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0" r:id="rId19"/>
    <p:sldId id="276" r:id="rId20"/>
    <p:sldId id="278" r:id="rId21"/>
    <p:sldId id="279" r:id="rId22"/>
    <p:sldId id="271" r:id="rId23"/>
    <p:sldId id="281" r:id="rId24"/>
    <p:sldId id="282" r:id="rId25"/>
    <p:sldId id="283" r:id="rId26"/>
    <p:sldId id="290" r:id="rId27"/>
    <p:sldId id="286" r:id="rId28"/>
    <p:sldId id="288" r:id="rId29"/>
    <p:sldId id="289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43035-99A8-4CED-9771-5FE033861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2FCD7-BC9C-47DB-878E-D199D838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634F-2A37-4A15-B1E5-BBA36AC4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45009-7FD4-496F-91D7-407CB09F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7F28F-27B6-4095-BA0E-3C72EBF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5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0A55F-22D0-4A28-8F6A-76BA46D7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E3E9C-A12B-4BDE-9D91-C1BD2AE34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52AD9-24FA-41DA-9201-2FF0242A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A7EAE-8754-41FE-A31F-FDB74F1D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F8A9D-DB87-479E-B496-4840390C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4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EDB123-0420-4054-AAB7-A69061C04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3547D-CC34-4F78-BCEC-116901B6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905F8-3839-4CAB-A737-D784DE6A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8B7BF-A88A-4941-A29F-78363E71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2E060-3F4C-48EE-A893-1D3F875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0800B-9C90-4E6B-BFF6-EA0CD3FB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DBD09-DDD2-4175-976B-5319E1FA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5AEA2-9B23-4BA7-B8AE-7D7BF696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D772D-F2ED-4FEB-BECB-18E215E1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E16F7-E5D0-4555-9D25-49FCEF9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2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235CD-DEBD-43C8-B579-7EC6002B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28929-A49C-45AE-82F2-7AB7237A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1BBD3-D95E-4900-9179-B0FE0358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14278-364B-422B-B6F0-0FAB6F04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F935-3CD0-4F95-B645-2ED4EE32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9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E97E5-81FE-410D-9AF4-BE181C97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23307-5A13-4130-9F3E-943DFB4B5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E3E49-4760-4787-B11D-169FE1BA7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CE692-07D0-488D-90E1-B03D6D54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187CD-5991-459B-8B53-01C62AE2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3B2428-43A0-4CE5-B4DD-6AD29C76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CC5AD-5C4E-47BF-A684-6273800F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E1F32-D85F-4D20-9448-13425382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2D27C-20A9-444D-A780-E1A674666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D360CC-EC1C-4168-AC24-EE6A24D5B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E98CAC-5BFE-49C9-BBF0-A2FEB03A1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0BC023-73B0-4A73-B6A6-2CDB2EFB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2EE62E-A422-4C07-BC11-60BF3B54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9C9D59-2DF9-4D01-95BF-566C5706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9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24373-7282-4F61-AF48-92BD5806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CC885-8350-4F71-A8F3-E676B3A1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56DD7-3A35-4C45-A694-F1C70AB2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881B55-354B-4A70-AC18-E5BF6A86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1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11A371-391D-453F-859C-66D2A0C1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DED1C7-8147-4191-8895-D4AE04CA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7C56D-0502-4644-A263-AE01D464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F8992-8293-4DE4-A25E-A96F40AF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F7143-AE76-4EC5-A5ED-2AD97614E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7916B-6B8D-4C00-BAFB-34628082F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F65D3-ED85-4AB1-BD2C-A0DD30B7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0C82F-3E5D-4B2F-BFEC-39EEB0A4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AD772-405B-4703-9EE1-69C16DEB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53449-2F20-4068-9FBC-E433137D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71D563-FDF9-442C-A89F-FE370DDB8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F8D2A7-D359-4182-97CF-41E2C56A8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31C51-DE49-4355-AEFD-A123D4A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5BFE4-24E5-452F-B62E-951F4C89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AD85C-9CBD-4C2F-B802-7918D7B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0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5D0549-DD7A-4B57-AF15-C4FD3EDF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9FFAF-A65E-45DA-AA16-F59D6EBD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EDD63-2C22-4262-8EA2-856CFAFCF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B333-88C4-4449-A8BD-8F0079F9281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98E17-7BC0-4E43-A8B3-749A86FC2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94C8C-AE28-4643-9CA7-57C612C69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53095-4405-4D62-B6BC-7C73D7732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0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6A69E-5EC9-446D-BE97-751EF12A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11726</a:t>
            </a:r>
            <a:r>
              <a:rPr lang="ko-KR" altLang="en-US" dirty="0"/>
              <a:t>번</a:t>
            </a:r>
            <a:br>
              <a:rPr lang="en-US" altLang="ko-KR" dirty="0"/>
            </a:br>
            <a:r>
              <a:rPr lang="en-US" altLang="ko-KR" dirty="0"/>
              <a:t>2xn </a:t>
            </a:r>
            <a:r>
              <a:rPr lang="ko-KR" altLang="en-US" dirty="0" err="1"/>
              <a:t>타일링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7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46465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</a:t>
                      </a:r>
                      <a:r>
                        <a:rPr lang="en-US" altLang="ko-KR" b="1" i="0" dirty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ko-KR" altLang="en-US" b="1" i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0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78718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1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42631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0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14609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2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25342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7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03653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75565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2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84810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3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2092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2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32035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3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BA10-FD03-4FEF-BB97-14D6A9ED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2xn </a:t>
            </a:r>
            <a:r>
              <a:rPr lang="ko-KR" altLang="en-US" dirty="0" err="1"/>
              <a:t>타일링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FBD0A16-A97A-4725-AFE0-21BD3596A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18702"/>
              </p:ext>
            </p:extLst>
          </p:nvPr>
        </p:nvGraphicFramePr>
        <p:xfrm>
          <a:off x="2836506" y="2709000"/>
          <a:ext cx="7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30505522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8590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21A4C02-24F6-4EDF-B022-A2A12B64B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97101"/>
              </p:ext>
            </p:extLst>
          </p:nvPr>
        </p:nvGraphicFramePr>
        <p:xfrm>
          <a:off x="6831576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30505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857055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8590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6E22782-3F6A-41D9-9364-D31227B29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53435"/>
              </p:ext>
            </p:extLst>
          </p:nvPr>
        </p:nvGraphicFramePr>
        <p:xfrm>
          <a:off x="8635494" y="27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305055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859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21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0075B3-3377-4433-99D6-FFD0E3496E57}"/>
              </a:ext>
            </a:extLst>
          </p:cNvPr>
          <p:cNvSpPr txBox="1"/>
          <p:nvPr/>
        </p:nvSpPr>
        <p:spPr>
          <a:xfrm>
            <a:off x="2901820" y="216470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5F49F-0428-491C-82B3-AC536496C0E6}"/>
              </a:ext>
            </a:extLst>
          </p:cNvPr>
          <p:cNvSpPr txBox="1"/>
          <p:nvPr/>
        </p:nvSpPr>
        <p:spPr>
          <a:xfrm>
            <a:off x="8199498" y="222807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F03BA-1D4F-46DC-8E99-F37FFCEBEBDB}"/>
              </a:ext>
            </a:extLst>
          </p:cNvPr>
          <p:cNvSpPr txBox="1"/>
          <p:nvPr/>
        </p:nvSpPr>
        <p:spPr>
          <a:xfrm>
            <a:off x="2707429" y="525313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f(1) = 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F45BF-8908-49FD-BBEF-9B059233C71D}"/>
              </a:ext>
            </a:extLst>
          </p:cNvPr>
          <p:cNvSpPr txBox="1"/>
          <p:nvPr/>
        </p:nvSpPr>
        <p:spPr>
          <a:xfrm>
            <a:off x="7983092" y="525313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f(2)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022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58217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6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56194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3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67564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0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88601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85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6A69E-5EC9-446D-BE97-751EF12A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2096</a:t>
            </a:r>
            <a:r>
              <a:rPr lang="ko-KR" altLang="en-US" dirty="0"/>
              <a:t>번</a:t>
            </a:r>
            <a:br>
              <a:rPr lang="en-US" altLang="ko-KR" dirty="0"/>
            </a:br>
            <a:r>
              <a:rPr lang="ko-KR" altLang="en-US" dirty="0"/>
              <a:t>내려가기</a:t>
            </a:r>
          </a:p>
        </p:txBody>
      </p:sp>
    </p:spTree>
    <p:extLst>
      <p:ext uri="{BB962C8B-B14F-4D97-AF65-F5344CB8AC3E}">
        <p14:creationId xmlns:p14="http://schemas.microsoft.com/office/powerpoint/2010/main" val="44589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6FF4-0DFB-4D9F-BAED-DE3D441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내려가기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31BE67-34F9-4134-BC57-347B79F4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2947920"/>
            <a:ext cx="671606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6FF4-0DFB-4D9F-BAED-DE3D441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내려가기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3C6D39-C754-4231-9D38-31AC7AFA4DE0}"/>
              </a:ext>
            </a:extLst>
          </p:cNvPr>
          <p:cNvGraphicFramePr>
            <a:graphicFrameLocks noGrp="1"/>
          </p:cNvGraphicFramePr>
          <p:nvPr/>
        </p:nvGraphicFramePr>
        <p:xfrm>
          <a:off x="1854199" y="3251199"/>
          <a:ext cx="3606801" cy="1761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343676902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55148274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525025791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872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3162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9898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999955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96FA04-7747-4C68-AA28-5DA4E8C81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14611"/>
              </p:ext>
            </p:extLst>
          </p:nvPr>
        </p:nvGraphicFramePr>
        <p:xfrm>
          <a:off x="6730999" y="2404532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MIN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13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1143D9-D255-41E7-B1D7-A806CB64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05444"/>
              </p:ext>
            </p:extLst>
          </p:nvPr>
        </p:nvGraphicFramePr>
        <p:xfrm>
          <a:off x="6730999" y="4458547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MAX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17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399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6FF4-0DFB-4D9F-BAED-DE3D441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내려가기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3C6D39-C754-4231-9D38-31AC7AFA4DE0}"/>
              </a:ext>
            </a:extLst>
          </p:cNvPr>
          <p:cNvGraphicFramePr>
            <a:graphicFrameLocks noGrp="1"/>
          </p:cNvGraphicFramePr>
          <p:nvPr/>
        </p:nvGraphicFramePr>
        <p:xfrm>
          <a:off x="1854199" y="3251199"/>
          <a:ext cx="3606801" cy="1761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343676902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55148274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525025791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872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3162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9898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999955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96FA04-7747-4C68-AA28-5DA4E8C81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01545"/>
              </p:ext>
            </p:extLst>
          </p:nvPr>
        </p:nvGraphicFramePr>
        <p:xfrm>
          <a:off x="6730999" y="2404532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MIN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13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1143D9-D255-41E7-B1D7-A806CB64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16593"/>
              </p:ext>
            </p:extLst>
          </p:nvPr>
        </p:nvGraphicFramePr>
        <p:xfrm>
          <a:off x="6730999" y="4458547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MAX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170313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7C8A34-D0CC-4628-8024-56B5E4E6EFE4}"/>
              </a:ext>
            </a:extLst>
          </p:cNvPr>
          <p:cNvSpPr/>
          <p:nvPr/>
        </p:nvSpPr>
        <p:spPr>
          <a:xfrm>
            <a:off x="524932" y="3725332"/>
            <a:ext cx="1066800" cy="338666"/>
          </a:xfrm>
          <a:prstGeom prst="rightArrow">
            <a:avLst>
              <a:gd name="adj1" fmla="val 29999"/>
              <a:gd name="adj2" fmla="val 8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C8C534-7E53-4258-B20A-B34F151556B2}"/>
              </a:ext>
            </a:extLst>
          </p:cNvPr>
          <p:cNvCxnSpPr>
            <a:cxnSpLocks/>
          </p:cNvCxnSpPr>
          <p:nvPr/>
        </p:nvCxnSpPr>
        <p:spPr>
          <a:xfrm flipV="1">
            <a:off x="5461000" y="3310467"/>
            <a:ext cx="1269999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202970-1A2A-464B-A636-2EC451259D9A}"/>
              </a:ext>
            </a:extLst>
          </p:cNvPr>
          <p:cNvCxnSpPr>
            <a:cxnSpLocks/>
          </p:cNvCxnSpPr>
          <p:nvPr/>
        </p:nvCxnSpPr>
        <p:spPr>
          <a:xfrm>
            <a:off x="5461000" y="3886200"/>
            <a:ext cx="1269999" cy="14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484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6FF4-0DFB-4D9F-BAED-DE3D441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내려가기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3C6D39-C754-4231-9D38-31AC7AFA4DE0}"/>
              </a:ext>
            </a:extLst>
          </p:cNvPr>
          <p:cNvGraphicFramePr>
            <a:graphicFrameLocks noGrp="1"/>
          </p:cNvGraphicFramePr>
          <p:nvPr/>
        </p:nvGraphicFramePr>
        <p:xfrm>
          <a:off x="1854199" y="3251199"/>
          <a:ext cx="3606801" cy="1761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343676902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55148274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525025791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872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3162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9898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999955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96FA04-7747-4C68-AA28-5DA4E8C81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84504"/>
              </p:ext>
            </p:extLst>
          </p:nvPr>
        </p:nvGraphicFramePr>
        <p:xfrm>
          <a:off x="6730999" y="2404532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MIN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213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1143D9-D255-41E7-B1D7-A806CB64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98814"/>
              </p:ext>
            </p:extLst>
          </p:nvPr>
        </p:nvGraphicFramePr>
        <p:xfrm>
          <a:off x="6730999" y="4458547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MAX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9170313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7C8A34-D0CC-4628-8024-56B5E4E6EFE4}"/>
              </a:ext>
            </a:extLst>
          </p:cNvPr>
          <p:cNvSpPr/>
          <p:nvPr/>
        </p:nvSpPr>
        <p:spPr>
          <a:xfrm>
            <a:off x="524932" y="3725332"/>
            <a:ext cx="1066800" cy="338666"/>
          </a:xfrm>
          <a:prstGeom prst="rightArrow">
            <a:avLst>
              <a:gd name="adj1" fmla="val 29999"/>
              <a:gd name="adj2" fmla="val 8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C8C534-7E53-4258-B20A-B34F151556B2}"/>
              </a:ext>
            </a:extLst>
          </p:cNvPr>
          <p:cNvCxnSpPr>
            <a:cxnSpLocks/>
          </p:cNvCxnSpPr>
          <p:nvPr/>
        </p:nvCxnSpPr>
        <p:spPr>
          <a:xfrm flipV="1">
            <a:off x="5461000" y="3310467"/>
            <a:ext cx="1269999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202970-1A2A-464B-A636-2EC451259D9A}"/>
              </a:ext>
            </a:extLst>
          </p:cNvPr>
          <p:cNvCxnSpPr>
            <a:cxnSpLocks/>
          </p:cNvCxnSpPr>
          <p:nvPr/>
        </p:nvCxnSpPr>
        <p:spPr>
          <a:xfrm>
            <a:off x="5461000" y="3886200"/>
            <a:ext cx="1269999" cy="14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63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6FF4-0DFB-4D9F-BAED-DE3D441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내려가기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3C6D39-C754-4231-9D38-31AC7AFA4DE0}"/>
              </a:ext>
            </a:extLst>
          </p:cNvPr>
          <p:cNvGraphicFramePr>
            <a:graphicFrameLocks noGrp="1"/>
          </p:cNvGraphicFramePr>
          <p:nvPr/>
        </p:nvGraphicFramePr>
        <p:xfrm>
          <a:off x="1854199" y="3251199"/>
          <a:ext cx="3606801" cy="1761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343676902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55148274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525025791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872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3162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9898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999955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96FA04-7747-4C68-AA28-5DA4E8C81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77856"/>
              </p:ext>
            </p:extLst>
          </p:nvPr>
        </p:nvGraphicFramePr>
        <p:xfrm>
          <a:off x="6730999" y="2404532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MIN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13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1143D9-D255-41E7-B1D7-A806CB64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39227"/>
              </p:ext>
            </p:extLst>
          </p:nvPr>
        </p:nvGraphicFramePr>
        <p:xfrm>
          <a:off x="6730999" y="4458547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MAX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170313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7C8A34-D0CC-4628-8024-56B5E4E6EFE4}"/>
              </a:ext>
            </a:extLst>
          </p:cNvPr>
          <p:cNvSpPr/>
          <p:nvPr/>
        </p:nvSpPr>
        <p:spPr>
          <a:xfrm>
            <a:off x="575732" y="4190998"/>
            <a:ext cx="1066800" cy="338666"/>
          </a:xfrm>
          <a:prstGeom prst="rightArrow">
            <a:avLst>
              <a:gd name="adj1" fmla="val 29999"/>
              <a:gd name="adj2" fmla="val 8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C8C534-7E53-4258-B20A-B34F151556B2}"/>
              </a:ext>
            </a:extLst>
          </p:cNvPr>
          <p:cNvCxnSpPr>
            <a:cxnSpLocks/>
          </p:cNvCxnSpPr>
          <p:nvPr/>
        </p:nvCxnSpPr>
        <p:spPr>
          <a:xfrm flipV="1">
            <a:off x="5461000" y="3310467"/>
            <a:ext cx="1269999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202970-1A2A-464B-A636-2EC451259D9A}"/>
              </a:ext>
            </a:extLst>
          </p:cNvPr>
          <p:cNvCxnSpPr>
            <a:cxnSpLocks/>
          </p:cNvCxnSpPr>
          <p:nvPr/>
        </p:nvCxnSpPr>
        <p:spPr>
          <a:xfrm>
            <a:off x="5461000" y="4326467"/>
            <a:ext cx="1269999" cy="105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3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BA10-FD03-4FEF-BB97-14D6A9ED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2xn </a:t>
            </a:r>
            <a:r>
              <a:rPr lang="ko-KR" altLang="en-US" dirty="0" err="1"/>
              <a:t>타일링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5A5ACC-C2E7-4E46-B426-91CB41B6E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09391"/>
              </p:ext>
            </p:extLst>
          </p:nvPr>
        </p:nvGraphicFramePr>
        <p:xfrm>
          <a:off x="2477545" y="27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3050552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9857055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8590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A50407-94A6-4C82-B3BE-BFF2F028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28974"/>
              </p:ext>
            </p:extLst>
          </p:nvPr>
        </p:nvGraphicFramePr>
        <p:xfrm>
          <a:off x="7986274" y="2709000"/>
          <a:ext cx="216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30505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121969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859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217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26365E-E76E-45F1-8C67-EAB9A35DFA5C}"/>
              </a:ext>
            </a:extLst>
          </p:cNvPr>
          <p:cNvSpPr txBox="1"/>
          <p:nvPr/>
        </p:nvSpPr>
        <p:spPr>
          <a:xfrm>
            <a:off x="3284874" y="222807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A6C0B-8B2B-4C35-9BE2-0DA6BE2C9017}"/>
              </a:ext>
            </a:extLst>
          </p:cNvPr>
          <p:cNvSpPr txBox="1"/>
          <p:nvPr/>
        </p:nvSpPr>
        <p:spPr>
          <a:xfrm>
            <a:off x="8793603" y="222807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A1B86-FE99-44C5-9562-859889C2F67B}"/>
              </a:ext>
            </a:extLst>
          </p:cNvPr>
          <p:cNvSpPr txBox="1"/>
          <p:nvPr/>
        </p:nvSpPr>
        <p:spPr>
          <a:xfrm>
            <a:off x="3660386" y="426059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B1FDC-F588-43BE-AB7E-82FD5522DC20}"/>
              </a:ext>
            </a:extLst>
          </p:cNvPr>
          <p:cNvSpPr txBox="1"/>
          <p:nvPr/>
        </p:nvSpPr>
        <p:spPr>
          <a:xfrm>
            <a:off x="9489002" y="425321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D75A21-9160-4D14-AD79-C90943F31C8C}"/>
              </a:ext>
            </a:extLst>
          </p:cNvPr>
          <p:cNvSpPr txBox="1"/>
          <p:nvPr/>
        </p:nvSpPr>
        <p:spPr>
          <a:xfrm>
            <a:off x="3294492" y="525313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f(2)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1D5F3-2DB6-47C4-BEE8-2430DED1C4ED}"/>
              </a:ext>
            </a:extLst>
          </p:cNvPr>
          <p:cNvSpPr txBox="1"/>
          <p:nvPr/>
        </p:nvSpPr>
        <p:spPr>
          <a:xfrm>
            <a:off x="8885107" y="525313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f(1)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41C42-7316-4A0A-BD3F-ED397EC64862}"/>
              </a:ext>
            </a:extLst>
          </p:cNvPr>
          <p:cNvSpPr txBox="1"/>
          <p:nvPr/>
        </p:nvSpPr>
        <p:spPr>
          <a:xfrm>
            <a:off x="6138624" y="525313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192AC1-426E-4CE8-966F-E5B24002974B}"/>
              </a:ext>
            </a:extLst>
          </p:cNvPr>
          <p:cNvSpPr txBox="1"/>
          <p:nvPr/>
        </p:nvSpPr>
        <p:spPr>
          <a:xfrm>
            <a:off x="838200" y="525313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f(3)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BB23B-7344-4248-9BAF-0CF93BEA6960}"/>
              </a:ext>
            </a:extLst>
          </p:cNvPr>
          <p:cNvSpPr txBox="1"/>
          <p:nvPr/>
        </p:nvSpPr>
        <p:spPr>
          <a:xfrm>
            <a:off x="2043102" y="525313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954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6FF4-0DFB-4D9F-BAED-DE3D441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내려가기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3C6D39-C754-4231-9D38-31AC7AFA4DE0}"/>
              </a:ext>
            </a:extLst>
          </p:cNvPr>
          <p:cNvGraphicFramePr>
            <a:graphicFrameLocks noGrp="1"/>
          </p:cNvGraphicFramePr>
          <p:nvPr/>
        </p:nvGraphicFramePr>
        <p:xfrm>
          <a:off x="1854199" y="3251199"/>
          <a:ext cx="3606801" cy="1761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343676902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55148274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525025791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872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3162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9898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999955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96FA04-7747-4C68-AA28-5DA4E8C81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39037"/>
              </p:ext>
            </p:extLst>
          </p:nvPr>
        </p:nvGraphicFramePr>
        <p:xfrm>
          <a:off x="6730999" y="2404532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MIN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213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1143D9-D255-41E7-B1D7-A806CB64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01868"/>
              </p:ext>
            </p:extLst>
          </p:nvPr>
        </p:nvGraphicFramePr>
        <p:xfrm>
          <a:off x="6730999" y="4458547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MAX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9170313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7C8A34-D0CC-4628-8024-56B5E4E6EFE4}"/>
              </a:ext>
            </a:extLst>
          </p:cNvPr>
          <p:cNvSpPr/>
          <p:nvPr/>
        </p:nvSpPr>
        <p:spPr>
          <a:xfrm>
            <a:off x="575732" y="4190998"/>
            <a:ext cx="1066800" cy="338666"/>
          </a:xfrm>
          <a:prstGeom prst="rightArrow">
            <a:avLst>
              <a:gd name="adj1" fmla="val 29999"/>
              <a:gd name="adj2" fmla="val 8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C8C534-7E53-4258-B20A-B34F151556B2}"/>
              </a:ext>
            </a:extLst>
          </p:cNvPr>
          <p:cNvCxnSpPr>
            <a:cxnSpLocks/>
          </p:cNvCxnSpPr>
          <p:nvPr/>
        </p:nvCxnSpPr>
        <p:spPr>
          <a:xfrm flipV="1">
            <a:off x="5461000" y="3310467"/>
            <a:ext cx="1269999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202970-1A2A-464B-A636-2EC451259D9A}"/>
              </a:ext>
            </a:extLst>
          </p:cNvPr>
          <p:cNvCxnSpPr>
            <a:cxnSpLocks/>
          </p:cNvCxnSpPr>
          <p:nvPr/>
        </p:nvCxnSpPr>
        <p:spPr>
          <a:xfrm>
            <a:off x="5461000" y="4326467"/>
            <a:ext cx="1269999" cy="105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4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6FF4-0DFB-4D9F-BAED-DE3D441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내려가기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3C6D39-C754-4231-9D38-31AC7AFA4DE0}"/>
              </a:ext>
            </a:extLst>
          </p:cNvPr>
          <p:cNvGraphicFramePr>
            <a:graphicFrameLocks noGrp="1"/>
          </p:cNvGraphicFramePr>
          <p:nvPr/>
        </p:nvGraphicFramePr>
        <p:xfrm>
          <a:off x="1854199" y="3251199"/>
          <a:ext cx="3606801" cy="1761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343676902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55148274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525025791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872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3162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9898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99995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7C8A34-D0CC-4628-8024-56B5E4E6EFE4}"/>
              </a:ext>
            </a:extLst>
          </p:cNvPr>
          <p:cNvSpPr/>
          <p:nvPr/>
        </p:nvSpPr>
        <p:spPr>
          <a:xfrm>
            <a:off x="609599" y="4614332"/>
            <a:ext cx="1066800" cy="338666"/>
          </a:xfrm>
          <a:prstGeom prst="rightArrow">
            <a:avLst>
              <a:gd name="adj1" fmla="val 29999"/>
              <a:gd name="adj2" fmla="val 8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C8C534-7E53-4258-B20A-B34F151556B2}"/>
              </a:ext>
            </a:extLst>
          </p:cNvPr>
          <p:cNvCxnSpPr>
            <a:cxnSpLocks/>
          </p:cNvCxnSpPr>
          <p:nvPr/>
        </p:nvCxnSpPr>
        <p:spPr>
          <a:xfrm flipV="1">
            <a:off x="5461000" y="3310467"/>
            <a:ext cx="1269999" cy="146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202970-1A2A-464B-A636-2EC451259D9A}"/>
              </a:ext>
            </a:extLst>
          </p:cNvPr>
          <p:cNvCxnSpPr>
            <a:cxnSpLocks/>
          </p:cNvCxnSpPr>
          <p:nvPr/>
        </p:nvCxnSpPr>
        <p:spPr>
          <a:xfrm>
            <a:off x="5461000" y="4775200"/>
            <a:ext cx="1269999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C9C772E5-36A2-4EB8-9025-DDB429972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98522"/>
              </p:ext>
            </p:extLst>
          </p:nvPr>
        </p:nvGraphicFramePr>
        <p:xfrm>
          <a:off x="6730999" y="2404532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MIN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138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09854F-9A85-4FB7-AD24-1789572E4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43830"/>
              </p:ext>
            </p:extLst>
          </p:nvPr>
        </p:nvGraphicFramePr>
        <p:xfrm>
          <a:off x="6730999" y="4458547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MAX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17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46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6FF4-0DFB-4D9F-BAED-DE3D441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내려가기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3C6D39-C754-4231-9D38-31AC7AFA4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21477"/>
              </p:ext>
            </p:extLst>
          </p:nvPr>
        </p:nvGraphicFramePr>
        <p:xfrm>
          <a:off x="1854199" y="3251199"/>
          <a:ext cx="3606801" cy="1761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343676902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55148274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525025791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872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3162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9898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999955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96FA04-7747-4C68-AA28-5DA4E8C81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16909"/>
              </p:ext>
            </p:extLst>
          </p:nvPr>
        </p:nvGraphicFramePr>
        <p:xfrm>
          <a:off x="6730999" y="2404532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MIN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213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1143D9-D255-41E7-B1D7-A806CB64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49048"/>
              </p:ext>
            </p:extLst>
          </p:nvPr>
        </p:nvGraphicFramePr>
        <p:xfrm>
          <a:off x="6730999" y="4458547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MAX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9170313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E7C8A34-D0CC-4628-8024-56B5E4E6EFE4}"/>
              </a:ext>
            </a:extLst>
          </p:cNvPr>
          <p:cNvSpPr/>
          <p:nvPr/>
        </p:nvSpPr>
        <p:spPr>
          <a:xfrm>
            <a:off x="609599" y="4614332"/>
            <a:ext cx="1066800" cy="338666"/>
          </a:xfrm>
          <a:prstGeom prst="rightArrow">
            <a:avLst>
              <a:gd name="adj1" fmla="val 29999"/>
              <a:gd name="adj2" fmla="val 8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C8C534-7E53-4258-B20A-B34F151556B2}"/>
              </a:ext>
            </a:extLst>
          </p:cNvPr>
          <p:cNvCxnSpPr>
            <a:cxnSpLocks/>
          </p:cNvCxnSpPr>
          <p:nvPr/>
        </p:nvCxnSpPr>
        <p:spPr>
          <a:xfrm flipV="1">
            <a:off x="5461000" y="3310467"/>
            <a:ext cx="1269999" cy="145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202970-1A2A-464B-A636-2EC451259D9A}"/>
              </a:ext>
            </a:extLst>
          </p:cNvPr>
          <p:cNvCxnSpPr>
            <a:cxnSpLocks/>
          </p:cNvCxnSpPr>
          <p:nvPr/>
        </p:nvCxnSpPr>
        <p:spPr>
          <a:xfrm>
            <a:off x="5461000" y="4766733"/>
            <a:ext cx="1269999" cy="61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851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6FF4-0DFB-4D9F-BAED-DE3D441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내려가기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A3C6D39-C754-4231-9D38-31AC7AFA4DE0}"/>
              </a:ext>
            </a:extLst>
          </p:cNvPr>
          <p:cNvGraphicFramePr>
            <a:graphicFrameLocks noGrp="1"/>
          </p:cNvGraphicFramePr>
          <p:nvPr/>
        </p:nvGraphicFramePr>
        <p:xfrm>
          <a:off x="1854199" y="3251199"/>
          <a:ext cx="3606801" cy="1761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3436769024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55148274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525025791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178723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3162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9898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999955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96FA04-7747-4C68-AA28-5DA4E8C81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81554"/>
              </p:ext>
            </p:extLst>
          </p:nvPr>
        </p:nvGraphicFramePr>
        <p:xfrm>
          <a:off x="6730999" y="2404532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MIN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213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1143D9-D255-41E7-B1D7-A806CB640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04313"/>
              </p:ext>
            </p:extLst>
          </p:nvPr>
        </p:nvGraphicFramePr>
        <p:xfrm>
          <a:off x="6730999" y="4458547"/>
          <a:ext cx="3606801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21452402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1960032826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395647188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 MAX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917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9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BA10-FD03-4FEF-BB97-14D6A9ED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2xn </a:t>
            </a:r>
            <a:r>
              <a:rPr lang="ko-KR" altLang="en-US" dirty="0" err="1"/>
              <a:t>타일링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5A5ACC-C2E7-4E46-B426-91CB41B6E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18596"/>
              </p:ext>
            </p:extLst>
          </p:nvPr>
        </p:nvGraphicFramePr>
        <p:xfrm>
          <a:off x="1795408" y="27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305055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29857055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859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26365E-E76E-45F1-8C67-EAB9A35DFA5C}"/>
              </a:ext>
            </a:extLst>
          </p:cNvPr>
          <p:cNvSpPr txBox="1"/>
          <p:nvPr/>
        </p:nvSpPr>
        <p:spPr>
          <a:xfrm>
            <a:off x="2962737" y="222807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A6C0B-8B2B-4C35-9BE2-0DA6BE2C9017}"/>
              </a:ext>
            </a:extLst>
          </p:cNvPr>
          <p:cNvSpPr txBox="1"/>
          <p:nvPr/>
        </p:nvSpPr>
        <p:spPr>
          <a:xfrm>
            <a:off x="8683921" y="222807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2x4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A1B86-FE99-44C5-9562-859889C2F67B}"/>
              </a:ext>
            </a:extLst>
          </p:cNvPr>
          <p:cNvSpPr txBox="1"/>
          <p:nvPr/>
        </p:nvSpPr>
        <p:spPr>
          <a:xfrm>
            <a:off x="3328919" y="42683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B1FDC-F588-43BE-AB7E-82FD5522DC20}"/>
              </a:ext>
            </a:extLst>
          </p:cNvPr>
          <p:cNvSpPr txBox="1"/>
          <p:nvPr/>
        </p:nvSpPr>
        <p:spPr>
          <a:xfrm>
            <a:off x="9457856" y="426059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2x2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5746DFE-EA20-4BAD-BB52-D2547595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33647"/>
              </p:ext>
            </p:extLst>
          </p:nvPr>
        </p:nvGraphicFramePr>
        <p:xfrm>
          <a:off x="7516592" y="27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3050552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6944579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859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1608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9BAB1E-3FAC-4BD0-9E7D-82A7E00D1010}"/>
              </a:ext>
            </a:extLst>
          </p:cNvPr>
          <p:cNvSpPr txBox="1"/>
          <p:nvPr/>
        </p:nvSpPr>
        <p:spPr>
          <a:xfrm>
            <a:off x="3065866" y="525313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f(3)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11D2E7-1A4A-45A9-96AD-349422B347B7}"/>
              </a:ext>
            </a:extLst>
          </p:cNvPr>
          <p:cNvSpPr txBox="1"/>
          <p:nvPr/>
        </p:nvSpPr>
        <p:spPr>
          <a:xfrm>
            <a:off x="8709708" y="525313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f(2)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FCD4B-8113-467A-9D72-52E36664F493}"/>
              </a:ext>
            </a:extLst>
          </p:cNvPr>
          <p:cNvSpPr txBox="1"/>
          <p:nvPr/>
        </p:nvSpPr>
        <p:spPr>
          <a:xfrm>
            <a:off x="5977555" y="525313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75A3B-2B8F-4E49-9ABD-FF6F444C5C03}"/>
              </a:ext>
            </a:extLst>
          </p:cNvPr>
          <p:cNvSpPr txBox="1"/>
          <p:nvPr/>
        </p:nvSpPr>
        <p:spPr>
          <a:xfrm>
            <a:off x="838200" y="525313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f(4)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7A313-9A9C-433C-8B42-3648BB76C2F8}"/>
              </a:ext>
            </a:extLst>
          </p:cNvPr>
          <p:cNvSpPr txBox="1"/>
          <p:nvPr/>
        </p:nvSpPr>
        <p:spPr>
          <a:xfrm>
            <a:off x="1882033" y="525313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65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BA10-FD03-4FEF-BB97-14D6A9ED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2xn </a:t>
            </a:r>
            <a:r>
              <a:rPr lang="ko-KR" altLang="en-US" dirty="0" err="1"/>
              <a:t>타일링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5A5ACC-C2E7-4E46-B426-91CB41B6E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54365"/>
              </p:ext>
            </p:extLst>
          </p:nvPr>
        </p:nvGraphicFramePr>
        <p:xfrm>
          <a:off x="838200" y="2712122"/>
          <a:ext cx="43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3050552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985705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269664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91916425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859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26365E-E76E-45F1-8C67-EAB9A35DFA5C}"/>
              </a:ext>
            </a:extLst>
          </p:cNvPr>
          <p:cNvSpPr txBox="1"/>
          <p:nvPr/>
        </p:nvSpPr>
        <p:spPr>
          <a:xfrm>
            <a:off x="2719117" y="222807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A6C0B-8B2B-4C35-9BE2-0DA6BE2C9017}"/>
              </a:ext>
            </a:extLst>
          </p:cNvPr>
          <p:cNvSpPr txBox="1"/>
          <p:nvPr/>
        </p:nvSpPr>
        <p:spPr>
          <a:xfrm>
            <a:off x="8921129" y="222807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A1B86-FE99-44C5-9562-859889C2F67B}"/>
              </a:ext>
            </a:extLst>
          </p:cNvPr>
          <p:cNvSpPr txBox="1"/>
          <p:nvPr/>
        </p:nvSpPr>
        <p:spPr>
          <a:xfrm>
            <a:off x="2994994" y="426959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2xn-1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B1FDC-F588-43BE-AB7E-82FD5522DC20}"/>
              </a:ext>
            </a:extLst>
          </p:cNvPr>
          <p:cNvSpPr txBox="1"/>
          <p:nvPr/>
        </p:nvSpPr>
        <p:spPr>
          <a:xfrm>
            <a:off x="9547271" y="426059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2xn-2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5746DFE-EA20-4BAD-BB52-D2547595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92500"/>
              </p:ext>
            </p:extLst>
          </p:nvPr>
        </p:nvGraphicFramePr>
        <p:xfrm>
          <a:off x="7033803" y="2709000"/>
          <a:ext cx="43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3050552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69445795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07742238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1126966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4859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1608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1DFB68E-0198-4C64-AC30-114A9941ED70}"/>
              </a:ext>
            </a:extLst>
          </p:cNvPr>
          <p:cNvSpPr txBox="1"/>
          <p:nvPr/>
        </p:nvSpPr>
        <p:spPr>
          <a:xfrm>
            <a:off x="2894005" y="525313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f(n-1)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05B23-262F-4D58-B8F2-3F8191F9FB9F}"/>
              </a:ext>
            </a:extLst>
          </p:cNvPr>
          <p:cNvSpPr txBox="1"/>
          <p:nvPr/>
        </p:nvSpPr>
        <p:spPr>
          <a:xfrm>
            <a:off x="9170405" y="525313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f(n-2)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58B8A-4714-4B47-A089-48BD0C69E95A}"/>
              </a:ext>
            </a:extLst>
          </p:cNvPr>
          <p:cNvSpPr txBox="1"/>
          <p:nvPr/>
        </p:nvSpPr>
        <p:spPr>
          <a:xfrm>
            <a:off x="6235786" y="525313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4ED0E4-1F10-4102-9FE1-54DF18FD95D5}"/>
              </a:ext>
            </a:extLst>
          </p:cNvPr>
          <p:cNvSpPr txBox="1"/>
          <p:nvPr/>
        </p:nvSpPr>
        <p:spPr>
          <a:xfrm>
            <a:off x="518664" y="525313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f(n)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EBC01-3427-4228-85FB-7375F81550EC}"/>
              </a:ext>
            </a:extLst>
          </p:cNvPr>
          <p:cNvSpPr txBox="1"/>
          <p:nvPr/>
        </p:nvSpPr>
        <p:spPr>
          <a:xfrm>
            <a:off x="1799308" y="525313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44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C4803E-5F86-414F-BB0B-84FA7BD1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466311"/>
            <a:ext cx="5506218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9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6A69E-5EC9-446D-BE97-751EF12A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12865</a:t>
            </a:r>
            <a:r>
              <a:rPr lang="ko-KR" altLang="en-US" dirty="0"/>
              <a:t>번</a:t>
            </a:r>
            <a:br>
              <a:rPr lang="en-US" altLang="ko-KR" dirty="0"/>
            </a:br>
            <a:r>
              <a:rPr lang="ko-KR" altLang="en-US" dirty="0"/>
              <a:t>평범한 배낭</a:t>
            </a:r>
          </a:p>
        </p:txBody>
      </p:sp>
    </p:spTree>
    <p:extLst>
      <p:ext uri="{BB962C8B-B14F-4D97-AF65-F5344CB8AC3E}">
        <p14:creationId xmlns:p14="http://schemas.microsoft.com/office/powerpoint/2010/main" val="541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13258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13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1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1B7B8-1EC1-4AD2-8142-23220C6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평범한 배낭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CFE808-A754-4A86-A021-E47CA91B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96410"/>
              </p:ext>
            </p:extLst>
          </p:nvPr>
        </p:nvGraphicFramePr>
        <p:xfrm>
          <a:off x="687356" y="2230016"/>
          <a:ext cx="10515600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6650435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8452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211469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23081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628006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738823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621078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853882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272670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b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375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98379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6 / </a:t>
                      </a:r>
                      <a:r>
                        <a:rPr lang="en-US" altLang="ko-KR" b="1" dirty="0">
                          <a:solidFill>
                            <a:srgbClr val="FFFF00"/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2771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 / 8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259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3 / 6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146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5 / 12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203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D1F492-AC98-4806-AC60-D09965ECA706}"/>
              </a:ext>
            </a:extLst>
          </p:cNvPr>
          <p:cNvSpPr txBox="1"/>
          <p:nvPr/>
        </p:nvSpPr>
        <p:spPr>
          <a:xfrm>
            <a:off x="782993" y="245395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5FBD7-E327-462E-B98D-E5838389F2AC}"/>
              </a:ext>
            </a:extLst>
          </p:cNvPr>
          <p:cNvSpPr txBox="1"/>
          <p:nvPr/>
        </p:nvSpPr>
        <p:spPr>
          <a:xfrm>
            <a:off x="1368942" y="22692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6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1256</Words>
  <Application>Microsoft Office PowerPoint</Application>
  <PresentationFormat>와이드스크린</PresentationFormat>
  <Paragraphs>1044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11726번 2xn 타일링</vt:lpstr>
      <vt:lpstr>2xn 타일링</vt:lpstr>
      <vt:lpstr>2xn 타일링</vt:lpstr>
      <vt:lpstr>2xn 타일링</vt:lpstr>
      <vt:lpstr>2xn 타일링</vt:lpstr>
      <vt:lpstr>PowerPoint 프레젠테이션</vt:lpstr>
      <vt:lpstr>12865번 평범한 배낭</vt:lpstr>
      <vt:lpstr>평범한 배낭</vt:lpstr>
      <vt:lpstr>평범한 배낭</vt:lpstr>
      <vt:lpstr>평범한 배낭</vt:lpstr>
      <vt:lpstr>평범한 배낭</vt:lpstr>
      <vt:lpstr>평범한 배낭</vt:lpstr>
      <vt:lpstr>평범한 배낭</vt:lpstr>
      <vt:lpstr>평범한 배낭</vt:lpstr>
      <vt:lpstr>평범한 배낭</vt:lpstr>
      <vt:lpstr>평범한 배낭</vt:lpstr>
      <vt:lpstr>평범한 배낭</vt:lpstr>
      <vt:lpstr>평범한 배낭</vt:lpstr>
      <vt:lpstr>평범한 배낭</vt:lpstr>
      <vt:lpstr>평범한 배낭</vt:lpstr>
      <vt:lpstr>평범한 배낭</vt:lpstr>
      <vt:lpstr>평범한 배낭</vt:lpstr>
      <vt:lpstr>평범한 배낭</vt:lpstr>
      <vt:lpstr>2096번 내려가기</vt:lpstr>
      <vt:lpstr>내려가기</vt:lpstr>
      <vt:lpstr>내려가기</vt:lpstr>
      <vt:lpstr>내려가기</vt:lpstr>
      <vt:lpstr>내려가기</vt:lpstr>
      <vt:lpstr>내려가기</vt:lpstr>
      <vt:lpstr>내려가기</vt:lpstr>
      <vt:lpstr>내려가기</vt:lpstr>
      <vt:lpstr>내려가기</vt:lpstr>
      <vt:lpstr>내려가기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11726번 2xn 타일링</dc:title>
  <dc:creator>Frojer _</dc:creator>
  <cp:lastModifiedBy>Frojer _</cp:lastModifiedBy>
  <cp:revision>27</cp:revision>
  <dcterms:created xsi:type="dcterms:W3CDTF">2022-04-09T02:00:24Z</dcterms:created>
  <dcterms:modified xsi:type="dcterms:W3CDTF">2022-04-09T04:41:57Z</dcterms:modified>
</cp:coreProperties>
</file>