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3"/>
  </p:notesMasterIdLst>
  <p:handoutMasterIdLst>
    <p:handoutMasterId r:id="rId14"/>
  </p:handoutMasterIdLst>
  <p:sldIdLst>
    <p:sldId id="256" r:id="rId5"/>
    <p:sldId id="275" r:id="rId6"/>
    <p:sldId id="260" r:id="rId7"/>
    <p:sldId id="258" r:id="rId8"/>
    <p:sldId id="277" r:id="rId9"/>
    <p:sldId id="276" r:id="rId10"/>
    <p:sldId id="280"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1AAD9B-CF8B-A064-4953-632CE9225ADF}" v="157" dt="2020-11-05T17:27:37.221"/>
    <p1510:client id="{8D537CBC-4F92-0E27-97D0-F8723FAD10E0}" v="511" dt="2020-11-05T17:09:11.968"/>
    <p1510:client id="{B5984334-EFE6-2099-8CCC-A7D13EA2A900}" v="88" dt="2020-11-05T16:46:28.443"/>
    <p1510:client id="{D68253DE-E35C-4A7C-9BB4-1FB516CEA99E}" v="514" dt="2020-11-05T16:37:56.0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ben van Raaij" userId="S::ruben.vanraaij@student.hu.nl::193fb613-c5b7-4488-b6b2-11dc4097b762" providerId="AD" clId="Web-{8D537CBC-4F92-0E27-97D0-F8723FAD10E0}"/>
    <pc:docChg chg="modSld">
      <pc:chgData name="Ruben van Raaij" userId="S::ruben.vanraaij@student.hu.nl::193fb613-c5b7-4488-b6b2-11dc4097b762" providerId="AD" clId="Web-{8D537CBC-4F92-0E27-97D0-F8723FAD10E0}" dt="2020-11-05T17:16:16.276" v="516"/>
      <pc:docMkLst>
        <pc:docMk/>
      </pc:docMkLst>
      <pc:sldChg chg="addSp modSp mod setBg modNotes">
        <pc:chgData name="Ruben van Raaij" userId="S::ruben.vanraaij@student.hu.nl::193fb613-c5b7-4488-b6b2-11dc4097b762" providerId="AD" clId="Web-{8D537CBC-4F92-0E27-97D0-F8723FAD10E0}" dt="2020-11-05T17:16:16.276" v="516"/>
        <pc:sldMkLst>
          <pc:docMk/>
          <pc:sldMk cId="1429390259" sldId="260"/>
        </pc:sldMkLst>
        <pc:spChg chg="mod">
          <ac:chgData name="Ruben van Raaij" userId="S::ruben.vanraaij@student.hu.nl::193fb613-c5b7-4488-b6b2-11dc4097b762" providerId="AD" clId="Web-{8D537CBC-4F92-0E27-97D0-F8723FAD10E0}" dt="2020-11-05T17:07:12.308" v="382"/>
          <ac:spMkLst>
            <pc:docMk/>
            <pc:sldMk cId="1429390259" sldId="260"/>
            <ac:spMk id="2" creationId="{F188652B-B439-4AB5-8773-417F1E05177E}"/>
          </ac:spMkLst>
        </pc:spChg>
        <pc:spChg chg="mod ord">
          <ac:chgData name="Ruben van Raaij" userId="S::ruben.vanraaij@student.hu.nl::193fb613-c5b7-4488-b6b2-11dc4097b762" providerId="AD" clId="Web-{8D537CBC-4F92-0E27-97D0-F8723FAD10E0}" dt="2020-11-05T17:07:12.308" v="382"/>
          <ac:spMkLst>
            <pc:docMk/>
            <pc:sldMk cId="1429390259" sldId="260"/>
            <ac:spMk id="4" creationId="{831E96E2-40EE-4DCE-A90E-037CD3A4E8F3}"/>
          </ac:spMkLst>
        </pc:spChg>
        <pc:picChg chg="add mod">
          <ac:chgData name="Ruben van Raaij" userId="S::ruben.vanraaij@student.hu.nl::193fb613-c5b7-4488-b6b2-11dc4097b762" providerId="AD" clId="Web-{8D537CBC-4F92-0E27-97D0-F8723FAD10E0}" dt="2020-11-05T17:07:12.308" v="382"/>
          <ac:picMkLst>
            <pc:docMk/>
            <pc:sldMk cId="1429390259" sldId="260"/>
            <ac:picMk id="8" creationId="{8427833A-5287-4F84-9DF0-3041BBAD8A5B}"/>
          </ac:picMkLst>
        </pc:picChg>
      </pc:sldChg>
      <pc:sldChg chg="addSp modSp mod setBg modNotes">
        <pc:chgData name="Ruben van Raaij" userId="S::ruben.vanraaij@student.hu.nl::193fb613-c5b7-4488-b6b2-11dc4097b762" providerId="AD" clId="Web-{8D537CBC-4F92-0E27-97D0-F8723FAD10E0}" dt="2020-11-05T17:09:06.983" v="514"/>
        <pc:sldMkLst>
          <pc:docMk/>
          <pc:sldMk cId="4086618482" sldId="275"/>
        </pc:sldMkLst>
        <pc:spChg chg="mod">
          <ac:chgData name="Ruben van Raaij" userId="S::ruben.vanraaij@student.hu.nl::193fb613-c5b7-4488-b6b2-11dc4097b762" providerId="AD" clId="Web-{8D537CBC-4F92-0E27-97D0-F8723FAD10E0}" dt="2020-11-05T17:08:47.045" v="512"/>
          <ac:spMkLst>
            <pc:docMk/>
            <pc:sldMk cId="4086618482" sldId="275"/>
            <ac:spMk id="2" creationId="{DCCFC13D-08FB-4465-9026-F144BF6927AF}"/>
          </ac:spMkLst>
        </pc:spChg>
        <pc:spChg chg="mod">
          <ac:chgData name="Ruben van Raaij" userId="S::ruben.vanraaij@student.hu.nl::193fb613-c5b7-4488-b6b2-11dc4097b762" providerId="AD" clId="Web-{8D537CBC-4F92-0E27-97D0-F8723FAD10E0}" dt="2020-11-05T17:08:47.045" v="512"/>
          <ac:spMkLst>
            <pc:docMk/>
            <pc:sldMk cId="4086618482" sldId="275"/>
            <ac:spMk id="3" creationId="{6BD11188-DB1C-4B46-889A-DAD87377CBC8}"/>
          </ac:spMkLst>
        </pc:spChg>
        <pc:picChg chg="add">
          <ac:chgData name="Ruben van Raaij" userId="S::ruben.vanraaij@student.hu.nl::193fb613-c5b7-4488-b6b2-11dc4097b762" providerId="AD" clId="Web-{8D537CBC-4F92-0E27-97D0-F8723FAD10E0}" dt="2020-11-05T17:08:47.045" v="512"/>
          <ac:picMkLst>
            <pc:docMk/>
            <pc:sldMk cId="4086618482" sldId="275"/>
            <ac:picMk id="7" creationId="{70E1DBF4-6E3C-417A-8A9B-0DE4104BC36A}"/>
          </ac:picMkLst>
        </pc:picChg>
      </pc:sldChg>
      <pc:sldChg chg="addSp modSp mod setBg">
        <pc:chgData name="Ruben van Raaij" userId="S::ruben.vanraaij@student.hu.nl::193fb613-c5b7-4488-b6b2-11dc4097b762" providerId="AD" clId="Web-{8D537CBC-4F92-0E27-97D0-F8723FAD10E0}" dt="2020-11-05T17:06:08.401" v="334"/>
        <pc:sldMkLst>
          <pc:docMk/>
          <pc:sldMk cId="3644913265" sldId="276"/>
        </pc:sldMkLst>
        <pc:spChg chg="mod">
          <ac:chgData name="Ruben van Raaij" userId="S::ruben.vanraaij@student.hu.nl::193fb613-c5b7-4488-b6b2-11dc4097b762" providerId="AD" clId="Web-{8D537CBC-4F92-0E27-97D0-F8723FAD10E0}" dt="2020-11-05T17:06:08.401" v="334"/>
          <ac:spMkLst>
            <pc:docMk/>
            <pc:sldMk cId="3644913265" sldId="276"/>
            <ac:spMk id="2" creationId="{8AFF3C31-D384-4076-8A4F-B34AB8FDAE05}"/>
          </ac:spMkLst>
        </pc:spChg>
        <pc:spChg chg="mod">
          <ac:chgData name="Ruben van Raaij" userId="S::ruben.vanraaij@student.hu.nl::193fb613-c5b7-4488-b6b2-11dc4097b762" providerId="AD" clId="Web-{8D537CBC-4F92-0E27-97D0-F8723FAD10E0}" dt="2020-11-05T17:06:08.401" v="334"/>
          <ac:spMkLst>
            <pc:docMk/>
            <pc:sldMk cId="3644913265" sldId="276"/>
            <ac:spMk id="3" creationId="{23D7A941-4899-4DEE-88FC-1529604400FF}"/>
          </ac:spMkLst>
        </pc:spChg>
        <pc:picChg chg="add">
          <ac:chgData name="Ruben van Raaij" userId="S::ruben.vanraaij@student.hu.nl::193fb613-c5b7-4488-b6b2-11dc4097b762" providerId="AD" clId="Web-{8D537CBC-4F92-0E27-97D0-F8723FAD10E0}" dt="2020-11-05T17:06:08.401" v="334"/>
          <ac:picMkLst>
            <pc:docMk/>
            <pc:sldMk cId="3644913265" sldId="276"/>
            <ac:picMk id="7" creationId="{635169A6-AD88-4C5C-AFDB-34EBF2AB87D5}"/>
          </ac:picMkLst>
        </pc:picChg>
      </pc:sldChg>
      <pc:sldChg chg="addSp modSp mod setBg">
        <pc:chgData name="Ruben van Raaij" userId="S::ruben.vanraaij@student.hu.nl::193fb613-c5b7-4488-b6b2-11dc4097b762" providerId="AD" clId="Web-{8D537CBC-4F92-0E27-97D0-F8723FAD10E0}" dt="2020-11-05T17:04:33.414" v="233"/>
        <pc:sldMkLst>
          <pc:docMk/>
          <pc:sldMk cId="116744118" sldId="277"/>
        </pc:sldMkLst>
        <pc:spChg chg="mod">
          <ac:chgData name="Ruben van Raaij" userId="S::ruben.vanraaij@student.hu.nl::193fb613-c5b7-4488-b6b2-11dc4097b762" providerId="AD" clId="Web-{8D537CBC-4F92-0E27-97D0-F8723FAD10E0}" dt="2020-11-05T17:04:33.414" v="233"/>
          <ac:spMkLst>
            <pc:docMk/>
            <pc:sldMk cId="116744118" sldId="277"/>
            <ac:spMk id="2" creationId="{C50B9018-47AB-43BC-A64F-7EC41FDBA33E}"/>
          </ac:spMkLst>
        </pc:spChg>
        <pc:spChg chg="mod">
          <ac:chgData name="Ruben van Raaij" userId="S::ruben.vanraaij@student.hu.nl::193fb613-c5b7-4488-b6b2-11dc4097b762" providerId="AD" clId="Web-{8D537CBC-4F92-0E27-97D0-F8723FAD10E0}" dt="2020-11-05T17:04:33.414" v="233"/>
          <ac:spMkLst>
            <pc:docMk/>
            <pc:sldMk cId="116744118" sldId="277"/>
            <ac:spMk id="3" creationId="{E656F99F-A8EE-43F3-8257-2F953A9708BA}"/>
          </ac:spMkLst>
        </pc:spChg>
        <pc:picChg chg="add">
          <ac:chgData name="Ruben van Raaij" userId="S::ruben.vanraaij@student.hu.nl::193fb613-c5b7-4488-b6b2-11dc4097b762" providerId="AD" clId="Web-{8D537CBC-4F92-0E27-97D0-F8723FAD10E0}" dt="2020-11-05T17:04:33.414" v="233"/>
          <ac:picMkLst>
            <pc:docMk/>
            <pc:sldMk cId="116744118" sldId="277"/>
            <ac:picMk id="7" creationId="{F5C5437B-BAF0-4A95-A580-C13BD2BE74E0}"/>
          </ac:picMkLst>
        </pc:picChg>
      </pc:sldChg>
    </pc:docChg>
  </pc:docChgLst>
  <pc:docChgLst>
    <pc:chgData name="Koen van Heertum" userId="S::koen.vanheertum@student.hu.nl::983fad76-99be-4489-82e2-da5660d690ab" providerId="AD" clId="Web-{B5984334-EFE6-2099-8CCC-A7D13EA2A900}"/>
    <pc:docChg chg="addSld modSld">
      <pc:chgData name="Koen van Heertum" userId="S::koen.vanheertum@student.hu.nl::983fad76-99be-4489-82e2-da5660d690ab" providerId="AD" clId="Web-{B5984334-EFE6-2099-8CCC-A7D13EA2A900}" dt="2020-11-05T16:46:28.193" v="83" actId="20577"/>
      <pc:docMkLst>
        <pc:docMk/>
      </pc:docMkLst>
      <pc:sldChg chg="modSp">
        <pc:chgData name="Koen van Heertum" userId="S::koen.vanheertum@student.hu.nl::983fad76-99be-4489-82e2-da5660d690ab" providerId="AD" clId="Web-{B5984334-EFE6-2099-8CCC-A7D13EA2A900}" dt="2020-11-05T16:39:18.979" v="51" actId="20577"/>
        <pc:sldMkLst>
          <pc:docMk/>
          <pc:sldMk cId="3417721485" sldId="256"/>
        </pc:sldMkLst>
        <pc:spChg chg="mod">
          <ac:chgData name="Koen van Heertum" userId="S::koen.vanheertum@student.hu.nl::983fad76-99be-4489-82e2-da5660d690ab" providerId="AD" clId="Web-{B5984334-EFE6-2099-8CCC-A7D13EA2A900}" dt="2020-11-05T16:39:18.979" v="51" actId="20577"/>
          <ac:spMkLst>
            <pc:docMk/>
            <pc:sldMk cId="3417721485" sldId="256"/>
            <ac:spMk id="3" creationId="{AE584786-6548-4BB4-95FD-977AD1F362C6}"/>
          </ac:spMkLst>
        </pc:spChg>
      </pc:sldChg>
      <pc:sldChg chg="modSp">
        <pc:chgData name="Koen van Heertum" userId="S::koen.vanheertum@student.hu.nl::983fad76-99be-4489-82e2-da5660d690ab" providerId="AD" clId="Web-{B5984334-EFE6-2099-8CCC-A7D13EA2A900}" dt="2020-11-05T16:46:27.068" v="81" actId="20577"/>
        <pc:sldMkLst>
          <pc:docMk/>
          <pc:sldMk cId="3644913265" sldId="276"/>
        </pc:sldMkLst>
        <pc:spChg chg="mod">
          <ac:chgData name="Koen van Heertum" userId="S::koen.vanheertum@student.hu.nl::983fad76-99be-4489-82e2-da5660d690ab" providerId="AD" clId="Web-{B5984334-EFE6-2099-8CCC-A7D13EA2A900}" dt="2020-11-05T16:46:27.068" v="81" actId="20577"/>
          <ac:spMkLst>
            <pc:docMk/>
            <pc:sldMk cId="3644913265" sldId="276"/>
            <ac:spMk id="2" creationId="{8AFF3C31-D384-4076-8A4F-B34AB8FDAE05}"/>
          </ac:spMkLst>
        </pc:spChg>
      </pc:sldChg>
      <pc:sldChg chg="modSp">
        <pc:chgData name="Koen van Heertum" userId="S::koen.vanheertum@student.hu.nl::983fad76-99be-4489-82e2-da5660d690ab" providerId="AD" clId="Web-{B5984334-EFE6-2099-8CCC-A7D13EA2A900}" dt="2020-11-05T16:46:23.771" v="68" actId="20577"/>
        <pc:sldMkLst>
          <pc:docMk/>
          <pc:sldMk cId="116744118" sldId="277"/>
        </pc:sldMkLst>
        <pc:spChg chg="mod">
          <ac:chgData name="Koen van Heertum" userId="S::koen.vanheertum@student.hu.nl::983fad76-99be-4489-82e2-da5660d690ab" providerId="AD" clId="Web-{B5984334-EFE6-2099-8CCC-A7D13EA2A900}" dt="2020-11-05T16:46:23.771" v="68" actId="20577"/>
          <ac:spMkLst>
            <pc:docMk/>
            <pc:sldMk cId="116744118" sldId="277"/>
            <ac:spMk id="2" creationId="{C50B9018-47AB-43BC-A64F-7EC41FDBA33E}"/>
          </ac:spMkLst>
        </pc:spChg>
      </pc:sldChg>
      <pc:sldChg chg="add replId">
        <pc:chgData name="Koen van Heertum" userId="S::koen.vanheertum@student.hu.nl::983fad76-99be-4489-82e2-da5660d690ab" providerId="AD" clId="Web-{B5984334-EFE6-2099-8CCC-A7D13EA2A900}" dt="2020-11-05T16:39:34.230" v="53"/>
        <pc:sldMkLst>
          <pc:docMk/>
          <pc:sldMk cId="2634593982" sldId="278"/>
        </pc:sldMkLst>
      </pc:sldChg>
      <pc:sldChg chg="add replId">
        <pc:chgData name="Koen van Heertum" userId="S::koen.vanheertum@student.hu.nl::983fad76-99be-4489-82e2-da5660d690ab" providerId="AD" clId="Web-{B5984334-EFE6-2099-8CCC-A7D13EA2A900}" dt="2020-11-05T16:39:36.339" v="54"/>
        <pc:sldMkLst>
          <pc:docMk/>
          <pc:sldMk cId="2140616960" sldId="279"/>
        </pc:sldMkLst>
      </pc:sldChg>
      <pc:sldChg chg="add replId">
        <pc:chgData name="Koen van Heertum" userId="S::koen.vanheertum@student.hu.nl::983fad76-99be-4489-82e2-da5660d690ab" providerId="AD" clId="Web-{B5984334-EFE6-2099-8CCC-A7D13EA2A900}" dt="2020-11-05T16:39:38.027" v="55"/>
        <pc:sldMkLst>
          <pc:docMk/>
          <pc:sldMk cId="641116002" sldId="280"/>
        </pc:sldMkLst>
      </pc:sldChg>
    </pc:docChg>
  </pc:docChgLst>
  <pc:docChgLst>
    <pc:chgData name="Ruben van Raaij" userId="S::ruben.vanraaij@student.hu.nl::193fb613-c5b7-4488-b6b2-11dc4097b762" providerId="AD" clId="Web-{D68253DE-E35C-4A7C-9BB4-1FB516CEA99E}"/>
    <pc:docChg chg="addSld modSld sldOrd">
      <pc:chgData name="Ruben van Raaij" userId="S::ruben.vanraaij@student.hu.nl::193fb613-c5b7-4488-b6b2-11dc4097b762" providerId="AD" clId="Web-{D68253DE-E35C-4A7C-9BB4-1FB516CEA99E}" dt="2020-11-05T16:37:56.013" v="511"/>
      <pc:docMkLst>
        <pc:docMk/>
      </pc:docMkLst>
      <pc:sldChg chg="modSp">
        <pc:chgData name="Ruben van Raaij" userId="S::ruben.vanraaij@student.hu.nl::193fb613-c5b7-4488-b6b2-11dc4097b762" providerId="AD" clId="Web-{D68253DE-E35C-4A7C-9BB4-1FB516CEA99E}" dt="2020-11-05T16:29:04.723" v="262" actId="20577"/>
        <pc:sldMkLst>
          <pc:docMk/>
          <pc:sldMk cId="3417721485" sldId="256"/>
        </pc:sldMkLst>
        <pc:spChg chg="mod">
          <ac:chgData name="Ruben van Raaij" userId="S::ruben.vanraaij@student.hu.nl::193fb613-c5b7-4488-b6b2-11dc4097b762" providerId="AD" clId="Web-{D68253DE-E35C-4A7C-9BB4-1FB516CEA99E}" dt="2020-11-05T16:29:04.723" v="262" actId="20577"/>
          <ac:spMkLst>
            <pc:docMk/>
            <pc:sldMk cId="3417721485" sldId="256"/>
            <ac:spMk id="2" creationId="{340C7600-5BA8-4A54-887F-74AF87750A31}"/>
          </ac:spMkLst>
        </pc:spChg>
        <pc:spChg chg="mod">
          <ac:chgData name="Ruben van Raaij" userId="S::ruben.vanraaij@student.hu.nl::193fb613-c5b7-4488-b6b2-11dc4097b762" providerId="AD" clId="Web-{D68253DE-E35C-4A7C-9BB4-1FB516CEA99E}" dt="2020-11-05T16:27:16.112" v="112" actId="20577"/>
          <ac:spMkLst>
            <pc:docMk/>
            <pc:sldMk cId="3417721485" sldId="256"/>
            <ac:spMk id="3" creationId="{AE584786-6548-4BB4-95FD-977AD1F362C6}"/>
          </ac:spMkLst>
        </pc:spChg>
      </pc:sldChg>
      <pc:sldChg chg="addSp delSp modSp mod ord setBg">
        <pc:chgData name="Ruben van Raaij" userId="S::ruben.vanraaij@student.hu.nl::193fb613-c5b7-4488-b6b2-11dc4097b762" providerId="AD" clId="Web-{D68253DE-E35C-4A7C-9BB4-1FB516CEA99E}" dt="2020-11-05T16:32:37.445" v="380"/>
        <pc:sldMkLst>
          <pc:docMk/>
          <pc:sldMk cId="2913824905" sldId="258"/>
        </pc:sldMkLst>
        <pc:spChg chg="mod">
          <ac:chgData name="Ruben van Raaij" userId="S::ruben.vanraaij@student.hu.nl::193fb613-c5b7-4488-b6b2-11dc4097b762" providerId="AD" clId="Web-{D68253DE-E35C-4A7C-9BB4-1FB516CEA99E}" dt="2020-11-05T16:30:33.006" v="298" actId="20577"/>
          <ac:spMkLst>
            <pc:docMk/>
            <pc:sldMk cId="2913824905" sldId="258"/>
            <ac:spMk id="2" creationId="{BE99F444-FCBD-B140-9C05-E443FA0805C4}"/>
          </ac:spMkLst>
        </pc:spChg>
        <pc:grpChg chg="del">
          <ac:chgData name="Ruben van Raaij" userId="S::ruben.vanraaij@student.hu.nl::193fb613-c5b7-4488-b6b2-11dc4097b762" providerId="AD" clId="Web-{D68253DE-E35C-4A7C-9BB4-1FB516CEA99E}" dt="2020-11-05T16:32:37.445" v="380"/>
          <ac:grpSpMkLst>
            <pc:docMk/>
            <pc:sldMk cId="2913824905" sldId="258"/>
            <ac:grpSpMk id="179" creationId="{CFEF753B-CA1B-4178-80F5-095B7FEA21C4}"/>
          </ac:grpSpMkLst>
        </pc:grpChg>
        <pc:grpChg chg="del">
          <ac:chgData name="Ruben van Raaij" userId="S::ruben.vanraaij@student.hu.nl::193fb613-c5b7-4488-b6b2-11dc4097b762" providerId="AD" clId="Web-{D68253DE-E35C-4A7C-9BB4-1FB516CEA99E}" dt="2020-11-05T16:32:37.445" v="380"/>
          <ac:grpSpMkLst>
            <pc:docMk/>
            <pc:sldMk cId="2913824905" sldId="258"/>
            <ac:grpSpMk id="261" creationId="{29858C9E-401F-4216-8087-A25D1B58814D}"/>
          </ac:grpSpMkLst>
        </pc:grpChg>
        <pc:grpChg chg="add">
          <ac:chgData name="Ruben van Raaij" userId="S::ruben.vanraaij@student.hu.nl::193fb613-c5b7-4488-b6b2-11dc4097b762" providerId="AD" clId="Web-{D68253DE-E35C-4A7C-9BB4-1FB516CEA99E}" dt="2020-11-05T16:32:37.445" v="380"/>
          <ac:grpSpMkLst>
            <pc:docMk/>
            <pc:sldMk cId="2913824905" sldId="258"/>
            <ac:grpSpMk id="346" creationId="{58B25CAD-A790-499A-926B-116E10915ED3}"/>
          </ac:grpSpMkLst>
        </pc:grpChg>
        <pc:grpChg chg="add">
          <ac:chgData name="Ruben van Raaij" userId="S::ruben.vanraaij@student.hu.nl::193fb613-c5b7-4488-b6b2-11dc4097b762" providerId="AD" clId="Web-{D68253DE-E35C-4A7C-9BB4-1FB516CEA99E}" dt="2020-11-05T16:32:37.445" v="380"/>
          <ac:grpSpMkLst>
            <pc:docMk/>
            <pc:sldMk cId="2913824905" sldId="258"/>
            <ac:grpSpMk id="428" creationId="{811B40AE-63DC-41CA-B0D1-EF99F055F5E6}"/>
          </ac:grpSpMkLst>
        </pc:grpChg>
        <pc:graphicFrameChg chg="mod modGraphic">
          <ac:chgData name="Ruben van Raaij" userId="S::ruben.vanraaij@student.hu.nl::193fb613-c5b7-4488-b6b2-11dc4097b762" providerId="AD" clId="Web-{D68253DE-E35C-4A7C-9BB4-1FB516CEA99E}" dt="2020-11-05T16:32:37.445" v="380"/>
          <ac:graphicFrameMkLst>
            <pc:docMk/>
            <pc:sldMk cId="2913824905" sldId="258"/>
            <ac:graphicFrameMk id="5" creationId="{C983627E-F26C-354F-BF0A-ECCD7E968A2B}"/>
          </ac:graphicFrameMkLst>
        </pc:graphicFrameChg>
        <pc:picChg chg="mod">
          <ac:chgData name="Ruben van Raaij" userId="S::ruben.vanraaij@student.hu.nl::193fb613-c5b7-4488-b6b2-11dc4097b762" providerId="AD" clId="Web-{D68253DE-E35C-4A7C-9BB4-1FB516CEA99E}" dt="2020-11-05T16:32:37.445" v="380"/>
          <ac:picMkLst>
            <pc:docMk/>
            <pc:sldMk cId="2913824905" sldId="258"/>
            <ac:picMk id="4" creationId="{D4F2268B-BB87-42FB-B84F-C145C01B497A}"/>
          </ac:picMkLst>
        </pc:picChg>
        <pc:picChg chg="mod">
          <ac:chgData name="Ruben van Raaij" userId="S::ruben.vanraaij@student.hu.nl::193fb613-c5b7-4488-b6b2-11dc4097b762" providerId="AD" clId="Web-{D68253DE-E35C-4A7C-9BB4-1FB516CEA99E}" dt="2020-11-05T16:32:37.445" v="380"/>
          <ac:picMkLst>
            <pc:docMk/>
            <pc:sldMk cId="2913824905" sldId="258"/>
            <ac:picMk id="7" creationId="{FE6C54C5-D2F4-48F8-B65E-7506F07BCCF3}"/>
          </ac:picMkLst>
        </pc:picChg>
      </pc:sldChg>
      <pc:sldChg chg="addSp delSp modSp ord">
        <pc:chgData name="Ruben van Raaij" userId="S::ruben.vanraaij@student.hu.nl::193fb613-c5b7-4488-b6b2-11dc4097b762" providerId="AD" clId="Web-{D68253DE-E35C-4A7C-9BB4-1FB516CEA99E}" dt="2020-11-05T16:37:47.013" v="508" actId="20577"/>
        <pc:sldMkLst>
          <pc:docMk/>
          <pc:sldMk cId="1429390259" sldId="260"/>
        </pc:sldMkLst>
        <pc:spChg chg="mod">
          <ac:chgData name="Ruben van Raaij" userId="S::ruben.vanraaij@student.hu.nl::193fb613-c5b7-4488-b6b2-11dc4097b762" providerId="AD" clId="Web-{D68253DE-E35C-4A7C-9BB4-1FB516CEA99E}" dt="2020-11-05T16:30:38.568" v="321" actId="20577"/>
          <ac:spMkLst>
            <pc:docMk/>
            <pc:sldMk cId="1429390259" sldId="260"/>
            <ac:spMk id="2" creationId="{F188652B-B439-4AB5-8773-417F1E05177E}"/>
          </ac:spMkLst>
        </pc:spChg>
        <pc:spChg chg="add mod">
          <ac:chgData name="Ruben van Raaij" userId="S::ruben.vanraaij@student.hu.nl::193fb613-c5b7-4488-b6b2-11dc4097b762" providerId="AD" clId="Web-{D68253DE-E35C-4A7C-9BB4-1FB516CEA99E}" dt="2020-11-05T16:37:47.013" v="508" actId="20577"/>
          <ac:spMkLst>
            <pc:docMk/>
            <pc:sldMk cId="1429390259" sldId="260"/>
            <ac:spMk id="4" creationId="{831E96E2-40EE-4DCE-A90E-037CD3A4E8F3}"/>
          </ac:spMkLst>
        </pc:spChg>
        <pc:graphicFrameChg chg="del">
          <ac:chgData name="Ruben van Raaij" userId="S::ruben.vanraaij@student.hu.nl::193fb613-c5b7-4488-b6b2-11dc4097b762" providerId="AD" clId="Web-{D68253DE-E35C-4A7C-9BB4-1FB516CEA99E}" dt="2020-11-05T16:30:06.161" v="292"/>
          <ac:graphicFrameMkLst>
            <pc:docMk/>
            <pc:sldMk cId="1429390259" sldId="260"/>
            <ac:graphicFrameMk id="6" creationId="{B969B0A3-888C-49AE-AB43-78DF29C9BE9B}"/>
          </ac:graphicFrameMkLst>
        </pc:graphicFrameChg>
      </pc:sldChg>
      <pc:sldChg chg="modSp new ord">
        <pc:chgData name="Ruben van Raaij" userId="S::ruben.vanraaij@student.hu.nl::193fb613-c5b7-4488-b6b2-11dc4097b762" providerId="AD" clId="Web-{D68253DE-E35C-4A7C-9BB4-1FB516CEA99E}" dt="2020-11-05T16:29:29.676" v="284" actId="20577"/>
        <pc:sldMkLst>
          <pc:docMk/>
          <pc:sldMk cId="4086618482" sldId="275"/>
        </pc:sldMkLst>
        <pc:spChg chg="mod">
          <ac:chgData name="Ruben van Raaij" userId="S::ruben.vanraaij@student.hu.nl::193fb613-c5b7-4488-b6b2-11dc4097b762" providerId="AD" clId="Web-{D68253DE-E35C-4A7C-9BB4-1FB516CEA99E}" dt="2020-11-05T16:29:29.676" v="284" actId="20577"/>
          <ac:spMkLst>
            <pc:docMk/>
            <pc:sldMk cId="4086618482" sldId="275"/>
            <ac:spMk id="2" creationId="{DCCFC13D-08FB-4465-9026-F144BF6927AF}"/>
          </ac:spMkLst>
        </pc:spChg>
      </pc:sldChg>
      <pc:sldChg chg="new">
        <pc:chgData name="Ruben van Raaij" userId="S::ruben.vanraaij@student.hu.nl::193fb613-c5b7-4488-b6b2-11dc4097b762" providerId="AD" clId="Web-{D68253DE-E35C-4A7C-9BB4-1FB516CEA99E}" dt="2020-11-05T16:37:53.763" v="510"/>
        <pc:sldMkLst>
          <pc:docMk/>
          <pc:sldMk cId="3644913265" sldId="276"/>
        </pc:sldMkLst>
      </pc:sldChg>
      <pc:sldChg chg="new">
        <pc:chgData name="Ruben van Raaij" userId="S::ruben.vanraaij@student.hu.nl::193fb613-c5b7-4488-b6b2-11dc4097b762" providerId="AD" clId="Web-{D68253DE-E35C-4A7C-9BB4-1FB516CEA99E}" dt="2020-11-05T16:37:56.013" v="511"/>
        <pc:sldMkLst>
          <pc:docMk/>
          <pc:sldMk cId="116744118" sldId="277"/>
        </pc:sldMkLst>
      </pc:sldChg>
    </pc:docChg>
  </pc:docChgLst>
  <pc:docChgLst>
    <pc:chgData name="Ruben van Raaij" userId="S::ruben.vanraaij@student.hu.nl::193fb613-c5b7-4488-b6b2-11dc4097b762" providerId="AD" clId="Web-{6D1AAD9B-CF8B-A064-4953-632CE9225ADF}"/>
    <pc:docChg chg="delSld modSld">
      <pc:chgData name="Ruben van Raaij" userId="S::ruben.vanraaij@student.hu.nl::193fb613-c5b7-4488-b6b2-11dc4097b762" providerId="AD" clId="Web-{6D1AAD9B-CF8B-A064-4953-632CE9225ADF}" dt="2020-11-05T17:27:37.221" v="152"/>
      <pc:docMkLst>
        <pc:docMk/>
      </pc:docMkLst>
      <pc:sldChg chg="modSp">
        <pc:chgData name="Ruben van Raaij" userId="S::ruben.vanraaij@student.hu.nl::193fb613-c5b7-4488-b6b2-11dc4097b762" providerId="AD" clId="Web-{6D1AAD9B-CF8B-A064-4953-632CE9225ADF}" dt="2020-11-05T17:24:37.922" v="19" actId="20577"/>
        <pc:sldMkLst>
          <pc:docMk/>
          <pc:sldMk cId="3417721485" sldId="256"/>
        </pc:sldMkLst>
        <pc:spChg chg="mod">
          <ac:chgData name="Ruben van Raaij" userId="S::ruben.vanraaij@student.hu.nl::193fb613-c5b7-4488-b6b2-11dc4097b762" providerId="AD" clId="Web-{6D1AAD9B-CF8B-A064-4953-632CE9225ADF}" dt="2020-11-05T17:24:37.922" v="19" actId="20577"/>
          <ac:spMkLst>
            <pc:docMk/>
            <pc:sldMk cId="3417721485" sldId="256"/>
            <ac:spMk id="3" creationId="{AE584786-6548-4BB4-95FD-977AD1F362C6}"/>
          </ac:spMkLst>
        </pc:spChg>
      </pc:sldChg>
      <pc:sldChg chg="del">
        <pc:chgData name="Ruben van Raaij" userId="S::ruben.vanraaij@student.hu.nl::193fb613-c5b7-4488-b6b2-11dc4097b762" providerId="AD" clId="Web-{6D1AAD9B-CF8B-A064-4953-632CE9225ADF}" dt="2020-11-05T17:27:06.064" v="109"/>
        <pc:sldMkLst>
          <pc:docMk/>
          <pc:sldMk cId="1974828406" sldId="264"/>
        </pc:sldMkLst>
      </pc:sldChg>
      <pc:sldChg chg="modSp">
        <pc:chgData name="Ruben van Raaij" userId="S::ruben.vanraaij@student.hu.nl::193fb613-c5b7-4488-b6b2-11dc4097b762" providerId="AD" clId="Web-{6D1AAD9B-CF8B-A064-4953-632CE9225ADF}" dt="2020-11-05T17:27:34.471" v="150" actId="20577"/>
        <pc:sldMkLst>
          <pc:docMk/>
          <pc:sldMk cId="2939930866" sldId="274"/>
        </pc:sldMkLst>
        <pc:spChg chg="mod">
          <ac:chgData name="Ruben van Raaij" userId="S::ruben.vanraaij@student.hu.nl::193fb613-c5b7-4488-b6b2-11dc4097b762" providerId="AD" clId="Web-{6D1AAD9B-CF8B-A064-4953-632CE9225ADF}" dt="2020-11-05T17:27:34.471" v="150" actId="20577"/>
          <ac:spMkLst>
            <pc:docMk/>
            <pc:sldMk cId="2939930866" sldId="274"/>
            <ac:spMk id="3" creationId="{4B64FA72-B055-4AE3-A6FD-8071BD687CBE}"/>
          </ac:spMkLst>
        </pc:spChg>
      </pc:sldChg>
      <pc:sldChg chg="del">
        <pc:chgData name="Ruben van Raaij" userId="S::ruben.vanraaij@student.hu.nl::193fb613-c5b7-4488-b6b2-11dc4097b762" providerId="AD" clId="Web-{6D1AAD9B-CF8B-A064-4953-632CE9225ADF}" dt="2020-11-05T17:27:13.627" v="113"/>
        <pc:sldMkLst>
          <pc:docMk/>
          <pc:sldMk cId="2634593982" sldId="278"/>
        </pc:sldMkLst>
      </pc:sldChg>
      <pc:sldChg chg="del">
        <pc:chgData name="Ruben van Raaij" userId="S::ruben.vanraaij@student.hu.nl::193fb613-c5b7-4488-b6b2-11dc4097b762" providerId="AD" clId="Web-{6D1AAD9B-CF8B-A064-4953-632CE9225ADF}" dt="2020-11-05T17:27:37.221" v="152"/>
        <pc:sldMkLst>
          <pc:docMk/>
          <pc:sldMk cId="2140616960" sldId="279"/>
        </pc:sldMkLst>
      </pc:sldChg>
      <pc:sldChg chg="addSp delSp modSp mod setBg">
        <pc:chgData name="Ruben van Raaij" userId="S::ruben.vanraaij@student.hu.nl::193fb613-c5b7-4488-b6b2-11dc4097b762" providerId="AD" clId="Web-{6D1AAD9B-CF8B-A064-4953-632CE9225ADF}" dt="2020-11-05T17:26:55.127" v="108"/>
        <pc:sldMkLst>
          <pc:docMk/>
          <pc:sldMk cId="641116002" sldId="280"/>
        </pc:sldMkLst>
        <pc:spChg chg="mod">
          <ac:chgData name="Ruben van Raaij" userId="S::ruben.vanraaij@student.hu.nl::193fb613-c5b7-4488-b6b2-11dc4097b762" providerId="AD" clId="Web-{6D1AAD9B-CF8B-A064-4953-632CE9225ADF}" dt="2020-11-05T17:26:21.236" v="107"/>
          <ac:spMkLst>
            <pc:docMk/>
            <pc:sldMk cId="641116002" sldId="280"/>
            <ac:spMk id="2" creationId="{8AFF3C31-D384-4076-8A4F-B34AB8FDAE05}"/>
          </ac:spMkLst>
        </pc:spChg>
        <pc:spChg chg="del mod">
          <ac:chgData name="Ruben van Raaij" userId="S::ruben.vanraaij@student.hu.nl::193fb613-c5b7-4488-b6b2-11dc4097b762" providerId="AD" clId="Web-{6D1AAD9B-CF8B-A064-4953-632CE9225ADF}" dt="2020-11-05T17:26:21.236" v="107"/>
          <ac:spMkLst>
            <pc:docMk/>
            <pc:sldMk cId="641116002" sldId="280"/>
            <ac:spMk id="3" creationId="{23D7A941-4899-4DEE-88FC-1529604400FF}"/>
          </ac:spMkLst>
        </pc:spChg>
        <pc:graphicFrameChg chg="add mod modGraphic">
          <ac:chgData name="Ruben van Raaij" userId="S::ruben.vanraaij@student.hu.nl::193fb613-c5b7-4488-b6b2-11dc4097b762" providerId="AD" clId="Web-{6D1AAD9B-CF8B-A064-4953-632CE9225ADF}" dt="2020-11-05T17:26:55.127" v="108"/>
          <ac:graphicFrameMkLst>
            <pc:docMk/>
            <pc:sldMk cId="641116002" sldId="280"/>
            <ac:graphicFrameMk id="5" creationId="{6AA93709-A537-4AD4-9A3A-4831B1D85CC7}"/>
          </ac:graphicFrameMkLst>
        </pc:graphicFrame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66039115-797B-304C-9FC0-EFABB1F21232}">
      <dgm:prSet/>
      <dgm:spPr/>
      <dgm:t>
        <a:bodyPr/>
        <a:lstStyle/>
        <a:p>
          <a:r>
            <a:rPr lang="en-US">
              <a:latin typeface="Calibri Light" panose="020F0302020204030204"/>
            </a:rPr>
            <a:t>Data</a:t>
          </a:r>
          <a:r>
            <a:rPr lang="en-US" b="0" i="0" u="none" strike="noStrike" cap="none" baseline="0" noProof="0">
              <a:latin typeface="Calibri Light"/>
              <a:cs typeface="Calibri Light"/>
            </a:rPr>
            <a:t> cleaning</a:t>
          </a:r>
          <a:endParaRPr lang="en-US"/>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endParaRPr lang="en-US"/>
        </a:p>
      </dgm:t>
    </dgm:pt>
    <dgm:pt modelId="{15B1A768-2666-4AB4-BDA7-F0E3C4160D59}">
      <dgm:prSet/>
      <dgm:spPr/>
      <dgm:t>
        <a:bodyPr/>
        <a:lstStyle/>
        <a:p>
          <a:r>
            <a:rPr lang="en-US"/>
            <a:t>Artificial</a:t>
          </a:r>
          <a:r>
            <a:rPr lang="en-US" u="none">
              <a:latin typeface="Calibri Light" panose="020F0302020204030204"/>
            </a:rPr>
            <a:t> Intelligence</a:t>
          </a:r>
          <a:endParaRPr lang="en-US" u="sng"/>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endParaRPr lang="en-US"/>
        </a:p>
      </dgm:t>
    </dgm:pt>
    <dgm:pt modelId="{3AA5586A-C40E-4DDA-98A5-6545F36F46AB}">
      <dgm:prSet/>
      <dgm:spPr/>
      <dgm:t>
        <a:bodyPr/>
        <a:lstStyle/>
        <a:p>
          <a:r>
            <a:rPr lang="en-US">
              <a:latin typeface="Calibri Light" panose="020F0302020204030204"/>
            </a:rPr>
            <a:t>Applicatie</a:t>
          </a:r>
          <a:endParaRPr lang="en-US"/>
        </a:p>
      </dgm:t>
    </dgm:pt>
    <dgm:pt modelId="{ABF44FB7-9255-4D99-BC69-3BE74FDF8E87}" type="parTrans" cxnId="{119FEAF1-383D-4740-9124-CC9EEA7E35F9}">
      <dgm:prSet/>
      <dgm:spPr/>
      <dgm:t>
        <a:bodyPr/>
        <a:lstStyle/>
        <a:p>
          <a:endParaRPr lang="en-US"/>
        </a:p>
      </dgm:t>
    </dgm:pt>
    <dgm:pt modelId="{19FB306E-81B4-4F3F-99EE-765120CBB6B3}" type="sibTrans" cxnId="{119FEAF1-383D-4740-9124-CC9EEA7E35F9}">
      <dgm:prSet/>
      <dgm:spPr/>
      <dgm:t>
        <a:bodyPr/>
        <a:lstStyle/>
        <a:p>
          <a:endParaRPr lang="en-US"/>
        </a:p>
      </dgm:t>
    </dgm:pt>
    <dgm:pt modelId="{846C0A9E-11A0-4273-B2DB-4213841E7080}" type="pres">
      <dgm:prSet presAssocID="{489A589A-46DE-0F49-B460-E7914F3E440D}" presName="vert0" presStyleCnt="0">
        <dgm:presLayoutVars>
          <dgm:dir/>
          <dgm:animOne val="branch"/>
          <dgm:animLvl val="lvl"/>
        </dgm:presLayoutVars>
      </dgm:prSet>
      <dgm:spPr/>
    </dgm:pt>
    <dgm:pt modelId="{3C3FAC2D-8A6A-4F42-9596-E63EA91A06E6}" type="pres">
      <dgm:prSet presAssocID="{66039115-797B-304C-9FC0-EFABB1F21232}" presName="thickLine" presStyleLbl="alignNode1" presStyleIdx="0" presStyleCnt="3"/>
      <dgm:spPr/>
    </dgm:pt>
    <dgm:pt modelId="{554915CF-4D8D-44D6-B7C1-16897DBFB7C0}" type="pres">
      <dgm:prSet presAssocID="{66039115-797B-304C-9FC0-EFABB1F21232}" presName="horz1" presStyleCnt="0"/>
      <dgm:spPr/>
    </dgm:pt>
    <dgm:pt modelId="{0FFD9E6C-94FC-4A23-B556-7D90795426DA}" type="pres">
      <dgm:prSet presAssocID="{66039115-797B-304C-9FC0-EFABB1F21232}" presName="tx1" presStyleLbl="revTx" presStyleIdx="0" presStyleCnt="3"/>
      <dgm:spPr/>
    </dgm:pt>
    <dgm:pt modelId="{B06BA29A-1D28-44C8-9471-B6B12113D17B}" type="pres">
      <dgm:prSet presAssocID="{66039115-797B-304C-9FC0-EFABB1F21232}" presName="vert1" presStyleCnt="0"/>
      <dgm:spPr/>
    </dgm:pt>
    <dgm:pt modelId="{DE28F76F-5C78-4013-AFC6-3C6CD36B295B}" type="pres">
      <dgm:prSet presAssocID="{15B1A768-2666-4AB4-BDA7-F0E3C4160D59}" presName="thickLine" presStyleLbl="alignNode1" presStyleIdx="1" presStyleCnt="3"/>
      <dgm:spPr/>
    </dgm:pt>
    <dgm:pt modelId="{8087DBEB-AFED-4278-A683-E06097BD0C01}" type="pres">
      <dgm:prSet presAssocID="{15B1A768-2666-4AB4-BDA7-F0E3C4160D59}" presName="horz1" presStyleCnt="0"/>
      <dgm:spPr/>
    </dgm:pt>
    <dgm:pt modelId="{F5967315-B5A8-4B42-987A-7BA3ECC650DE}" type="pres">
      <dgm:prSet presAssocID="{15B1A768-2666-4AB4-BDA7-F0E3C4160D59}" presName="tx1" presStyleLbl="revTx" presStyleIdx="1" presStyleCnt="3"/>
      <dgm:spPr/>
    </dgm:pt>
    <dgm:pt modelId="{329DAA1A-5A20-49D1-BF84-75C3FB863D18}" type="pres">
      <dgm:prSet presAssocID="{15B1A768-2666-4AB4-BDA7-F0E3C4160D59}" presName="vert1" presStyleCnt="0"/>
      <dgm:spPr/>
    </dgm:pt>
    <dgm:pt modelId="{A5E0C839-1DFE-4A0D-B454-714E22B3849C}" type="pres">
      <dgm:prSet presAssocID="{3AA5586A-C40E-4DDA-98A5-6545F36F46AB}" presName="thickLine" presStyleLbl="alignNode1" presStyleIdx="2" presStyleCnt="3"/>
      <dgm:spPr/>
    </dgm:pt>
    <dgm:pt modelId="{57E66337-0CA0-4066-8B2D-D26B1B23AD26}" type="pres">
      <dgm:prSet presAssocID="{3AA5586A-C40E-4DDA-98A5-6545F36F46AB}" presName="horz1" presStyleCnt="0"/>
      <dgm:spPr/>
    </dgm:pt>
    <dgm:pt modelId="{8367587F-3727-4AC2-A730-559F50DEC61A}" type="pres">
      <dgm:prSet presAssocID="{3AA5586A-C40E-4DDA-98A5-6545F36F46AB}" presName="tx1" presStyleLbl="revTx" presStyleIdx="2" presStyleCnt="3"/>
      <dgm:spPr/>
    </dgm:pt>
    <dgm:pt modelId="{2AEA7F65-FC2E-4533-A63B-F3A016351874}" type="pres">
      <dgm:prSet presAssocID="{3AA5586A-C40E-4DDA-98A5-6545F36F46AB}" presName="vert1" presStyleCnt="0"/>
      <dgm:spPr/>
    </dgm:pt>
  </dgm:ptLst>
  <dgm:cxnLst>
    <dgm:cxn modelId="{186B722F-9E09-4212-9E81-4D549239D911}" type="presOf" srcId="{3AA5586A-C40E-4DDA-98A5-6545F36F46AB}" destId="{8367587F-3727-4AC2-A730-559F50DEC61A}" srcOrd="0" destOrd="0" presId="urn:microsoft.com/office/officeart/2008/layout/LinedList"/>
    <dgm:cxn modelId="{08DEC938-538C-403B-80C3-828B96DAFF82}" srcId="{489A589A-46DE-0F49-B460-E7914F3E440D}" destId="{15B1A768-2666-4AB4-BDA7-F0E3C4160D59}" srcOrd="1" destOrd="0" parTransId="{D47033D3-4E41-485A-B515-A02A8C3B404A}" sibTransId="{72FFCBD4-DD9D-4E06-81E4-54307F97A3F0}"/>
    <dgm:cxn modelId="{31C3237C-2299-B649-8C93-587C97AC9999}" srcId="{489A589A-46DE-0F49-B460-E7914F3E440D}" destId="{66039115-797B-304C-9FC0-EFABB1F21232}" srcOrd="0" destOrd="0" parTransId="{C8EABE8F-1E84-494E-AD8A-32BA419A36E9}" sibTransId="{D044F6BA-1D90-EC47-8A78-B9796198ECF5}"/>
    <dgm:cxn modelId="{FDDA2A9D-CE13-4573-AE71-D534A8405402}" type="presOf" srcId="{15B1A768-2666-4AB4-BDA7-F0E3C4160D59}" destId="{F5967315-B5A8-4B42-987A-7BA3ECC650DE}" srcOrd="0" destOrd="0" presId="urn:microsoft.com/office/officeart/2008/layout/LinedList"/>
    <dgm:cxn modelId="{8037DEA6-A046-44B5-B605-523CC281E12F}" type="presOf" srcId="{489A589A-46DE-0F49-B460-E7914F3E440D}" destId="{846C0A9E-11A0-4273-B2DB-4213841E7080}" srcOrd="0" destOrd="0" presId="urn:microsoft.com/office/officeart/2008/layout/LinedList"/>
    <dgm:cxn modelId="{86713AA9-26E0-46CC-9E23-2680F7CC3A95}" type="presOf" srcId="{66039115-797B-304C-9FC0-EFABB1F21232}" destId="{0FFD9E6C-94FC-4A23-B556-7D90795426DA}" srcOrd="0" destOrd="0" presId="urn:microsoft.com/office/officeart/2008/layout/LinedList"/>
    <dgm:cxn modelId="{119FEAF1-383D-4740-9124-CC9EEA7E35F9}" srcId="{489A589A-46DE-0F49-B460-E7914F3E440D}" destId="{3AA5586A-C40E-4DDA-98A5-6545F36F46AB}" srcOrd="2" destOrd="0" parTransId="{ABF44FB7-9255-4D99-BC69-3BE74FDF8E87}" sibTransId="{19FB306E-81B4-4F3F-99EE-765120CBB6B3}"/>
    <dgm:cxn modelId="{9DACD6C2-07A1-40BD-9BFF-FD94F0B6FD29}" type="presParOf" srcId="{846C0A9E-11A0-4273-B2DB-4213841E7080}" destId="{3C3FAC2D-8A6A-4F42-9596-E63EA91A06E6}" srcOrd="0" destOrd="0" presId="urn:microsoft.com/office/officeart/2008/layout/LinedList"/>
    <dgm:cxn modelId="{7C512734-18B6-4DE9-8F3A-42930BF87A1F}" type="presParOf" srcId="{846C0A9E-11A0-4273-B2DB-4213841E7080}" destId="{554915CF-4D8D-44D6-B7C1-16897DBFB7C0}" srcOrd="1" destOrd="0" presId="urn:microsoft.com/office/officeart/2008/layout/LinedList"/>
    <dgm:cxn modelId="{2E39854B-8AC4-4C4B-A570-A31CCB92DAEB}" type="presParOf" srcId="{554915CF-4D8D-44D6-B7C1-16897DBFB7C0}" destId="{0FFD9E6C-94FC-4A23-B556-7D90795426DA}" srcOrd="0" destOrd="0" presId="urn:microsoft.com/office/officeart/2008/layout/LinedList"/>
    <dgm:cxn modelId="{C7401FBA-C86E-4321-8620-7742A9DFE47E}" type="presParOf" srcId="{554915CF-4D8D-44D6-B7C1-16897DBFB7C0}" destId="{B06BA29A-1D28-44C8-9471-B6B12113D17B}" srcOrd="1" destOrd="0" presId="urn:microsoft.com/office/officeart/2008/layout/LinedList"/>
    <dgm:cxn modelId="{A53DA068-760F-4759-8758-178A81CA9F2B}" type="presParOf" srcId="{846C0A9E-11A0-4273-B2DB-4213841E7080}" destId="{DE28F76F-5C78-4013-AFC6-3C6CD36B295B}" srcOrd="2" destOrd="0" presId="urn:microsoft.com/office/officeart/2008/layout/LinedList"/>
    <dgm:cxn modelId="{11937554-AB88-402B-AA4A-6A0F2CE0D6D2}" type="presParOf" srcId="{846C0A9E-11A0-4273-B2DB-4213841E7080}" destId="{8087DBEB-AFED-4278-A683-E06097BD0C01}" srcOrd="3" destOrd="0" presId="urn:microsoft.com/office/officeart/2008/layout/LinedList"/>
    <dgm:cxn modelId="{53FE96CA-EEA8-4DB8-9E57-94FCB6978D2B}" type="presParOf" srcId="{8087DBEB-AFED-4278-A683-E06097BD0C01}" destId="{F5967315-B5A8-4B42-987A-7BA3ECC650DE}" srcOrd="0" destOrd="0" presId="urn:microsoft.com/office/officeart/2008/layout/LinedList"/>
    <dgm:cxn modelId="{92083666-09B4-4B07-B85F-D6191112F325}" type="presParOf" srcId="{8087DBEB-AFED-4278-A683-E06097BD0C01}" destId="{329DAA1A-5A20-49D1-BF84-75C3FB863D18}" srcOrd="1" destOrd="0" presId="urn:microsoft.com/office/officeart/2008/layout/LinedList"/>
    <dgm:cxn modelId="{5C58776C-F4A4-4B23-953A-E08EFB016308}" type="presParOf" srcId="{846C0A9E-11A0-4273-B2DB-4213841E7080}" destId="{A5E0C839-1DFE-4A0D-B454-714E22B3849C}" srcOrd="4" destOrd="0" presId="urn:microsoft.com/office/officeart/2008/layout/LinedList"/>
    <dgm:cxn modelId="{1EE6AA51-335B-481F-84B7-F7FF21B36CBD}" type="presParOf" srcId="{846C0A9E-11A0-4273-B2DB-4213841E7080}" destId="{57E66337-0CA0-4066-8B2D-D26B1B23AD26}" srcOrd="5" destOrd="0" presId="urn:microsoft.com/office/officeart/2008/layout/LinedList"/>
    <dgm:cxn modelId="{40A50E38-BF27-44CF-8260-0FAB3F672C0F}" type="presParOf" srcId="{57E66337-0CA0-4066-8B2D-D26B1B23AD26}" destId="{8367587F-3727-4AC2-A730-559F50DEC61A}" srcOrd="0" destOrd="0" presId="urn:microsoft.com/office/officeart/2008/layout/LinedList"/>
    <dgm:cxn modelId="{B06730B7-2A93-4974-8FDB-769C0B136F68}" type="presParOf" srcId="{57E66337-0CA0-4066-8B2D-D26B1B23AD26}" destId="{2AEA7F65-FC2E-4533-A63B-F3A016351874}"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A18807-192C-4941-B767-BA95012FB5D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CADFC7D-9484-41FC-A3E1-D7B5BCFACCFD}">
      <dgm:prSet/>
      <dgm:spPr/>
      <dgm:t>
        <a:bodyPr/>
        <a:lstStyle/>
        <a:p>
          <a:pPr>
            <a:lnSpc>
              <a:spcPct val="100000"/>
            </a:lnSpc>
            <a:defRPr cap="all"/>
          </a:pPr>
          <a:r>
            <a:rPr lang="nl-NL"/>
            <a:t>3 meldingen</a:t>
          </a:r>
          <a:endParaRPr lang="en-US"/>
        </a:p>
      </dgm:t>
    </dgm:pt>
    <dgm:pt modelId="{FF335784-3E3C-4DE2-9082-911A38702A34}" type="parTrans" cxnId="{14E9F363-E93A-4634-B794-1AB09A8A33B4}">
      <dgm:prSet/>
      <dgm:spPr/>
      <dgm:t>
        <a:bodyPr/>
        <a:lstStyle/>
        <a:p>
          <a:endParaRPr lang="en-US"/>
        </a:p>
      </dgm:t>
    </dgm:pt>
    <dgm:pt modelId="{BB53C16E-824E-420B-90EB-84F2FE37B52A}" type="sibTrans" cxnId="{14E9F363-E93A-4634-B794-1AB09A8A33B4}">
      <dgm:prSet/>
      <dgm:spPr/>
      <dgm:t>
        <a:bodyPr/>
        <a:lstStyle/>
        <a:p>
          <a:endParaRPr lang="en-US"/>
        </a:p>
      </dgm:t>
    </dgm:pt>
    <dgm:pt modelId="{13C6D91C-509B-403A-B8AA-B3F3D6357F13}">
      <dgm:prSet/>
      <dgm:spPr/>
      <dgm:t>
        <a:bodyPr/>
        <a:lstStyle/>
        <a:p>
          <a:pPr>
            <a:lnSpc>
              <a:spcPct val="100000"/>
            </a:lnSpc>
            <a:defRPr cap="all"/>
          </a:pPr>
          <a:r>
            <a:rPr lang="nl-NL"/>
            <a:t>Geen tijd informatie</a:t>
          </a:r>
          <a:endParaRPr lang="en-US"/>
        </a:p>
      </dgm:t>
    </dgm:pt>
    <dgm:pt modelId="{CE5CE245-DC2E-43AB-86D8-24595DAB39DC}" type="parTrans" cxnId="{CFA55EE0-A457-4923-9F20-5415E5FF4C36}">
      <dgm:prSet/>
      <dgm:spPr/>
      <dgm:t>
        <a:bodyPr/>
        <a:lstStyle/>
        <a:p>
          <a:endParaRPr lang="en-US"/>
        </a:p>
      </dgm:t>
    </dgm:pt>
    <dgm:pt modelId="{243051B0-D0BE-4E61-BCAF-DF1FFC054935}" type="sibTrans" cxnId="{CFA55EE0-A457-4923-9F20-5415E5FF4C36}">
      <dgm:prSet/>
      <dgm:spPr/>
      <dgm:t>
        <a:bodyPr/>
        <a:lstStyle/>
        <a:p>
          <a:endParaRPr lang="en-US"/>
        </a:p>
      </dgm:t>
    </dgm:pt>
    <dgm:pt modelId="{AAB7440B-C9A9-4B80-9741-C72129C52B5D}">
      <dgm:prSet/>
      <dgm:spPr/>
      <dgm:t>
        <a:bodyPr/>
        <a:lstStyle/>
        <a:p>
          <a:pPr>
            <a:lnSpc>
              <a:spcPct val="100000"/>
            </a:lnSpc>
            <a:defRPr cap="all"/>
          </a:pPr>
          <a:r>
            <a:rPr lang="nl-NL"/>
            <a:t>Input en output tests</a:t>
          </a:r>
          <a:endParaRPr lang="en-US"/>
        </a:p>
      </dgm:t>
    </dgm:pt>
    <dgm:pt modelId="{12BDF044-98F1-4919-BC02-179A97EC60C1}" type="parTrans" cxnId="{984C3416-3FC2-47A4-A6B3-27302791ED08}">
      <dgm:prSet/>
      <dgm:spPr/>
      <dgm:t>
        <a:bodyPr/>
        <a:lstStyle/>
        <a:p>
          <a:endParaRPr lang="en-US"/>
        </a:p>
      </dgm:t>
    </dgm:pt>
    <dgm:pt modelId="{69D8CE12-31A0-46EB-8198-CDA8A430F91C}" type="sibTrans" cxnId="{984C3416-3FC2-47A4-A6B3-27302791ED08}">
      <dgm:prSet/>
      <dgm:spPr/>
      <dgm:t>
        <a:bodyPr/>
        <a:lstStyle/>
        <a:p>
          <a:endParaRPr lang="en-US"/>
        </a:p>
      </dgm:t>
    </dgm:pt>
    <dgm:pt modelId="{A0AA39B2-3FB2-483D-ADD8-1150E8F24315}">
      <dgm:prSet/>
      <dgm:spPr/>
      <dgm:t>
        <a:bodyPr/>
        <a:lstStyle/>
        <a:p>
          <a:pPr>
            <a:lnSpc>
              <a:spcPct val="100000"/>
            </a:lnSpc>
            <a:defRPr cap="all"/>
          </a:pPr>
          <a:r>
            <a:rPr lang="nl-NL"/>
            <a:t>Klopt het?</a:t>
          </a:r>
          <a:endParaRPr lang="en-US"/>
        </a:p>
      </dgm:t>
    </dgm:pt>
    <dgm:pt modelId="{656F849E-487E-4D94-892D-F0B71887BA25}" type="parTrans" cxnId="{5A2A19BD-AEEF-4970-91EB-1533EAEAB1FB}">
      <dgm:prSet/>
      <dgm:spPr/>
      <dgm:t>
        <a:bodyPr/>
        <a:lstStyle/>
        <a:p>
          <a:endParaRPr lang="en-US"/>
        </a:p>
      </dgm:t>
    </dgm:pt>
    <dgm:pt modelId="{865DC57C-459F-4C55-AE20-8EBD5001AA44}" type="sibTrans" cxnId="{5A2A19BD-AEEF-4970-91EB-1533EAEAB1FB}">
      <dgm:prSet/>
      <dgm:spPr/>
      <dgm:t>
        <a:bodyPr/>
        <a:lstStyle/>
        <a:p>
          <a:endParaRPr lang="en-US"/>
        </a:p>
      </dgm:t>
    </dgm:pt>
    <dgm:pt modelId="{C0A12D41-A1DB-4E8A-ADB9-CA9738378B5A}">
      <dgm:prSet/>
      <dgm:spPr/>
      <dgm:t>
        <a:bodyPr/>
        <a:lstStyle/>
        <a:p>
          <a:pPr>
            <a:lnSpc>
              <a:spcPct val="100000"/>
            </a:lnSpc>
            <a:defRPr cap="all"/>
          </a:pPr>
          <a:r>
            <a:rPr lang="nl-NL"/>
            <a:t>Waarom?</a:t>
          </a:r>
          <a:endParaRPr lang="en-US"/>
        </a:p>
      </dgm:t>
    </dgm:pt>
    <dgm:pt modelId="{456670CB-C017-4024-950D-3BBDE085C1DD}" type="parTrans" cxnId="{4778350D-B020-4E0F-842C-7F0BF7ECFE1D}">
      <dgm:prSet/>
      <dgm:spPr/>
      <dgm:t>
        <a:bodyPr/>
        <a:lstStyle/>
        <a:p>
          <a:endParaRPr lang="en-US"/>
        </a:p>
      </dgm:t>
    </dgm:pt>
    <dgm:pt modelId="{42D72D98-0DC0-45F4-B2DA-17392AD0FA08}" type="sibTrans" cxnId="{4778350D-B020-4E0F-842C-7F0BF7ECFE1D}">
      <dgm:prSet/>
      <dgm:spPr/>
      <dgm:t>
        <a:bodyPr/>
        <a:lstStyle/>
        <a:p>
          <a:endParaRPr lang="en-US"/>
        </a:p>
      </dgm:t>
    </dgm:pt>
    <dgm:pt modelId="{8A07A9F7-47FA-44B0-A86C-B43BE7BE8638}" type="pres">
      <dgm:prSet presAssocID="{BAA18807-192C-4941-B767-BA95012FB5DF}" presName="root" presStyleCnt="0">
        <dgm:presLayoutVars>
          <dgm:dir/>
          <dgm:resizeHandles val="exact"/>
        </dgm:presLayoutVars>
      </dgm:prSet>
      <dgm:spPr/>
    </dgm:pt>
    <dgm:pt modelId="{2DA4ACD4-AD58-49A9-93B9-087F5D218680}" type="pres">
      <dgm:prSet presAssocID="{BCADFC7D-9484-41FC-A3E1-D7B5BCFACCFD}" presName="compNode" presStyleCnt="0"/>
      <dgm:spPr/>
    </dgm:pt>
    <dgm:pt modelId="{5DE24757-3E65-4724-8FBC-DF733B105FE2}" type="pres">
      <dgm:prSet presAssocID="{BCADFC7D-9484-41FC-A3E1-D7B5BCFACCFD}" presName="iconBgRect" presStyleLbl="bgShp" presStyleIdx="0" presStyleCnt="5"/>
      <dgm:spPr>
        <a:prstGeom prst="round2DiagRect">
          <a:avLst>
            <a:gd name="adj1" fmla="val 29727"/>
            <a:gd name="adj2" fmla="val 0"/>
          </a:avLst>
        </a:prstGeom>
      </dgm:spPr>
    </dgm:pt>
    <dgm:pt modelId="{96976C20-DEE4-4970-9440-B5C8B839129D}" type="pres">
      <dgm:prSet presAssocID="{BCADFC7D-9484-41FC-A3E1-D7B5BCFACCF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el"/>
        </a:ext>
      </dgm:extLst>
    </dgm:pt>
    <dgm:pt modelId="{9C565BAE-5ACC-4C10-A3C9-20E54C41A408}" type="pres">
      <dgm:prSet presAssocID="{BCADFC7D-9484-41FC-A3E1-D7B5BCFACCFD}" presName="spaceRect" presStyleCnt="0"/>
      <dgm:spPr/>
    </dgm:pt>
    <dgm:pt modelId="{3156C100-C6E3-499D-BE05-0423B87DA5E4}" type="pres">
      <dgm:prSet presAssocID="{BCADFC7D-9484-41FC-A3E1-D7B5BCFACCFD}" presName="textRect" presStyleLbl="revTx" presStyleIdx="0" presStyleCnt="5">
        <dgm:presLayoutVars>
          <dgm:chMax val="1"/>
          <dgm:chPref val="1"/>
        </dgm:presLayoutVars>
      </dgm:prSet>
      <dgm:spPr/>
    </dgm:pt>
    <dgm:pt modelId="{C874C7A3-B300-49A4-AB3D-E859B796A1AD}" type="pres">
      <dgm:prSet presAssocID="{BB53C16E-824E-420B-90EB-84F2FE37B52A}" presName="sibTrans" presStyleCnt="0"/>
      <dgm:spPr/>
    </dgm:pt>
    <dgm:pt modelId="{CC24B69E-96EF-43D2-82E0-342D6D666D7B}" type="pres">
      <dgm:prSet presAssocID="{13C6D91C-509B-403A-B8AA-B3F3D6357F13}" presName="compNode" presStyleCnt="0"/>
      <dgm:spPr/>
    </dgm:pt>
    <dgm:pt modelId="{7881CB1E-1B4F-4792-BF46-8E63DF9CFB92}" type="pres">
      <dgm:prSet presAssocID="{13C6D91C-509B-403A-B8AA-B3F3D6357F13}" presName="iconBgRect" presStyleLbl="bgShp" presStyleIdx="1" presStyleCnt="5"/>
      <dgm:spPr>
        <a:prstGeom prst="round2DiagRect">
          <a:avLst>
            <a:gd name="adj1" fmla="val 29727"/>
            <a:gd name="adj2" fmla="val 0"/>
          </a:avLst>
        </a:prstGeom>
      </dgm:spPr>
    </dgm:pt>
    <dgm:pt modelId="{496894C2-54D1-4516-BA7E-6FDBD22278F1}" type="pres">
      <dgm:prSet presAssocID="{13C6D91C-509B-403A-B8AA-B3F3D6357F1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146D92E8-7085-42D7-8A02-FCA6849B5C63}" type="pres">
      <dgm:prSet presAssocID="{13C6D91C-509B-403A-B8AA-B3F3D6357F13}" presName="spaceRect" presStyleCnt="0"/>
      <dgm:spPr/>
    </dgm:pt>
    <dgm:pt modelId="{FEBA561A-80C0-4099-BEF5-C61B220D18A4}" type="pres">
      <dgm:prSet presAssocID="{13C6D91C-509B-403A-B8AA-B3F3D6357F13}" presName="textRect" presStyleLbl="revTx" presStyleIdx="1" presStyleCnt="5">
        <dgm:presLayoutVars>
          <dgm:chMax val="1"/>
          <dgm:chPref val="1"/>
        </dgm:presLayoutVars>
      </dgm:prSet>
      <dgm:spPr/>
    </dgm:pt>
    <dgm:pt modelId="{F0912F5F-0597-4728-B427-E5AF73A35DE9}" type="pres">
      <dgm:prSet presAssocID="{243051B0-D0BE-4E61-BCAF-DF1FFC054935}" presName="sibTrans" presStyleCnt="0"/>
      <dgm:spPr/>
    </dgm:pt>
    <dgm:pt modelId="{3B79599F-9045-4047-BEFB-C74C6BE4BF8F}" type="pres">
      <dgm:prSet presAssocID="{AAB7440B-C9A9-4B80-9741-C72129C52B5D}" presName="compNode" presStyleCnt="0"/>
      <dgm:spPr/>
    </dgm:pt>
    <dgm:pt modelId="{677978FE-0504-4C66-B3EB-750AF268690D}" type="pres">
      <dgm:prSet presAssocID="{AAB7440B-C9A9-4B80-9741-C72129C52B5D}" presName="iconBgRect" presStyleLbl="bgShp" presStyleIdx="2" presStyleCnt="5"/>
      <dgm:spPr>
        <a:prstGeom prst="round2DiagRect">
          <a:avLst>
            <a:gd name="adj1" fmla="val 29727"/>
            <a:gd name="adj2" fmla="val 0"/>
          </a:avLst>
        </a:prstGeom>
      </dgm:spPr>
    </dgm:pt>
    <dgm:pt modelId="{F4414353-D477-4173-9091-1844A625C9F3}" type="pres">
      <dgm:prSet presAssocID="{AAB7440B-C9A9-4B80-9741-C72129C52B5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inkje"/>
        </a:ext>
      </dgm:extLst>
    </dgm:pt>
    <dgm:pt modelId="{E29BE35D-5D4C-48F9-8711-FE53E12B95E0}" type="pres">
      <dgm:prSet presAssocID="{AAB7440B-C9A9-4B80-9741-C72129C52B5D}" presName="spaceRect" presStyleCnt="0"/>
      <dgm:spPr/>
    </dgm:pt>
    <dgm:pt modelId="{6D758CB6-21E5-4099-B1BD-D953C9745C52}" type="pres">
      <dgm:prSet presAssocID="{AAB7440B-C9A9-4B80-9741-C72129C52B5D}" presName="textRect" presStyleLbl="revTx" presStyleIdx="2" presStyleCnt="5">
        <dgm:presLayoutVars>
          <dgm:chMax val="1"/>
          <dgm:chPref val="1"/>
        </dgm:presLayoutVars>
      </dgm:prSet>
      <dgm:spPr/>
    </dgm:pt>
    <dgm:pt modelId="{A21B00A9-7939-4E47-9FED-452BEC00CE46}" type="pres">
      <dgm:prSet presAssocID="{69D8CE12-31A0-46EB-8198-CDA8A430F91C}" presName="sibTrans" presStyleCnt="0"/>
      <dgm:spPr/>
    </dgm:pt>
    <dgm:pt modelId="{C8DEEAAA-9528-4D50-A19F-C05DFD2E7373}" type="pres">
      <dgm:prSet presAssocID="{A0AA39B2-3FB2-483D-ADD8-1150E8F24315}" presName="compNode" presStyleCnt="0"/>
      <dgm:spPr/>
    </dgm:pt>
    <dgm:pt modelId="{F2F6E49E-6B53-42D6-8D18-F897B7F9E060}" type="pres">
      <dgm:prSet presAssocID="{A0AA39B2-3FB2-483D-ADD8-1150E8F24315}" presName="iconBgRect" presStyleLbl="bgShp" presStyleIdx="3" presStyleCnt="5"/>
      <dgm:spPr>
        <a:prstGeom prst="round2DiagRect">
          <a:avLst>
            <a:gd name="adj1" fmla="val 29727"/>
            <a:gd name="adj2" fmla="val 0"/>
          </a:avLst>
        </a:prstGeom>
      </dgm:spPr>
    </dgm:pt>
    <dgm:pt modelId="{4934DCB4-FCF9-449A-A923-7EE2AA639A44}" type="pres">
      <dgm:prSet presAssocID="{A0AA39B2-3FB2-483D-ADD8-1150E8F2431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eprechaun Hat"/>
        </a:ext>
      </dgm:extLst>
    </dgm:pt>
    <dgm:pt modelId="{85573454-76B2-4E8E-B3EA-F1D60A76B00E}" type="pres">
      <dgm:prSet presAssocID="{A0AA39B2-3FB2-483D-ADD8-1150E8F24315}" presName="spaceRect" presStyleCnt="0"/>
      <dgm:spPr/>
    </dgm:pt>
    <dgm:pt modelId="{8DEF0F7F-9E12-418A-B5C4-EFC42472CB8A}" type="pres">
      <dgm:prSet presAssocID="{A0AA39B2-3FB2-483D-ADD8-1150E8F24315}" presName="textRect" presStyleLbl="revTx" presStyleIdx="3" presStyleCnt="5">
        <dgm:presLayoutVars>
          <dgm:chMax val="1"/>
          <dgm:chPref val="1"/>
        </dgm:presLayoutVars>
      </dgm:prSet>
      <dgm:spPr/>
    </dgm:pt>
    <dgm:pt modelId="{DA710131-3783-4DA3-B7FC-37F6C2BD118A}" type="pres">
      <dgm:prSet presAssocID="{865DC57C-459F-4C55-AE20-8EBD5001AA44}" presName="sibTrans" presStyleCnt="0"/>
      <dgm:spPr/>
    </dgm:pt>
    <dgm:pt modelId="{841E72DE-0844-41A2-A687-B385CD652730}" type="pres">
      <dgm:prSet presAssocID="{C0A12D41-A1DB-4E8A-ADB9-CA9738378B5A}" presName="compNode" presStyleCnt="0"/>
      <dgm:spPr/>
    </dgm:pt>
    <dgm:pt modelId="{BFA6A163-BAB2-40CC-BE61-C544DEB04458}" type="pres">
      <dgm:prSet presAssocID="{C0A12D41-A1DB-4E8A-ADB9-CA9738378B5A}" presName="iconBgRect" presStyleLbl="bgShp" presStyleIdx="4" presStyleCnt="5"/>
      <dgm:spPr>
        <a:prstGeom prst="round2DiagRect">
          <a:avLst>
            <a:gd name="adj1" fmla="val 29727"/>
            <a:gd name="adj2" fmla="val 0"/>
          </a:avLst>
        </a:prstGeom>
      </dgm:spPr>
    </dgm:pt>
    <dgm:pt modelId="{D31A7F4E-D323-4DEA-A144-DAA7E00FA67B}" type="pres">
      <dgm:prSet presAssocID="{C0A12D41-A1DB-4E8A-ADB9-CA9738378B5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Vragen"/>
        </a:ext>
      </dgm:extLst>
    </dgm:pt>
    <dgm:pt modelId="{6B41717B-50E7-4A4D-BFD5-11780D5A3506}" type="pres">
      <dgm:prSet presAssocID="{C0A12D41-A1DB-4E8A-ADB9-CA9738378B5A}" presName="spaceRect" presStyleCnt="0"/>
      <dgm:spPr/>
    </dgm:pt>
    <dgm:pt modelId="{293C64AE-60A8-4B12-A088-3D15AD47A3BD}" type="pres">
      <dgm:prSet presAssocID="{C0A12D41-A1DB-4E8A-ADB9-CA9738378B5A}" presName="textRect" presStyleLbl="revTx" presStyleIdx="4" presStyleCnt="5">
        <dgm:presLayoutVars>
          <dgm:chMax val="1"/>
          <dgm:chPref val="1"/>
        </dgm:presLayoutVars>
      </dgm:prSet>
      <dgm:spPr/>
    </dgm:pt>
  </dgm:ptLst>
  <dgm:cxnLst>
    <dgm:cxn modelId="{4778350D-B020-4E0F-842C-7F0BF7ECFE1D}" srcId="{BAA18807-192C-4941-B767-BA95012FB5DF}" destId="{C0A12D41-A1DB-4E8A-ADB9-CA9738378B5A}" srcOrd="4" destOrd="0" parTransId="{456670CB-C017-4024-950D-3BBDE085C1DD}" sibTransId="{42D72D98-0DC0-45F4-B2DA-17392AD0FA08}"/>
    <dgm:cxn modelId="{89B3AC13-8681-453A-8CFA-0FA68D3C49F0}" type="presOf" srcId="{AAB7440B-C9A9-4B80-9741-C72129C52B5D}" destId="{6D758CB6-21E5-4099-B1BD-D953C9745C52}" srcOrd="0" destOrd="0" presId="urn:microsoft.com/office/officeart/2018/5/layout/IconLeafLabelList"/>
    <dgm:cxn modelId="{984C3416-3FC2-47A4-A6B3-27302791ED08}" srcId="{BAA18807-192C-4941-B767-BA95012FB5DF}" destId="{AAB7440B-C9A9-4B80-9741-C72129C52B5D}" srcOrd="2" destOrd="0" parTransId="{12BDF044-98F1-4919-BC02-179A97EC60C1}" sibTransId="{69D8CE12-31A0-46EB-8198-CDA8A430F91C}"/>
    <dgm:cxn modelId="{B7890E1D-4367-45C6-94CC-99352486E6E4}" type="presOf" srcId="{BCADFC7D-9484-41FC-A3E1-D7B5BCFACCFD}" destId="{3156C100-C6E3-499D-BE05-0423B87DA5E4}" srcOrd="0" destOrd="0" presId="urn:microsoft.com/office/officeart/2018/5/layout/IconLeafLabelList"/>
    <dgm:cxn modelId="{56C4A230-C2AF-43D8-84A1-B069E4100230}" type="presOf" srcId="{A0AA39B2-3FB2-483D-ADD8-1150E8F24315}" destId="{8DEF0F7F-9E12-418A-B5C4-EFC42472CB8A}" srcOrd="0" destOrd="0" presId="urn:microsoft.com/office/officeart/2018/5/layout/IconLeafLabelList"/>
    <dgm:cxn modelId="{14E9F363-E93A-4634-B794-1AB09A8A33B4}" srcId="{BAA18807-192C-4941-B767-BA95012FB5DF}" destId="{BCADFC7D-9484-41FC-A3E1-D7B5BCFACCFD}" srcOrd="0" destOrd="0" parTransId="{FF335784-3E3C-4DE2-9082-911A38702A34}" sibTransId="{BB53C16E-824E-420B-90EB-84F2FE37B52A}"/>
    <dgm:cxn modelId="{26E59655-7675-44B0-A8CC-64691A9683E5}" type="presOf" srcId="{BAA18807-192C-4941-B767-BA95012FB5DF}" destId="{8A07A9F7-47FA-44B0-A86C-B43BE7BE8638}" srcOrd="0" destOrd="0" presId="urn:microsoft.com/office/officeart/2018/5/layout/IconLeafLabelList"/>
    <dgm:cxn modelId="{5A2A19BD-AEEF-4970-91EB-1533EAEAB1FB}" srcId="{BAA18807-192C-4941-B767-BA95012FB5DF}" destId="{A0AA39B2-3FB2-483D-ADD8-1150E8F24315}" srcOrd="3" destOrd="0" parTransId="{656F849E-487E-4D94-892D-F0B71887BA25}" sibTransId="{865DC57C-459F-4C55-AE20-8EBD5001AA44}"/>
    <dgm:cxn modelId="{1DA82DCE-953B-425A-88A7-87643D574546}" type="presOf" srcId="{C0A12D41-A1DB-4E8A-ADB9-CA9738378B5A}" destId="{293C64AE-60A8-4B12-A088-3D15AD47A3BD}" srcOrd="0" destOrd="0" presId="urn:microsoft.com/office/officeart/2018/5/layout/IconLeafLabelList"/>
    <dgm:cxn modelId="{CFA55EE0-A457-4923-9F20-5415E5FF4C36}" srcId="{BAA18807-192C-4941-B767-BA95012FB5DF}" destId="{13C6D91C-509B-403A-B8AA-B3F3D6357F13}" srcOrd="1" destOrd="0" parTransId="{CE5CE245-DC2E-43AB-86D8-24595DAB39DC}" sibTransId="{243051B0-D0BE-4E61-BCAF-DF1FFC054935}"/>
    <dgm:cxn modelId="{902FC5F4-E84E-4C9E-9A35-3360D5C3F3A6}" type="presOf" srcId="{13C6D91C-509B-403A-B8AA-B3F3D6357F13}" destId="{FEBA561A-80C0-4099-BEF5-C61B220D18A4}" srcOrd="0" destOrd="0" presId="urn:microsoft.com/office/officeart/2018/5/layout/IconLeafLabelList"/>
    <dgm:cxn modelId="{2AC06B9F-563F-4F96-BA64-4C96D9E16446}" type="presParOf" srcId="{8A07A9F7-47FA-44B0-A86C-B43BE7BE8638}" destId="{2DA4ACD4-AD58-49A9-93B9-087F5D218680}" srcOrd="0" destOrd="0" presId="urn:microsoft.com/office/officeart/2018/5/layout/IconLeafLabelList"/>
    <dgm:cxn modelId="{C11CF0A1-AB8E-4BA5-BE56-16E0139FDA1D}" type="presParOf" srcId="{2DA4ACD4-AD58-49A9-93B9-087F5D218680}" destId="{5DE24757-3E65-4724-8FBC-DF733B105FE2}" srcOrd="0" destOrd="0" presId="urn:microsoft.com/office/officeart/2018/5/layout/IconLeafLabelList"/>
    <dgm:cxn modelId="{472F4061-33AC-462C-B18E-771297B7AEAB}" type="presParOf" srcId="{2DA4ACD4-AD58-49A9-93B9-087F5D218680}" destId="{96976C20-DEE4-4970-9440-B5C8B839129D}" srcOrd="1" destOrd="0" presId="urn:microsoft.com/office/officeart/2018/5/layout/IconLeafLabelList"/>
    <dgm:cxn modelId="{89F29AE5-C6EA-469E-9AEC-9BBEC4EB8F39}" type="presParOf" srcId="{2DA4ACD4-AD58-49A9-93B9-087F5D218680}" destId="{9C565BAE-5ACC-4C10-A3C9-20E54C41A408}" srcOrd="2" destOrd="0" presId="urn:microsoft.com/office/officeart/2018/5/layout/IconLeafLabelList"/>
    <dgm:cxn modelId="{96A33E56-5299-410B-A76E-FCF1645EBC83}" type="presParOf" srcId="{2DA4ACD4-AD58-49A9-93B9-087F5D218680}" destId="{3156C100-C6E3-499D-BE05-0423B87DA5E4}" srcOrd="3" destOrd="0" presId="urn:microsoft.com/office/officeart/2018/5/layout/IconLeafLabelList"/>
    <dgm:cxn modelId="{6EF20A69-EC02-474F-A56C-49CB5A63DAD7}" type="presParOf" srcId="{8A07A9F7-47FA-44B0-A86C-B43BE7BE8638}" destId="{C874C7A3-B300-49A4-AB3D-E859B796A1AD}" srcOrd="1" destOrd="0" presId="urn:microsoft.com/office/officeart/2018/5/layout/IconLeafLabelList"/>
    <dgm:cxn modelId="{E3277574-F749-40C5-8138-4CFDBE43CF62}" type="presParOf" srcId="{8A07A9F7-47FA-44B0-A86C-B43BE7BE8638}" destId="{CC24B69E-96EF-43D2-82E0-342D6D666D7B}" srcOrd="2" destOrd="0" presId="urn:microsoft.com/office/officeart/2018/5/layout/IconLeafLabelList"/>
    <dgm:cxn modelId="{EC78EB0A-7037-4249-BAD5-0F53F59F4ECC}" type="presParOf" srcId="{CC24B69E-96EF-43D2-82E0-342D6D666D7B}" destId="{7881CB1E-1B4F-4792-BF46-8E63DF9CFB92}" srcOrd="0" destOrd="0" presId="urn:microsoft.com/office/officeart/2018/5/layout/IconLeafLabelList"/>
    <dgm:cxn modelId="{3C57666B-04DE-4933-B0B6-31527364352E}" type="presParOf" srcId="{CC24B69E-96EF-43D2-82E0-342D6D666D7B}" destId="{496894C2-54D1-4516-BA7E-6FDBD22278F1}" srcOrd="1" destOrd="0" presId="urn:microsoft.com/office/officeart/2018/5/layout/IconLeafLabelList"/>
    <dgm:cxn modelId="{7027A9D3-4D96-413A-9C47-7CA6F9C25076}" type="presParOf" srcId="{CC24B69E-96EF-43D2-82E0-342D6D666D7B}" destId="{146D92E8-7085-42D7-8A02-FCA6849B5C63}" srcOrd="2" destOrd="0" presId="urn:microsoft.com/office/officeart/2018/5/layout/IconLeafLabelList"/>
    <dgm:cxn modelId="{A2C38675-356D-4A7F-AA6D-2B4D704E21D2}" type="presParOf" srcId="{CC24B69E-96EF-43D2-82E0-342D6D666D7B}" destId="{FEBA561A-80C0-4099-BEF5-C61B220D18A4}" srcOrd="3" destOrd="0" presId="urn:microsoft.com/office/officeart/2018/5/layout/IconLeafLabelList"/>
    <dgm:cxn modelId="{F3CCFC1A-4DBB-4AAF-9E3C-25679815FDBE}" type="presParOf" srcId="{8A07A9F7-47FA-44B0-A86C-B43BE7BE8638}" destId="{F0912F5F-0597-4728-B427-E5AF73A35DE9}" srcOrd="3" destOrd="0" presId="urn:microsoft.com/office/officeart/2018/5/layout/IconLeafLabelList"/>
    <dgm:cxn modelId="{065A7B90-20E5-44DD-9992-B6FD69F02E7E}" type="presParOf" srcId="{8A07A9F7-47FA-44B0-A86C-B43BE7BE8638}" destId="{3B79599F-9045-4047-BEFB-C74C6BE4BF8F}" srcOrd="4" destOrd="0" presId="urn:microsoft.com/office/officeart/2018/5/layout/IconLeafLabelList"/>
    <dgm:cxn modelId="{B7CD42D9-02BA-4500-9765-475829299205}" type="presParOf" srcId="{3B79599F-9045-4047-BEFB-C74C6BE4BF8F}" destId="{677978FE-0504-4C66-B3EB-750AF268690D}" srcOrd="0" destOrd="0" presId="urn:microsoft.com/office/officeart/2018/5/layout/IconLeafLabelList"/>
    <dgm:cxn modelId="{F7E912D6-C35D-4AE8-ADFE-817EEB64798F}" type="presParOf" srcId="{3B79599F-9045-4047-BEFB-C74C6BE4BF8F}" destId="{F4414353-D477-4173-9091-1844A625C9F3}" srcOrd="1" destOrd="0" presId="urn:microsoft.com/office/officeart/2018/5/layout/IconLeafLabelList"/>
    <dgm:cxn modelId="{99FDE263-94B8-4203-9EA7-A5C811CC58DC}" type="presParOf" srcId="{3B79599F-9045-4047-BEFB-C74C6BE4BF8F}" destId="{E29BE35D-5D4C-48F9-8711-FE53E12B95E0}" srcOrd="2" destOrd="0" presId="urn:microsoft.com/office/officeart/2018/5/layout/IconLeafLabelList"/>
    <dgm:cxn modelId="{7BD388A3-C12B-4559-BDFA-9EF56A7EFCD8}" type="presParOf" srcId="{3B79599F-9045-4047-BEFB-C74C6BE4BF8F}" destId="{6D758CB6-21E5-4099-B1BD-D953C9745C52}" srcOrd="3" destOrd="0" presId="urn:microsoft.com/office/officeart/2018/5/layout/IconLeafLabelList"/>
    <dgm:cxn modelId="{9D901898-BCDE-49A5-91A5-5805B6F81B3A}" type="presParOf" srcId="{8A07A9F7-47FA-44B0-A86C-B43BE7BE8638}" destId="{A21B00A9-7939-4E47-9FED-452BEC00CE46}" srcOrd="5" destOrd="0" presId="urn:microsoft.com/office/officeart/2018/5/layout/IconLeafLabelList"/>
    <dgm:cxn modelId="{EA59D1E9-2ED9-4F71-8257-55D0B41D1E94}" type="presParOf" srcId="{8A07A9F7-47FA-44B0-A86C-B43BE7BE8638}" destId="{C8DEEAAA-9528-4D50-A19F-C05DFD2E7373}" srcOrd="6" destOrd="0" presId="urn:microsoft.com/office/officeart/2018/5/layout/IconLeafLabelList"/>
    <dgm:cxn modelId="{20C40929-A5A2-4DC4-8E3C-98A52B60E860}" type="presParOf" srcId="{C8DEEAAA-9528-4D50-A19F-C05DFD2E7373}" destId="{F2F6E49E-6B53-42D6-8D18-F897B7F9E060}" srcOrd="0" destOrd="0" presId="urn:microsoft.com/office/officeart/2018/5/layout/IconLeafLabelList"/>
    <dgm:cxn modelId="{07F979C3-5CB7-4E22-9F8C-B8F2480DE44E}" type="presParOf" srcId="{C8DEEAAA-9528-4D50-A19F-C05DFD2E7373}" destId="{4934DCB4-FCF9-449A-A923-7EE2AA639A44}" srcOrd="1" destOrd="0" presId="urn:microsoft.com/office/officeart/2018/5/layout/IconLeafLabelList"/>
    <dgm:cxn modelId="{DA1DF82F-BDE7-4FC0-9EAA-34181D3214DC}" type="presParOf" srcId="{C8DEEAAA-9528-4D50-A19F-C05DFD2E7373}" destId="{85573454-76B2-4E8E-B3EA-F1D60A76B00E}" srcOrd="2" destOrd="0" presId="urn:microsoft.com/office/officeart/2018/5/layout/IconLeafLabelList"/>
    <dgm:cxn modelId="{42585FE7-A52B-4C5B-A2FD-DE45D12424AB}" type="presParOf" srcId="{C8DEEAAA-9528-4D50-A19F-C05DFD2E7373}" destId="{8DEF0F7F-9E12-418A-B5C4-EFC42472CB8A}" srcOrd="3" destOrd="0" presId="urn:microsoft.com/office/officeart/2018/5/layout/IconLeafLabelList"/>
    <dgm:cxn modelId="{CE2B257F-E81C-4969-8210-2334F043D6B2}" type="presParOf" srcId="{8A07A9F7-47FA-44B0-A86C-B43BE7BE8638}" destId="{DA710131-3783-4DA3-B7FC-37F6C2BD118A}" srcOrd="7" destOrd="0" presId="urn:microsoft.com/office/officeart/2018/5/layout/IconLeafLabelList"/>
    <dgm:cxn modelId="{FA60B13F-A437-4DCF-953E-C9A2E7EAB841}" type="presParOf" srcId="{8A07A9F7-47FA-44B0-A86C-B43BE7BE8638}" destId="{841E72DE-0844-41A2-A687-B385CD652730}" srcOrd="8" destOrd="0" presId="urn:microsoft.com/office/officeart/2018/5/layout/IconLeafLabelList"/>
    <dgm:cxn modelId="{B2FA84EB-8731-4489-8A60-CC90B572567F}" type="presParOf" srcId="{841E72DE-0844-41A2-A687-B385CD652730}" destId="{BFA6A163-BAB2-40CC-BE61-C544DEB04458}" srcOrd="0" destOrd="0" presId="urn:microsoft.com/office/officeart/2018/5/layout/IconLeafLabelList"/>
    <dgm:cxn modelId="{0F5384E4-6968-42A8-B19B-B98D069FB3CC}" type="presParOf" srcId="{841E72DE-0844-41A2-A687-B385CD652730}" destId="{D31A7F4E-D323-4DEA-A144-DAA7E00FA67B}" srcOrd="1" destOrd="0" presId="urn:microsoft.com/office/officeart/2018/5/layout/IconLeafLabelList"/>
    <dgm:cxn modelId="{5F275B57-638C-4342-9A11-E3D777B3422B}" type="presParOf" srcId="{841E72DE-0844-41A2-A687-B385CD652730}" destId="{6B41717B-50E7-4A4D-BFD5-11780D5A3506}" srcOrd="2" destOrd="0" presId="urn:microsoft.com/office/officeart/2018/5/layout/IconLeafLabelList"/>
    <dgm:cxn modelId="{DD61087F-D97A-4663-A47D-08BB9D043DD2}" type="presParOf" srcId="{841E72DE-0844-41A2-A687-B385CD652730}" destId="{293C64AE-60A8-4B12-A088-3D15AD47A3BD}"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3FAC2D-8A6A-4F42-9596-E63EA91A06E6}">
      <dsp:nvSpPr>
        <dsp:cNvPr id="0" name=""/>
        <dsp:cNvSpPr/>
      </dsp:nvSpPr>
      <dsp:spPr>
        <a:xfrm>
          <a:off x="0" y="1781"/>
          <a:ext cx="6143423" cy="0"/>
        </a:xfrm>
        <a:prstGeom prst="line">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w="9525" cap="rnd" cmpd="sng" algn="ctr">
          <a:solidFill>
            <a:schemeClr val="accent5">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FFD9E6C-94FC-4A23-B556-7D90795426DA}">
      <dsp:nvSpPr>
        <dsp:cNvPr id="0" name=""/>
        <dsp:cNvSpPr/>
      </dsp:nvSpPr>
      <dsp:spPr>
        <a:xfrm>
          <a:off x="0" y="1781"/>
          <a:ext cx="6143423" cy="121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a:latin typeface="Calibri Light" panose="020F0302020204030204"/>
            </a:rPr>
            <a:t>Data</a:t>
          </a:r>
          <a:r>
            <a:rPr lang="en-US" sz="5400" b="0" i="0" u="none" strike="noStrike" kern="1200" cap="none" baseline="0" noProof="0">
              <a:latin typeface="Calibri Light"/>
              <a:cs typeface="Calibri Light"/>
            </a:rPr>
            <a:t> cleaning</a:t>
          </a:r>
          <a:endParaRPr lang="en-US" sz="5400" kern="1200"/>
        </a:p>
      </dsp:txBody>
      <dsp:txXfrm>
        <a:off x="0" y="1781"/>
        <a:ext cx="6143423" cy="1215189"/>
      </dsp:txXfrm>
    </dsp:sp>
    <dsp:sp modelId="{DE28F76F-5C78-4013-AFC6-3C6CD36B295B}">
      <dsp:nvSpPr>
        <dsp:cNvPr id="0" name=""/>
        <dsp:cNvSpPr/>
      </dsp:nvSpPr>
      <dsp:spPr>
        <a:xfrm>
          <a:off x="0" y="1216971"/>
          <a:ext cx="6143423" cy="0"/>
        </a:xfrm>
        <a:prstGeom prst="line">
          <a:avLst/>
        </a:prstGeom>
        <a:gradFill rotWithShape="0">
          <a:gsLst>
            <a:gs pos="0">
              <a:schemeClr val="accent5">
                <a:hueOff val="-2582238"/>
                <a:satOff val="-14111"/>
                <a:lumOff val="-2451"/>
                <a:alphaOff val="0"/>
                <a:tint val="98000"/>
                <a:lumMod val="100000"/>
              </a:schemeClr>
            </a:gs>
            <a:gs pos="100000">
              <a:schemeClr val="accent5">
                <a:hueOff val="-2582238"/>
                <a:satOff val="-14111"/>
                <a:lumOff val="-2451"/>
                <a:alphaOff val="0"/>
                <a:shade val="88000"/>
                <a:lumMod val="88000"/>
              </a:schemeClr>
            </a:gs>
          </a:gsLst>
          <a:lin ang="5400000" scaled="1"/>
        </a:gradFill>
        <a:ln w="9525" cap="rnd" cmpd="sng" algn="ctr">
          <a:solidFill>
            <a:schemeClr val="accent5">
              <a:hueOff val="-2582238"/>
              <a:satOff val="-14111"/>
              <a:lumOff val="-2451"/>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5967315-B5A8-4B42-987A-7BA3ECC650DE}">
      <dsp:nvSpPr>
        <dsp:cNvPr id="0" name=""/>
        <dsp:cNvSpPr/>
      </dsp:nvSpPr>
      <dsp:spPr>
        <a:xfrm>
          <a:off x="0" y="1216971"/>
          <a:ext cx="6143423" cy="121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a:t>Artificial</a:t>
          </a:r>
          <a:r>
            <a:rPr lang="en-US" sz="5400" u="none" kern="1200">
              <a:latin typeface="Calibri Light" panose="020F0302020204030204"/>
            </a:rPr>
            <a:t> Intelligence</a:t>
          </a:r>
          <a:endParaRPr lang="en-US" sz="5400" u="sng" kern="1200"/>
        </a:p>
      </dsp:txBody>
      <dsp:txXfrm>
        <a:off x="0" y="1216971"/>
        <a:ext cx="6143423" cy="1215189"/>
      </dsp:txXfrm>
    </dsp:sp>
    <dsp:sp modelId="{A5E0C839-1DFE-4A0D-B454-714E22B3849C}">
      <dsp:nvSpPr>
        <dsp:cNvPr id="0" name=""/>
        <dsp:cNvSpPr/>
      </dsp:nvSpPr>
      <dsp:spPr>
        <a:xfrm>
          <a:off x="0" y="2432161"/>
          <a:ext cx="6143423" cy="0"/>
        </a:xfrm>
        <a:prstGeom prst="line">
          <a:avLst/>
        </a:prstGeom>
        <a:gradFill rotWithShape="0">
          <a:gsLst>
            <a:gs pos="0">
              <a:schemeClr val="accent5">
                <a:hueOff val="-5164477"/>
                <a:satOff val="-28223"/>
                <a:lumOff val="-4902"/>
                <a:alphaOff val="0"/>
                <a:tint val="98000"/>
                <a:lumMod val="100000"/>
              </a:schemeClr>
            </a:gs>
            <a:gs pos="100000">
              <a:schemeClr val="accent5">
                <a:hueOff val="-5164477"/>
                <a:satOff val="-28223"/>
                <a:lumOff val="-4902"/>
                <a:alphaOff val="0"/>
                <a:shade val="88000"/>
                <a:lumMod val="88000"/>
              </a:schemeClr>
            </a:gs>
          </a:gsLst>
          <a:lin ang="5400000" scaled="1"/>
        </a:gradFill>
        <a:ln w="9525" cap="rnd" cmpd="sng" algn="ctr">
          <a:solidFill>
            <a:schemeClr val="accent5">
              <a:hueOff val="-5164477"/>
              <a:satOff val="-28223"/>
              <a:lumOff val="-4902"/>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367587F-3727-4AC2-A730-559F50DEC61A}">
      <dsp:nvSpPr>
        <dsp:cNvPr id="0" name=""/>
        <dsp:cNvSpPr/>
      </dsp:nvSpPr>
      <dsp:spPr>
        <a:xfrm>
          <a:off x="0" y="2432161"/>
          <a:ext cx="6143423" cy="121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a:latin typeface="Calibri Light" panose="020F0302020204030204"/>
            </a:rPr>
            <a:t>Applicatie</a:t>
          </a:r>
          <a:endParaRPr lang="en-US" sz="5400" kern="1200"/>
        </a:p>
      </dsp:txBody>
      <dsp:txXfrm>
        <a:off x="0" y="2432161"/>
        <a:ext cx="6143423" cy="1215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E24757-3E65-4724-8FBC-DF733B105FE2}">
      <dsp:nvSpPr>
        <dsp:cNvPr id="0" name=""/>
        <dsp:cNvSpPr/>
      </dsp:nvSpPr>
      <dsp:spPr>
        <a:xfrm>
          <a:off x="347383" y="626110"/>
          <a:ext cx="1084060" cy="108406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976C20-DEE4-4970-9440-B5C8B839129D}">
      <dsp:nvSpPr>
        <dsp:cNvPr id="0" name=""/>
        <dsp:cNvSpPr/>
      </dsp:nvSpPr>
      <dsp:spPr>
        <a:xfrm>
          <a:off x="578412" y="857139"/>
          <a:ext cx="622001" cy="6220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56C100-C6E3-499D-BE05-0423B87DA5E4}">
      <dsp:nvSpPr>
        <dsp:cNvPr id="0" name=""/>
        <dsp:cNvSpPr/>
      </dsp:nvSpPr>
      <dsp:spPr>
        <a:xfrm>
          <a:off x="839" y="2047829"/>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nl-NL" sz="2200" kern="1200"/>
            <a:t>3 meldingen</a:t>
          </a:r>
          <a:endParaRPr lang="en-US" sz="2200" kern="1200"/>
        </a:p>
      </dsp:txBody>
      <dsp:txXfrm>
        <a:off x="839" y="2047829"/>
        <a:ext cx="1777148" cy="710859"/>
      </dsp:txXfrm>
    </dsp:sp>
    <dsp:sp modelId="{7881CB1E-1B4F-4792-BF46-8E63DF9CFB92}">
      <dsp:nvSpPr>
        <dsp:cNvPr id="0" name=""/>
        <dsp:cNvSpPr/>
      </dsp:nvSpPr>
      <dsp:spPr>
        <a:xfrm>
          <a:off x="2435532" y="626110"/>
          <a:ext cx="1084060" cy="108406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6894C2-54D1-4516-BA7E-6FDBD22278F1}">
      <dsp:nvSpPr>
        <dsp:cNvPr id="0" name=""/>
        <dsp:cNvSpPr/>
      </dsp:nvSpPr>
      <dsp:spPr>
        <a:xfrm>
          <a:off x="2666562" y="857139"/>
          <a:ext cx="622001" cy="6220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BA561A-80C0-4099-BEF5-C61B220D18A4}">
      <dsp:nvSpPr>
        <dsp:cNvPr id="0" name=""/>
        <dsp:cNvSpPr/>
      </dsp:nvSpPr>
      <dsp:spPr>
        <a:xfrm>
          <a:off x="2088988" y="2047829"/>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nl-NL" sz="2200" kern="1200"/>
            <a:t>Geen tijd informatie</a:t>
          </a:r>
          <a:endParaRPr lang="en-US" sz="2200" kern="1200"/>
        </a:p>
      </dsp:txBody>
      <dsp:txXfrm>
        <a:off x="2088988" y="2047829"/>
        <a:ext cx="1777148" cy="710859"/>
      </dsp:txXfrm>
    </dsp:sp>
    <dsp:sp modelId="{677978FE-0504-4C66-B3EB-750AF268690D}">
      <dsp:nvSpPr>
        <dsp:cNvPr id="0" name=""/>
        <dsp:cNvSpPr/>
      </dsp:nvSpPr>
      <dsp:spPr>
        <a:xfrm>
          <a:off x="4523682" y="626110"/>
          <a:ext cx="1084060" cy="108406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414353-D477-4173-9091-1844A625C9F3}">
      <dsp:nvSpPr>
        <dsp:cNvPr id="0" name=""/>
        <dsp:cNvSpPr/>
      </dsp:nvSpPr>
      <dsp:spPr>
        <a:xfrm>
          <a:off x="4754711" y="857139"/>
          <a:ext cx="622001" cy="6220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758CB6-21E5-4099-B1BD-D953C9745C52}">
      <dsp:nvSpPr>
        <dsp:cNvPr id="0" name=""/>
        <dsp:cNvSpPr/>
      </dsp:nvSpPr>
      <dsp:spPr>
        <a:xfrm>
          <a:off x="4177138" y="2047829"/>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nl-NL" sz="2200" kern="1200"/>
            <a:t>Input en output tests</a:t>
          </a:r>
          <a:endParaRPr lang="en-US" sz="2200" kern="1200"/>
        </a:p>
      </dsp:txBody>
      <dsp:txXfrm>
        <a:off x="4177138" y="2047829"/>
        <a:ext cx="1777148" cy="710859"/>
      </dsp:txXfrm>
    </dsp:sp>
    <dsp:sp modelId="{F2F6E49E-6B53-42D6-8D18-F897B7F9E060}">
      <dsp:nvSpPr>
        <dsp:cNvPr id="0" name=""/>
        <dsp:cNvSpPr/>
      </dsp:nvSpPr>
      <dsp:spPr>
        <a:xfrm>
          <a:off x="6611831" y="626110"/>
          <a:ext cx="1084060" cy="108406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34DCB4-FCF9-449A-A923-7EE2AA639A44}">
      <dsp:nvSpPr>
        <dsp:cNvPr id="0" name=""/>
        <dsp:cNvSpPr/>
      </dsp:nvSpPr>
      <dsp:spPr>
        <a:xfrm>
          <a:off x="6842860" y="857139"/>
          <a:ext cx="622001" cy="6220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EF0F7F-9E12-418A-B5C4-EFC42472CB8A}">
      <dsp:nvSpPr>
        <dsp:cNvPr id="0" name=""/>
        <dsp:cNvSpPr/>
      </dsp:nvSpPr>
      <dsp:spPr>
        <a:xfrm>
          <a:off x="6265287" y="2047829"/>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nl-NL" sz="2200" kern="1200"/>
            <a:t>Klopt het?</a:t>
          </a:r>
          <a:endParaRPr lang="en-US" sz="2200" kern="1200"/>
        </a:p>
      </dsp:txBody>
      <dsp:txXfrm>
        <a:off x="6265287" y="2047829"/>
        <a:ext cx="1777148" cy="710859"/>
      </dsp:txXfrm>
    </dsp:sp>
    <dsp:sp modelId="{BFA6A163-BAB2-40CC-BE61-C544DEB04458}">
      <dsp:nvSpPr>
        <dsp:cNvPr id="0" name=""/>
        <dsp:cNvSpPr/>
      </dsp:nvSpPr>
      <dsp:spPr>
        <a:xfrm>
          <a:off x="8699981" y="626110"/>
          <a:ext cx="1084060" cy="108406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1A7F4E-D323-4DEA-A144-DAA7E00FA67B}">
      <dsp:nvSpPr>
        <dsp:cNvPr id="0" name=""/>
        <dsp:cNvSpPr/>
      </dsp:nvSpPr>
      <dsp:spPr>
        <a:xfrm>
          <a:off x="8931010" y="857139"/>
          <a:ext cx="622001" cy="6220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3C64AE-60A8-4B12-A088-3D15AD47A3BD}">
      <dsp:nvSpPr>
        <dsp:cNvPr id="0" name=""/>
        <dsp:cNvSpPr/>
      </dsp:nvSpPr>
      <dsp:spPr>
        <a:xfrm>
          <a:off x="8353437" y="2047829"/>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nl-NL" sz="2200" kern="1200"/>
            <a:t>Waarom?</a:t>
          </a:r>
          <a:endParaRPr lang="en-US" sz="2200" kern="1200"/>
        </a:p>
      </dsp:txBody>
      <dsp:txXfrm>
        <a:off x="8353437" y="2047829"/>
        <a:ext cx="1777148" cy="71085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11/5/2020</a:t>
            </a:fld>
            <a:endParaRPr lang="en-US"/>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‹nr.›</a:t>
            </a:fld>
            <a:endParaRPr lang="en-US"/>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‹nr.›</a:t>
            </a:fld>
            <a:endParaRPr lang="en-US"/>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err="1"/>
              <a:t>Tijdens</a:t>
            </a:r>
            <a:r>
              <a:rPr lang="en-US"/>
              <a:t> het project Data-driven business richten we ons op problemen in het spoorwegnet. Problemen op en rondom het spoor zijn onvermijdelijk. Het gevolg van deze problemen is dat delen van het spoorwegnet niet toegankelijk zijn voor treinen waardoor reizigers moeten wachten, moeten omrijden of bussen ingezet moeten worden. Dit zorgt voor frustratie onder reizigers en extra kosten die gemaakt moeten worden.</a:t>
            </a:r>
            <a:endParaRPr lang="nl-NL"/>
          </a:p>
        </p:txBody>
      </p:sp>
      <p:sp>
        <p:nvSpPr>
          <p:cNvPr id="4" name="Tijdelijke aanduiding voor dianummer 3"/>
          <p:cNvSpPr>
            <a:spLocks noGrp="1"/>
          </p:cNvSpPr>
          <p:nvPr>
            <p:ph type="sldNum" sz="quarter" idx="5"/>
          </p:nvPr>
        </p:nvSpPr>
        <p:spPr/>
        <p:txBody>
          <a:bodyPr/>
          <a:lstStyle/>
          <a:p>
            <a:fld id="{F3544625-0ADF-4414-89A2-9E135F0C849F}" type="slidenum">
              <a:rPr lang="en-US" smtClean="0"/>
              <a:t>2</a:t>
            </a:fld>
            <a:endParaRPr lang="en-US"/>
          </a:p>
        </p:txBody>
      </p:sp>
    </p:spTree>
    <p:extLst>
      <p:ext uri="{BB962C8B-B14F-4D97-AF65-F5344CB8AC3E}">
        <p14:creationId xmlns:p14="http://schemas.microsoft.com/office/powerpoint/2010/main" val="223180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 </a:t>
            </a:r>
            <a:r>
              <a:rPr lang="en-US" err="1"/>
              <a:t>doelstelling</a:t>
            </a:r>
            <a:r>
              <a:rPr lang="en-US"/>
              <a:t> van het project is om de planners </a:t>
            </a:r>
            <a:r>
              <a:rPr lang="en-US" err="1"/>
              <a:t>te</a:t>
            </a:r>
            <a:r>
              <a:rPr lang="en-US"/>
              <a:t> </a:t>
            </a:r>
            <a:r>
              <a:rPr lang="en-US" err="1"/>
              <a:t>helpen</a:t>
            </a:r>
            <a:r>
              <a:rPr lang="en-US"/>
              <a:t> om de </a:t>
            </a:r>
            <a:r>
              <a:rPr lang="en-US" err="1"/>
              <a:t>hervatting</a:t>
            </a:r>
            <a:r>
              <a:rPr lang="en-US"/>
              <a:t> van het </a:t>
            </a:r>
            <a:r>
              <a:rPr lang="en-US" err="1"/>
              <a:t>treinverkeer</a:t>
            </a:r>
            <a:r>
              <a:rPr lang="en-US"/>
              <a:t> </a:t>
            </a:r>
            <a:r>
              <a:rPr lang="en-US" err="1"/>
              <a:t>te</a:t>
            </a:r>
            <a:r>
              <a:rPr lang="en-US"/>
              <a:t> </a:t>
            </a:r>
            <a:r>
              <a:rPr lang="en-US" err="1"/>
              <a:t>organiseren</a:t>
            </a:r>
            <a:r>
              <a:rPr lang="en-US"/>
              <a:t>. In de </a:t>
            </a:r>
            <a:r>
              <a:rPr lang="en-US" err="1"/>
              <a:t>praktijk</a:t>
            </a:r>
            <a:r>
              <a:rPr lang="en-US"/>
              <a:t> </a:t>
            </a:r>
            <a:r>
              <a:rPr lang="en-US" err="1"/>
              <a:t>blijkt</a:t>
            </a:r>
            <a:r>
              <a:rPr lang="en-US"/>
              <a:t> </a:t>
            </a:r>
            <a:r>
              <a:rPr lang="en-US" err="1"/>
              <a:t>dat</a:t>
            </a:r>
            <a:r>
              <a:rPr lang="en-US"/>
              <a:t> de </a:t>
            </a:r>
            <a:r>
              <a:rPr lang="en-US" err="1"/>
              <a:t>voorspellingen</a:t>
            </a:r>
            <a:r>
              <a:rPr lang="en-US"/>
              <a:t> van de </a:t>
            </a:r>
            <a:r>
              <a:rPr lang="en-US" err="1"/>
              <a:t>monteurs</a:t>
            </a:r>
            <a:r>
              <a:rPr lang="en-US"/>
              <a:t> </a:t>
            </a:r>
            <a:r>
              <a:rPr lang="en-US" err="1"/>
              <a:t>vaak</a:t>
            </a:r>
            <a:r>
              <a:rPr lang="en-US"/>
              <a:t> </a:t>
            </a:r>
            <a:r>
              <a:rPr lang="en-US" err="1"/>
              <a:t>te</a:t>
            </a:r>
            <a:r>
              <a:rPr lang="en-US"/>
              <a:t> </a:t>
            </a:r>
            <a:r>
              <a:rPr lang="en-US" err="1"/>
              <a:t>pessimistisch</a:t>
            </a:r>
            <a:r>
              <a:rPr lang="en-US"/>
              <a:t> </a:t>
            </a:r>
            <a:r>
              <a:rPr lang="en-US" err="1"/>
              <a:t>zijn</a:t>
            </a:r>
            <a:r>
              <a:rPr lang="en-US"/>
              <a:t>. De </a:t>
            </a:r>
            <a:r>
              <a:rPr lang="en-US" err="1"/>
              <a:t>vraag</a:t>
            </a:r>
            <a:r>
              <a:rPr lang="en-US"/>
              <a:t> van </a:t>
            </a:r>
            <a:r>
              <a:rPr lang="en-US" err="1"/>
              <a:t>ProRail</a:t>
            </a:r>
            <a:r>
              <a:rPr lang="en-US"/>
              <a:t> en de planners van de NS is of op basis van de data </a:t>
            </a:r>
            <a:r>
              <a:rPr lang="en-US" err="1"/>
              <a:t>een</a:t>
            </a:r>
            <a:r>
              <a:rPr lang="en-US"/>
              <a:t> </a:t>
            </a:r>
            <a:r>
              <a:rPr lang="en-US" err="1"/>
              <a:t>betere</a:t>
            </a:r>
            <a:r>
              <a:rPr lang="en-US"/>
              <a:t> </a:t>
            </a:r>
            <a:r>
              <a:rPr lang="en-US" err="1"/>
              <a:t>voorspelling</a:t>
            </a:r>
            <a:r>
              <a:rPr lang="en-US"/>
              <a:t> </a:t>
            </a:r>
            <a:r>
              <a:rPr lang="en-US" err="1"/>
              <a:t>te</a:t>
            </a:r>
            <a:r>
              <a:rPr lang="en-US"/>
              <a:t> </a:t>
            </a:r>
            <a:r>
              <a:rPr lang="en-US" err="1"/>
              <a:t>maken</a:t>
            </a:r>
            <a:r>
              <a:rPr lang="en-US"/>
              <a:t> is </a:t>
            </a:r>
            <a:r>
              <a:rPr lang="en-US" err="1"/>
              <a:t>waardoor</a:t>
            </a:r>
            <a:r>
              <a:rPr lang="en-US"/>
              <a:t> de </a:t>
            </a:r>
            <a:r>
              <a:rPr lang="en-US" err="1"/>
              <a:t>dienstregeling</a:t>
            </a:r>
            <a:r>
              <a:rPr lang="en-US"/>
              <a:t> </a:t>
            </a:r>
            <a:r>
              <a:rPr lang="en-US" err="1"/>
              <a:t>sneller</a:t>
            </a:r>
            <a:r>
              <a:rPr lang="en-US"/>
              <a:t> </a:t>
            </a:r>
            <a:r>
              <a:rPr lang="en-US" err="1"/>
              <a:t>hervat</a:t>
            </a:r>
            <a:r>
              <a:rPr lang="en-US"/>
              <a:t> </a:t>
            </a:r>
            <a:r>
              <a:rPr lang="en-US" err="1"/>
              <a:t>kan</a:t>
            </a:r>
            <a:r>
              <a:rPr lang="en-US"/>
              <a:t> </a:t>
            </a:r>
            <a:r>
              <a:rPr lang="en-US" err="1"/>
              <a:t>worden</a:t>
            </a:r>
            <a:r>
              <a:rPr lang="en-US"/>
              <a:t>. De </a:t>
            </a:r>
            <a:r>
              <a:rPr lang="en-US" err="1"/>
              <a:t>voorspellingen</a:t>
            </a:r>
            <a:r>
              <a:rPr lang="en-US"/>
              <a:t> </a:t>
            </a:r>
            <a:r>
              <a:rPr lang="en-US" err="1"/>
              <a:t>moeten</a:t>
            </a:r>
            <a:r>
              <a:rPr lang="en-US"/>
              <a:t> </a:t>
            </a:r>
            <a:r>
              <a:rPr lang="en-US" err="1"/>
              <a:t>getoond</a:t>
            </a:r>
            <a:r>
              <a:rPr lang="en-US"/>
              <a:t> </a:t>
            </a:r>
            <a:r>
              <a:rPr lang="en-US" err="1"/>
              <a:t>worden</a:t>
            </a:r>
            <a:r>
              <a:rPr lang="en-US"/>
              <a:t> in </a:t>
            </a:r>
            <a:r>
              <a:rPr lang="en-US" err="1"/>
              <a:t>een</a:t>
            </a:r>
            <a:r>
              <a:rPr lang="en-US"/>
              <a:t> dashboard </a:t>
            </a:r>
            <a:r>
              <a:rPr lang="en-US" err="1"/>
              <a:t>waar</a:t>
            </a:r>
            <a:r>
              <a:rPr lang="en-US"/>
              <a:t> </a:t>
            </a:r>
            <a:r>
              <a:rPr lang="en-US" err="1"/>
              <a:t>relevante</a:t>
            </a:r>
            <a:r>
              <a:rPr lang="en-US"/>
              <a:t> </a:t>
            </a:r>
            <a:r>
              <a:rPr lang="en-US" err="1"/>
              <a:t>informatie</a:t>
            </a:r>
            <a:r>
              <a:rPr lang="en-US"/>
              <a:t> over de </a:t>
            </a:r>
            <a:r>
              <a:rPr lang="en-US" err="1"/>
              <a:t>voorspelling</a:t>
            </a:r>
            <a:r>
              <a:rPr lang="en-US"/>
              <a:t>, </a:t>
            </a:r>
            <a:r>
              <a:rPr lang="en-US" err="1"/>
              <a:t>zoals</a:t>
            </a:r>
            <a:r>
              <a:rPr lang="en-US"/>
              <a:t> de </a:t>
            </a:r>
            <a:r>
              <a:rPr lang="en-US" err="1"/>
              <a:t>betrouwbaarheid</a:t>
            </a:r>
            <a:r>
              <a:rPr lang="en-US"/>
              <a:t>, </a:t>
            </a:r>
            <a:r>
              <a:rPr lang="en-US" err="1"/>
              <a:t>getoond</a:t>
            </a:r>
            <a:r>
              <a:rPr lang="en-US"/>
              <a:t> </a:t>
            </a:r>
            <a:r>
              <a:rPr lang="en-US" err="1"/>
              <a:t>wordt</a:t>
            </a:r>
            <a:r>
              <a:rPr lang="en-US"/>
              <a:t>.</a:t>
            </a:r>
            <a:endParaRPr lang="nl-NL"/>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a:p>
        </p:txBody>
      </p:sp>
    </p:spTree>
    <p:extLst>
      <p:ext uri="{BB962C8B-B14F-4D97-AF65-F5344CB8AC3E}">
        <p14:creationId xmlns:p14="http://schemas.microsoft.com/office/powerpoint/2010/main" val="1636654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11</a:t>
            </a:fld>
            <a:endParaRPr lang="en-US"/>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11/5/2020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‹nr.›</a:t>
            </a:fld>
            <a:endParaRPr lang="en-US"/>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‹nr.›</a:t>
            </a:fld>
            <a:endParaRPr lang="en-US"/>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‹nr.›</a:t>
            </a:fld>
            <a:endParaRPr lang="en-US"/>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‹nr.›</a:t>
            </a:fld>
            <a:endParaRPr lang="en-US"/>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‹nr.›</a:t>
            </a:fld>
            <a:endParaRPr lang="en-US"/>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‹nr.›</a:t>
            </a:fld>
            <a:endParaRPr lang="en-US"/>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‹nr.›</a:t>
            </a:fld>
            <a:endParaRPr lang="en-US"/>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‹nr.›</a:t>
            </a:fld>
            <a:endParaRPr lang="en-US"/>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‹nr.›</a:t>
            </a:fld>
            <a:endParaRPr lang="en-US"/>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‹nr.›</a:t>
            </a:fld>
            <a:endParaRPr lang="en-US"/>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‹nr.›</a:t>
            </a:fld>
            <a:endParaRPr lang="en-US"/>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‹nr.›</a:t>
            </a:fld>
            <a:endParaRPr lang="en-US"/>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smtClean="0"/>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‹nr.›</a:t>
            </a:fld>
            <a:endParaRPr lang="en-US"/>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‹nr.›</a:t>
            </a:fld>
            <a:endParaRPr lang="en-US"/>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‹nr.›</a:t>
            </a:fld>
            <a:endParaRPr lang="en-US"/>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‹nr.›</a:t>
            </a:fld>
            <a:endParaRPr lang="en-US"/>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‹nr.›</a:t>
            </a:fld>
            <a:endParaRPr lang="en-US"/>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11/5/2020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‹nr.›</a:t>
            </a:fld>
            <a:endParaRPr lang="en-US"/>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5.jpeg"/><Relationship Id="rId7" Type="http://schemas.openxmlformats.org/officeDocument/2006/relationships/diagramLayout" Target="../diagrams/layout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1.jpeg"/><Relationship Id="rId10" Type="http://schemas.microsoft.com/office/2007/relationships/diagramDrawing" Target="../diagrams/drawing1.xml"/><Relationship Id="rId4" Type="http://schemas.openxmlformats.org/officeDocument/2006/relationships/image" Target="../media/image10.jpeg"/><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4046348" y="165495"/>
            <a:ext cx="7197726" cy="2421464"/>
          </a:xfrm>
        </p:spPr>
        <p:txBody>
          <a:bodyPr>
            <a:normAutofit/>
          </a:bodyPr>
          <a:lstStyle/>
          <a:p>
            <a:r>
              <a:rPr lang="en-US" b="1"/>
              <a:t>Data-driven Business</a:t>
            </a:r>
            <a:br>
              <a:rPr lang="en-US" b="1"/>
            </a:br>
            <a:r>
              <a:rPr lang="en-US" sz="2800" b="1" err="1">
                <a:cs typeface="Calibri Light"/>
              </a:rPr>
              <a:t>prorail</a:t>
            </a:r>
            <a:r>
              <a:rPr lang="en-US" sz="2800" b="1">
                <a:cs typeface="Calibri Light"/>
              </a:rPr>
              <a:t> </a:t>
            </a:r>
            <a:r>
              <a:rPr lang="en-US" sz="2800" b="1" err="1">
                <a:cs typeface="Calibri Light"/>
              </a:rPr>
              <a:t>reparatietijd</a:t>
            </a:r>
            <a:r>
              <a:rPr lang="en-US" sz="2800" b="1">
                <a:cs typeface="Calibri Light"/>
              </a:rPr>
              <a:t> </a:t>
            </a:r>
            <a:r>
              <a:rPr lang="en-US" sz="2800" b="1" err="1">
                <a:cs typeface="Calibri Light"/>
              </a:rPr>
              <a:t>inschatten</a:t>
            </a:r>
            <a:br>
              <a:rPr lang="en-US" sz="2800" b="1">
                <a:cs typeface="Calibri Light"/>
              </a:rPr>
            </a:br>
            <a:r>
              <a:rPr lang="en-US" sz="1200" b="1" err="1">
                <a:cs typeface="Calibri Light"/>
              </a:rPr>
              <a:t>Gemaakt</a:t>
            </a:r>
            <a:r>
              <a:rPr lang="en-US" sz="1200" b="1">
                <a:cs typeface="Calibri Light"/>
              </a:rPr>
              <a:t> door </a:t>
            </a:r>
            <a:r>
              <a:rPr lang="en-US" sz="1200" b="1" err="1">
                <a:cs typeface="Calibri Light"/>
              </a:rPr>
              <a:t>koen</a:t>
            </a:r>
            <a:r>
              <a:rPr lang="en-US" sz="1200" b="1">
                <a:cs typeface="Calibri Light"/>
              </a:rPr>
              <a:t> van </a:t>
            </a:r>
            <a:r>
              <a:rPr lang="en-US" sz="1200" b="1" err="1">
                <a:cs typeface="Calibri Light"/>
              </a:rPr>
              <a:t>heertum</a:t>
            </a:r>
            <a:r>
              <a:rPr lang="en-US" sz="1200" b="1">
                <a:cs typeface="Calibri Light"/>
              </a:rPr>
              <a:t>, guy </a:t>
            </a:r>
            <a:r>
              <a:rPr lang="en-US" sz="1200" b="1" err="1">
                <a:cs typeface="Calibri Light"/>
              </a:rPr>
              <a:t>veenhof</a:t>
            </a:r>
            <a:r>
              <a:rPr lang="en-US" sz="1200" b="1">
                <a:cs typeface="Calibri Light"/>
              </a:rPr>
              <a:t>, </a:t>
            </a:r>
            <a:r>
              <a:rPr lang="en-US" sz="1200" b="1" err="1">
                <a:cs typeface="Calibri Light"/>
              </a:rPr>
              <a:t>ruben</a:t>
            </a:r>
            <a:r>
              <a:rPr lang="en-US" sz="1200" b="1">
                <a:cs typeface="Calibri Light"/>
              </a:rPr>
              <a:t> van </a:t>
            </a:r>
            <a:r>
              <a:rPr lang="en-US" sz="1200" b="1" err="1">
                <a:cs typeface="Calibri Light"/>
              </a:rPr>
              <a:t>Raaij</a:t>
            </a:r>
            <a:endParaRPr lang="en-US" sz="2800" b="1" err="1">
              <a:cs typeface="Calibri Light"/>
            </a:endParaRP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3277927"/>
            <a:ext cx="7197726" cy="3103822"/>
          </a:xfrm>
        </p:spPr>
        <p:txBody>
          <a:bodyPr>
            <a:normAutofit/>
          </a:bodyPr>
          <a:lstStyle/>
          <a:p>
            <a:r>
              <a:rPr lang="en-US" dirty="0">
                <a:solidFill>
                  <a:schemeClr val="accent1">
                    <a:lumMod val="40000"/>
                    <a:lumOff val="60000"/>
                  </a:schemeClr>
                </a:solidFill>
                <a:cs typeface="Calibri"/>
              </a:rPr>
              <a:t>- </a:t>
            </a:r>
            <a:r>
              <a:rPr lang="en-US" dirty="0" err="1">
                <a:solidFill>
                  <a:schemeClr val="accent1">
                    <a:lumMod val="40000"/>
                    <a:lumOff val="60000"/>
                  </a:schemeClr>
                </a:solidFill>
                <a:cs typeface="Calibri"/>
              </a:rPr>
              <a:t>Opdrachtomschrijving</a:t>
            </a:r>
            <a:endParaRPr lang="en-US" dirty="0">
              <a:solidFill>
                <a:schemeClr val="accent1">
                  <a:lumMod val="40000"/>
                  <a:lumOff val="60000"/>
                </a:schemeClr>
              </a:solidFill>
              <a:cs typeface="Calibri"/>
            </a:endParaRPr>
          </a:p>
          <a:p>
            <a:r>
              <a:rPr lang="en-US" dirty="0">
                <a:solidFill>
                  <a:schemeClr val="accent1">
                    <a:lumMod val="40000"/>
                    <a:lumOff val="60000"/>
                  </a:schemeClr>
                </a:solidFill>
                <a:cs typeface="Calibri"/>
              </a:rPr>
              <a:t>- </a:t>
            </a:r>
            <a:r>
              <a:rPr lang="en-US" dirty="0" err="1">
                <a:solidFill>
                  <a:schemeClr val="accent1">
                    <a:lumMod val="40000"/>
                    <a:lumOff val="60000"/>
                  </a:schemeClr>
                </a:solidFill>
                <a:cs typeface="Calibri"/>
              </a:rPr>
              <a:t>Doelstelling</a:t>
            </a:r>
            <a:endParaRPr lang="en-US" dirty="0">
              <a:solidFill>
                <a:schemeClr val="accent1">
                  <a:lumMod val="40000"/>
                  <a:lumOff val="60000"/>
                </a:schemeClr>
              </a:solidFill>
              <a:cs typeface="Calibri"/>
            </a:endParaRPr>
          </a:p>
          <a:p>
            <a:r>
              <a:rPr lang="en-US" dirty="0">
                <a:solidFill>
                  <a:schemeClr val="accent1">
                    <a:lumMod val="40000"/>
                    <a:lumOff val="60000"/>
                  </a:schemeClr>
                </a:solidFill>
                <a:cs typeface="Calibri"/>
              </a:rPr>
              <a:t>- </a:t>
            </a:r>
            <a:r>
              <a:rPr lang="en-US" dirty="0" err="1">
                <a:solidFill>
                  <a:schemeClr val="accent1">
                    <a:lumMod val="40000"/>
                    <a:lumOff val="60000"/>
                  </a:schemeClr>
                </a:solidFill>
                <a:cs typeface="Calibri"/>
              </a:rPr>
              <a:t>Werkwijze</a:t>
            </a:r>
            <a:endParaRPr lang="en-US" dirty="0">
              <a:solidFill>
                <a:schemeClr val="accent1">
                  <a:lumMod val="40000"/>
                  <a:lumOff val="60000"/>
                </a:schemeClr>
              </a:solidFill>
              <a:cs typeface="Calibri"/>
            </a:endParaRPr>
          </a:p>
          <a:p>
            <a:r>
              <a:rPr lang="en-US" dirty="0">
                <a:solidFill>
                  <a:schemeClr val="accent1">
                    <a:lumMod val="40000"/>
                    <a:lumOff val="60000"/>
                  </a:schemeClr>
                </a:solidFill>
                <a:cs typeface="Calibri"/>
              </a:rPr>
              <a:t>- </a:t>
            </a:r>
            <a:r>
              <a:rPr lang="en-US" dirty="0" err="1">
                <a:solidFill>
                  <a:schemeClr val="accent1">
                    <a:lumMod val="40000"/>
                    <a:lumOff val="60000"/>
                  </a:schemeClr>
                </a:solidFill>
                <a:cs typeface="Calibri"/>
              </a:rPr>
              <a:t>Modelkeuze</a:t>
            </a:r>
            <a:endParaRPr lang="en-US" dirty="0">
              <a:solidFill>
                <a:schemeClr val="accent1">
                  <a:lumMod val="40000"/>
                  <a:lumOff val="60000"/>
                </a:schemeClr>
              </a:solidFill>
              <a:cs typeface="Calibri"/>
            </a:endParaRPr>
          </a:p>
          <a:p>
            <a:r>
              <a:rPr lang="en-US" dirty="0">
                <a:solidFill>
                  <a:schemeClr val="accent1">
                    <a:lumMod val="40000"/>
                    <a:lumOff val="60000"/>
                  </a:schemeClr>
                </a:solidFill>
                <a:cs typeface="Calibri"/>
              </a:rPr>
              <a:t>- </a:t>
            </a:r>
            <a:r>
              <a:rPr lang="en-US" dirty="0" err="1">
                <a:solidFill>
                  <a:schemeClr val="accent1">
                    <a:lumMod val="40000"/>
                    <a:lumOff val="60000"/>
                  </a:schemeClr>
                </a:solidFill>
                <a:cs typeface="Calibri"/>
              </a:rPr>
              <a:t>applicatie</a:t>
            </a:r>
          </a:p>
          <a:p>
            <a:r>
              <a:rPr lang="en-US" dirty="0">
                <a:solidFill>
                  <a:schemeClr val="accent1">
                    <a:lumMod val="40000"/>
                    <a:lumOff val="60000"/>
                  </a:schemeClr>
                </a:solidFill>
                <a:cs typeface="Calibri"/>
              </a:rPr>
              <a:t>-</a:t>
            </a:r>
            <a:r>
              <a:rPr lang="en-US" dirty="0" err="1">
                <a:solidFill>
                  <a:schemeClr val="accent1">
                    <a:lumMod val="40000"/>
                    <a:lumOff val="60000"/>
                  </a:schemeClr>
                </a:solidFill>
                <a:cs typeface="Calibri"/>
              </a:rPr>
              <a:t>Validatieset</a:t>
            </a:r>
            <a:r>
              <a:rPr lang="en-US" dirty="0">
                <a:solidFill>
                  <a:schemeClr val="accent1">
                    <a:lumMod val="40000"/>
                    <a:lumOff val="60000"/>
                  </a:schemeClr>
                </a:solidFill>
                <a:cs typeface="Calibri"/>
              </a:rPr>
              <a:t> demo</a:t>
            </a:r>
          </a:p>
          <a:p>
            <a:endParaRPr lang="en-US">
              <a:solidFill>
                <a:schemeClr val="accent1">
                  <a:lumMod val="40000"/>
                  <a:lumOff val="60000"/>
                </a:schemeClr>
              </a:solidFill>
              <a:cs typeface="Calibri"/>
            </a:endParaRPr>
          </a:p>
          <a:p>
            <a:endParaRPr lang="en-US">
              <a:solidFill>
                <a:schemeClr val="accent1">
                  <a:lumMod val="40000"/>
                  <a:lumOff val="60000"/>
                </a:schemeClr>
              </a:solidFill>
              <a:cs typeface="Calibri"/>
            </a:endParaRPr>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CFC13D-08FB-4465-9026-F144BF6927AF}"/>
              </a:ext>
            </a:extLst>
          </p:cNvPr>
          <p:cNvSpPr>
            <a:spLocks noGrp="1"/>
          </p:cNvSpPr>
          <p:nvPr>
            <p:ph type="title"/>
          </p:nvPr>
        </p:nvSpPr>
        <p:spPr>
          <a:xfrm>
            <a:off x="685802" y="609600"/>
            <a:ext cx="6282266" cy="1456267"/>
          </a:xfrm>
        </p:spPr>
        <p:txBody>
          <a:bodyPr>
            <a:normAutofit/>
          </a:bodyPr>
          <a:lstStyle/>
          <a:p>
            <a:r>
              <a:rPr lang="nl-NL">
                <a:cs typeface="Calibri Light"/>
              </a:rPr>
              <a:t>opdrachtomschrijving</a:t>
            </a:r>
            <a:endParaRPr lang="nl-NL"/>
          </a:p>
        </p:txBody>
      </p:sp>
      <p:sp>
        <p:nvSpPr>
          <p:cNvPr id="3" name="Tijdelijke aanduiding voor inhoud 2">
            <a:extLst>
              <a:ext uri="{FF2B5EF4-FFF2-40B4-BE49-F238E27FC236}">
                <a16:creationId xmlns:a16="http://schemas.microsoft.com/office/drawing/2014/main" id="{6BD11188-DB1C-4B46-889A-DAD87377CBC8}"/>
              </a:ext>
            </a:extLst>
          </p:cNvPr>
          <p:cNvSpPr>
            <a:spLocks noGrp="1"/>
          </p:cNvSpPr>
          <p:nvPr>
            <p:ph idx="1"/>
          </p:nvPr>
        </p:nvSpPr>
        <p:spPr>
          <a:xfrm>
            <a:off x="685802" y="2142067"/>
            <a:ext cx="6282266" cy="3649133"/>
          </a:xfrm>
        </p:spPr>
        <p:txBody>
          <a:bodyPr>
            <a:normAutofit/>
          </a:bodyPr>
          <a:lstStyle/>
          <a:p>
            <a:pPr>
              <a:buClr>
                <a:srgbClr val="FFFFFF"/>
              </a:buClr>
            </a:pPr>
            <a:endParaRPr lang="nl-NL">
              <a:ea typeface="+mn-lt"/>
              <a:cs typeface="+mn-lt"/>
            </a:endParaRPr>
          </a:p>
          <a:p>
            <a:pPr marL="0" indent="0">
              <a:buClr>
                <a:srgbClr val="FFFFFF"/>
              </a:buClr>
              <a:buNone/>
            </a:pPr>
            <a:r>
              <a:rPr lang="nl-NL">
                <a:cs typeface="Calibri"/>
              </a:rPr>
              <a:t>Spoorwegnet problemen:</a:t>
            </a:r>
          </a:p>
          <a:p>
            <a:pPr>
              <a:buClr>
                <a:srgbClr val="FFFFFF"/>
              </a:buClr>
            </a:pPr>
            <a:r>
              <a:rPr lang="nl-NL">
                <a:cs typeface="Calibri"/>
              </a:rPr>
              <a:t>Vertraging</a:t>
            </a:r>
          </a:p>
          <a:p>
            <a:pPr>
              <a:buClr>
                <a:srgbClr val="FFFFFF"/>
              </a:buClr>
            </a:pPr>
            <a:r>
              <a:rPr lang="nl-NL">
                <a:cs typeface="Calibri"/>
              </a:rPr>
              <a:t>Omrijden</a:t>
            </a:r>
          </a:p>
          <a:p>
            <a:pPr>
              <a:buClr>
                <a:srgbClr val="FFFFFF"/>
              </a:buClr>
            </a:pPr>
            <a:r>
              <a:rPr lang="nl-NL">
                <a:cs typeface="Calibri"/>
              </a:rPr>
              <a:t>Bussen</a:t>
            </a:r>
          </a:p>
          <a:p>
            <a:pPr>
              <a:buClr>
                <a:srgbClr val="FFFFFF"/>
              </a:buClr>
            </a:pPr>
            <a:r>
              <a:rPr lang="nl-NL">
                <a:cs typeface="Calibri"/>
              </a:rPr>
              <a:t>Extra kosten</a:t>
            </a:r>
          </a:p>
        </p:txBody>
      </p:sp>
      <p:pic>
        <p:nvPicPr>
          <p:cNvPr id="7" name="Graphic 6" descr="Bus">
            <a:extLst>
              <a:ext uri="{FF2B5EF4-FFF2-40B4-BE49-F238E27FC236}">
                <a16:creationId xmlns:a16="http://schemas.microsoft.com/office/drawing/2014/main" id="{70E1DBF4-6E3C-417A-8A9B-0DE4104BC3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8661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4955458" y="639097"/>
            <a:ext cx="6593075" cy="1612490"/>
          </a:xfrm>
        </p:spPr>
        <p:txBody>
          <a:bodyPr>
            <a:normAutofit/>
          </a:bodyPr>
          <a:lstStyle/>
          <a:p>
            <a:r>
              <a:rPr lang="en-US" err="1"/>
              <a:t>doelstelling</a:t>
            </a:r>
            <a:endParaRPr lang="en-US" err="1">
              <a:cs typeface="Calibri Light"/>
            </a:endParaRPr>
          </a:p>
        </p:txBody>
      </p:sp>
      <p:pic>
        <p:nvPicPr>
          <p:cNvPr id="8" name="Graphic 7" descr="Trein">
            <a:extLst>
              <a:ext uri="{FF2B5EF4-FFF2-40B4-BE49-F238E27FC236}">
                <a16:creationId xmlns:a16="http://schemas.microsoft.com/office/drawing/2014/main" id="{8427833A-5287-4F84-9DF0-3041BBAD8A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464" y="1428135"/>
            <a:ext cx="3997362" cy="39973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4" name="Tijdelijke aanduiding voor inhoud 3">
            <a:extLst>
              <a:ext uri="{FF2B5EF4-FFF2-40B4-BE49-F238E27FC236}">
                <a16:creationId xmlns:a16="http://schemas.microsoft.com/office/drawing/2014/main" id="{831E96E2-40EE-4DCE-A90E-037CD3A4E8F3}"/>
              </a:ext>
            </a:extLst>
          </p:cNvPr>
          <p:cNvSpPr>
            <a:spLocks noGrp="1"/>
          </p:cNvSpPr>
          <p:nvPr>
            <p:ph idx="1"/>
          </p:nvPr>
        </p:nvSpPr>
        <p:spPr>
          <a:xfrm>
            <a:off x="4955458" y="2251587"/>
            <a:ext cx="6593075" cy="3972232"/>
          </a:xfrm>
        </p:spPr>
        <p:txBody>
          <a:bodyPr>
            <a:normAutofit/>
          </a:bodyPr>
          <a:lstStyle/>
          <a:p>
            <a:pPr marL="0" indent="0">
              <a:buNone/>
            </a:pPr>
            <a:endParaRPr lang="nl-NL">
              <a:ea typeface="+mn-lt"/>
              <a:cs typeface="+mn-lt"/>
            </a:endParaRPr>
          </a:p>
          <a:p>
            <a:pPr marL="0" indent="0">
              <a:buClr>
                <a:srgbClr val="FFFFFF"/>
              </a:buClr>
              <a:buNone/>
            </a:pPr>
            <a:endParaRPr lang="nl-NL">
              <a:cs typeface="Calibri"/>
            </a:endParaRPr>
          </a:p>
          <a:p>
            <a:pPr>
              <a:buClr>
                <a:srgbClr val="FFFFFF"/>
              </a:buClr>
            </a:pPr>
            <a:r>
              <a:rPr lang="nl-NL">
                <a:ea typeface="+mn-lt"/>
                <a:cs typeface="+mn-lt"/>
              </a:rPr>
              <a:t>Hervatting van treinverkeer</a:t>
            </a:r>
          </a:p>
          <a:p>
            <a:pPr>
              <a:buClr>
                <a:srgbClr val="FFFFFF"/>
              </a:buClr>
            </a:pPr>
            <a:r>
              <a:rPr lang="nl-NL">
                <a:ea typeface="+mn-lt"/>
                <a:cs typeface="+mn-lt"/>
              </a:rPr>
              <a:t>Betere voorspelling dan aannemer</a:t>
            </a:r>
            <a:endParaRPr lang="en-US">
              <a:ea typeface="+mn-lt"/>
              <a:cs typeface="+mn-lt"/>
            </a:endParaRPr>
          </a:p>
          <a:p>
            <a:pPr>
              <a:buClr>
                <a:srgbClr val="FFFFFF"/>
              </a:buClr>
            </a:pPr>
            <a:r>
              <a:rPr lang="nl-NL">
                <a:ea typeface="+mn-lt"/>
                <a:cs typeface="+mn-lt"/>
              </a:rPr>
              <a:t>Dienstregeling sneller hervatten</a:t>
            </a:r>
            <a:endParaRPr lang="en-US">
              <a:ea typeface="+mn-lt"/>
              <a:cs typeface="+mn-lt"/>
            </a:endParaRPr>
          </a:p>
          <a:p>
            <a:pPr>
              <a:buClr>
                <a:srgbClr val="FFFFFF"/>
              </a:buClr>
            </a:pPr>
            <a:r>
              <a:rPr lang="nl-NL">
                <a:ea typeface="+mn-lt"/>
                <a:cs typeface="+mn-lt"/>
              </a:rPr>
              <a:t>Visualisatie in overzichtelijke applicatie</a:t>
            </a:r>
            <a:endParaRPr lang="nl-NL"/>
          </a:p>
          <a:p>
            <a:pPr>
              <a:buClr>
                <a:srgbClr val="FFFFFF"/>
              </a:buClr>
            </a:pPr>
            <a:endParaRPr lang="nl-NL">
              <a:cs typeface="Calibri"/>
            </a:endParaRPr>
          </a:p>
        </p:txBody>
      </p:sp>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err="1"/>
              <a:t>werkwijze</a:t>
            </a:r>
            <a:endParaRPr lang="ru-RU" err="1"/>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346" name="Group 345">
            <a:extLst>
              <a:ext uri="{FF2B5EF4-FFF2-40B4-BE49-F238E27FC236}">
                <a16:creationId xmlns:a16="http://schemas.microsoft.com/office/drawing/2014/main" id="{58B25CAD-A790-499A-926B-116E10915E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347" name="Freeform 98">
              <a:extLst>
                <a:ext uri="{FF2B5EF4-FFF2-40B4-BE49-F238E27FC236}">
                  <a16:creationId xmlns:a16="http://schemas.microsoft.com/office/drawing/2014/main" id="{76E29510-9A59-43B9-BA40-BF403A9F6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8" name="Group 347">
              <a:extLst>
                <a:ext uri="{FF2B5EF4-FFF2-40B4-BE49-F238E27FC236}">
                  <a16:creationId xmlns:a16="http://schemas.microsoft.com/office/drawing/2014/main" id="{D41DCF14-C3EC-4A84-9BCB-CE73743063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349" name="Straight Connector 348">
                <a:extLst>
                  <a:ext uri="{FF2B5EF4-FFF2-40B4-BE49-F238E27FC236}">
                    <a16:creationId xmlns:a16="http://schemas.microsoft.com/office/drawing/2014/main" id="{323473CE-82AD-4D8D-A232-68772F8249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6C67ADA3-E620-4348-8071-F9721E422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221526D8-6171-42B9-BB1D-D4EBD07C9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D918272C-9574-485F-8DBA-E779254B6C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414CAA3E-D915-4597-85D4-DF416AF539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8749FF6F-6DEA-46A3-A01C-82BD29418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8853F97E-C428-43BB-903E-E63D7A05D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FD4EE22F-D9F6-499B-8595-2CA950937E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0A598804-7127-47FC-8A02-C6E2FD0D7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12A35C24-2BAE-4314-BBF5-81A17F92E1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73A33BF9-E8C7-47A3-BFF6-5419153F72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B8707F62-2F29-4FF0-A976-55E1996003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3D9DB8BF-BBA2-4465-8B80-B354B3A5BA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1C237BA7-462C-4ABE-B089-4C8938F821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E14D5F33-8377-427F-B4D1-8B783BF48E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68114C18-86CF-412F-81BD-4856E83C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ECF1CFD5-877F-4D23-9186-ABBE606058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FD718FB9-83BB-4BFB-ACF6-7D0A681BB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99B007F5-E4FE-4A8F-813F-CC2740BD2E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41345DFB-742B-4F09-B75A-05377FD401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7B4845AC-E70E-40A2-9491-05B2DBB92D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F4111F64-514D-4447-86EB-D665455248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B20169F1-F2D1-4726-8423-DBB5FE0714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69F80247-CF53-4374-81E2-475BDD5210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FA5F5D72-947B-414E-8FDD-BBA2BCB95B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C3AECE77-F2AF-4FCA-9C0E-A3E154EF49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A357807F-7199-418E-A0A9-B64105ECD2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74400BB-9AFD-4FE0-890E-888B089C2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6B161EE8-5F23-490A-9728-F35D68DF90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F4E71C7-716A-43DB-8B25-45D376E5D1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CCC85AEA-CCD1-4DF7-8916-0F72027ED7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2135A1AE-41A5-4D62-8EDA-7E2AE30EF6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F3CFD903-54FF-40B5-8645-48F3E463AE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250B0D3E-699D-4045-9BD5-B4CF69C20B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B430A3E5-50DB-4A25-A497-A9AABF4CD8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A1B0E32C-6B1D-4061-8FE9-49FE8F48E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5933DD09-EE89-4852-AAB4-7C42FEB01C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211394FF-3D41-4AC3-BF43-D84C4453F9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8E419255-A9D6-42DD-A394-F5330A6F36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7B92B858-83FE-42E7-B526-734880D077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1AC09C3A-8718-4FF6-89BE-385091356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1ACA67A3-5C58-4B01-9A72-136D48845E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9C479D8B-24CE-4B25-A4B4-1D411A4502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9BF48C75-7374-42F2-A159-526789C34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D809A4AF-4DE5-4BEA-9D5A-A5236E9AF3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B3EF6033-DAB6-40AE-904A-9B445DBD6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B6FAF6D3-9004-48E4-9A1F-BF36CEF7C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45BF9CAE-C7FC-4A40-83EC-8D4FA543E0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C9D1F7A5-8E54-4E36-9FBB-68F82877C2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2E9B55B9-3B64-43D0-B20B-63D1E69CE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AD5DB75D-0B80-49D5-ABF8-FB393DC83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F3F5F929-EAAF-471A-9E35-6DCDC3566C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E4C2BEB3-0299-4A25-830D-6E2DF9FDC8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04E342A0-615D-466D-9404-CA8BBCEEFC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6BDFFE1C-1E19-4EF4-A1B2-204A04E341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6731123C-8680-4E7A-AF54-969919D30C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8F1F0F71-5F67-496A-85EC-C8272FC6DE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4EE0D13E-74B4-46D8-9CEB-993A9B02BB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BC0AC4E-E40A-4D25-B178-B28024D5DB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A143B7E6-35F6-4AAF-B75E-D0E3B1CC3B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8DAAF768-2A67-4FCC-B682-7B14D4699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9A5A9193-6968-40A2-9E95-40B9A300A1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85F665EA-A27F-453A-9F57-4D4B9CE64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4F6B94B3-C73B-4B26-A066-A4A6EB6920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2C87A408-F5B1-4397-9A9F-65844D7EFB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B9AC2E82-FE6E-420B-9AB8-7939E196CE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BAE5E1C4-5F11-44DF-9A63-A3AB706FC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3236581D-1127-4822-B364-203311850B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CF6AFBC9-9C55-4BB4-8DD3-CBFB9D959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3312F76C-C542-4FF1-88A9-12DED608E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AC1AEC1F-364C-4A2C-8798-18571170F7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4960AF63-51EE-4474-9693-18C3FFC5F5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1E186998-8FFC-4B8E-9664-A3EB3DA93F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A00B2A7C-644E-4B02-8949-68AC413D1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923CE8B-E88E-4585-A698-30BB686DFE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21148CFA-ECD4-4847-91CE-7E8206F840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DFAB4226-9991-4F5E-B43B-D873A909D2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C8548911-9FE4-446D-BD3E-DC72AEF2D6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428" name="Group 427">
            <a:extLst>
              <a:ext uri="{FF2B5EF4-FFF2-40B4-BE49-F238E27FC236}">
                <a16:creationId xmlns:a16="http://schemas.microsoft.com/office/drawing/2014/main" id="{811B40AE-63DC-41CA-B0D1-EF99F055F5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429" name="Freeform 17">
              <a:extLst>
                <a:ext uri="{FF2B5EF4-FFF2-40B4-BE49-F238E27FC236}">
                  <a16:creationId xmlns:a16="http://schemas.microsoft.com/office/drawing/2014/main" id="{07BB2A43-A75C-4A17-B68F-E6AB75EE0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0" name="Group 429">
              <a:extLst>
                <a:ext uri="{FF2B5EF4-FFF2-40B4-BE49-F238E27FC236}">
                  <a16:creationId xmlns:a16="http://schemas.microsoft.com/office/drawing/2014/main" id="{40A0BDF4-301A-4EE4-A77D-BD245F18EE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431" name="Straight Connector 430">
                <a:extLst>
                  <a:ext uri="{FF2B5EF4-FFF2-40B4-BE49-F238E27FC236}">
                    <a16:creationId xmlns:a16="http://schemas.microsoft.com/office/drawing/2014/main" id="{C4924D57-94BA-40F5-BF53-9B23F7213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14F8BCB-338A-49F5-BB9D-626C7A0CC9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DEFC0D9E-285A-4D86-8A71-B985BA8335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57015B3C-B28A-40F0-B53A-91B3B9C5FA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DFD7530-F83D-4D23-9B1F-F8DA8CD5AF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4DC34F9A-64D4-48B5-8E5A-ED0E339253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3ED77B99-47E0-4D0B-B185-7F5E1B61C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EC09C835-22F6-4E14-9BBE-11DD233346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A02419A0-4AA5-4985-B606-94268DE415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1503FA27-7544-400B-8706-FE12A9B316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DD404C57-DD6C-454E-BE13-90369095B1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5ABEA11C-C6F5-4FAB-9F3F-384EF23D6C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7CAEDBBC-2C01-496B-929B-849F1CB534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2894D4ED-61CE-46A2-9092-A00B9E8377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1C5D0262-1B14-45D6-937F-B6D6A915DC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3C7684CB-4F98-4EC9-A35B-1E903CEE66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5C25B956-861C-47EE-9D4D-E31C24538E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DD61AAC-D277-4D2E-AB51-8DDB489040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4A4BA2A9-697F-45E1-8363-5E61A4207E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FD517C0E-A6EE-4A86-9F4C-434CD71915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98C170BA-831C-4BA4-A286-65E66E9C4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0EAA6EC5-E2BD-492B-9A8B-C27A76AC6C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8485DB25-AEEB-4180-9A14-2CEB267D4F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807A4361-79A5-47AA-98FE-01640EE42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a:extLst>
                  <a:ext uri="{FF2B5EF4-FFF2-40B4-BE49-F238E27FC236}">
                    <a16:creationId xmlns:a16="http://schemas.microsoft.com/office/drawing/2014/main" id="{F672975E-CAD3-46F3-BDA2-902C8237DC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15679262-AA08-4D50-AB3F-E6F9B4D1D8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61E32D5A-0C93-4E13-B049-914A2F1D29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941EC8F6-AF84-43B6-9400-F73F6FBAD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E75F074A-16C0-4748-BD13-64A7C32F6A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ECB3D608-CA7C-470E-9AAA-8389005F5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AB4FD7D-4E8A-4455-933E-99E52E0B49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7416DF40-A568-431F-B63F-C32A9175B8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1B25E07C-A0EC-4DCF-88EC-51BB5C3FC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96C7DC41-3ADA-4989-AE2A-0F8D9DFCC9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6AE2AB88-5EAC-41EC-98BF-FACD6A2115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94E0B17E-9282-4983-AEB1-2B123998A3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986E83F1-9CCB-448B-89C9-F55B273BFC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1621D911-2A84-468C-9244-743E3E18D7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B29971DC-3B38-4403-ABC9-880A06EBAC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F2D65D61-4C71-4851-B377-83369B3889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804A736D-4A39-4E06-B7A7-2217CEB4EC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33B1531E-B3AC-480D-A8CD-836E8C1788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CF076B49-2AA3-4C05-9E50-CFF9137184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FE506FE5-22A7-42E7-BEB9-5442E79184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5D634CEF-DD74-4EC0-B7F4-3884BAF106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C4AD2728-E4B9-487D-A682-5E21DD15BB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C422CD3C-92C4-473C-9E31-85A594F6B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71509C2B-9D23-4008-B6A1-2407688209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9" name="Straight Connector 478">
                <a:extLst>
                  <a:ext uri="{FF2B5EF4-FFF2-40B4-BE49-F238E27FC236}">
                    <a16:creationId xmlns:a16="http://schemas.microsoft.com/office/drawing/2014/main" id="{007ACD51-E44F-4AF8-8F61-F276D7134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EF5BDAF9-2B69-4209-BE1F-6C5D8A1DFF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9DA27782-8E1F-422F-B106-31C0E1216D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8E8A221D-84EC-47C2-A895-8253858153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F08A0E1C-6626-4DD8-83BE-E83E2DFC84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7360D67F-521C-4D9A-B2B1-392386EA51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F29669A1-CC36-41F4-B0F1-B720DB9894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7DC3ADA6-152F-4D7B-9ABD-30DC8F7A2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1F6CA5EE-56FA-4EF7-9EC7-BC3FB217ED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703F9222-217B-48EB-8878-EC0B32E322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48B9A73-A26B-43DB-9BB2-5658871FEA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EDF9DD53-6F04-4203-B61A-240676B7FD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01065752-DE28-425C-8987-168FE9F510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4B78A37C-B329-45F9-AF83-26D5CD826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FB70B126-9812-487A-AB78-CBCB1B32D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62A622F7-EC16-4F46-83B7-7A7DBCF99A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5607D488-F3A1-4FF6-9C5C-B4C1E147A2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FDD48CAD-8E9A-434C-9F7E-6031DA9A6A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F70B9979-DEC4-48B9-9462-E3631AC96A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ADB15ACD-534F-474C-8B1A-8F5B94AEFD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8DFFE368-637C-4309-ABAC-BDCED29B6B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7D3E8255-AD5A-48F8-B948-7BF97DBEE7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784682BD-D253-4704-BB29-6D9C7D300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34113DE4-AE89-4F45-9B12-61B04E3E78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8437CF76-AF2F-46BC-9579-872625F1AB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AF2AF364-8140-40A5-9AC8-00C03DA47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AFBA166C-DB92-475D-B0D3-1F7EB2B81A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583F60B4-E774-4D4F-BC7C-A171BB6174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EF18C06C-0984-4FAA-952A-9CBFC0F95C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BDE44802-FF06-46DC-9F7E-D2A329BB29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1399332872"/>
              </p:ext>
            </p:extLst>
          </p:nvPr>
        </p:nvGraphicFramePr>
        <p:xfrm>
          <a:off x="685801" y="2142067"/>
          <a:ext cx="6143423"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913824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0B9018-47AB-43BC-A64F-7EC41FDBA33E}"/>
              </a:ext>
            </a:extLst>
          </p:cNvPr>
          <p:cNvSpPr>
            <a:spLocks noGrp="1"/>
          </p:cNvSpPr>
          <p:nvPr>
            <p:ph type="title"/>
          </p:nvPr>
        </p:nvSpPr>
        <p:spPr>
          <a:xfrm>
            <a:off x="825909" y="808055"/>
            <a:ext cx="3979205" cy="1453363"/>
          </a:xfrm>
        </p:spPr>
        <p:txBody>
          <a:bodyPr>
            <a:normAutofit/>
          </a:bodyPr>
          <a:lstStyle/>
          <a:p>
            <a:r>
              <a:rPr lang="nl-NL">
                <a:cs typeface="Calibri Light"/>
              </a:rPr>
              <a:t>Modelkeuze</a:t>
            </a:r>
            <a:endParaRPr lang="nl-NL"/>
          </a:p>
        </p:txBody>
      </p:sp>
      <p:sp>
        <p:nvSpPr>
          <p:cNvPr id="3" name="Tijdelijke aanduiding voor inhoud 2">
            <a:extLst>
              <a:ext uri="{FF2B5EF4-FFF2-40B4-BE49-F238E27FC236}">
                <a16:creationId xmlns:a16="http://schemas.microsoft.com/office/drawing/2014/main" id="{E656F99F-A8EE-43F3-8257-2F953A9708BA}"/>
              </a:ext>
            </a:extLst>
          </p:cNvPr>
          <p:cNvSpPr>
            <a:spLocks noGrp="1"/>
          </p:cNvSpPr>
          <p:nvPr>
            <p:ph idx="1"/>
          </p:nvPr>
        </p:nvSpPr>
        <p:spPr>
          <a:xfrm>
            <a:off x="802178" y="2261420"/>
            <a:ext cx="4002936" cy="3637935"/>
          </a:xfrm>
        </p:spPr>
        <p:txBody>
          <a:bodyPr>
            <a:normAutofit/>
          </a:bodyPr>
          <a:lstStyle/>
          <a:p>
            <a:r>
              <a:rPr lang="nl-NL">
                <a:cs typeface="Calibri"/>
              </a:rPr>
              <a:t>Baseline Model</a:t>
            </a:r>
          </a:p>
          <a:p>
            <a:pPr>
              <a:buClr>
                <a:srgbClr val="FFFFFF"/>
              </a:buClr>
            </a:pPr>
            <a:r>
              <a:rPr lang="nl-NL" err="1">
                <a:cs typeface="Calibri"/>
              </a:rPr>
              <a:t>Lineare</a:t>
            </a:r>
            <a:r>
              <a:rPr lang="nl-NL">
                <a:cs typeface="Calibri"/>
              </a:rPr>
              <a:t> Regressie</a:t>
            </a:r>
            <a:endParaRPr lang="nl-NL"/>
          </a:p>
          <a:p>
            <a:pPr>
              <a:buClr>
                <a:srgbClr val="FFFFFF"/>
              </a:buClr>
            </a:pPr>
            <a:r>
              <a:rPr lang="nl-NL" err="1">
                <a:ea typeface="+mn-lt"/>
                <a:cs typeface="+mn-lt"/>
              </a:rPr>
              <a:t>Decision</a:t>
            </a:r>
            <a:r>
              <a:rPr lang="nl-NL">
                <a:ea typeface="+mn-lt"/>
                <a:cs typeface="+mn-lt"/>
              </a:rPr>
              <a:t> Tree </a:t>
            </a:r>
            <a:r>
              <a:rPr lang="nl-NL" err="1">
                <a:ea typeface="+mn-lt"/>
                <a:cs typeface="+mn-lt"/>
              </a:rPr>
              <a:t>Classifier</a:t>
            </a:r>
            <a:endParaRPr lang="nl-NL" err="1">
              <a:cs typeface="Calibri"/>
            </a:endParaRPr>
          </a:p>
          <a:p>
            <a:pPr>
              <a:buClr>
                <a:srgbClr val="FFFFFF"/>
              </a:buClr>
            </a:pPr>
            <a:r>
              <a:rPr lang="nl-NL" err="1">
                <a:cs typeface="Calibri"/>
              </a:rPr>
              <a:t>Decision</a:t>
            </a:r>
            <a:r>
              <a:rPr lang="nl-NL">
                <a:cs typeface="Calibri"/>
              </a:rPr>
              <a:t> Tree Regressie</a:t>
            </a:r>
          </a:p>
          <a:p>
            <a:pPr>
              <a:buClr>
                <a:srgbClr val="FFFFFF"/>
              </a:buClr>
            </a:pPr>
            <a:r>
              <a:rPr lang="nl-NL">
                <a:cs typeface="Calibri"/>
              </a:rPr>
              <a:t>Random </a:t>
            </a:r>
            <a:r>
              <a:rPr lang="nl-NL" err="1">
                <a:cs typeface="Calibri"/>
              </a:rPr>
              <a:t>Forest</a:t>
            </a:r>
            <a:r>
              <a:rPr lang="nl-NL">
                <a:cs typeface="Calibri"/>
              </a:rPr>
              <a:t> </a:t>
            </a:r>
            <a:r>
              <a:rPr lang="nl-NL" err="1">
                <a:cs typeface="Calibri"/>
              </a:rPr>
              <a:t>Classifier</a:t>
            </a:r>
            <a:endParaRPr lang="nl-NL">
              <a:cs typeface="Calibri"/>
            </a:endParaRPr>
          </a:p>
          <a:p>
            <a:pPr>
              <a:buClr>
                <a:srgbClr val="FFFFFF"/>
              </a:buClr>
            </a:pPr>
            <a:r>
              <a:rPr lang="nl-NL">
                <a:cs typeface="Calibri"/>
              </a:rPr>
              <a:t>Random </a:t>
            </a:r>
            <a:r>
              <a:rPr lang="nl-NL" err="1">
                <a:cs typeface="Calibri"/>
              </a:rPr>
              <a:t>Forest</a:t>
            </a:r>
            <a:r>
              <a:rPr lang="nl-NL">
                <a:cs typeface="Calibri"/>
              </a:rPr>
              <a:t> Regressie</a:t>
            </a:r>
          </a:p>
        </p:txBody>
      </p:sp>
      <p:pic>
        <p:nvPicPr>
          <p:cNvPr id="7" name="Graphic 6" descr="Deciduous tree">
            <a:extLst>
              <a:ext uri="{FF2B5EF4-FFF2-40B4-BE49-F238E27FC236}">
                <a16:creationId xmlns:a16="http://schemas.microsoft.com/office/drawing/2014/main" id="{F5C5437B-BAF0-4A95-A580-C13BD2BE74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86077" y="796413"/>
            <a:ext cx="5102943"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6744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F3C31-D384-4076-8A4F-B34AB8FDAE05}"/>
              </a:ext>
            </a:extLst>
          </p:cNvPr>
          <p:cNvSpPr>
            <a:spLocks noGrp="1"/>
          </p:cNvSpPr>
          <p:nvPr>
            <p:ph type="title"/>
          </p:nvPr>
        </p:nvSpPr>
        <p:spPr>
          <a:xfrm>
            <a:off x="685802" y="609600"/>
            <a:ext cx="6282266" cy="1456267"/>
          </a:xfrm>
        </p:spPr>
        <p:txBody>
          <a:bodyPr>
            <a:normAutofit/>
          </a:bodyPr>
          <a:lstStyle/>
          <a:p>
            <a:r>
              <a:rPr lang="nl-NL">
                <a:cs typeface="Calibri Light"/>
              </a:rPr>
              <a:t>Applicatie</a:t>
            </a:r>
            <a:endParaRPr lang="nl-NL"/>
          </a:p>
        </p:txBody>
      </p:sp>
      <p:sp>
        <p:nvSpPr>
          <p:cNvPr id="3" name="Tijdelijke aanduiding voor inhoud 2">
            <a:extLst>
              <a:ext uri="{FF2B5EF4-FFF2-40B4-BE49-F238E27FC236}">
                <a16:creationId xmlns:a16="http://schemas.microsoft.com/office/drawing/2014/main" id="{23D7A941-4899-4DEE-88FC-1529604400FF}"/>
              </a:ext>
            </a:extLst>
          </p:cNvPr>
          <p:cNvSpPr>
            <a:spLocks noGrp="1"/>
          </p:cNvSpPr>
          <p:nvPr>
            <p:ph idx="1"/>
          </p:nvPr>
        </p:nvSpPr>
        <p:spPr>
          <a:xfrm>
            <a:off x="685802" y="2142067"/>
            <a:ext cx="6282266" cy="3649133"/>
          </a:xfrm>
        </p:spPr>
        <p:txBody>
          <a:bodyPr>
            <a:normAutofit/>
          </a:bodyPr>
          <a:lstStyle/>
          <a:p>
            <a:r>
              <a:rPr lang="nl-NL">
                <a:cs typeface="Calibri"/>
              </a:rPr>
              <a:t>Meldingsnummer</a:t>
            </a:r>
          </a:p>
          <a:p>
            <a:pPr>
              <a:buClr>
                <a:srgbClr val="FFFFFF"/>
              </a:buClr>
            </a:pPr>
            <a:r>
              <a:rPr lang="nl-NL">
                <a:cs typeface="Calibri"/>
              </a:rPr>
              <a:t>Oorzaakcode</a:t>
            </a:r>
          </a:p>
          <a:p>
            <a:pPr>
              <a:buClr>
                <a:srgbClr val="FFFFFF"/>
              </a:buClr>
            </a:pPr>
            <a:r>
              <a:rPr lang="nl-NL">
                <a:cs typeface="Calibri"/>
              </a:rPr>
              <a:t>Prioriteit</a:t>
            </a:r>
          </a:p>
          <a:p>
            <a:pPr>
              <a:buClr>
                <a:srgbClr val="FFFFFF"/>
              </a:buClr>
            </a:pPr>
            <a:r>
              <a:rPr lang="nl-NL">
                <a:cs typeface="Calibri"/>
              </a:rPr>
              <a:t>Geschatte Reparatietijd</a:t>
            </a:r>
          </a:p>
        </p:txBody>
      </p:sp>
      <p:pic>
        <p:nvPicPr>
          <p:cNvPr id="7" name="Graphic 6" descr="Probleem vast">
            <a:extLst>
              <a:ext uri="{FF2B5EF4-FFF2-40B4-BE49-F238E27FC236}">
                <a16:creationId xmlns:a16="http://schemas.microsoft.com/office/drawing/2014/main" id="{635169A6-AD88-4C5C-AFDB-34EBF2AB87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44913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F3C31-D384-4076-8A4F-B34AB8FDAE05}"/>
              </a:ext>
            </a:extLst>
          </p:cNvPr>
          <p:cNvSpPr>
            <a:spLocks noGrp="1"/>
          </p:cNvSpPr>
          <p:nvPr>
            <p:ph type="title"/>
          </p:nvPr>
        </p:nvSpPr>
        <p:spPr>
          <a:xfrm>
            <a:off x="685801" y="609600"/>
            <a:ext cx="10131425" cy="1456267"/>
          </a:xfrm>
        </p:spPr>
        <p:txBody>
          <a:bodyPr>
            <a:normAutofit/>
          </a:bodyPr>
          <a:lstStyle/>
          <a:p>
            <a:r>
              <a:rPr lang="nl-NL" dirty="0" err="1">
                <a:cs typeface="Calibri Light"/>
              </a:rPr>
              <a:t>Validatieset</a:t>
            </a:r>
            <a:r>
              <a:rPr lang="nl-NL" dirty="0">
                <a:cs typeface="Calibri Light"/>
              </a:rPr>
              <a:t> demo</a:t>
            </a:r>
            <a:endParaRPr lang="nl-NL" dirty="0" err="1"/>
          </a:p>
        </p:txBody>
      </p:sp>
      <p:graphicFrame>
        <p:nvGraphicFramePr>
          <p:cNvPr id="5" name="Tijdelijke aanduiding voor inhoud 2">
            <a:extLst>
              <a:ext uri="{FF2B5EF4-FFF2-40B4-BE49-F238E27FC236}">
                <a16:creationId xmlns:a16="http://schemas.microsoft.com/office/drawing/2014/main" id="{6AA93709-A537-4AD4-9A3A-4831B1D85CC7}"/>
              </a:ext>
            </a:extLst>
          </p:cNvPr>
          <p:cNvGraphicFramePr>
            <a:graphicFrameLocks noGrp="1"/>
          </p:cNvGraphicFramePr>
          <p:nvPr>
            <p:ph idx="1"/>
            <p:extLst>
              <p:ext uri="{D42A27DB-BD31-4B8C-83A1-F6EECF244321}">
                <p14:modId xmlns:p14="http://schemas.microsoft.com/office/powerpoint/2010/main" val="2398435183"/>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1116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err="1">
                <a:solidFill>
                  <a:schemeClr val="accent1">
                    <a:lumMod val="40000"/>
                    <a:lumOff val="60000"/>
                  </a:schemeClr>
                </a:solidFill>
                <a:cs typeface="Calibri"/>
              </a:rPr>
              <a:t>Kritiek</a:t>
            </a:r>
            <a:r>
              <a:rPr lang="en-US" dirty="0">
                <a:solidFill>
                  <a:schemeClr val="accent1">
                    <a:lumMod val="40000"/>
                    <a:lumOff val="60000"/>
                  </a:schemeClr>
                </a:solidFill>
                <a:cs typeface="Calibri"/>
              </a:rPr>
              <a:t>, </a:t>
            </a:r>
            <a:r>
              <a:rPr lang="en-US" dirty="0" err="1">
                <a:solidFill>
                  <a:schemeClr val="accent1">
                    <a:lumMod val="40000"/>
                    <a:lumOff val="60000"/>
                  </a:schemeClr>
                </a:solidFill>
                <a:cs typeface="Calibri"/>
              </a:rPr>
              <a:t>advies</a:t>
            </a:r>
            <a:r>
              <a:rPr lang="en-US" dirty="0">
                <a:solidFill>
                  <a:schemeClr val="accent1">
                    <a:lumMod val="40000"/>
                    <a:lumOff val="60000"/>
                  </a:schemeClr>
                </a:solidFill>
                <a:cs typeface="Calibri"/>
              </a:rPr>
              <a:t> en </a:t>
            </a:r>
            <a:r>
              <a:rPr lang="en-US" dirty="0" err="1">
                <a:solidFill>
                  <a:schemeClr val="accent1">
                    <a:lumMod val="40000"/>
                    <a:lumOff val="60000"/>
                  </a:schemeClr>
                </a:solidFill>
                <a:cs typeface="Calibri"/>
              </a:rPr>
              <a:t>complimenten</a:t>
            </a:r>
            <a:r>
              <a:rPr lang="en-US" dirty="0">
                <a:solidFill>
                  <a:schemeClr val="accent1">
                    <a:lumMod val="40000"/>
                    <a:lumOff val="60000"/>
                  </a:schemeClr>
                </a:solidFill>
                <a:cs typeface="Calibri"/>
              </a:rPr>
              <a:t> </a:t>
            </a:r>
            <a:r>
              <a:rPr lang="en-US" dirty="0" err="1">
                <a:solidFill>
                  <a:schemeClr val="accent1">
                    <a:lumMod val="40000"/>
                    <a:lumOff val="60000"/>
                  </a:schemeClr>
                </a:solidFill>
                <a:cs typeface="Calibri"/>
              </a:rPr>
              <a:t>zijn</a:t>
            </a:r>
            <a:r>
              <a:rPr lang="en-US" dirty="0">
                <a:solidFill>
                  <a:schemeClr val="accent1">
                    <a:lumMod val="40000"/>
                    <a:lumOff val="60000"/>
                  </a:schemeClr>
                </a:solidFill>
                <a:cs typeface="Calibri"/>
              </a:rPr>
              <a:t> </a:t>
            </a:r>
            <a:r>
              <a:rPr lang="en-US" dirty="0" err="1">
                <a:solidFill>
                  <a:schemeClr val="accent1">
                    <a:lumMod val="40000"/>
                    <a:lumOff val="60000"/>
                  </a:schemeClr>
                </a:solidFill>
                <a:cs typeface="Calibri"/>
              </a:rPr>
              <a:t>altijd</a:t>
            </a:r>
            <a:r>
              <a:rPr lang="en-US" dirty="0">
                <a:solidFill>
                  <a:schemeClr val="accent1">
                    <a:lumMod val="40000"/>
                    <a:lumOff val="60000"/>
                  </a:schemeClr>
                </a:solidFill>
                <a:cs typeface="Calibri"/>
              </a:rPr>
              <a:t> </a:t>
            </a:r>
            <a:r>
              <a:rPr lang="en-US" dirty="0" err="1">
                <a:solidFill>
                  <a:schemeClr val="accent1">
                    <a:lumMod val="40000"/>
                    <a:lumOff val="60000"/>
                  </a:schemeClr>
                </a:solidFill>
                <a:cs typeface="Calibri"/>
              </a:rPr>
              <a:t>welkom</a:t>
            </a:r>
          </a:p>
        </p:txBody>
      </p:sp>
    </p:spTree>
    <p:extLst>
      <p:ext uri="{BB962C8B-B14F-4D97-AF65-F5344CB8AC3E}">
        <p14:creationId xmlns:p14="http://schemas.microsoft.com/office/powerpoint/2010/main" val="293993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5B2D66-8E18-46D7-967B-1A3B48ACF553}">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066D2AD-45B3-4580-A691-E5968F9B53A6}">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BFE41CA-01C7-4999-9BC7-050FDE7EA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Breedbeeld</PresentationFormat>
  <Slides>8</Slides>
  <Notes>5</Notes>
  <HiddenSlides>0</HiddenSlides>
  <ScaleCrop>false</ScaleCrop>
  <HeadingPairs>
    <vt:vector size="4" baseType="variant">
      <vt:variant>
        <vt:lpstr>Thema</vt:lpstr>
      </vt:variant>
      <vt:variant>
        <vt:i4>1</vt:i4>
      </vt:variant>
      <vt:variant>
        <vt:lpstr>Diatitels</vt:lpstr>
      </vt:variant>
      <vt:variant>
        <vt:i4>8</vt:i4>
      </vt:variant>
    </vt:vector>
  </HeadingPairs>
  <TitlesOfParts>
    <vt:vector size="9" baseType="lpstr">
      <vt:lpstr>Celestial</vt:lpstr>
      <vt:lpstr>Data-driven Business prorail reparatietijd inschatten Gemaakt door koen van heertum, guy veenhof, ruben van Raaij</vt:lpstr>
      <vt:lpstr>opdrachtomschrijving</vt:lpstr>
      <vt:lpstr>doelstelling</vt:lpstr>
      <vt:lpstr>werkwijze</vt:lpstr>
      <vt:lpstr>Modelkeuze</vt:lpstr>
      <vt:lpstr>Applicatie</vt:lpstr>
      <vt:lpstr>Validatieset 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Design</dc:title>
  <dc:creator/>
  <cp:revision>27</cp:revision>
  <dcterms:created xsi:type="dcterms:W3CDTF">2020-11-05T16:23:05Z</dcterms:created>
  <dcterms:modified xsi:type="dcterms:W3CDTF">2020-11-05T17:27:39Z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