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6"/>
  </p:notesMasterIdLst>
  <p:handoutMasterIdLst>
    <p:handoutMasterId r:id="rId17"/>
  </p:handoutMasterIdLst>
  <p:sldIdLst>
    <p:sldId id="256" r:id="rId5"/>
    <p:sldId id="275" r:id="rId6"/>
    <p:sldId id="260" r:id="rId7"/>
    <p:sldId id="258" r:id="rId8"/>
    <p:sldId id="277" r:id="rId9"/>
    <p:sldId id="276" r:id="rId10"/>
    <p:sldId id="280" r:id="rId11"/>
    <p:sldId id="279" r:id="rId12"/>
    <p:sldId id="278" r:id="rId13"/>
    <p:sldId id="264"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37CBC-4F92-0E27-97D0-F8723FAD10E0}" v="511" dt="2020-11-05T17:09:11.968"/>
    <p1510:client id="{B5984334-EFE6-2099-8CCC-A7D13EA2A900}" v="88" dt="2020-11-05T16:46:28.443"/>
    <p1510:client id="{D68253DE-E35C-4A7C-9BB4-1FB516CEA99E}" v="514" dt="2020-11-05T16:37:5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van Raaij" userId="S::ruben.vanraaij@student.hu.nl::193fb613-c5b7-4488-b6b2-11dc4097b762" providerId="AD" clId="Web-{8D537CBC-4F92-0E27-97D0-F8723FAD10E0}"/>
    <pc:docChg chg="modSld">
      <pc:chgData name="Ruben van Raaij" userId="S::ruben.vanraaij@student.hu.nl::193fb613-c5b7-4488-b6b2-11dc4097b762" providerId="AD" clId="Web-{8D537CBC-4F92-0E27-97D0-F8723FAD10E0}" dt="2020-11-05T17:16:16.276" v="516"/>
      <pc:docMkLst>
        <pc:docMk/>
      </pc:docMkLst>
      <pc:sldChg chg="addSp modSp mod setBg modNotes">
        <pc:chgData name="Ruben van Raaij" userId="S::ruben.vanraaij@student.hu.nl::193fb613-c5b7-4488-b6b2-11dc4097b762" providerId="AD" clId="Web-{8D537CBC-4F92-0E27-97D0-F8723FAD10E0}" dt="2020-11-05T17:16:16.276" v="516"/>
        <pc:sldMkLst>
          <pc:docMk/>
          <pc:sldMk cId="1429390259" sldId="260"/>
        </pc:sldMkLst>
        <pc:spChg chg="mod">
          <ac:chgData name="Ruben van Raaij" userId="S::ruben.vanraaij@student.hu.nl::193fb613-c5b7-4488-b6b2-11dc4097b762" providerId="AD" clId="Web-{8D537CBC-4F92-0E27-97D0-F8723FAD10E0}" dt="2020-11-05T17:07:12.308" v="382"/>
          <ac:spMkLst>
            <pc:docMk/>
            <pc:sldMk cId="1429390259" sldId="260"/>
            <ac:spMk id="2" creationId="{F188652B-B439-4AB5-8773-417F1E05177E}"/>
          </ac:spMkLst>
        </pc:spChg>
        <pc:spChg chg="mod ord">
          <ac:chgData name="Ruben van Raaij" userId="S::ruben.vanraaij@student.hu.nl::193fb613-c5b7-4488-b6b2-11dc4097b762" providerId="AD" clId="Web-{8D537CBC-4F92-0E27-97D0-F8723FAD10E0}" dt="2020-11-05T17:07:12.308" v="382"/>
          <ac:spMkLst>
            <pc:docMk/>
            <pc:sldMk cId="1429390259" sldId="260"/>
            <ac:spMk id="4" creationId="{831E96E2-40EE-4DCE-A90E-037CD3A4E8F3}"/>
          </ac:spMkLst>
        </pc:spChg>
        <pc:picChg chg="add mod">
          <ac:chgData name="Ruben van Raaij" userId="S::ruben.vanraaij@student.hu.nl::193fb613-c5b7-4488-b6b2-11dc4097b762" providerId="AD" clId="Web-{8D537CBC-4F92-0E27-97D0-F8723FAD10E0}" dt="2020-11-05T17:07:12.308" v="382"/>
          <ac:picMkLst>
            <pc:docMk/>
            <pc:sldMk cId="1429390259" sldId="260"/>
            <ac:picMk id="8" creationId="{8427833A-5287-4F84-9DF0-3041BBAD8A5B}"/>
          </ac:picMkLst>
        </pc:picChg>
      </pc:sldChg>
      <pc:sldChg chg="addSp modSp mod setBg modNotes">
        <pc:chgData name="Ruben van Raaij" userId="S::ruben.vanraaij@student.hu.nl::193fb613-c5b7-4488-b6b2-11dc4097b762" providerId="AD" clId="Web-{8D537CBC-4F92-0E27-97D0-F8723FAD10E0}" dt="2020-11-05T17:09:06.983" v="514"/>
        <pc:sldMkLst>
          <pc:docMk/>
          <pc:sldMk cId="4086618482" sldId="275"/>
        </pc:sldMkLst>
        <pc:spChg chg="mod">
          <ac:chgData name="Ruben van Raaij" userId="S::ruben.vanraaij@student.hu.nl::193fb613-c5b7-4488-b6b2-11dc4097b762" providerId="AD" clId="Web-{8D537CBC-4F92-0E27-97D0-F8723FAD10E0}" dt="2020-11-05T17:08:47.045" v="512"/>
          <ac:spMkLst>
            <pc:docMk/>
            <pc:sldMk cId="4086618482" sldId="275"/>
            <ac:spMk id="2" creationId="{DCCFC13D-08FB-4465-9026-F144BF6927AF}"/>
          </ac:spMkLst>
        </pc:spChg>
        <pc:spChg chg="mod">
          <ac:chgData name="Ruben van Raaij" userId="S::ruben.vanraaij@student.hu.nl::193fb613-c5b7-4488-b6b2-11dc4097b762" providerId="AD" clId="Web-{8D537CBC-4F92-0E27-97D0-F8723FAD10E0}" dt="2020-11-05T17:08:47.045" v="512"/>
          <ac:spMkLst>
            <pc:docMk/>
            <pc:sldMk cId="4086618482" sldId="275"/>
            <ac:spMk id="3" creationId="{6BD11188-DB1C-4B46-889A-DAD87377CBC8}"/>
          </ac:spMkLst>
        </pc:spChg>
        <pc:picChg chg="add">
          <ac:chgData name="Ruben van Raaij" userId="S::ruben.vanraaij@student.hu.nl::193fb613-c5b7-4488-b6b2-11dc4097b762" providerId="AD" clId="Web-{8D537CBC-4F92-0E27-97D0-F8723FAD10E0}" dt="2020-11-05T17:08:47.045" v="512"/>
          <ac:picMkLst>
            <pc:docMk/>
            <pc:sldMk cId="4086618482" sldId="275"/>
            <ac:picMk id="7" creationId="{70E1DBF4-6E3C-417A-8A9B-0DE4104BC36A}"/>
          </ac:picMkLst>
        </pc:picChg>
      </pc:sldChg>
      <pc:sldChg chg="addSp modSp mod setBg">
        <pc:chgData name="Ruben van Raaij" userId="S::ruben.vanraaij@student.hu.nl::193fb613-c5b7-4488-b6b2-11dc4097b762" providerId="AD" clId="Web-{8D537CBC-4F92-0E27-97D0-F8723FAD10E0}" dt="2020-11-05T17:06:08.401" v="334"/>
        <pc:sldMkLst>
          <pc:docMk/>
          <pc:sldMk cId="3644913265" sldId="276"/>
        </pc:sldMkLst>
        <pc:spChg chg="mod">
          <ac:chgData name="Ruben van Raaij" userId="S::ruben.vanraaij@student.hu.nl::193fb613-c5b7-4488-b6b2-11dc4097b762" providerId="AD" clId="Web-{8D537CBC-4F92-0E27-97D0-F8723FAD10E0}" dt="2020-11-05T17:06:08.401" v="334"/>
          <ac:spMkLst>
            <pc:docMk/>
            <pc:sldMk cId="3644913265" sldId="276"/>
            <ac:spMk id="2" creationId="{8AFF3C31-D384-4076-8A4F-B34AB8FDAE05}"/>
          </ac:spMkLst>
        </pc:spChg>
        <pc:spChg chg="mod">
          <ac:chgData name="Ruben van Raaij" userId="S::ruben.vanraaij@student.hu.nl::193fb613-c5b7-4488-b6b2-11dc4097b762" providerId="AD" clId="Web-{8D537CBC-4F92-0E27-97D0-F8723FAD10E0}" dt="2020-11-05T17:06:08.401" v="334"/>
          <ac:spMkLst>
            <pc:docMk/>
            <pc:sldMk cId="3644913265" sldId="276"/>
            <ac:spMk id="3" creationId="{23D7A941-4899-4DEE-88FC-1529604400FF}"/>
          </ac:spMkLst>
        </pc:spChg>
        <pc:picChg chg="add">
          <ac:chgData name="Ruben van Raaij" userId="S::ruben.vanraaij@student.hu.nl::193fb613-c5b7-4488-b6b2-11dc4097b762" providerId="AD" clId="Web-{8D537CBC-4F92-0E27-97D0-F8723FAD10E0}" dt="2020-11-05T17:06:08.401" v="334"/>
          <ac:picMkLst>
            <pc:docMk/>
            <pc:sldMk cId="3644913265" sldId="276"/>
            <ac:picMk id="7" creationId="{635169A6-AD88-4C5C-AFDB-34EBF2AB87D5}"/>
          </ac:picMkLst>
        </pc:picChg>
      </pc:sldChg>
      <pc:sldChg chg="addSp modSp mod setBg">
        <pc:chgData name="Ruben van Raaij" userId="S::ruben.vanraaij@student.hu.nl::193fb613-c5b7-4488-b6b2-11dc4097b762" providerId="AD" clId="Web-{8D537CBC-4F92-0E27-97D0-F8723FAD10E0}" dt="2020-11-05T17:04:33.414" v="233"/>
        <pc:sldMkLst>
          <pc:docMk/>
          <pc:sldMk cId="116744118" sldId="277"/>
        </pc:sldMkLst>
        <pc:spChg chg="mod">
          <ac:chgData name="Ruben van Raaij" userId="S::ruben.vanraaij@student.hu.nl::193fb613-c5b7-4488-b6b2-11dc4097b762" providerId="AD" clId="Web-{8D537CBC-4F92-0E27-97D0-F8723FAD10E0}" dt="2020-11-05T17:04:33.414" v="233"/>
          <ac:spMkLst>
            <pc:docMk/>
            <pc:sldMk cId="116744118" sldId="277"/>
            <ac:spMk id="2" creationId="{C50B9018-47AB-43BC-A64F-7EC41FDBA33E}"/>
          </ac:spMkLst>
        </pc:spChg>
        <pc:spChg chg="mod">
          <ac:chgData name="Ruben van Raaij" userId="S::ruben.vanraaij@student.hu.nl::193fb613-c5b7-4488-b6b2-11dc4097b762" providerId="AD" clId="Web-{8D537CBC-4F92-0E27-97D0-F8723FAD10E0}" dt="2020-11-05T17:04:33.414" v="233"/>
          <ac:spMkLst>
            <pc:docMk/>
            <pc:sldMk cId="116744118" sldId="277"/>
            <ac:spMk id="3" creationId="{E656F99F-A8EE-43F3-8257-2F953A9708BA}"/>
          </ac:spMkLst>
        </pc:spChg>
        <pc:picChg chg="add">
          <ac:chgData name="Ruben van Raaij" userId="S::ruben.vanraaij@student.hu.nl::193fb613-c5b7-4488-b6b2-11dc4097b762" providerId="AD" clId="Web-{8D537CBC-4F92-0E27-97D0-F8723FAD10E0}" dt="2020-11-05T17:04:33.414" v="233"/>
          <ac:picMkLst>
            <pc:docMk/>
            <pc:sldMk cId="116744118" sldId="277"/>
            <ac:picMk id="7" creationId="{F5C5437B-BAF0-4A95-A580-C13BD2BE74E0}"/>
          </ac:picMkLst>
        </pc:picChg>
      </pc:sldChg>
    </pc:docChg>
  </pc:docChgLst>
  <pc:docChgLst>
    <pc:chgData name="Koen van Heertum" userId="S::koen.vanheertum@student.hu.nl::983fad76-99be-4489-82e2-da5660d690ab" providerId="AD" clId="Web-{B5984334-EFE6-2099-8CCC-A7D13EA2A900}"/>
    <pc:docChg chg="addSld modSld">
      <pc:chgData name="Koen van Heertum" userId="S::koen.vanheertum@student.hu.nl::983fad76-99be-4489-82e2-da5660d690ab" providerId="AD" clId="Web-{B5984334-EFE6-2099-8CCC-A7D13EA2A900}" dt="2020-11-05T16:46:28.193" v="83" actId="20577"/>
      <pc:docMkLst>
        <pc:docMk/>
      </pc:docMkLst>
      <pc:sldChg chg="modSp">
        <pc:chgData name="Koen van Heertum" userId="S::koen.vanheertum@student.hu.nl::983fad76-99be-4489-82e2-da5660d690ab" providerId="AD" clId="Web-{B5984334-EFE6-2099-8CCC-A7D13EA2A900}" dt="2020-11-05T16:39:18.979" v="51" actId="20577"/>
        <pc:sldMkLst>
          <pc:docMk/>
          <pc:sldMk cId="3417721485" sldId="256"/>
        </pc:sldMkLst>
        <pc:spChg chg="mod">
          <ac:chgData name="Koen van Heertum" userId="S::koen.vanheertum@student.hu.nl::983fad76-99be-4489-82e2-da5660d690ab" providerId="AD" clId="Web-{B5984334-EFE6-2099-8CCC-A7D13EA2A900}" dt="2020-11-05T16:39:18.979" v="51" actId="20577"/>
          <ac:spMkLst>
            <pc:docMk/>
            <pc:sldMk cId="3417721485" sldId="256"/>
            <ac:spMk id="3" creationId="{AE584786-6548-4BB4-95FD-977AD1F362C6}"/>
          </ac:spMkLst>
        </pc:spChg>
      </pc:sldChg>
      <pc:sldChg chg="modSp">
        <pc:chgData name="Koen van Heertum" userId="S::koen.vanheertum@student.hu.nl::983fad76-99be-4489-82e2-da5660d690ab" providerId="AD" clId="Web-{B5984334-EFE6-2099-8CCC-A7D13EA2A900}" dt="2020-11-05T16:46:27.068" v="81" actId="20577"/>
        <pc:sldMkLst>
          <pc:docMk/>
          <pc:sldMk cId="3644913265" sldId="276"/>
        </pc:sldMkLst>
        <pc:spChg chg="mod">
          <ac:chgData name="Koen van Heertum" userId="S::koen.vanheertum@student.hu.nl::983fad76-99be-4489-82e2-da5660d690ab" providerId="AD" clId="Web-{B5984334-EFE6-2099-8CCC-A7D13EA2A900}" dt="2020-11-05T16:46:27.068" v="81" actId="20577"/>
          <ac:spMkLst>
            <pc:docMk/>
            <pc:sldMk cId="3644913265" sldId="276"/>
            <ac:spMk id="2" creationId="{8AFF3C31-D384-4076-8A4F-B34AB8FDAE05}"/>
          </ac:spMkLst>
        </pc:spChg>
      </pc:sldChg>
      <pc:sldChg chg="modSp">
        <pc:chgData name="Koen van Heertum" userId="S::koen.vanheertum@student.hu.nl::983fad76-99be-4489-82e2-da5660d690ab" providerId="AD" clId="Web-{B5984334-EFE6-2099-8CCC-A7D13EA2A900}" dt="2020-11-05T16:46:23.771" v="68" actId="20577"/>
        <pc:sldMkLst>
          <pc:docMk/>
          <pc:sldMk cId="116744118" sldId="277"/>
        </pc:sldMkLst>
        <pc:spChg chg="mod">
          <ac:chgData name="Koen van Heertum" userId="S::koen.vanheertum@student.hu.nl::983fad76-99be-4489-82e2-da5660d690ab" providerId="AD" clId="Web-{B5984334-EFE6-2099-8CCC-A7D13EA2A900}" dt="2020-11-05T16:46:23.771" v="68" actId="20577"/>
          <ac:spMkLst>
            <pc:docMk/>
            <pc:sldMk cId="116744118" sldId="277"/>
            <ac:spMk id="2" creationId="{C50B9018-47AB-43BC-A64F-7EC41FDBA33E}"/>
          </ac:spMkLst>
        </pc:spChg>
      </pc:sldChg>
      <pc:sldChg chg="add replId">
        <pc:chgData name="Koen van Heertum" userId="S::koen.vanheertum@student.hu.nl::983fad76-99be-4489-82e2-da5660d690ab" providerId="AD" clId="Web-{B5984334-EFE6-2099-8CCC-A7D13EA2A900}" dt="2020-11-05T16:39:34.230" v="53"/>
        <pc:sldMkLst>
          <pc:docMk/>
          <pc:sldMk cId="2634593982" sldId="278"/>
        </pc:sldMkLst>
      </pc:sldChg>
      <pc:sldChg chg="add replId">
        <pc:chgData name="Koen van Heertum" userId="S::koen.vanheertum@student.hu.nl::983fad76-99be-4489-82e2-da5660d690ab" providerId="AD" clId="Web-{B5984334-EFE6-2099-8CCC-A7D13EA2A900}" dt="2020-11-05T16:39:36.339" v="54"/>
        <pc:sldMkLst>
          <pc:docMk/>
          <pc:sldMk cId="2140616960" sldId="279"/>
        </pc:sldMkLst>
      </pc:sldChg>
      <pc:sldChg chg="add replId">
        <pc:chgData name="Koen van Heertum" userId="S::koen.vanheertum@student.hu.nl::983fad76-99be-4489-82e2-da5660d690ab" providerId="AD" clId="Web-{B5984334-EFE6-2099-8CCC-A7D13EA2A900}" dt="2020-11-05T16:39:38.027" v="55"/>
        <pc:sldMkLst>
          <pc:docMk/>
          <pc:sldMk cId="641116002" sldId="280"/>
        </pc:sldMkLst>
      </pc:sldChg>
    </pc:docChg>
  </pc:docChgLst>
  <pc:docChgLst>
    <pc:chgData name="Ruben van Raaij" userId="S::ruben.vanraaij@student.hu.nl::193fb613-c5b7-4488-b6b2-11dc4097b762" providerId="AD" clId="Web-{D68253DE-E35C-4A7C-9BB4-1FB516CEA99E}"/>
    <pc:docChg chg="addSld modSld sldOrd">
      <pc:chgData name="Ruben van Raaij" userId="S::ruben.vanraaij@student.hu.nl::193fb613-c5b7-4488-b6b2-11dc4097b762" providerId="AD" clId="Web-{D68253DE-E35C-4A7C-9BB4-1FB516CEA99E}" dt="2020-11-05T16:37:56.013" v="511"/>
      <pc:docMkLst>
        <pc:docMk/>
      </pc:docMkLst>
      <pc:sldChg chg="modSp">
        <pc:chgData name="Ruben van Raaij" userId="S::ruben.vanraaij@student.hu.nl::193fb613-c5b7-4488-b6b2-11dc4097b762" providerId="AD" clId="Web-{D68253DE-E35C-4A7C-9BB4-1FB516CEA99E}" dt="2020-11-05T16:29:04.723" v="262" actId="20577"/>
        <pc:sldMkLst>
          <pc:docMk/>
          <pc:sldMk cId="3417721485" sldId="256"/>
        </pc:sldMkLst>
        <pc:spChg chg="mod">
          <ac:chgData name="Ruben van Raaij" userId="S::ruben.vanraaij@student.hu.nl::193fb613-c5b7-4488-b6b2-11dc4097b762" providerId="AD" clId="Web-{D68253DE-E35C-4A7C-9BB4-1FB516CEA99E}" dt="2020-11-05T16:29:04.723" v="262" actId="20577"/>
          <ac:spMkLst>
            <pc:docMk/>
            <pc:sldMk cId="3417721485" sldId="256"/>
            <ac:spMk id="2" creationId="{340C7600-5BA8-4A54-887F-74AF87750A31}"/>
          </ac:spMkLst>
        </pc:spChg>
        <pc:spChg chg="mod">
          <ac:chgData name="Ruben van Raaij" userId="S::ruben.vanraaij@student.hu.nl::193fb613-c5b7-4488-b6b2-11dc4097b762" providerId="AD" clId="Web-{D68253DE-E35C-4A7C-9BB4-1FB516CEA99E}" dt="2020-11-05T16:27:16.112" v="112" actId="20577"/>
          <ac:spMkLst>
            <pc:docMk/>
            <pc:sldMk cId="3417721485" sldId="256"/>
            <ac:spMk id="3" creationId="{AE584786-6548-4BB4-95FD-977AD1F362C6}"/>
          </ac:spMkLst>
        </pc:spChg>
      </pc:sldChg>
      <pc:sldChg chg="addSp delSp modSp mod ord setBg">
        <pc:chgData name="Ruben van Raaij" userId="S::ruben.vanraaij@student.hu.nl::193fb613-c5b7-4488-b6b2-11dc4097b762" providerId="AD" clId="Web-{D68253DE-E35C-4A7C-9BB4-1FB516CEA99E}" dt="2020-11-05T16:32:37.445" v="380"/>
        <pc:sldMkLst>
          <pc:docMk/>
          <pc:sldMk cId="2913824905" sldId="258"/>
        </pc:sldMkLst>
        <pc:spChg chg="mod">
          <ac:chgData name="Ruben van Raaij" userId="S::ruben.vanraaij@student.hu.nl::193fb613-c5b7-4488-b6b2-11dc4097b762" providerId="AD" clId="Web-{D68253DE-E35C-4A7C-9BB4-1FB516CEA99E}" dt="2020-11-05T16:30:33.006" v="298" actId="20577"/>
          <ac:spMkLst>
            <pc:docMk/>
            <pc:sldMk cId="2913824905" sldId="258"/>
            <ac:spMk id="2" creationId="{BE99F444-FCBD-B140-9C05-E443FA0805C4}"/>
          </ac:spMkLst>
        </pc:spChg>
        <pc:grpChg chg="del">
          <ac:chgData name="Ruben van Raaij" userId="S::ruben.vanraaij@student.hu.nl::193fb613-c5b7-4488-b6b2-11dc4097b762" providerId="AD" clId="Web-{D68253DE-E35C-4A7C-9BB4-1FB516CEA99E}" dt="2020-11-05T16:32:37.445" v="380"/>
          <ac:grpSpMkLst>
            <pc:docMk/>
            <pc:sldMk cId="2913824905" sldId="258"/>
            <ac:grpSpMk id="179" creationId="{CFEF753B-CA1B-4178-80F5-095B7FEA21C4}"/>
          </ac:grpSpMkLst>
        </pc:grpChg>
        <pc:grpChg chg="del">
          <ac:chgData name="Ruben van Raaij" userId="S::ruben.vanraaij@student.hu.nl::193fb613-c5b7-4488-b6b2-11dc4097b762" providerId="AD" clId="Web-{D68253DE-E35C-4A7C-9BB4-1FB516CEA99E}" dt="2020-11-05T16:32:37.445" v="380"/>
          <ac:grpSpMkLst>
            <pc:docMk/>
            <pc:sldMk cId="2913824905" sldId="258"/>
            <ac:grpSpMk id="261" creationId="{29858C9E-401F-4216-8087-A25D1B58814D}"/>
          </ac:grpSpMkLst>
        </pc:grpChg>
        <pc:grpChg chg="add">
          <ac:chgData name="Ruben van Raaij" userId="S::ruben.vanraaij@student.hu.nl::193fb613-c5b7-4488-b6b2-11dc4097b762" providerId="AD" clId="Web-{D68253DE-E35C-4A7C-9BB4-1FB516CEA99E}" dt="2020-11-05T16:32:37.445" v="380"/>
          <ac:grpSpMkLst>
            <pc:docMk/>
            <pc:sldMk cId="2913824905" sldId="258"/>
            <ac:grpSpMk id="346" creationId="{58B25CAD-A790-499A-926B-116E10915ED3}"/>
          </ac:grpSpMkLst>
        </pc:grpChg>
        <pc:grpChg chg="add">
          <ac:chgData name="Ruben van Raaij" userId="S::ruben.vanraaij@student.hu.nl::193fb613-c5b7-4488-b6b2-11dc4097b762" providerId="AD" clId="Web-{D68253DE-E35C-4A7C-9BB4-1FB516CEA99E}" dt="2020-11-05T16:32:37.445" v="380"/>
          <ac:grpSpMkLst>
            <pc:docMk/>
            <pc:sldMk cId="2913824905" sldId="258"/>
            <ac:grpSpMk id="428" creationId="{811B40AE-63DC-41CA-B0D1-EF99F055F5E6}"/>
          </ac:grpSpMkLst>
        </pc:grpChg>
        <pc:graphicFrameChg chg="mod modGraphic">
          <ac:chgData name="Ruben van Raaij" userId="S::ruben.vanraaij@student.hu.nl::193fb613-c5b7-4488-b6b2-11dc4097b762" providerId="AD" clId="Web-{D68253DE-E35C-4A7C-9BB4-1FB516CEA99E}" dt="2020-11-05T16:32:37.445" v="380"/>
          <ac:graphicFrameMkLst>
            <pc:docMk/>
            <pc:sldMk cId="2913824905" sldId="258"/>
            <ac:graphicFrameMk id="5" creationId="{C983627E-F26C-354F-BF0A-ECCD7E968A2B}"/>
          </ac:graphicFrameMkLst>
        </pc:graphicFrameChg>
        <pc:picChg chg="mod">
          <ac:chgData name="Ruben van Raaij" userId="S::ruben.vanraaij@student.hu.nl::193fb613-c5b7-4488-b6b2-11dc4097b762" providerId="AD" clId="Web-{D68253DE-E35C-4A7C-9BB4-1FB516CEA99E}" dt="2020-11-05T16:32:37.445" v="380"/>
          <ac:picMkLst>
            <pc:docMk/>
            <pc:sldMk cId="2913824905" sldId="258"/>
            <ac:picMk id="4" creationId="{D4F2268B-BB87-42FB-B84F-C145C01B497A}"/>
          </ac:picMkLst>
        </pc:picChg>
        <pc:picChg chg="mod">
          <ac:chgData name="Ruben van Raaij" userId="S::ruben.vanraaij@student.hu.nl::193fb613-c5b7-4488-b6b2-11dc4097b762" providerId="AD" clId="Web-{D68253DE-E35C-4A7C-9BB4-1FB516CEA99E}" dt="2020-11-05T16:32:37.445" v="380"/>
          <ac:picMkLst>
            <pc:docMk/>
            <pc:sldMk cId="2913824905" sldId="258"/>
            <ac:picMk id="7" creationId="{FE6C54C5-D2F4-48F8-B65E-7506F07BCCF3}"/>
          </ac:picMkLst>
        </pc:picChg>
      </pc:sldChg>
      <pc:sldChg chg="addSp delSp modSp ord">
        <pc:chgData name="Ruben van Raaij" userId="S::ruben.vanraaij@student.hu.nl::193fb613-c5b7-4488-b6b2-11dc4097b762" providerId="AD" clId="Web-{D68253DE-E35C-4A7C-9BB4-1FB516CEA99E}" dt="2020-11-05T16:37:47.013" v="508" actId="20577"/>
        <pc:sldMkLst>
          <pc:docMk/>
          <pc:sldMk cId="1429390259" sldId="260"/>
        </pc:sldMkLst>
        <pc:spChg chg="mod">
          <ac:chgData name="Ruben van Raaij" userId="S::ruben.vanraaij@student.hu.nl::193fb613-c5b7-4488-b6b2-11dc4097b762" providerId="AD" clId="Web-{D68253DE-E35C-4A7C-9BB4-1FB516CEA99E}" dt="2020-11-05T16:30:38.568" v="321" actId="20577"/>
          <ac:spMkLst>
            <pc:docMk/>
            <pc:sldMk cId="1429390259" sldId="260"/>
            <ac:spMk id="2" creationId="{F188652B-B439-4AB5-8773-417F1E05177E}"/>
          </ac:spMkLst>
        </pc:spChg>
        <pc:spChg chg="add mod">
          <ac:chgData name="Ruben van Raaij" userId="S::ruben.vanraaij@student.hu.nl::193fb613-c5b7-4488-b6b2-11dc4097b762" providerId="AD" clId="Web-{D68253DE-E35C-4A7C-9BB4-1FB516CEA99E}" dt="2020-11-05T16:37:47.013" v="508" actId="20577"/>
          <ac:spMkLst>
            <pc:docMk/>
            <pc:sldMk cId="1429390259" sldId="260"/>
            <ac:spMk id="4" creationId="{831E96E2-40EE-4DCE-A90E-037CD3A4E8F3}"/>
          </ac:spMkLst>
        </pc:spChg>
        <pc:graphicFrameChg chg="del">
          <ac:chgData name="Ruben van Raaij" userId="S::ruben.vanraaij@student.hu.nl::193fb613-c5b7-4488-b6b2-11dc4097b762" providerId="AD" clId="Web-{D68253DE-E35C-4A7C-9BB4-1FB516CEA99E}" dt="2020-11-05T16:30:06.161" v="292"/>
          <ac:graphicFrameMkLst>
            <pc:docMk/>
            <pc:sldMk cId="1429390259" sldId="260"/>
            <ac:graphicFrameMk id="6" creationId="{B969B0A3-888C-49AE-AB43-78DF29C9BE9B}"/>
          </ac:graphicFrameMkLst>
        </pc:graphicFrameChg>
      </pc:sldChg>
      <pc:sldChg chg="modSp new ord">
        <pc:chgData name="Ruben van Raaij" userId="S::ruben.vanraaij@student.hu.nl::193fb613-c5b7-4488-b6b2-11dc4097b762" providerId="AD" clId="Web-{D68253DE-E35C-4A7C-9BB4-1FB516CEA99E}" dt="2020-11-05T16:29:29.676" v="284" actId="20577"/>
        <pc:sldMkLst>
          <pc:docMk/>
          <pc:sldMk cId="4086618482" sldId="275"/>
        </pc:sldMkLst>
        <pc:spChg chg="mod">
          <ac:chgData name="Ruben van Raaij" userId="S::ruben.vanraaij@student.hu.nl::193fb613-c5b7-4488-b6b2-11dc4097b762" providerId="AD" clId="Web-{D68253DE-E35C-4A7C-9BB4-1FB516CEA99E}" dt="2020-11-05T16:29:29.676" v="284" actId="20577"/>
          <ac:spMkLst>
            <pc:docMk/>
            <pc:sldMk cId="4086618482" sldId="275"/>
            <ac:spMk id="2" creationId="{DCCFC13D-08FB-4465-9026-F144BF6927AF}"/>
          </ac:spMkLst>
        </pc:spChg>
      </pc:sldChg>
      <pc:sldChg chg="new">
        <pc:chgData name="Ruben van Raaij" userId="S::ruben.vanraaij@student.hu.nl::193fb613-c5b7-4488-b6b2-11dc4097b762" providerId="AD" clId="Web-{D68253DE-E35C-4A7C-9BB4-1FB516CEA99E}" dt="2020-11-05T16:37:53.763" v="510"/>
        <pc:sldMkLst>
          <pc:docMk/>
          <pc:sldMk cId="3644913265" sldId="276"/>
        </pc:sldMkLst>
      </pc:sldChg>
      <pc:sldChg chg="new">
        <pc:chgData name="Ruben van Raaij" userId="S::ruben.vanraaij@student.hu.nl::193fb613-c5b7-4488-b6b2-11dc4097b762" providerId="AD" clId="Web-{D68253DE-E35C-4A7C-9BB4-1FB516CEA99E}" dt="2020-11-05T16:37:56.013" v="511"/>
        <pc:sldMkLst>
          <pc:docMk/>
          <pc:sldMk cId="116744118"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66039115-797B-304C-9FC0-EFABB1F21232}">
      <dgm:prSet/>
      <dgm:spPr/>
      <dgm:t>
        <a:bodyPr/>
        <a:lstStyle/>
        <a:p>
          <a:r>
            <a:rPr lang="en-US">
              <a:latin typeface="Calibri Light" panose="020F0302020204030204"/>
            </a:rPr>
            <a:t>Data</a:t>
          </a:r>
          <a:r>
            <a:rPr lang="en-US" b="0" i="0" u="none" strike="noStrike" cap="none" baseline="0" noProof="0">
              <a:latin typeface="Calibri Light"/>
              <a:cs typeface="Calibri Light"/>
            </a:rPr>
            <a:t> cleaning</a:t>
          </a:r>
          <a:endParaRPr lang="en-US"/>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15B1A768-2666-4AB4-BDA7-F0E3C4160D59}">
      <dgm:prSet/>
      <dgm:spPr/>
      <dgm:t>
        <a:bodyPr/>
        <a:lstStyle/>
        <a:p>
          <a:r>
            <a:rPr lang="en-US"/>
            <a:t>Artificial</a:t>
          </a:r>
          <a:r>
            <a:rPr lang="en-US" u="none">
              <a:latin typeface="Calibri Light" panose="020F0302020204030204"/>
            </a:rPr>
            <a:t> Intelligence</a:t>
          </a:r>
          <a:endParaRPr lang="en-US" u="sng"/>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3AA5586A-C40E-4DDA-98A5-6545F36F46AB}">
      <dgm:prSet/>
      <dgm:spPr/>
      <dgm:t>
        <a:bodyPr/>
        <a:lstStyle/>
        <a:p>
          <a:r>
            <a:rPr lang="en-US">
              <a:latin typeface="Calibri Light" panose="020F0302020204030204"/>
            </a:rPr>
            <a:t>Applicatie</a:t>
          </a:r>
          <a:endParaRPr lang="en-US"/>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846C0A9E-11A0-4273-B2DB-4213841E7080}" type="pres">
      <dgm:prSet presAssocID="{489A589A-46DE-0F49-B460-E7914F3E440D}" presName="vert0" presStyleCnt="0">
        <dgm:presLayoutVars>
          <dgm:dir/>
          <dgm:animOne val="branch"/>
          <dgm:animLvl val="lvl"/>
        </dgm:presLayoutVars>
      </dgm:prSet>
      <dgm:spPr/>
    </dgm:pt>
    <dgm:pt modelId="{3C3FAC2D-8A6A-4F42-9596-E63EA91A06E6}" type="pres">
      <dgm:prSet presAssocID="{66039115-797B-304C-9FC0-EFABB1F21232}" presName="thickLine" presStyleLbl="alignNode1" presStyleIdx="0" presStyleCnt="3"/>
      <dgm:spPr/>
    </dgm:pt>
    <dgm:pt modelId="{554915CF-4D8D-44D6-B7C1-16897DBFB7C0}" type="pres">
      <dgm:prSet presAssocID="{66039115-797B-304C-9FC0-EFABB1F21232}" presName="horz1" presStyleCnt="0"/>
      <dgm:spPr/>
    </dgm:pt>
    <dgm:pt modelId="{0FFD9E6C-94FC-4A23-B556-7D90795426DA}" type="pres">
      <dgm:prSet presAssocID="{66039115-797B-304C-9FC0-EFABB1F21232}" presName="tx1" presStyleLbl="revTx" presStyleIdx="0" presStyleCnt="3"/>
      <dgm:spPr/>
    </dgm:pt>
    <dgm:pt modelId="{B06BA29A-1D28-44C8-9471-B6B12113D17B}" type="pres">
      <dgm:prSet presAssocID="{66039115-797B-304C-9FC0-EFABB1F21232}" presName="vert1" presStyleCnt="0"/>
      <dgm:spPr/>
    </dgm:pt>
    <dgm:pt modelId="{DE28F76F-5C78-4013-AFC6-3C6CD36B295B}" type="pres">
      <dgm:prSet presAssocID="{15B1A768-2666-4AB4-BDA7-F0E3C4160D59}" presName="thickLine" presStyleLbl="alignNode1" presStyleIdx="1" presStyleCnt="3"/>
      <dgm:spPr/>
    </dgm:pt>
    <dgm:pt modelId="{8087DBEB-AFED-4278-A683-E06097BD0C01}" type="pres">
      <dgm:prSet presAssocID="{15B1A768-2666-4AB4-BDA7-F0E3C4160D59}" presName="horz1" presStyleCnt="0"/>
      <dgm:spPr/>
    </dgm:pt>
    <dgm:pt modelId="{F5967315-B5A8-4B42-987A-7BA3ECC650DE}" type="pres">
      <dgm:prSet presAssocID="{15B1A768-2666-4AB4-BDA7-F0E3C4160D59}" presName="tx1" presStyleLbl="revTx" presStyleIdx="1" presStyleCnt="3"/>
      <dgm:spPr/>
    </dgm:pt>
    <dgm:pt modelId="{329DAA1A-5A20-49D1-BF84-75C3FB863D18}" type="pres">
      <dgm:prSet presAssocID="{15B1A768-2666-4AB4-BDA7-F0E3C4160D59}" presName="vert1" presStyleCnt="0"/>
      <dgm:spPr/>
    </dgm:pt>
    <dgm:pt modelId="{A5E0C839-1DFE-4A0D-B454-714E22B3849C}" type="pres">
      <dgm:prSet presAssocID="{3AA5586A-C40E-4DDA-98A5-6545F36F46AB}" presName="thickLine" presStyleLbl="alignNode1" presStyleIdx="2" presStyleCnt="3"/>
      <dgm:spPr/>
    </dgm:pt>
    <dgm:pt modelId="{57E66337-0CA0-4066-8B2D-D26B1B23AD26}" type="pres">
      <dgm:prSet presAssocID="{3AA5586A-C40E-4DDA-98A5-6545F36F46AB}" presName="horz1" presStyleCnt="0"/>
      <dgm:spPr/>
    </dgm:pt>
    <dgm:pt modelId="{8367587F-3727-4AC2-A730-559F50DEC61A}" type="pres">
      <dgm:prSet presAssocID="{3AA5586A-C40E-4DDA-98A5-6545F36F46AB}" presName="tx1" presStyleLbl="revTx" presStyleIdx="2" presStyleCnt="3"/>
      <dgm:spPr/>
    </dgm:pt>
    <dgm:pt modelId="{2AEA7F65-FC2E-4533-A63B-F3A016351874}" type="pres">
      <dgm:prSet presAssocID="{3AA5586A-C40E-4DDA-98A5-6545F36F46AB}" presName="vert1" presStyleCnt="0"/>
      <dgm:spPr/>
    </dgm:pt>
  </dgm:ptLst>
  <dgm:cxnLst>
    <dgm:cxn modelId="{186B722F-9E09-4212-9E81-4D549239D911}" type="presOf" srcId="{3AA5586A-C40E-4DDA-98A5-6545F36F46AB}" destId="{8367587F-3727-4AC2-A730-559F50DEC61A}" srcOrd="0" destOrd="0" presId="urn:microsoft.com/office/officeart/2008/layout/LinedList"/>
    <dgm:cxn modelId="{08DEC938-538C-403B-80C3-828B96DAFF82}" srcId="{489A589A-46DE-0F49-B460-E7914F3E440D}" destId="{15B1A768-2666-4AB4-BDA7-F0E3C4160D59}" srcOrd="1"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FDDA2A9D-CE13-4573-AE71-D534A8405402}" type="presOf" srcId="{15B1A768-2666-4AB4-BDA7-F0E3C4160D59}" destId="{F5967315-B5A8-4B42-987A-7BA3ECC650DE}" srcOrd="0" destOrd="0" presId="urn:microsoft.com/office/officeart/2008/layout/LinedList"/>
    <dgm:cxn modelId="{8037DEA6-A046-44B5-B605-523CC281E12F}" type="presOf" srcId="{489A589A-46DE-0F49-B460-E7914F3E440D}" destId="{846C0A9E-11A0-4273-B2DB-4213841E7080}" srcOrd="0" destOrd="0" presId="urn:microsoft.com/office/officeart/2008/layout/LinedList"/>
    <dgm:cxn modelId="{86713AA9-26E0-46CC-9E23-2680F7CC3A95}" type="presOf" srcId="{66039115-797B-304C-9FC0-EFABB1F21232}" destId="{0FFD9E6C-94FC-4A23-B556-7D90795426DA}" srcOrd="0" destOrd="0" presId="urn:microsoft.com/office/officeart/2008/layout/LinedList"/>
    <dgm:cxn modelId="{119FEAF1-383D-4740-9124-CC9EEA7E35F9}" srcId="{489A589A-46DE-0F49-B460-E7914F3E440D}" destId="{3AA5586A-C40E-4DDA-98A5-6545F36F46AB}" srcOrd="2" destOrd="0" parTransId="{ABF44FB7-9255-4D99-BC69-3BE74FDF8E87}" sibTransId="{19FB306E-81B4-4F3F-99EE-765120CBB6B3}"/>
    <dgm:cxn modelId="{9DACD6C2-07A1-40BD-9BFF-FD94F0B6FD29}" type="presParOf" srcId="{846C0A9E-11A0-4273-B2DB-4213841E7080}" destId="{3C3FAC2D-8A6A-4F42-9596-E63EA91A06E6}" srcOrd="0" destOrd="0" presId="urn:microsoft.com/office/officeart/2008/layout/LinedList"/>
    <dgm:cxn modelId="{7C512734-18B6-4DE9-8F3A-42930BF87A1F}" type="presParOf" srcId="{846C0A9E-11A0-4273-B2DB-4213841E7080}" destId="{554915CF-4D8D-44D6-B7C1-16897DBFB7C0}" srcOrd="1" destOrd="0" presId="urn:microsoft.com/office/officeart/2008/layout/LinedList"/>
    <dgm:cxn modelId="{2E39854B-8AC4-4C4B-A570-A31CCB92DAEB}" type="presParOf" srcId="{554915CF-4D8D-44D6-B7C1-16897DBFB7C0}" destId="{0FFD9E6C-94FC-4A23-B556-7D90795426DA}" srcOrd="0" destOrd="0" presId="urn:microsoft.com/office/officeart/2008/layout/LinedList"/>
    <dgm:cxn modelId="{C7401FBA-C86E-4321-8620-7742A9DFE47E}" type="presParOf" srcId="{554915CF-4D8D-44D6-B7C1-16897DBFB7C0}" destId="{B06BA29A-1D28-44C8-9471-B6B12113D17B}" srcOrd="1" destOrd="0" presId="urn:microsoft.com/office/officeart/2008/layout/LinedList"/>
    <dgm:cxn modelId="{A53DA068-760F-4759-8758-178A81CA9F2B}" type="presParOf" srcId="{846C0A9E-11A0-4273-B2DB-4213841E7080}" destId="{DE28F76F-5C78-4013-AFC6-3C6CD36B295B}" srcOrd="2" destOrd="0" presId="urn:microsoft.com/office/officeart/2008/layout/LinedList"/>
    <dgm:cxn modelId="{11937554-AB88-402B-AA4A-6A0F2CE0D6D2}" type="presParOf" srcId="{846C0A9E-11A0-4273-B2DB-4213841E7080}" destId="{8087DBEB-AFED-4278-A683-E06097BD0C01}" srcOrd="3" destOrd="0" presId="urn:microsoft.com/office/officeart/2008/layout/LinedList"/>
    <dgm:cxn modelId="{53FE96CA-EEA8-4DB8-9E57-94FCB6978D2B}" type="presParOf" srcId="{8087DBEB-AFED-4278-A683-E06097BD0C01}" destId="{F5967315-B5A8-4B42-987A-7BA3ECC650DE}" srcOrd="0" destOrd="0" presId="urn:microsoft.com/office/officeart/2008/layout/LinedList"/>
    <dgm:cxn modelId="{92083666-09B4-4B07-B85F-D6191112F325}" type="presParOf" srcId="{8087DBEB-AFED-4278-A683-E06097BD0C01}" destId="{329DAA1A-5A20-49D1-BF84-75C3FB863D18}" srcOrd="1" destOrd="0" presId="urn:microsoft.com/office/officeart/2008/layout/LinedList"/>
    <dgm:cxn modelId="{5C58776C-F4A4-4B23-953A-E08EFB016308}" type="presParOf" srcId="{846C0A9E-11A0-4273-B2DB-4213841E7080}" destId="{A5E0C839-1DFE-4A0D-B454-714E22B3849C}" srcOrd="4" destOrd="0" presId="urn:microsoft.com/office/officeart/2008/layout/LinedList"/>
    <dgm:cxn modelId="{1EE6AA51-335B-481F-84B7-F7FF21B36CBD}" type="presParOf" srcId="{846C0A9E-11A0-4273-B2DB-4213841E7080}" destId="{57E66337-0CA0-4066-8B2D-D26B1B23AD26}" srcOrd="5" destOrd="0" presId="urn:microsoft.com/office/officeart/2008/layout/LinedList"/>
    <dgm:cxn modelId="{40A50E38-BF27-44CF-8260-0FAB3F672C0F}" type="presParOf" srcId="{57E66337-0CA0-4066-8B2D-D26B1B23AD26}" destId="{8367587F-3727-4AC2-A730-559F50DEC61A}" srcOrd="0" destOrd="0" presId="urn:microsoft.com/office/officeart/2008/layout/LinedList"/>
    <dgm:cxn modelId="{B06730B7-2A93-4974-8FDB-769C0B136F68}" type="presParOf" srcId="{57E66337-0CA0-4066-8B2D-D26B1B23AD26}" destId="{2AEA7F65-FC2E-4533-A63B-F3A01635187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a:t>Problem Solving</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800" b="1"/>
            <a:t>Algorithm</a:t>
          </a:r>
          <a:endParaRPr lang="en-US" sz="1200" b="1"/>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a:t>Automation</a:t>
          </a:r>
          <a:endParaRPr lang="en-US" sz="1200" b="1"/>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FAC2D-8A6A-4F42-9596-E63EA91A06E6}">
      <dsp:nvSpPr>
        <dsp:cNvPr id="0" name=""/>
        <dsp:cNvSpPr/>
      </dsp:nvSpPr>
      <dsp:spPr>
        <a:xfrm>
          <a:off x="0" y="1781"/>
          <a:ext cx="6143423" cy="0"/>
        </a:xfrm>
        <a:prstGeom prst="line">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FFD9E6C-94FC-4A23-B556-7D90795426DA}">
      <dsp:nvSpPr>
        <dsp:cNvPr id="0" name=""/>
        <dsp:cNvSpPr/>
      </dsp:nvSpPr>
      <dsp:spPr>
        <a:xfrm>
          <a:off x="0" y="178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latin typeface="Calibri Light" panose="020F0302020204030204"/>
            </a:rPr>
            <a:t>Data</a:t>
          </a:r>
          <a:r>
            <a:rPr lang="en-US" sz="5400" b="0" i="0" u="none" strike="noStrike" kern="1200" cap="none" baseline="0" noProof="0">
              <a:latin typeface="Calibri Light"/>
              <a:cs typeface="Calibri Light"/>
            </a:rPr>
            <a:t> cleaning</a:t>
          </a:r>
          <a:endParaRPr lang="en-US" sz="5400" kern="1200"/>
        </a:p>
      </dsp:txBody>
      <dsp:txXfrm>
        <a:off x="0" y="1781"/>
        <a:ext cx="6143423" cy="1215189"/>
      </dsp:txXfrm>
    </dsp:sp>
    <dsp:sp modelId="{DE28F76F-5C78-4013-AFC6-3C6CD36B295B}">
      <dsp:nvSpPr>
        <dsp:cNvPr id="0" name=""/>
        <dsp:cNvSpPr/>
      </dsp:nvSpPr>
      <dsp:spPr>
        <a:xfrm>
          <a:off x="0" y="1216971"/>
          <a:ext cx="6143423" cy="0"/>
        </a:xfrm>
        <a:prstGeom prst="line">
          <a:avLst/>
        </a:prstGeom>
        <a:gradFill rotWithShape="0">
          <a:gsLst>
            <a:gs pos="0">
              <a:schemeClr val="accent5">
                <a:hueOff val="-2582238"/>
                <a:satOff val="-14111"/>
                <a:lumOff val="-2451"/>
                <a:alphaOff val="0"/>
                <a:tint val="98000"/>
                <a:lumMod val="100000"/>
              </a:schemeClr>
            </a:gs>
            <a:gs pos="100000">
              <a:schemeClr val="accent5">
                <a:hueOff val="-2582238"/>
                <a:satOff val="-14111"/>
                <a:lumOff val="-2451"/>
                <a:alphaOff val="0"/>
                <a:shade val="88000"/>
                <a:lumMod val="88000"/>
              </a:schemeClr>
            </a:gs>
          </a:gsLst>
          <a:lin ang="5400000" scaled="1"/>
        </a:gradFill>
        <a:ln w="9525" cap="rnd" cmpd="sng" algn="ctr">
          <a:solidFill>
            <a:schemeClr val="accent5">
              <a:hueOff val="-2582238"/>
              <a:satOff val="-14111"/>
              <a:lumOff val="-2451"/>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5967315-B5A8-4B42-987A-7BA3ECC650DE}">
      <dsp:nvSpPr>
        <dsp:cNvPr id="0" name=""/>
        <dsp:cNvSpPr/>
      </dsp:nvSpPr>
      <dsp:spPr>
        <a:xfrm>
          <a:off x="0" y="121697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Artificial</a:t>
          </a:r>
          <a:r>
            <a:rPr lang="en-US" sz="5400" u="none" kern="1200">
              <a:latin typeface="Calibri Light" panose="020F0302020204030204"/>
            </a:rPr>
            <a:t> Intelligence</a:t>
          </a:r>
          <a:endParaRPr lang="en-US" sz="5400" u="sng" kern="1200"/>
        </a:p>
      </dsp:txBody>
      <dsp:txXfrm>
        <a:off x="0" y="1216971"/>
        <a:ext cx="6143423" cy="1215189"/>
      </dsp:txXfrm>
    </dsp:sp>
    <dsp:sp modelId="{A5E0C839-1DFE-4A0D-B454-714E22B3849C}">
      <dsp:nvSpPr>
        <dsp:cNvPr id="0" name=""/>
        <dsp:cNvSpPr/>
      </dsp:nvSpPr>
      <dsp:spPr>
        <a:xfrm>
          <a:off x="0" y="2432161"/>
          <a:ext cx="6143423" cy="0"/>
        </a:xfrm>
        <a:prstGeom prst="line">
          <a:avLst/>
        </a:prstGeom>
        <a:gradFill rotWithShape="0">
          <a:gsLst>
            <a:gs pos="0">
              <a:schemeClr val="accent5">
                <a:hueOff val="-5164477"/>
                <a:satOff val="-28223"/>
                <a:lumOff val="-4902"/>
                <a:alphaOff val="0"/>
                <a:tint val="98000"/>
                <a:lumMod val="100000"/>
              </a:schemeClr>
            </a:gs>
            <a:gs pos="100000">
              <a:schemeClr val="accent5">
                <a:hueOff val="-5164477"/>
                <a:satOff val="-28223"/>
                <a:lumOff val="-4902"/>
                <a:alphaOff val="0"/>
                <a:shade val="88000"/>
                <a:lumMod val="88000"/>
              </a:schemeClr>
            </a:gs>
          </a:gsLst>
          <a:lin ang="5400000" scaled="1"/>
        </a:gradFill>
        <a:ln w="9525" cap="rnd" cmpd="sng" algn="ctr">
          <a:solidFill>
            <a:schemeClr val="accent5">
              <a:hueOff val="-5164477"/>
              <a:satOff val="-28223"/>
              <a:lumOff val="-490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67587F-3727-4AC2-A730-559F50DEC61A}">
      <dsp:nvSpPr>
        <dsp:cNvPr id="0" name=""/>
        <dsp:cNvSpPr/>
      </dsp:nvSpPr>
      <dsp:spPr>
        <a:xfrm>
          <a:off x="0" y="243216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latin typeface="Calibri Light" panose="020F0302020204030204"/>
            </a:rPr>
            <a:t>Applicatie</a:t>
          </a:r>
          <a:endParaRPr lang="en-US" sz="5400" kern="1200"/>
        </a:p>
      </dsp:txBody>
      <dsp:txXfrm>
        <a:off x="0" y="2432161"/>
        <a:ext cx="6143423" cy="121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Problem Solving</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Algorithm</a:t>
          </a:r>
          <a:endParaRPr lang="en-US" sz="1200" b="1" kern="120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Automation</a:t>
          </a:r>
          <a:endParaRPr lang="en-US" sz="1200" b="1" kern="120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11/5/2020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err="1"/>
              <a:t>Tijdens</a:t>
            </a:r>
            <a:r>
              <a:rPr lang="en-US"/>
              <a:t> het project Data-driven business richten we ons op problemen in het spoorwegnet. Problemen op en rondom het spoor zijn onvermijdelijk. Het gevolg van deze problemen is dat delen van het spoorwegnet niet toegankelijk zijn voor treinen waardoor reizigers moeten wachten, moeten omrijden of bussen ingezet moeten worden. Dit zorgt voor frustratie onder reizigers en extra kosten die gemaakt moeten worden.</a:t>
            </a:r>
            <a:endParaRPr lang="nl-NL"/>
          </a:p>
        </p:txBody>
      </p:sp>
      <p:sp>
        <p:nvSpPr>
          <p:cNvPr id="4" name="Tijdelijke aanduiding voor dianumm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22318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 </a:t>
            </a:r>
            <a:r>
              <a:rPr lang="en-US" err="1"/>
              <a:t>doelstelling</a:t>
            </a:r>
            <a:r>
              <a:rPr lang="en-US"/>
              <a:t> van het project is om de planners </a:t>
            </a:r>
            <a:r>
              <a:rPr lang="en-US" err="1"/>
              <a:t>te</a:t>
            </a:r>
            <a:r>
              <a:rPr lang="en-US"/>
              <a:t> </a:t>
            </a:r>
            <a:r>
              <a:rPr lang="en-US" err="1"/>
              <a:t>helpen</a:t>
            </a:r>
            <a:r>
              <a:rPr lang="en-US"/>
              <a:t> om de </a:t>
            </a:r>
            <a:r>
              <a:rPr lang="en-US" err="1"/>
              <a:t>hervatting</a:t>
            </a:r>
            <a:r>
              <a:rPr lang="en-US"/>
              <a:t> van het </a:t>
            </a:r>
            <a:r>
              <a:rPr lang="en-US" err="1"/>
              <a:t>treinverkeer</a:t>
            </a:r>
            <a:r>
              <a:rPr lang="en-US"/>
              <a:t> </a:t>
            </a:r>
            <a:r>
              <a:rPr lang="en-US" err="1"/>
              <a:t>te</a:t>
            </a:r>
            <a:r>
              <a:rPr lang="en-US"/>
              <a:t> </a:t>
            </a:r>
            <a:r>
              <a:rPr lang="en-US" err="1"/>
              <a:t>organiseren</a:t>
            </a:r>
            <a:r>
              <a:rPr lang="en-US"/>
              <a:t>. In de </a:t>
            </a:r>
            <a:r>
              <a:rPr lang="en-US" err="1"/>
              <a:t>praktijk</a:t>
            </a:r>
            <a:r>
              <a:rPr lang="en-US"/>
              <a:t> </a:t>
            </a:r>
            <a:r>
              <a:rPr lang="en-US" err="1"/>
              <a:t>blijkt</a:t>
            </a:r>
            <a:r>
              <a:rPr lang="en-US"/>
              <a:t> </a:t>
            </a:r>
            <a:r>
              <a:rPr lang="en-US" err="1"/>
              <a:t>dat</a:t>
            </a:r>
            <a:r>
              <a:rPr lang="en-US"/>
              <a:t> de </a:t>
            </a:r>
            <a:r>
              <a:rPr lang="en-US" err="1"/>
              <a:t>voorspellingen</a:t>
            </a:r>
            <a:r>
              <a:rPr lang="en-US"/>
              <a:t> van de </a:t>
            </a:r>
            <a:r>
              <a:rPr lang="en-US" err="1"/>
              <a:t>monteurs</a:t>
            </a:r>
            <a:r>
              <a:rPr lang="en-US"/>
              <a:t> </a:t>
            </a:r>
            <a:r>
              <a:rPr lang="en-US" err="1"/>
              <a:t>vaak</a:t>
            </a:r>
            <a:r>
              <a:rPr lang="en-US"/>
              <a:t> </a:t>
            </a:r>
            <a:r>
              <a:rPr lang="en-US" err="1"/>
              <a:t>te</a:t>
            </a:r>
            <a:r>
              <a:rPr lang="en-US"/>
              <a:t> </a:t>
            </a:r>
            <a:r>
              <a:rPr lang="en-US" err="1"/>
              <a:t>pessimistisch</a:t>
            </a:r>
            <a:r>
              <a:rPr lang="en-US"/>
              <a:t> </a:t>
            </a:r>
            <a:r>
              <a:rPr lang="en-US" err="1"/>
              <a:t>zijn</a:t>
            </a:r>
            <a:r>
              <a:rPr lang="en-US"/>
              <a:t>. De </a:t>
            </a:r>
            <a:r>
              <a:rPr lang="en-US" err="1"/>
              <a:t>vraag</a:t>
            </a:r>
            <a:r>
              <a:rPr lang="en-US"/>
              <a:t> van </a:t>
            </a:r>
            <a:r>
              <a:rPr lang="en-US" err="1"/>
              <a:t>ProRail</a:t>
            </a:r>
            <a:r>
              <a:rPr lang="en-US"/>
              <a:t> en de planners van de NS is of op basis van de data </a:t>
            </a:r>
            <a:r>
              <a:rPr lang="en-US" err="1"/>
              <a:t>een</a:t>
            </a:r>
            <a:r>
              <a:rPr lang="en-US"/>
              <a:t> </a:t>
            </a:r>
            <a:r>
              <a:rPr lang="en-US" err="1"/>
              <a:t>betere</a:t>
            </a:r>
            <a:r>
              <a:rPr lang="en-US"/>
              <a:t> </a:t>
            </a:r>
            <a:r>
              <a:rPr lang="en-US" err="1"/>
              <a:t>voorspelling</a:t>
            </a:r>
            <a:r>
              <a:rPr lang="en-US"/>
              <a:t> </a:t>
            </a:r>
            <a:r>
              <a:rPr lang="en-US" err="1"/>
              <a:t>te</a:t>
            </a:r>
            <a:r>
              <a:rPr lang="en-US"/>
              <a:t> </a:t>
            </a:r>
            <a:r>
              <a:rPr lang="en-US" err="1"/>
              <a:t>maken</a:t>
            </a:r>
            <a:r>
              <a:rPr lang="en-US"/>
              <a:t> is </a:t>
            </a:r>
            <a:r>
              <a:rPr lang="en-US" err="1"/>
              <a:t>waardoor</a:t>
            </a:r>
            <a:r>
              <a:rPr lang="en-US"/>
              <a:t> de </a:t>
            </a:r>
            <a:r>
              <a:rPr lang="en-US" err="1"/>
              <a:t>dienstregeling</a:t>
            </a:r>
            <a:r>
              <a:rPr lang="en-US"/>
              <a:t> </a:t>
            </a:r>
            <a:r>
              <a:rPr lang="en-US" err="1"/>
              <a:t>sneller</a:t>
            </a:r>
            <a:r>
              <a:rPr lang="en-US"/>
              <a:t> </a:t>
            </a:r>
            <a:r>
              <a:rPr lang="en-US" err="1"/>
              <a:t>hervat</a:t>
            </a:r>
            <a:r>
              <a:rPr lang="en-US"/>
              <a:t> </a:t>
            </a:r>
            <a:r>
              <a:rPr lang="en-US" err="1"/>
              <a:t>kan</a:t>
            </a:r>
            <a:r>
              <a:rPr lang="en-US"/>
              <a:t> </a:t>
            </a:r>
            <a:r>
              <a:rPr lang="en-US" err="1"/>
              <a:t>worden</a:t>
            </a:r>
            <a:r>
              <a:rPr lang="en-US"/>
              <a:t>. De </a:t>
            </a:r>
            <a:r>
              <a:rPr lang="en-US" err="1"/>
              <a:t>voorspellingen</a:t>
            </a:r>
            <a:r>
              <a:rPr lang="en-US"/>
              <a:t> </a:t>
            </a:r>
            <a:r>
              <a:rPr lang="en-US" err="1"/>
              <a:t>moeten</a:t>
            </a:r>
            <a:r>
              <a:rPr lang="en-US"/>
              <a:t> </a:t>
            </a:r>
            <a:r>
              <a:rPr lang="en-US" err="1"/>
              <a:t>getoond</a:t>
            </a:r>
            <a:r>
              <a:rPr lang="en-US"/>
              <a:t> </a:t>
            </a:r>
            <a:r>
              <a:rPr lang="en-US" err="1"/>
              <a:t>worden</a:t>
            </a:r>
            <a:r>
              <a:rPr lang="en-US"/>
              <a:t> in </a:t>
            </a:r>
            <a:r>
              <a:rPr lang="en-US" err="1"/>
              <a:t>een</a:t>
            </a:r>
            <a:r>
              <a:rPr lang="en-US"/>
              <a:t> dashboard </a:t>
            </a:r>
            <a:r>
              <a:rPr lang="en-US" err="1"/>
              <a:t>waar</a:t>
            </a:r>
            <a:r>
              <a:rPr lang="en-US"/>
              <a:t> </a:t>
            </a:r>
            <a:r>
              <a:rPr lang="en-US" err="1"/>
              <a:t>relevante</a:t>
            </a:r>
            <a:r>
              <a:rPr lang="en-US"/>
              <a:t> </a:t>
            </a:r>
            <a:r>
              <a:rPr lang="en-US" err="1"/>
              <a:t>informatie</a:t>
            </a:r>
            <a:r>
              <a:rPr lang="en-US"/>
              <a:t> over de </a:t>
            </a:r>
            <a:r>
              <a:rPr lang="en-US" err="1"/>
              <a:t>voorspelling</a:t>
            </a:r>
            <a:r>
              <a:rPr lang="en-US"/>
              <a:t>, </a:t>
            </a:r>
            <a:r>
              <a:rPr lang="en-US" err="1"/>
              <a:t>zoals</a:t>
            </a:r>
            <a:r>
              <a:rPr lang="en-US"/>
              <a:t> de </a:t>
            </a:r>
            <a:r>
              <a:rPr lang="en-US" err="1"/>
              <a:t>betrouwbaarheid</a:t>
            </a:r>
            <a:r>
              <a:rPr lang="en-US"/>
              <a:t>, </a:t>
            </a:r>
            <a:r>
              <a:rPr lang="en-US" err="1"/>
              <a:t>getoond</a:t>
            </a:r>
            <a:r>
              <a:rPr lang="en-US"/>
              <a:t> </a:t>
            </a:r>
            <a:r>
              <a:rPr lang="en-US" err="1"/>
              <a:t>wordt</a:t>
            </a:r>
            <a:r>
              <a:rPr lang="en-US"/>
              <a:t>.</a:t>
            </a:r>
            <a:endParaRPr lang="nl-NL"/>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163665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a:p>
        </p:txBody>
      </p:sp>
    </p:spTree>
    <p:extLst>
      <p:ext uri="{BB962C8B-B14F-4D97-AF65-F5344CB8AC3E}">
        <p14:creationId xmlns:p14="http://schemas.microsoft.com/office/powerpoint/2010/main" val="17301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11/5/2020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e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1.jpeg"/><Relationship Id="rId10" Type="http://schemas.microsoft.com/office/2007/relationships/diagramDrawing" Target="../diagrams/drawing1.xml"/><Relationship Id="rId4" Type="http://schemas.openxmlformats.org/officeDocument/2006/relationships/image" Target="../media/image10.jpe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046348" y="165495"/>
            <a:ext cx="7197726" cy="2421464"/>
          </a:xfrm>
        </p:spPr>
        <p:txBody>
          <a:bodyPr>
            <a:normAutofit/>
          </a:bodyPr>
          <a:lstStyle/>
          <a:p>
            <a:r>
              <a:rPr lang="en-US" b="1"/>
              <a:t>Data-driven Business</a:t>
            </a:r>
            <a:br>
              <a:rPr lang="en-US" b="1"/>
            </a:br>
            <a:r>
              <a:rPr lang="en-US" sz="2800" b="1" err="1">
                <a:cs typeface="Calibri Light"/>
              </a:rPr>
              <a:t>prorail</a:t>
            </a:r>
            <a:r>
              <a:rPr lang="en-US" sz="2800" b="1">
                <a:cs typeface="Calibri Light"/>
              </a:rPr>
              <a:t> </a:t>
            </a:r>
            <a:r>
              <a:rPr lang="en-US" sz="2800" b="1" err="1">
                <a:cs typeface="Calibri Light"/>
              </a:rPr>
              <a:t>reparatietijd</a:t>
            </a:r>
            <a:r>
              <a:rPr lang="en-US" sz="2800" b="1">
                <a:cs typeface="Calibri Light"/>
              </a:rPr>
              <a:t> </a:t>
            </a:r>
            <a:r>
              <a:rPr lang="en-US" sz="2800" b="1" err="1">
                <a:cs typeface="Calibri Light"/>
              </a:rPr>
              <a:t>inschatten</a:t>
            </a:r>
            <a:br>
              <a:rPr lang="en-US" sz="2800" b="1">
                <a:cs typeface="Calibri Light"/>
              </a:rPr>
            </a:br>
            <a:r>
              <a:rPr lang="en-US" sz="1200" b="1" err="1">
                <a:cs typeface="Calibri Light"/>
              </a:rPr>
              <a:t>Gemaakt</a:t>
            </a:r>
            <a:r>
              <a:rPr lang="en-US" sz="1200" b="1">
                <a:cs typeface="Calibri Light"/>
              </a:rPr>
              <a:t> door </a:t>
            </a:r>
            <a:r>
              <a:rPr lang="en-US" sz="1200" b="1" err="1">
                <a:cs typeface="Calibri Light"/>
              </a:rPr>
              <a:t>koen</a:t>
            </a:r>
            <a:r>
              <a:rPr lang="en-US" sz="1200" b="1">
                <a:cs typeface="Calibri Light"/>
              </a:rPr>
              <a:t> van </a:t>
            </a:r>
            <a:r>
              <a:rPr lang="en-US" sz="1200" b="1" err="1">
                <a:cs typeface="Calibri Light"/>
              </a:rPr>
              <a:t>heertum</a:t>
            </a:r>
            <a:r>
              <a:rPr lang="en-US" sz="1200" b="1">
                <a:cs typeface="Calibri Light"/>
              </a:rPr>
              <a:t>, guy </a:t>
            </a:r>
            <a:r>
              <a:rPr lang="en-US" sz="1200" b="1" err="1">
                <a:cs typeface="Calibri Light"/>
              </a:rPr>
              <a:t>veenhof</a:t>
            </a:r>
            <a:r>
              <a:rPr lang="en-US" sz="1200" b="1">
                <a:cs typeface="Calibri Light"/>
              </a:rPr>
              <a:t>, </a:t>
            </a:r>
            <a:r>
              <a:rPr lang="en-US" sz="1200" b="1" err="1">
                <a:cs typeface="Calibri Light"/>
              </a:rPr>
              <a:t>ruben</a:t>
            </a:r>
            <a:r>
              <a:rPr lang="en-US" sz="1200" b="1">
                <a:cs typeface="Calibri Light"/>
              </a:rPr>
              <a:t> van </a:t>
            </a:r>
            <a:r>
              <a:rPr lang="en-US" sz="1200" b="1" err="1">
                <a:cs typeface="Calibri Light"/>
              </a:rPr>
              <a:t>Raaij</a:t>
            </a:r>
            <a:endParaRPr lang="en-US" sz="2800" b="1" err="1">
              <a:cs typeface="Calibri Light"/>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3277927"/>
            <a:ext cx="7197726" cy="3103822"/>
          </a:xfrm>
        </p:spPr>
        <p:txBody>
          <a:bodyPr>
            <a:normAutofit/>
          </a:bodyPr>
          <a:lstStyle/>
          <a:p>
            <a:r>
              <a:rPr lang="en-US">
                <a:solidFill>
                  <a:schemeClr val="accent1">
                    <a:lumMod val="40000"/>
                    <a:lumOff val="60000"/>
                  </a:schemeClr>
                </a:solidFill>
                <a:cs typeface="Calibri"/>
              </a:rPr>
              <a:t>- </a:t>
            </a:r>
            <a:r>
              <a:rPr lang="en-US" err="1">
                <a:solidFill>
                  <a:schemeClr val="accent1">
                    <a:lumMod val="40000"/>
                    <a:lumOff val="60000"/>
                  </a:schemeClr>
                </a:solidFill>
                <a:cs typeface="Calibri"/>
              </a:rPr>
              <a:t>Opdrachtomschrijving</a:t>
            </a:r>
          </a:p>
          <a:p>
            <a:r>
              <a:rPr lang="en-US">
                <a:solidFill>
                  <a:schemeClr val="accent1">
                    <a:lumMod val="40000"/>
                    <a:lumOff val="60000"/>
                  </a:schemeClr>
                </a:solidFill>
                <a:cs typeface="Calibri"/>
              </a:rPr>
              <a:t>- </a:t>
            </a:r>
            <a:r>
              <a:rPr lang="en-US" err="1">
                <a:solidFill>
                  <a:schemeClr val="accent1">
                    <a:lumMod val="40000"/>
                    <a:lumOff val="60000"/>
                  </a:schemeClr>
                </a:solidFill>
                <a:cs typeface="Calibri"/>
              </a:rPr>
              <a:t>Doelstelling</a:t>
            </a:r>
          </a:p>
          <a:p>
            <a:r>
              <a:rPr lang="en-US">
                <a:solidFill>
                  <a:schemeClr val="accent1">
                    <a:lumMod val="40000"/>
                    <a:lumOff val="60000"/>
                  </a:schemeClr>
                </a:solidFill>
                <a:cs typeface="Calibri"/>
              </a:rPr>
              <a:t>- </a:t>
            </a:r>
            <a:r>
              <a:rPr lang="en-US" err="1">
                <a:solidFill>
                  <a:schemeClr val="accent1">
                    <a:lumMod val="40000"/>
                    <a:lumOff val="60000"/>
                  </a:schemeClr>
                </a:solidFill>
                <a:cs typeface="Calibri"/>
              </a:rPr>
              <a:t>Werkwijze</a:t>
            </a:r>
          </a:p>
          <a:p>
            <a:r>
              <a:rPr lang="en-US">
                <a:solidFill>
                  <a:schemeClr val="accent1">
                    <a:lumMod val="40000"/>
                    <a:lumOff val="60000"/>
                  </a:schemeClr>
                </a:solidFill>
                <a:cs typeface="Calibri"/>
              </a:rPr>
              <a:t>- </a:t>
            </a:r>
            <a:r>
              <a:rPr lang="en-US" err="1">
                <a:solidFill>
                  <a:schemeClr val="accent1">
                    <a:lumMod val="40000"/>
                    <a:lumOff val="60000"/>
                  </a:schemeClr>
                </a:solidFill>
                <a:cs typeface="Calibri"/>
              </a:rPr>
              <a:t>Modelkeuze</a:t>
            </a:r>
          </a:p>
          <a:p>
            <a:r>
              <a:rPr lang="en-US">
                <a:solidFill>
                  <a:schemeClr val="accent1">
                    <a:lumMod val="40000"/>
                    <a:lumOff val="60000"/>
                  </a:schemeClr>
                </a:solidFill>
                <a:cs typeface="Calibri"/>
              </a:rPr>
              <a:t>- </a:t>
            </a:r>
            <a:r>
              <a:rPr lang="en-US" err="1">
                <a:solidFill>
                  <a:schemeClr val="accent1">
                    <a:lumMod val="40000"/>
                    <a:lumOff val="60000"/>
                  </a:schemeClr>
                </a:solidFill>
                <a:cs typeface="Calibri"/>
              </a:rPr>
              <a:t>applicatie</a:t>
            </a:r>
          </a:p>
          <a:p>
            <a:endParaRPr lang="en-US">
              <a:solidFill>
                <a:schemeClr val="accent1">
                  <a:lumMod val="40000"/>
                  <a:lumOff val="60000"/>
                </a:schemeClr>
              </a:solidFill>
              <a:cs typeface="Calibri"/>
            </a:endParaRPr>
          </a:p>
          <a:p>
            <a:endParaRPr lang="en-US">
              <a:solidFill>
                <a:schemeClr val="accent1">
                  <a:lumMod val="40000"/>
                  <a:lumOff val="60000"/>
                </a:schemeClr>
              </a:solidFill>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4522135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a:t>Network Technology</a:t>
            </a:r>
          </a:p>
        </p:txBody>
      </p:sp>
    </p:spTree>
    <p:extLst>
      <p:ext uri="{BB962C8B-B14F-4D97-AF65-F5344CB8AC3E}">
        <p14:creationId xmlns:p14="http://schemas.microsoft.com/office/powerpoint/2010/main" val="197482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FC13D-08FB-4465-9026-F144BF6927AF}"/>
              </a:ext>
            </a:extLst>
          </p:cNvPr>
          <p:cNvSpPr>
            <a:spLocks noGrp="1"/>
          </p:cNvSpPr>
          <p:nvPr>
            <p:ph type="title"/>
          </p:nvPr>
        </p:nvSpPr>
        <p:spPr>
          <a:xfrm>
            <a:off x="685802" y="609600"/>
            <a:ext cx="6282266" cy="1456267"/>
          </a:xfrm>
        </p:spPr>
        <p:txBody>
          <a:bodyPr>
            <a:normAutofit/>
          </a:bodyPr>
          <a:lstStyle/>
          <a:p>
            <a:r>
              <a:rPr lang="nl-NL">
                <a:cs typeface="Calibri Light"/>
              </a:rPr>
              <a:t>opdrachtomschrijving</a:t>
            </a:r>
            <a:endParaRPr lang="nl-NL"/>
          </a:p>
        </p:txBody>
      </p:sp>
      <p:sp>
        <p:nvSpPr>
          <p:cNvPr id="3" name="Tijdelijke aanduiding voor inhoud 2">
            <a:extLst>
              <a:ext uri="{FF2B5EF4-FFF2-40B4-BE49-F238E27FC236}">
                <a16:creationId xmlns:a16="http://schemas.microsoft.com/office/drawing/2014/main" id="{6BD11188-DB1C-4B46-889A-DAD87377CBC8}"/>
              </a:ext>
            </a:extLst>
          </p:cNvPr>
          <p:cNvSpPr>
            <a:spLocks noGrp="1"/>
          </p:cNvSpPr>
          <p:nvPr>
            <p:ph idx="1"/>
          </p:nvPr>
        </p:nvSpPr>
        <p:spPr>
          <a:xfrm>
            <a:off x="685802" y="2142067"/>
            <a:ext cx="6282266" cy="3649133"/>
          </a:xfrm>
        </p:spPr>
        <p:txBody>
          <a:bodyPr>
            <a:normAutofit/>
          </a:bodyPr>
          <a:lstStyle/>
          <a:p>
            <a:pPr>
              <a:buClr>
                <a:srgbClr val="FFFFFF"/>
              </a:buClr>
            </a:pPr>
            <a:endParaRPr lang="nl-NL">
              <a:ea typeface="+mn-lt"/>
              <a:cs typeface="+mn-lt"/>
            </a:endParaRPr>
          </a:p>
          <a:p>
            <a:pPr marL="0" indent="0">
              <a:buClr>
                <a:srgbClr val="FFFFFF"/>
              </a:buClr>
              <a:buNone/>
            </a:pPr>
            <a:r>
              <a:rPr lang="nl-NL">
                <a:cs typeface="Calibri"/>
              </a:rPr>
              <a:t>Spoorwegnet problemen:</a:t>
            </a:r>
          </a:p>
          <a:p>
            <a:pPr>
              <a:buClr>
                <a:srgbClr val="FFFFFF"/>
              </a:buClr>
            </a:pPr>
            <a:r>
              <a:rPr lang="nl-NL">
                <a:cs typeface="Calibri"/>
              </a:rPr>
              <a:t>Vertraging</a:t>
            </a:r>
          </a:p>
          <a:p>
            <a:pPr>
              <a:buClr>
                <a:srgbClr val="FFFFFF"/>
              </a:buClr>
            </a:pPr>
            <a:r>
              <a:rPr lang="nl-NL">
                <a:cs typeface="Calibri"/>
              </a:rPr>
              <a:t>Omrijden</a:t>
            </a:r>
          </a:p>
          <a:p>
            <a:pPr>
              <a:buClr>
                <a:srgbClr val="FFFFFF"/>
              </a:buClr>
            </a:pPr>
            <a:r>
              <a:rPr lang="nl-NL">
                <a:cs typeface="Calibri"/>
              </a:rPr>
              <a:t>Bussen</a:t>
            </a:r>
          </a:p>
          <a:p>
            <a:pPr>
              <a:buClr>
                <a:srgbClr val="FFFFFF"/>
              </a:buClr>
            </a:pPr>
            <a:r>
              <a:rPr lang="nl-NL">
                <a:cs typeface="Calibri"/>
              </a:rPr>
              <a:t>Extra kosten</a:t>
            </a:r>
          </a:p>
        </p:txBody>
      </p:sp>
      <p:pic>
        <p:nvPicPr>
          <p:cNvPr id="7" name="Graphic 6" descr="Bus">
            <a:extLst>
              <a:ext uri="{FF2B5EF4-FFF2-40B4-BE49-F238E27FC236}">
                <a16:creationId xmlns:a16="http://schemas.microsoft.com/office/drawing/2014/main" id="{70E1DBF4-6E3C-417A-8A9B-0DE4104BC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661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4955458" y="639097"/>
            <a:ext cx="6593075" cy="1612490"/>
          </a:xfrm>
        </p:spPr>
        <p:txBody>
          <a:bodyPr>
            <a:normAutofit/>
          </a:bodyPr>
          <a:lstStyle/>
          <a:p>
            <a:r>
              <a:rPr lang="en-US" err="1"/>
              <a:t>doelstelling</a:t>
            </a:r>
            <a:endParaRPr lang="en-US" err="1">
              <a:cs typeface="Calibri Light"/>
            </a:endParaRPr>
          </a:p>
        </p:txBody>
      </p:sp>
      <p:pic>
        <p:nvPicPr>
          <p:cNvPr id="8" name="Graphic 7" descr="Trein">
            <a:extLst>
              <a:ext uri="{FF2B5EF4-FFF2-40B4-BE49-F238E27FC236}">
                <a16:creationId xmlns:a16="http://schemas.microsoft.com/office/drawing/2014/main" id="{8427833A-5287-4F84-9DF0-3041BBAD8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ijdelijke aanduiding voor inhoud 3">
            <a:extLst>
              <a:ext uri="{FF2B5EF4-FFF2-40B4-BE49-F238E27FC236}">
                <a16:creationId xmlns:a16="http://schemas.microsoft.com/office/drawing/2014/main" id="{831E96E2-40EE-4DCE-A90E-037CD3A4E8F3}"/>
              </a:ext>
            </a:extLst>
          </p:cNvPr>
          <p:cNvSpPr>
            <a:spLocks noGrp="1"/>
          </p:cNvSpPr>
          <p:nvPr>
            <p:ph idx="1"/>
          </p:nvPr>
        </p:nvSpPr>
        <p:spPr>
          <a:xfrm>
            <a:off x="4955458" y="2251587"/>
            <a:ext cx="6593075" cy="3972232"/>
          </a:xfrm>
        </p:spPr>
        <p:txBody>
          <a:bodyPr>
            <a:normAutofit/>
          </a:bodyPr>
          <a:lstStyle/>
          <a:p>
            <a:pPr marL="0" indent="0">
              <a:buNone/>
            </a:pPr>
            <a:endParaRPr lang="nl-NL">
              <a:ea typeface="+mn-lt"/>
              <a:cs typeface="+mn-lt"/>
            </a:endParaRPr>
          </a:p>
          <a:p>
            <a:pPr marL="0" indent="0">
              <a:buClr>
                <a:srgbClr val="FFFFFF"/>
              </a:buClr>
              <a:buNone/>
            </a:pPr>
            <a:endParaRPr lang="nl-NL">
              <a:cs typeface="Calibri"/>
            </a:endParaRPr>
          </a:p>
          <a:p>
            <a:pPr>
              <a:buClr>
                <a:srgbClr val="FFFFFF"/>
              </a:buClr>
            </a:pPr>
            <a:r>
              <a:rPr lang="nl-NL">
                <a:ea typeface="+mn-lt"/>
                <a:cs typeface="+mn-lt"/>
              </a:rPr>
              <a:t>Hervatting van treinverkeer</a:t>
            </a:r>
          </a:p>
          <a:p>
            <a:pPr>
              <a:buClr>
                <a:srgbClr val="FFFFFF"/>
              </a:buClr>
            </a:pPr>
            <a:r>
              <a:rPr lang="nl-NL">
                <a:ea typeface="+mn-lt"/>
                <a:cs typeface="+mn-lt"/>
              </a:rPr>
              <a:t>Betere voorspelling dan aannemer</a:t>
            </a:r>
            <a:endParaRPr lang="en-US">
              <a:ea typeface="+mn-lt"/>
              <a:cs typeface="+mn-lt"/>
            </a:endParaRPr>
          </a:p>
          <a:p>
            <a:pPr>
              <a:buClr>
                <a:srgbClr val="FFFFFF"/>
              </a:buClr>
            </a:pPr>
            <a:r>
              <a:rPr lang="nl-NL">
                <a:ea typeface="+mn-lt"/>
                <a:cs typeface="+mn-lt"/>
              </a:rPr>
              <a:t>Dienstregeling sneller hervatten</a:t>
            </a:r>
            <a:endParaRPr lang="en-US">
              <a:ea typeface="+mn-lt"/>
              <a:cs typeface="+mn-lt"/>
            </a:endParaRPr>
          </a:p>
          <a:p>
            <a:pPr>
              <a:buClr>
                <a:srgbClr val="FFFFFF"/>
              </a:buClr>
            </a:pPr>
            <a:r>
              <a:rPr lang="nl-NL">
                <a:ea typeface="+mn-lt"/>
                <a:cs typeface="+mn-lt"/>
              </a:rPr>
              <a:t>Visualisatie in overzichtelijke applicatie</a:t>
            </a:r>
            <a:endParaRPr lang="nl-NL"/>
          </a:p>
          <a:p>
            <a:pPr>
              <a:buClr>
                <a:srgbClr val="FFFFFF"/>
              </a:buClr>
            </a:pPr>
            <a:endParaRPr lang="nl-NL">
              <a:cs typeface="Calibri"/>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err="1"/>
              <a:t>werkwijze</a:t>
            </a:r>
            <a:endParaRPr lang="ru-RU" err="1"/>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346" name="Group 345">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347"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8" name="Group 347">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49" name="Straight Connector 348">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428" name="Group 427">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429"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0" name="Group 429">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431" name="Straight Connector 430">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99332872"/>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B9018-47AB-43BC-A64F-7EC41FDBA33E}"/>
              </a:ext>
            </a:extLst>
          </p:cNvPr>
          <p:cNvSpPr>
            <a:spLocks noGrp="1"/>
          </p:cNvSpPr>
          <p:nvPr>
            <p:ph type="title"/>
          </p:nvPr>
        </p:nvSpPr>
        <p:spPr>
          <a:xfrm>
            <a:off x="825909" y="808055"/>
            <a:ext cx="3979205" cy="1453363"/>
          </a:xfrm>
        </p:spPr>
        <p:txBody>
          <a:bodyPr>
            <a:normAutofit/>
          </a:bodyPr>
          <a:lstStyle/>
          <a:p>
            <a:r>
              <a:rPr lang="nl-NL">
                <a:cs typeface="Calibri Light"/>
              </a:rPr>
              <a:t>Modelkeuze</a:t>
            </a:r>
            <a:endParaRPr lang="nl-NL"/>
          </a:p>
        </p:txBody>
      </p:sp>
      <p:sp>
        <p:nvSpPr>
          <p:cNvPr id="3" name="Tijdelijke aanduiding voor inhoud 2">
            <a:extLst>
              <a:ext uri="{FF2B5EF4-FFF2-40B4-BE49-F238E27FC236}">
                <a16:creationId xmlns:a16="http://schemas.microsoft.com/office/drawing/2014/main" id="{E656F99F-A8EE-43F3-8257-2F953A9708BA}"/>
              </a:ext>
            </a:extLst>
          </p:cNvPr>
          <p:cNvSpPr>
            <a:spLocks noGrp="1"/>
          </p:cNvSpPr>
          <p:nvPr>
            <p:ph idx="1"/>
          </p:nvPr>
        </p:nvSpPr>
        <p:spPr>
          <a:xfrm>
            <a:off x="802178" y="2261420"/>
            <a:ext cx="4002936" cy="3637935"/>
          </a:xfrm>
        </p:spPr>
        <p:txBody>
          <a:bodyPr>
            <a:normAutofit/>
          </a:bodyPr>
          <a:lstStyle/>
          <a:p>
            <a:r>
              <a:rPr lang="nl-NL">
                <a:cs typeface="Calibri"/>
              </a:rPr>
              <a:t>Baseline Model</a:t>
            </a:r>
          </a:p>
          <a:p>
            <a:pPr>
              <a:buClr>
                <a:srgbClr val="FFFFFF"/>
              </a:buClr>
            </a:pPr>
            <a:r>
              <a:rPr lang="nl-NL" err="1">
                <a:cs typeface="Calibri"/>
              </a:rPr>
              <a:t>Lineare</a:t>
            </a:r>
            <a:r>
              <a:rPr lang="nl-NL">
                <a:cs typeface="Calibri"/>
              </a:rPr>
              <a:t> Regressie</a:t>
            </a:r>
            <a:endParaRPr lang="nl-NL"/>
          </a:p>
          <a:p>
            <a:pPr>
              <a:buClr>
                <a:srgbClr val="FFFFFF"/>
              </a:buClr>
            </a:pPr>
            <a:r>
              <a:rPr lang="nl-NL" err="1">
                <a:ea typeface="+mn-lt"/>
                <a:cs typeface="+mn-lt"/>
              </a:rPr>
              <a:t>Decision</a:t>
            </a:r>
            <a:r>
              <a:rPr lang="nl-NL">
                <a:ea typeface="+mn-lt"/>
                <a:cs typeface="+mn-lt"/>
              </a:rPr>
              <a:t> Tree </a:t>
            </a:r>
            <a:r>
              <a:rPr lang="nl-NL" err="1">
                <a:ea typeface="+mn-lt"/>
                <a:cs typeface="+mn-lt"/>
              </a:rPr>
              <a:t>Classifier</a:t>
            </a:r>
            <a:endParaRPr lang="nl-NL" err="1">
              <a:cs typeface="Calibri"/>
            </a:endParaRPr>
          </a:p>
          <a:p>
            <a:pPr>
              <a:buClr>
                <a:srgbClr val="FFFFFF"/>
              </a:buClr>
            </a:pPr>
            <a:r>
              <a:rPr lang="nl-NL" err="1">
                <a:cs typeface="Calibri"/>
              </a:rPr>
              <a:t>Decision</a:t>
            </a:r>
            <a:r>
              <a:rPr lang="nl-NL">
                <a:cs typeface="Calibri"/>
              </a:rPr>
              <a:t> Tree Regressie</a:t>
            </a:r>
          </a:p>
          <a:p>
            <a:pPr>
              <a:buClr>
                <a:srgbClr val="FFFFFF"/>
              </a:buClr>
            </a:pPr>
            <a:r>
              <a:rPr lang="nl-NL">
                <a:cs typeface="Calibri"/>
              </a:rPr>
              <a:t>Random </a:t>
            </a:r>
            <a:r>
              <a:rPr lang="nl-NL" err="1">
                <a:cs typeface="Calibri"/>
              </a:rPr>
              <a:t>Forest</a:t>
            </a:r>
            <a:r>
              <a:rPr lang="nl-NL">
                <a:cs typeface="Calibri"/>
              </a:rPr>
              <a:t> </a:t>
            </a:r>
            <a:r>
              <a:rPr lang="nl-NL" err="1">
                <a:cs typeface="Calibri"/>
              </a:rPr>
              <a:t>Classifier</a:t>
            </a:r>
            <a:endParaRPr lang="nl-NL">
              <a:cs typeface="Calibri"/>
            </a:endParaRPr>
          </a:p>
          <a:p>
            <a:pPr>
              <a:buClr>
                <a:srgbClr val="FFFFFF"/>
              </a:buClr>
            </a:pPr>
            <a:r>
              <a:rPr lang="nl-NL">
                <a:cs typeface="Calibri"/>
              </a:rPr>
              <a:t>Random </a:t>
            </a:r>
            <a:r>
              <a:rPr lang="nl-NL" err="1">
                <a:cs typeface="Calibri"/>
              </a:rPr>
              <a:t>Forest</a:t>
            </a:r>
            <a:r>
              <a:rPr lang="nl-NL">
                <a:cs typeface="Calibri"/>
              </a:rPr>
              <a:t> Regressie</a:t>
            </a:r>
          </a:p>
        </p:txBody>
      </p:sp>
      <p:pic>
        <p:nvPicPr>
          <p:cNvPr id="7" name="Graphic 6" descr="Deciduous tree">
            <a:extLst>
              <a:ext uri="{FF2B5EF4-FFF2-40B4-BE49-F238E27FC236}">
                <a16:creationId xmlns:a16="http://schemas.microsoft.com/office/drawing/2014/main" id="{F5C5437B-BAF0-4A95-A580-C13BD2BE7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674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a:xfrm>
            <a:off x="685802" y="609600"/>
            <a:ext cx="6282266" cy="1456267"/>
          </a:xfrm>
        </p:spPr>
        <p:txBody>
          <a:bodyPr>
            <a:normAutofit/>
          </a:bodyPr>
          <a:lstStyle/>
          <a:p>
            <a:r>
              <a:rPr lang="nl-NL">
                <a:cs typeface="Calibri Light"/>
              </a:rPr>
              <a:t>Applicatie</a:t>
            </a:r>
            <a:endParaRPr lang="nl-NL"/>
          </a:p>
        </p:txBody>
      </p:sp>
      <p:sp>
        <p:nvSpPr>
          <p:cNvPr id="3" name="Tijdelijke aanduiding voor inhoud 2">
            <a:extLst>
              <a:ext uri="{FF2B5EF4-FFF2-40B4-BE49-F238E27FC236}">
                <a16:creationId xmlns:a16="http://schemas.microsoft.com/office/drawing/2014/main" id="{23D7A941-4899-4DEE-88FC-1529604400FF}"/>
              </a:ext>
            </a:extLst>
          </p:cNvPr>
          <p:cNvSpPr>
            <a:spLocks noGrp="1"/>
          </p:cNvSpPr>
          <p:nvPr>
            <p:ph idx="1"/>
          </p:nvPr>
        </p:nvSpPr>
        <p:spPr>
          <a:xfrm>
            <a:off x="685802" y="2142067"/>
            <a:ext cx="6282266" cy="3649133"/>
          </a:xfrm>
        </p:spPr>
        <p:txBody>
          <a:bodyPr>
            <a:normAutofit/>
          </a:bodyPr>
          <a:lstStyle/>
          <a:p>
            <a:r>
              <a:rPr lang="nl-NL">
                <a:cs typeface="Calibri"/>
              </a:rPr>
              <a:t>Meldingsnummer</a:t>
            </a:r>
          </a:p>
          <a:p>
            <a:pPr>
              <a:buClr>
                <a:srgbClr val="FFFFFF"/>
              </a:buClr>
            </a:pPr>
            <a:r>
              <a:rPr lang="nl-NL">
                <a:cs typeface="Calibri"/>
              </a:rPr>
              <a:t>Oorzaakcode</a:t>
            </a:r>
          </a:p>
          <a:p>
            <a:pPr>
              <a:buClr>
                <a:srgbClr val="FFFFFF"/>
              </a:buClr>
            </a:pPr>
            <a:r>
              <a:rPr lang="nl-NL">
                <a:cs typeface="Calibri"/>
              </a:rPr>
              <a:t>Prioriteit</a:t>
            </a:r>
          </a:p>
          <a:p>
            <a:pPr>
              <a:buClr>
                <a:srgbClr val="FFFFFF"/>
              </a:buClr>
            </a:pPr>
            <a:r>
              <a:rPr lang="nl-NL">
                <a:cs typeface="Calibri"/>
              </a:rPr>
              <a:t>Geschatte Reparatietijd</a:t>
            </a:r>
          </a:p>
        </p:txBody>
      </p:sp>
      <p:pic>
        <p:nvPicPr>
          <p:cNvPr id="7" name="Graphic 6" descr="Probleem vast">
            <a:extLst>
              <a:ext uri="{FF2B5EF4-FFF2-40B4-BE49-F238E27FC236}">
                <a16:creationId xmlns:a16="http://schemas.microsoft.com/office/drawing/2014/main" id="{635169A6-AD88-4C5C-AFDB-34EBF2AB87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491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23D7A941-4899-4DEE-88FC-1529604400FF}"/>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64111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23D7A941-4899-4DEE-88FC-1529604400FF}"/>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14061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23D7A941-4899-4DEE-88FC-1529604400FF}"/>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634593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6</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Data-driven Business prorail reparatietijd inschatten Gemaakt door koen van heertum, guy veenhof, ruben van Raaij</vt:lpstr>
      <vt:lpstr>opdrachtomschrijving</vt:lpstr>
      <vt:lpstr>doelstelling</vt:lpstr>
      <vt:lpstr>werkwijze</vt:lpstr>
      <vt:lpstr>Modelkeuze</vt:lpstr>
      <vt:lpstr>Applicatie</vt:lpstr>
      <vt:lpstr>PowerPoint Presentation</vt:lpstr>
      <vt:lpstr>PowerPoint Presentation</vt:lpstr>
      <vt:lpstr>PowerPoint Presentation</vt:lpstr>
      <vt:lpstr>Network Technology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1</cp:revision>
  <dcterms:created xsi:type="dcterms:W3CDTF">2020-11-05T16:23:05Z</dcterms:created>
  <dcterms:modified xsi:type="dcterms:W3CDTF">2020-11-05T17:16:18Z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