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0"/>
  </p:notesMasterIdLst>
  <p:sldIdLst>
    <p:sldId id="264" r:id="rId3"/>
    <p:sldId id="257" r:id="rId4"/>
    <p:sldId id="748" r:id="rId5"/>
    <p:sldId id="258" r:id="rId6"/>
    <p:sldId id="526" r:id="rId7"/>
    <p:sldId id="647" r:id="rId8"/>
    <p:sldId id="287" r:id="rId9"/>
    <p:sldId id="288" r:id="rId10"/>
    <p:sldId id="265" r:id="rId11"/>
    <p:sldId id="289" r:id="rId12"/>
    <p:sldId id="290" r:id="rId13"/>
    <p:sldId id="294" r:id="rId14"/>
    <p:sldId id="295" r:id="rId15"/>
    <p:sldId id="296" r:id="rId16"/>
    <p:sldId id="298" r:id="rId17"/>
    <p:sldId id="297" r:id="rId18"/>
    <p:sldId id="299" r:id="rId19"/>
    <p:sldId id="302" r:id="rId20"/>
    <p:sldId id="300" r:id="rId21"/>
    <p:sldId id="301" r:id="rId22"/>
    <p:sldId id="417" r:id="rId23"/>
    <p:sldId id="747" r:id="rId24"/>
    <p:sldId id="419" r:id="rId25"/>
    <p:sldId id="266" r:id="rId26"/>
    <p:sldId id="306" r:id="rId27"/>
    <p:sldId id="308" r:id="rId28"/>
    <p:sldId id="309" r:id="rId29"/>
    <p:sldId id="310" r:id="rId30"/>
    <p:sldId id="311" r:id="rId31"/>
    <p:sldId id="312" r:id="rId32"/>
    <p:sldId id="327" r:id="rId33"/>
    <p:sldId id="886" r:id="rId34"/>
    <p:sldId id="887" r:id="rId35"/>
    <p:sldId id="830" r:id="rId36"/>
    <p:sldId id="329" r:id="rId37"/>
    <p:sldId id="650" r:id="rId38"/>
    <p:sldId id="420" r:id="rId39"/>
    <p:sldId id="746" r:id="rId40"/>
    <p:sldId id="330" r:id="rId41"/>
    <p:sldId id="331" r:id="rId42"/>
    <p:sldId id="333" r:id="rId43"/>
    <p:sldId id="335" r:id="rId44"/>
    <p:sldId id="337" r:id="rId45"/>
    <p:sldId id="338" r:id="rId46"/>
    <p:sldId id="339" r:id="rId47"/>
    <p:sldId id="651" r:id="rId48"/>
    <p:sldId id="422" r:id="rId49"/>
    <p:sldId id="745" r:id="rId50"/>
    <p:sldId id="341" r:id="rId51"/>
    <p:sldId id="342" r:id="rId52"/>
    <p:sldId id="343" r:id="rId53"/>
    <p:sldId id="345" r:id="rId54"/>
    <p:sldId id="433" r:id="rId55"/>
    <p:sldId id="347" r:id="rId56"/>
    <p:sldId id="348" r:id="rId57"/>
    <p:sldId id="350" r:id="rId58"/>
    <p:sldId id="352" r:id="rId59"/>
    <p:sldId id="652" r:id="rId60"/>
    <p:sldId id="424" r:id="rId61"/>
    <p:sldId id="425" r:id="rId62"/>
    <p:sldId id="426" r:id="rId63"/>
    <p:sldId id="527" r:id="rId64"/>
    <p:sldId id="528" r:id="rId65"/>
    <p:sldId id="529" r:id="rId66"/>
    <p:sldId id="530" r:id="rId67"/>
    <p:sldId id="531" r:id="rId68"/>
    <p:sldId id="532" r:id="rId69"/>
    <p:sldId id="535" r:id="rId70"/>
    <p:sldId id="536" r:id="rId71"/>
    <p:sldId id="533" r:id="rId72"/>
    <p:sldId id="537" r:id="rId73"/>
    <p:sldId id="538" r:id="rId74"/>
    <p:sldId id="539" r:id="rId75"/>
    <p:sldId id="540" r:id="rId76"/>
    <p:sldId id="541" r:id="rId77"/>
    <p:sldId id="542" r:id="rId78"/>
    <p:sldId id="543" r:id="rId79"/>
    <p:sldId id="544" r:id="rId80"/>
    <p:sldId id="545" r:id="rId81"/>
    <p:sldId id="546" r:id="rId82"/>
    <p:sldId id="555" r:id="rId83"/>
    <p:sldId id="554" r:id="rId84"/>
    <p:sldId id="549" r:id="rId85"/>
    <p:sldId id="550" r:id="rId86"/>
    <p:sldId id="551" r:id="rId87"/>
    <p:sldId id="534" r:id="rId88"/>
    <p:sldId id="371" r:id="rId8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5">
          <p15:clr>
            <a:srgbClr val="A4A3A4"/>
          </p15:clr>
        </p15:guide>
        <p15:guide id="2" pos="31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908"/>
    <a:srgbClr val="CC0000"/>
    <a:srgbClr val="0070C0"/>
    <a:srgbClr val="5A5C68"/>
    <a:srgbClr val="B4B4B4"/>
    <a:srgbClr val="457EA6"/>
    <a:srgbClr val="5B9BD5"/>
    <a:srgbClr val="9DC3E6"/>
    <a:srgbClr val="F27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334" y="34"/>
      </p:cViewPr>
      <p:guideLst>
        <p:guide orient="horz" pos="2545"/>
        <p:guide pos="31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2019-10-28</a:t>
            </a:fld>
            <a:endParaRPr lang="zh-CN" altLang="en-US" strike="noStrike" noProof="1"/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499056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61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/>
              <a:t>1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4295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4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61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/>
              <a:t>59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39338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21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46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482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21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439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61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/>
              <a:t>21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5518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21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804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61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61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/>
              <a:t>37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99978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21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0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61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/>
              <a:t>47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6538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21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25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 dir="vert"/>
      </p:transition>
    </mc:Choice>
    <mc:Fallback xmlns="">
      <p:transition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 dir="vert"/>
      </p:transition>
    </mc:Choice>
    <mc:Fallback xmlns="">
      <p:transition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 dir="vert"/>
      </p:transition>
    </mc:Choice>
    <mc:Fallback xmlns="">
      <p:transition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 dir="vert"/>
      </p:transition>
    </mc:Choice>
    <mc:Fallback xmlns="">
      <p:transition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 dir="vert"/>
      </p:transition>
    </mc:Choice>
    <mc:Fallback xmlns="">
      <p:transition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 dir="vert"/>
      </p:transition>
    </mc:Choice>
    <mc:Fallback xmlns="">
      <p:transition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 dir="vert"/>
      </p:transition>
    </mc:Choice>
    <mc:Fallback xmlns="">
      <p:transition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 dir="vert"/>
      </p:transition>
    </mc:Choice>
    <mc:Fallback xmlns="">
      <p:transition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 dir="vert"/>
      </p:transition>
    </mc:Choice>
    <mc:Fallback xmlns="">
      <p:transition>
        <p:blinds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 dir="vert"/>
      </p:transition>
    </mc:Choice>
    <mc:Fallback xmlns="">
      <p:transition>
        <p:blinds dir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 dir="vert"/>
      </p:transition>
    </mc:Choice>
    <mc:Fallback xmlns="">
      <p:transition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 dir="vert"/>
      </p:transition>
    </mc:Choice>
    <mc:Fallback xmlns="">
      <p:transition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 dir="vert"/>
      </p:transition>
    </mc:Choice>
    <mc:Fallback xmlns="">
      <p:transition>
        <p:blinds dir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 dir="vert"/>
      </p:transition>
    </mc:Choice>
    <mc:Fallback xmlns="">
      <p:transition>
        <p:blinds dir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 dir="vert"/>
      </p:transition>
    </mc:Choice>
    <mc:Fallback xmlns="">
      <p:transition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 dir="vert"/>
      </p:transition>
    </mc:Choice>
    <mc:Fallback xmlns="">
      <p:transition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 dir="vert"/>
      </p:transition>
    </mc:Choice>
    <mc:Fallback xmlns="">
      <p:transition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 dir="vert"/>
      </p:transition>
    </mc:Choice>
    <mc:Fallback xmlns="">
      <p:transition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 dir="vert"/>
      </p:transition>
    </mc:Choice>
    <mc:Fallback xmlns="">
      <p:transition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 dir="vert"/>
      </p:transition>
    </mc:Choice>
    <mc:Fallback xmlns="">
      <p:transition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 dir="vert"/>
      </p:transition>
    </mc:Choice>
    <mc:Fallback xmlns="">
      <p:transition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 dir="vert"/>
      </p:transition>
    </mc:Choice>
    <mc:Fallback xmlns="">
      <p:transition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blinds dir="vert"/>
  </p:transition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blinds dir="vert"/>
  </p:transition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notesSlide" Target="../notesSlides/notesSlide1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slideLayout" Target="../slideLayouts/slideLayout7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GIF"/><Relationship Id="rId7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6.jpe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6.jpe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6.jpe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6.jpe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tags" Target="../tags/tag270.xml"/><Relationship Id="rId21" Type="http://schemas.openxmlformats.org/officeDocument/2006/relationships/tags" Target="../tags/tag174.xml"/><Relationship Id="rId42" Type="http://schemas.openxmlformats.org/officeDocument/2006/relationships/tags" Target="../tags/tag195.xml"/><Relationship Id="rId63" Type="http://schemas.openxmlformats.org/officeDocument/2006/relationships/tags" Target="../tags/tag216.xml"/><Relationship Id="rId84" Type="http://schemas.openxmlformats.org/officeDocument/2006/relationships/tags" Target="../tags/tag237.xml"/><Relationship Id="rId138" Type="http://schemas.openxmlformats.org/officeDocument/2006/relationships/tags" Target="../tags/tag291.xml"/><Relationship Id="rId107" Type="http://schemas.openxmlformats.org/officeDocument/2006/relationships/tags" Target="../tags/tag260.xml"/><Relationship Id="rId11" Type="http://schemas.openxmlformats.org/officeDocument/2006/relationships/tags" Target="../tags/tag164.xml"/><Relationship Id="rId32" Type="http://schemas.openxmlformats.org/officeDocument/2006/relationships/tags" Target="../tags/tag185.xml"/><Relationship Id="rId53" Type="http://schemas.openxmlformats.org/officeDocument/2006/relationships/tags" Target="../tags/tag206.xml"/><Relationship Id="rId74" Type="http://schemas.openxmlformats.org/officeDocument/2006/relationships/tags" Target="../tags/tag227.xml"/><Relationship Id="rId128" Type="http://schemas.openxmlformats.org/officeDocument/2006/relationships/tags" Target="../tags/tag281.xml"/><Relationship Id="rId149" Type="http://schemas.openxmlformats.org/officeDocument/2006/relationships/tags" Target="../tags/tag302.xml"/><Relationship Id="rId5" Type="http://schemas.openxmlformats.org/officeDocument/2006/relationships/tags" Target="../tags/tag158.xml"/><Relationship Id="rId95" Type="http://schemas.openxmlformats.org/officeDocument/2006/relationships/tags" Target="../tags/tag248.xml"/><Relationship Id="rId22" Type="http://schemas.openxmlformats.org/officeDocument/2006/relationships/tags" Target="../tags/tag175.xml"/><Relationship Id="rId27" Type="http://schemas.openxmlformats.org/officeDocument/2006/relationships/tags" Target="../tags/tag180.xml"/><Relationship Id="rId43" Type="http://schemas.openxmlformats.org/officeDocument/2006/relationships/tags" Target="../tags/tag196.xml"/><Relationship Id="rId48" Type="http://schemas.openxmlformats.org/officeDocument/2006/relationships/tags" Target="../tags/tag201.xml"/><Relationship Id="rId64" Type="http://schemas.openxmlformats.org/officeDocument/2006/relationships/tags" Target="../tags/tag217.xml"/><Relationship Id="rId69" Type="http://schemas.openxmlformats.org/officeDocument/2006/relationships/tags" Target="../tags/tag222.xml"/><Relationship Id="rId113" Type="http://schemas.openxmlformats.org/officeDocument/2006/relationships/tags" Target="../tags/tag266.xml"/><Relationship Id="rId118" Type="http://schemas.openxmlformats.org/officeDocument/2006/relationships/tags" Target="../tags/tag271.xml"/><Relationship Id="rId134" Type="http://schemas.openxmlformats.org/officeDocument/2006/relationships/tags" Target="../tags/tag287.xml"/><Relationship Id="rId139" Type="http://schemas.openxmlformats.org/officeDocument/2006/relationships/tags" Target="../tags/tag292.xml"/><Relationship Id="rId80" Type="http://schemas.openxmlformats.org/officeDocument/2006/relationships/tags" Target="../tags/tag233.xml"/><Relationship Id="rId85" Type="http://schemas.openxmlformats.org/officeDocument/2006/relationships/tags" Target="../tags/tag238.xml"/><Relationship Id="rId150" Type="http://schemas.openxmlformats.org/officeDocument/2006/relationships/tags" Target="../tags/tag303.xml"/><Relationship Id="rId155" Type="http://schemas.openxmlformats.org/officeDocument/2006/relationships/notesSlide" Target="../notesSlides/notesSlide3.xml"/><Relationship Id="rId12" Type="http://schemas.openxmlformats.org/officeDocument/2006/relationships/tags" Target="../tags/tag165.xml"/><Relationship Id="rId17" Type="http://schemas.openxmlformats.org/officeDocument/2006/relationships/tags" Target="../tags/tag170.xml"/><Relationship Id="rId33" Type="http://schemas.openxmlformats.org/officeDocument/2006/relationships/tags" Target="../tags/tag186.xml"/><Relationship Id="rId38" Type="http://schemas.openxmlformats.org/officeDocument/2006/relationships/tags" Target="../tags/tag191.xml"/><Relationship Id="rId59" Type="http://schemas.openxmlformats.org/officeDocument/2006/relationships/tags" Target="../tags/tag212.xml"/><Relationship Id="rId103" Type="http://schemas.openxmlformats.org/officeDocument/2006/relationships/tags" Target="../tags/tag256.xml"/><Relationship Id="rId108" Type="http://schemas.openxmlformats.org/officeDocument/2006/relationships/tags" Target="../tags/tag261.xml"/><Relationship Id="rId124" Type="http://schemas.openxmlformats.org/officeDocument/2006/relationships/tags" Target="../tags/tag277.xml"/><Relationship Id="rId129" Type="http://schemas.openxmlformats.org/officeDocument/2006/relationships/tags" Target="../tags/tag282.xml"/><Relationship Id="rId54" Type="http://schemas.openxmlformats.org/officeDocument/2006/relationships/tags" Target="../tags/tag207.xml"/><Relationship Id="rId70" Type="http://schemas.openxmlformats.org/officeDocument/2006/relationships/tags" Target="../tags/tag223.xml"/><Relationship Id="rId75" Type="http://schemas.openxmlformats.org/officeDocument/2006/relationships/tags" Target="../tags/tag228.xml"/><Relationship Id="rId91" Type="http://schemas.openxmlformats.org/officeDocument/2006/relationships/tags" Target="../tags/tag244.xml"/><Relationship Id="rId96" Type="http://schemas.openxmlformats.org/officeDocument/2006/relationships/tags" Target="../tags/tag249.xml"/><Relationship Id="rId140" Type="http://schemas.openxmlformats.org/officeDocument/2006/relationships/tags" Target="../tags/tag293.xml"/><Relationship Id="rId145" Type="http://schemas.openxmlformats.org/officeDocument/2006/relationships/tags" Target="../tags/tag298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23" Type="http://schemas.openxmlformats.org/officeDocument/2006/relationships/tags" Target="../tags/tag176.xml"/><Relationship Id="rId28" Type="http://schemas.openxmlformats.org/officeDocument/2006/relationships/tags" Target="../tags/tag181.xml"/><Relationship Id="rId49" Type="http://schemas.openxmlformats.org/officeDocument/2006/relationships/tags" Target="../tags/tag202.xml"/><Relationship Id="rId114" Type="http://schemas.openxmlformats.org/officeDocument/2006/relationships/tags" Target="../tags/tag267.xml"/><Relationship Id="rId119" Type="http://schemas.openxmlformats.org/officeDocument/2006/relationships/tags" Target="../tags/tag272.xml"/><Relationship Id="rId44" Type="http://schemas.openxmlformats.org/officeDocument/2006/relationships/tags" Target="../tags/tag197.xml"/><Relationship Id="rId60" Type="http://schemas.openxmlformats.org/officeDocument/2006/relationships/tags" Target="../tags/tag213.xml"/><Relationship Id="rId65" Type="http://schemas.openxmlformats.org/officeDocument/2006/relationships/tags" Target="../tags/tag218.xml"/><Relationship Id="rId81" Type="http://schemas.openxmlformats.org/officeDocument/2006/relationships/tags" Target="../tags/tag234.xml"/><Relationship Id="rId86" Type="http://schemas.openxmlformats.org/officeDocument/2006/relationships/tags" Target="../tags/tag239.xml"/><Relationship Id="rId130" Type="http://schemas.openxmlformats.org/officeDocument/2006/relationships/tags" Target="../tags/tag283.xml"/><Relationship Id="rId135" Type="http://schemas.openxmlformats.org/officeDocument/2006/relationships/tags" Target="../tags/tag288.xml"/><Relationship Id="rId151" Type="http://schemas.openxmlformats.org/officeDocument/2006/relationships/tags" Target="../tags/tag304.xml"/><Relationship Id="rId13" Type="http://schemas.openxmlformats.org/officeDocument/2006/relationships/tags" Target="../tags/tag166.xml"/><Relationship Id="rId18" Type="http://schemas.openxmlformats.org/officeDocument/2006/relationships/tags" Target="../tags/tag171.xml"/><Relationship Id="rId39" Type="http://schemas.openxmlformats.org/officeDocument/2006/relationships/tags" Target="../tags/tag192.xml"/><Relationship Id="rId109" Type="http://schemas.openxmlformats.org/officeDocument/2006/relationships/tags" Target="../tags/tag262.xml"/><Relationship Id="rId34" Type="http://schemas.openxmlformats.org/officeDocument/2006/relationships/tags" Target="../tags/tag187.xml"/><Relationship Id="rId50" Type="http://schemas.openxmlformats.org/officeDocument/2006/relationships/tags" Target="../tags/tag203.xml"/><Relationship Id="rId55" Type="http://schemas.openxmlformats.org/officeDocument/2006/relationships/tags" Target="../tags/tag208.xml"/><Relationship Id="rId76" Type="http://schemas.openxmlformats.org/officeDocument/2006/relationships/tags" Target="../tags/tag229.xml"/><Relationship Id="rId97" Type="http://schemas.openxmlformats.org/officeDocument/2006/relationships/tags" Target="../tags/tag250.xml"/><Relationship Id="rId104" Type="http://schemas.openxmlformats.org/officeDocument/2006/relationships/tags" Target="../tags/tag257.xml"/><Relationship Id="rId120" Type="http://schemas.openxmlformats.org/officeDocument/2006/relationships/tags" Target="../tags/tag273.xml"/><Relationship Id="rId125" Type="http://schemas.openxmlformats.org/officeDocument/2006/relationships/tags" Target="../tags/tag278.xml"/><Relationship Id="rId141" Type="http://schemas.openxmlformats.org/officeDocument/2006/relationships/tags" Target="../tags/tag294.xml"/><Relationship Id="rId146" Type="http://schemas.openxmlformats.org/officeDocument/2006/relationships/tags" Target="../tags/tag299.xml"/><Relationship Id="rId7" Type="http://schemas.openxmlformats.org/officeDocument/2006/relationships/tags" Target="../tags/tag160.xml"/><Relationship Id="rId71" Type="http://schemas.openxmlformats.org/officeDocument/2006/relationships/tags" Target="../tags/tag224.xml"/><Relationship Id="rId92" Type="http://schemas.openxmlformats.org/officeDocument/2006/relationships/tags" Target="../tags/tag245.xml"/><Relationship Id="rId2" Type="http://schemas.openxmlformats.org/officeDocument/2006/relationships/tags" Target="../tags/tag155.xml"/><Relationship Id="rId29" Type="http://schemas.openxmlformats.org/officeDocument/2006/relationships/tags" Target="../tags/tag182.xml"/><Relationship Id="rId24" Type="http://schemas.openxmlformats.org/officeDocument/2006/relationships/tags" Target="../tags/tag177.xml"/><Relationship Id="rId40" Type="http://schemas.openxmlformats.org/officeDocument/2006/relationships/tags" Target="../tags/tag193.xml"/><Relationship Id="rId45" Type="http://schemas.openxmlformats.org/officeDocument/2006/relationships/tags" Target="../tags/tag198.xml"/><Relationship Id="rId66" Type="http://schemas.openxmlformats.org/officeDocument/2006/relationships/tags" Target="../tags/tag219.xml"/><Relationship Id="rId87" Type="http://schemas.openxmlformats.org/officeDocument/2006/relationships/tags" Target="../tags/tag240.xml"/><Relationship Id="rId110" Type="http://schemas.openxmlformats.org/officeDocument/2006/relationships/tags" Target="../tags/tag263.xml"/><Relationship Id="rId115" Type="http://schemas.openxmlformats.org/officeDocument/2006/relationships/tags" Target="../tags/tag268.xml"/><Relationship Id="rId131" Type="http://schemas.openxmlformats.org/officeDocument/2006/relationships/tags" Target="../tags/tag284.xml"/><Relationship Id="rId136" Type="http://schemas.openxmlformats.org/officeDocument/2006/relationships/tags" Target="../tags/tag289.xml"/><Relationship Id="rId61" Type="http://schemas.openxmlformats.org/officeDocument/2006/relationships/tags" Target="../tags/tag214.xml"/><Relationship Id="rId82" Type="http://schemas.openxmlformats.org/officeDocument/2006/relationships/tags" Target="../tags/tag235.xml"/><Relationship Id="rId152" Type="http://schemas.openxmlformats.org/officeDocument/2006/relationships/tags" Target="../tags/tag305.xml"/><Relationship Id="rId19" Type="http://schemas.openxmlformats.org/officeDocument/2006/relationships/tags" Target="../tags/tag172.xml"/><Relationship Id="rId14" Type="http://schemas.openxmlformats.org/officeDocument/2006/relationships/tags" Target="../tags/tag167.xml"/><Relationship Id="rId30" Type="http://schemas.openxmlformats.org/officeDocument/2006/relationships/tags" Target="../tags/tag183.xml"/><Relationship Id="rId35" Type="http://schemas.openxmlformats.org/officeDocument/2006/relationships/tags" Target="../tags/tag188.xml"/><Relationship Id="rId56" Type="http://schemas.openxmlformats.org/officeDocument/2006/relationships/tags" Target="../tags/tag209.xml"/><Relationship Id="rId77" Type="http://schemas.openxmlformats.org/officeDocument/2006/relationships/tags" Target="../tags/tag230.xml"/><Relationship Id="rId100" Type="http://schemas.openxmlformats.org/officeDocument/2006/relationships/tags" Target="../tags/tag253.xml"/><Relationship Id="rId105" Type="http://schemas.openxmlformats.org/officeDocument/2006/relationships/tags" Target="../tags/tag258.xml"/><Relationship Id="rId126" Type="http://schemas.openxmlformats.org/officeDocument/2006/relationships/tags" Target="../tags/tag279.xml"/><Relationship Id="rId147" Type="http://schemas.openxmlformats.org/officeDocument/2006/relationships/tags" Target="../tags/tag300.xml"/><Relationship Id="rId8" Type="http://schemas.openxmlformats.org/officeDocument/2006/relationships/tags" Target="../tags/tag161.xml"/><Relationship Id="rId51" Type="http://schemas.openxmlformats.org/officeDocument/2006/relationships/tags" Target="../tags/tag204.xml"/><Relationship Id="rId72" Type="http://schemas.openxmlformats.org/officeDocument/2006/relationships/tags" Target="../tags/tag225.xml"/><Relationship Id="rId93" Type="http://schemas.openxmlformats.org/officeDocument/2006/relationships/tags" Target="../tags/tag246.xml"/><Relationship Id="rId98" Type="http://schemas.openxmlformats.org/officeDocument/2006/relationships/tags" Target="../tags/tag251.xml"/><Relationship Id="rId121" Type="http://schemas.openxmlformats.org/officeDocument/2006/relationships/tags" Target="../tags/tag274.xml"/><Relationship Id="rId142" Type="http://schemas.openxmlformats.org/officeDocument/2006/relationships/tags" Target="../tags/tag295.xml"/><Relationship Id="rId3" Type="http://schemas.openxmlformats.org/officeDocument/2006/relationships/tags" Target="../tags/tag156.xml"/><Relationship Id="rId25" Type="http://schemas.openxmlformats.org/officeDocument/2006/relationships/tags" Target="../tags/tag178.xml"/><Relationship Id="rId46" Type="http://schemas.openxmlformats.org/officeDocument/2006/relationships/tags" Target="../tags/tag199.xml"/><Relationship Id="rId67" Type="http://schemas.openxmlformats.org/officeDocument/2006/relationships/tags" Target="../tags/tag220.xml"/><Relationship Id="rId116" Type="http://schemas.openxmlformats.org/officeDocument/2006/relationships/tags" Target="../tags/tag269.xml"/><Relationship Id="rId137" Type="http://schemas.openxmlformats.org/officeDocument/2006/relationships/tags" Target="../tags/tag290.xml"/><Relationship Id="rId20" Type="http://schemas.openxmlformats.org/officeDocument/2006/relationships/tags" Target="../tags/tag173.xml"/><Relationship Id="rId41" Type="http://schemas.openxmlformats.org/officeDocument/2006/relationships/tags" Target="../tags/tag194.xml"/><Relationship Id="rId62" Type="http://schemas.openxmlformats.org/officeDocument/2006/relationships/tags" Target="../tags/tag215.xml"/><Relationship Id="rId83" Type="http://schemas.openxmlformats.org/officeDocument/2006/relationships/tags" Target="../tags/tag236.xml"/><Relationship Id="rId88" Type="http://schemas.openxmlformats.org/officeDocument/2006/relationships/tags" Target="../tags/tag241.xml"/><Relationship Id="rId111" Type="http://schemas.openxmlformats.org/officeDocument/2006/relationships/tags" Target="../tags/tag264.xml"/><Relationship Id="rId132" Type="http://schemas.openxmlformats.org/officeDocument/2006/relationships/tags" Target="../tags/tag285.xml"/><Relationship Id="rId153" Type="http://schemas.openxmlformats.org/officeDocument/2006/relationships/tags" Target="../tags/tag306.xml"/><Relationship Id="rId15" Type="http://schemas.openxmlformats.org/officeDocument/2006/relationships/tags" Target="../tags/tag168.xml"/><Relationship Id="rId36" Type="http://schemas.openxmlformats.org/officeDocument/2006/relationships/tags" Target="../tags/tag189.xml"/><Relationship Id="rId57" Type="http://schemas.openxmlformats.org/officeDocument/2006/relationships/tags" Target="../tags/tag210.xml"/><Relationship Id="rId106" Type="http://schemas.openxmlformats.org/officeDocument/2006/relationships/tags" Target="../tags/tag259.xml"/><Relationship Id="rId127" Type="http://schemas.openxmlformats.org/officeDocument/2006/relationships/tags" Target="../tags/tag280.xml"/><Relationship Id="rId10" Type="http://schemas.openxmlformats.org/officeDocument/2006/relationships/tags" Target="../tags/tag163.xml"/><Relationship Id="rId31" Type="http://schemas.openxmlformats.org/officeDocument/2006/relationships/tags" Target="../tags/tag184.xml"/><Relationship Id="rId52" Type="http://schemas.openxmlformats.org/officeDocument/2006/relationships/tags" Target="../tags/tag205.xml"/><Relationship Id="rId73" Type="http://schemas.openxmlformats.org/officeDocument/2006/relationships/tags" Target="../tags/tag226.xml"/><Relationship Id="rId78" Type="http://schemas.openxmlformats.org/officeDocument/2006/relationships/tags" Target="../tags/tag231.xml"/><Relationship Id="rId94" Type="http://schemas.openxmlformats.org/officeDocument/2006/relationships/tags" Target="../tags/tag247.xml"/><Relationship Id="rId99" Type="http://schemas.openxmlformats.org/officeDocument/2006/relationships/tags" Target="../tags/tag252.xml"/><Relationship Id="rId101" Type="http://schemas.openxmlformats.org/officeDocument/2006/relationships/tags" Target="../tags/tag254.xml"/><Relationship Id="rId122" Type="http://schemas.openxmlformats.org/officeDocument/2006/relationships/tags" Target="../tags/tag275.xml"/><Relationship Id="rId143" Type="http://schemas.openxmlformats.org/officeDocument/2006/relationships/tags" Target="../tags/tag296.xml"/><Relationship Id="rId148" Type="http://schemas.openxmlformats.org/officeDocument/2006/relationships/tags" Target="../tags/tag301.xml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26" Type="http://schemas.openxmlformats.org/officeDocument/2006/relationships/tags" Target="../tags/tag179.xml"/><Relationship Id="rId47" Type="http://schemas.openxmlformats.org/officeDocument/2006/relationships/tags" Target="../tags/tag200.xml"/><Relationship Id="rId68" Type="http://schemas.openxmlformats.org/officeDocument/2006/relationships/tags" Target="../tags/tag221.xml"/><Relationship Id="rId89" Type="http://schemas.openxmlformats.org/officeDocument/2006/relationships/tags" Target="../tags/tag242.xml"/><Relationship Id="rId112" Type="http://schemas.openxmlformats.org/officeDocument/2006/relationships/tags" Target="../tags/tag265.xml"/><Relationship Id="rId133" Type="http://schemas.openxmlformats.org/officeDocument/2006/relationships/tags" Target="../tags/tag286.xml"/><Relationship Id="rId154" Type="http://schemas.openxmlformats.org/officeDocument/2006/relationships/slideLayout" Target="../slideLayouts/slideLayout7.xml"/><Relationship Id="rId16" Type="http://schemas.openxmlformats.org/officeDocument/2006/relationships/tags" Target="../tags/tag169.xml"/><Relationship Id="rId37" Type="http://schemas.openxmlformats.org/officeDocument/2006/relationships/tags" Target="../tags/tag190.xml"/><Relationship Id="rId58" Type="http://schemas.openxmlformats.org/officeDocument/2006/relationships/tags" Target="../tags/tag211.xml"/><Relationship Id="rId79" Type="http://schemas.openxmlformats.org/officeDocument/2006/relationships/tags" Target="../tags/tag232.xml"/><Relationship Id="rId102" Type="http://schemas.openxmlformats.org/officeDocument/2006/relationships/tags" Target="../tags/tag255.xml"/><Relationship Id="rId123" Type="http://schemas.openxmlformats.org/officeDocument/2006/relationships/tags" Target="../tags/tag276.xml"/><Relationship Id="rId144" Type="http://schemas.openxmlformats.org/officeDocument/2006/relationships/tags" Target="../tags/tag297.xml"/><Relationship Id="rId90" Type="http://schemas.openxmlformats.org/officeDocument/2006/relationships/tags" Target="../tags/tag24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17" Type="http://schemas.openxmlformats.org/officeDocument/2006/relationships/tags" Target="../tags/tag423.xml"/><Relationship Id="rId21" Type="http://schemas.openxmlformats.org/officeDocument/2006/relationships/tags" Target="../tags/tag327.xml"/><Relationship Id="rId42" Type="http://schemas.openxmlformats.org/officeDocument/2006/relationships/tags" Target="../tags/tag348.xml"/><Relationship Id="rId63" Type="http://schemas.openxmlformats.org/officeDocument/2006/relationships/tags" Target="../tags/tag369.xml"/><Relationship Id="rId84" Type="http://schemas.openxmlformats.org/officeDocument/2006/relationships/tags" Target="../tags/tag390.xml"/><Relationship Id="rId138" Type="http://schemas.openxmlformats.org/officeDocument/2006/relationships/tags" Target="../tags/tag444.xml"/><Relationship Id="rId107" Type="http://schemas.openxmlformats.org/officeDocument/2006/relationships/tags" Target="../tags/tag413.xml"/><Relationship Id="rId11" Type="http://schemas.openxmlformats.org/officeDocument/2006/relationships/tags" Target="../tags/tag317.xml"/><Relationship Id="rId32" Type="http://schemas.openxmlformats.org/officeDocument/2006/relationships/tags" Target="../tags/tag338.xml"/><Relationship Id="rId53" Type="http://schemas.openxmlformats.org/officeDocument/2006/relationships/tags" Target="../tags/tag359.xml"/><Relationship Id="rId74" Type="http://schemas.openxmlformats.org/officeDocument/2006/relationships/tags" Target="../tags/tag380.xml"/><Relationship Id="rId128" Type="http://schemas.openxmlformats.org/officeDocument/2006/relationships/tags" Target="../tags/tag434.xml"/><Relationship Id="rId149" Type="http://schemas.openxmlformats.org/officeDocument/2006/relationships/tags" Target="../tags/tag455.xml"/><Relationship Id="rId5" Type="http://schemas.openxmlformats.org/officeDocument/2006/relationships/tags" Target="../tags/tag311.xml"/><Relationship Id="rId95" Type="http://schemas.openxmlformats.org/officeDocument/2006/relationships/tags" Target="../tags/tag401.xml"/><Relationship Id="rId22" Type="http://schemas.openxmlformats.org/officeDocument/2006/relationships/tags" Target="../tags/tag328.xml"/><Relationship Id="rId27" Type="http://schemas.openxmlformats.org/officeDocument/2006/relationships/tags" Target="../tags/tag333.xml"/><Relationship Id="rId43" Type="http://schemas.openxmlformats.org/officeDocument/2006/relationships/tags" Target="../tags/tag349.xml"/><Relationship Id="rId48" Type="http://schemas.openxmlformats.org/officeDocument/2006/relationships/tags" Target="../tags/tag354.xml"/><Relationship Id="rId64" Type="http://schemas.openxmlformats.org/officeDocument/2006/relationships/tags" Target="../tags/tag370.xml"/><Relationship Id="rId69" Type="http://schemas.openxmlformats.org/officeDocument/2006/relationships/tags" Target="../tags/tag375.xml"/><Relationship Id="rId113" Type="http://schemas.openxmlformats.org/officeDocument/2006/relationships/tags" Target="../tags/tag419.xml"/><Relationship Id="rId118" Type="http://schemas.openxmlformats.org/officeDocument/2006/relationships/tags" Target="../tags/tag424.xml"/><Relationship Id="rId134" Type="http://schemas.openxmlformats.org/officeDocument/2006/relationships/tags" Target="../tags/tag440.xml"/><Relationship Id="rId139" Type="http://schemas.openxmlformats.org/officeDocument/2006/relationships/tags" Target="../tags/tag445.xml"/><Relationship Id="rId80" Type="http://schemas.openxmlformats.org/officeDocument/2006/relationships/tags" Target="../tags/tag386.xml"/><Relationship Id="rId85" Type="http://schemas.openxmlformats.org/officeDocument/2006/relationships/tags" Target="../tags/tag391.xml"/><Relationship Id="rId150" Type="http://schemas.openxmlformats.org/officeDocument/2006/relationships/tags" Target="../tags/tag456.xml"/><Relationship Id="rId155" Type="http://schemas.openxmlformats.org/officeDocument/2006/relationships/notesSlide" Target="../notesSlides/notesSlide6.xml"/><Relationship Id="rId12" Type="http://schemas.openxmlformats.org/officeDocument/2006/relationships/tags" Target="../tags/tag318.xml"/><Relationship Id="rId17" Type="http://schemas.openxmlformats.org/officeDocument/2006/relationships/tags" Target="../tags/tag323.xml"/><Relationship Id="rId33" Type="http://schemas.openxmlformats.org/officeDocument/2006/relationships/tags" Target="../tags/tag339.xml"/><Relationship Id="rId38" Type="http://schemas.openxmlformats.org/officeDocument/2006/relationships/tags" Target="../tags/tag344.xml"/><Relationship Id="rId59" Type="http://schemas.openxmlformats.org/officeDocument/2006/relationships/tags" Target="../tags/tag365.xml"/><Relationship Id="rId103" Type="http://schemas.openxmlformats.org/officeDocument/2006/relationships/tags" Target="../tags/tag409.xml"/><Relationship Id="rId108" Type="http://schemas.openxmlformats.org/officeDocument/2006/relationships/tags" Target="../tags/tag414.xml"/><Relationship Id="rId124" Type="http://schemas.openxmlformats.org/officeDocument/2006/relationships/tags" Target="../tags/tag430.xml"/><Relationship Id="rId129" Type="http://schemas.openxmlformats.org/officeDocument/2006/relationships/tags" Target="../tags/tag435.xml"/><Relationship Id="rId54" Type="http://schemas.openxmlformats.org/officeDocument/2006/relationships/tags" Target="../tags/tag360.xml"/><Relationship Id="rId70" Type="http://schemas.openxmlformats.org/officeDocument/2006/relationships/tags" Target="../tags/tag376.xml"/><Relationship Id="rId75" Type="http://schemas.openxmlformats.org/officeDocument/2006/relationships/tags" Target="../tags/tag381.xml"/><Relationship Id="rId91" Type="http://schemas.openxmlformats.org/officeDocument/2006/relationships/tags" Target="../tags/tag397.xml"/><Relationship Id="rId96" Type="http://schemas.openxmlformats.org/officeDocument/2006/relationships/tags" Target="../tags/tag402.xml"/><Relationship Id="rId140" Type="http://schemas.openxmlformats.org/officeDocument/2006/relationships/tags" Target="../tags/tag446.xml"/><Relationship Id="rId145" Type="http://schemas.openxmlformats.org/officeDocument/2006/relationships/tags" Target="../tags/tag451.xml"/><Relationship Id="rId1" Type="http://schemas.openxmlformats.org/officeDocument/2006/relationships/tags" Target="../tags/tag307.xml"/><Relationship Id="rId6" Type="http://schemas.openxmlformats.org/officeDocument/2006/relationships/tags" Target="../tags/tag312.xml"/><Relationship Id="rId23" Type="http://schemas.openxmlformats.org/officeDocument/2006/relationships/tags" Target="../tags/tag329.xml"/><Relationship Id="rId28" Type="http://schemas.openxmlformats.org/officeDocument/2006/relationships/tags" Target="../tags/tag334.xml"/><Relationship Id="rId49" Type="http://schemas.openxmlformats.org/officeDocument/2006/relationships/tags" Target="../tags/tag355.xml"/><Relationship Id="rId114" Type="http://schemas.openxmlformats.org/officeDocument/2006/relationships/tags" Target="../tags/tag420.xml"/><Relationship Id="rId119" Type="http://schemas.openxmlformats.org/officeDocument/2006/relationships/tags" Target="../tags/tag425.xml"/><Relationship Id="rId44" Type="http://schemas.openxmlformats.org/officeDocument/2006/relationships/tags" Target="../tags/tag350.xml"/><Relationship Id="rId60" Type="http://schemas.openxmlformats.org/officeDocument/2006/relationships/tags" Target="../tags/tag366.xml"/><Relationship Id="rId65" Type="http://schemas.openxmlformats.org/officeDocument/2006/relationships/tags" Target="../tags/tag371.xml"/><Relationship Id="rId81" Type="http://schemas.openxmlformats.org/officeDocument/2006/relationships/tags" Target="../tags/tag387.xml"/><Relationship Id="rId86" Type="http://schemas.openxmlformats.org/officeDocument/2006/relationships/tags" Target="../tags/tag392.xml"/><Relationship Id="rId130" Type="http://schemas.openxmlformats.org/officeDocument/2006/relationships/tags" Target="../tags/tag436.xml"/><Relationship Id="rId135" Type="http://schemas.openxmlformats.org/officeDocument/2006/relationships/tags" Target="../tags/tag441.xml"/><Relationship Id="rId151" Type="http://schemas.openxmlformats.org/officeDocument/2006/relationships/tags" Target="../tags/tag457.xml"/><Relationship Id="rId13" Type="http://schemas.openxmlformats.org/officeDocument/2006/relationships/tags" Target="../tags/tag319.xml"/><Relationship Id="rId18" Type="http://schemas.openxmlformats.org/officeDocument/2006/relationships/tags" Target="../tags/tag324.xml"/><Relationship Id="rId39" Type="http://schemas.openxmlformats.org/officeDocument/2006/relationships/tags" Target="../tags/tag345.xml"/><Relationship Id="rId109" Type="http://schemas.openxmlformats.org/officeDocument/2006/relationships/tags" Target="../tags/tag415.xml"/><Relationship Id="rId34" Type="http://schemas.openxmlformats.org/officeDocument/2006/relationships/tags" Target="../tags/tag340.xml"/><Relationship Id="rId50" Type="http://schemas.openxmlformats.org/officeDocument/2006/relationships/tags" Target="../tags/tag356.xml"/><Relationship Id="rId55" Type="http://schemas.openxmlformats.org/officeDocument/2006/relationships/tags" Target="../tags/tag361.xml"/><Relationship Id="rId76" Type="http://schemas.openxmlformats.org/officeDocument/2006/relationships/tags" Target="../tags/tag382.xml"/><Relationship Id="rId97" Type="http://schemas.openxmlformats.org/officeDocument/2006/relationships/tags" Target="../tags/tag403.xml"/><Relationship Id="rId104" Type="http://schemas.openxmlformats.org/officeDocument/2006/relationships/tags" Target="../tags/tag410.xml"/><Relationship Id="rId120" Type="http://schemas.openxmlformats.org/officeDocument/2006/relationships/tags" Target="../tags/tag426.xml"/><Relationship Id="rId125" Type="http://schemas.openxmlformats.org/officeDocument/2006/relationships/tags" Target="../tags/tag431.xml"/><Relationship Id="rId141" Type="http://schemas.openxmlformats.org/officeDocument/2006/relationships/tags" Target="../tags/tag447.xml"/><Relationship Id="rId146" Type="http://schemas.openxmlformats.org/officeDocument/2006/relationships/tags" Target="../tags/tag452.xml"/><Relationship Id="rId7" Type="http://schemas.openxmlformats.org/officeDocument/2006/relationships/tags" Target="../tags/tag313.xml"/><Relationship Id="rId71" Type="http://schemas.openxmlformats.org/officeDocument/2006/relationships/tags" Target="../tags/tag377.xml"/><Relationship Id="rId92" Type="http://schemas.openxmlformats.org/officeDocument/2006/relationships/tags" Target="../tags/tag398.xml"/><Relationship Id="rId2" Type="http://schemas.openxmlformats.org/officeDocument/2006/relationships/tags" Target="../tags/tag308.xml"/><Relationship Id="rId29" Type="http://schemas.openxmlformats.org/officeDocument/2006/relationships/tags" Target="../tags/tag335.xml"/><Relationship Id="rId24" Type="http://schemas.openxmlformats.org/officeDocument/2006/relationships/tags" Target="../tags/tag330.xml"/><Relationship Id="rId40" Type="http://schemas.openxmlformats.org/officeDocument/2006/relationships/tags" Target="../tags/tag346.xml"/><Relationship Id="rId45" Type="http://schemas.openxmlformats.org/officeDocument/2006/relationships/tags" Target="../tags/tag351.xml"/><Relationship Id="rId66" Type="http://schemas.openxmlformats.org/officeDocument/2006/relationships/tags" Target="../tags/tag372.xml"/><Relationship Id="rId87" Type="http://schemas.openxmlformats.org/officeDocument/2006/relationships/tags" Target="../tags/tag393.xml"/><Relationship Id="rId110" Type="http://schemas.openxmlformats.org/officeDocument/2006/relationships/tags" Target="../tags/tag416.xml"/><Relationship Id="rId115" Type="http://schemas.openxmlformats.org/officeDocument/2006/relationships/tags" Target="../tags/tag421.xml"/><Relationship Id="rId131" Type="http://schemas.openxmlformats.org/officeDocument/2006/relationships/tags" Target="../tags/tag437.xml"/><Relationship Id="rId136" Type="http://schemas.openxmlformats.org/officeDocument/2006/relationships/tags" Target="../tags/tag442.xml"/><Relationship Id="rId61" Type="http://schemas.openxmlformats.org/officeDocument/2006/relationships/tags" Target="../tags/tag367.xml"/><Relationship Id="rId82" Type="http://schemas.openxmlformats.org/officeDocument/2006/relationships/tags" Target="../tags/tag388.xml"/><Relationship Id="rId152" Type="http://schemas.openxmlformats.org/officeDocument/2006/relationships/tags" Target="../tags/tag458.xml"/><Relationship Id="rId19" Type="http://schemas.openxmlformats.org/officeDocument/2006/relationships/tags" Target="../tags/tag325.xml"/><Relationship Id="rId14" Type="http://schemas.openxmlformats.org/officeDocument/2006/relationships/tags" Target="../tags/tag320.xml"/><Relationship Id="rId30" Type="http://schemas.openxmlformats.org/officeDocument/2006/relationships/tags" Target="../tags/tag336.xml"/><Relationship Id="rId35" Type="http://schemas.openxmlformats.org/officeDocument/2006/relationships/tags" Target="../tags/tag341.xml"/><Relationship Id="rId56" Type="http://schemas.openxmlformats.org/officeDocument/2006/relationships/tags" Target="../tags/tag362.xml"/><Relationship Id="rId77" Type="http://schemas.openxmlformats.org/officeDocument/2006/relationships/tags" Target="../tags/tag383.xml"/><Relationship Id="rId100" Type="http://schemas.openxmlformats.org/officeDocument/2006/relationships/tags" Target="../tags/tag406.xml"/><Relationship Id="rId105" Type="http://schemas.openxmlformats.org/officeDocument/2006/relationships/tags" Target="../tags/tag411.xml"/><Relationship Id="rId126" Type="http://schemas.openxmlformats.org/officeDocument/2006/relationships/tags" Target="../tags/tag432.xml"/><Relationship Id="rId147" Type="http://schemas.openxmlformats.org/officeDocument/2006/relationships/tags" Target="../tags/tag453.xml"/><Relationship Id="rId8" Type="http://schemas.openxmlformats.org/officeDocument/2006/relationships/tags" Target="../tags/tag314.xml"/><Relationship Id="rId51" Type="http://schemas.openxmlformats.org/officeDocument/2006/relationships/tags" Target="../tags/tag357.xml"/><Relationship Id="rId72" Type="http://schemas.openxmlformats.org/officeDocument/2006/relationships/tags" Target="../tags/tag378.xml"/><Relationship Id="rId93" Type="http://schemas.openxmlformats.org/officeDocument/2006/relationships/tags" Target="../tags/tag399.xml"/><Relationship Id="rId98" Type="http://schemas.openxmlformats.org/officeDocument/2006/relationships/tags" Target="../tags/tag404.xml"/><Relationship Id="rId121" Type="http://schemas.openxmlformats.org/officeDocument/2006/relationships/tags" Target="../tags/tag427.xml"/><Relationship Id="rId142" Type="http://schemas.openxmlformats.org/officeDocument/2006/relationships/tags" Target="../tags/tag448.xml"/><Relationship Id="rId3" Type="http://schemas.openxmlformats.org/officeDocument/2006/relationships/tags" Target="../tags/tag309.xml"/><Relationship Id="rId25" Type="http://schemas.openxmlformats.org/officeDocument/2006/relationships/tags" Target="../tags/tag331.xml"/><Relationship Id="rId46" Type="http://schemas.openxmlformats.org/officeDocument/2006/relationships/tags" Target="../tags/tag352.xml"/><Relationship Id="rId67" Type="http://schemas.openxmlformats.org/officeDocument/2006/relationships/tags" Target="../tags/tag373.xml"/><Relationship Id="rId116" Type="http://schemas.openxmlformats.org/officeDocument/2006/relationships/tags" Target="../tags/tag422.xml"/><Relationship Id="rId137" Type="http://schemas.openxmlformats.org/officeDocument/2006/relationships/tags" Target="../tags/tag443.xml"/><Relationship Id="rId20" Type="http://schemas.openxmlformats.org/officeDocument/2006/relationships/tags" Target="../tags/tag326.xml"/><Relationship Id="rId41" Type="http://schemas.openxmlformats.org/officeDocument/2006/relationships/tags" Target="../tags/tag347.xml"/><Relationship Id="rId62" Type="http://schemas.openxmlformats.org/officeDocument/2006/relationships/tags" Target="../tags/tag368.xml"/><Relationship Id="rId83" Type="http://schemas.openxmlformats.org/officeDocument/2006/relationships/tags" Target="../tags/tag389.xml"/><Relationship Id="rId88" Type="http://schemas.openxmlformats.org/officeDocument/2006/relationships/tags" Target="../tags/tag394.xml"/><Relationship Id="rId111" Type="http://schemas.openxmlformats.org/officeDocument/2006/relationships/tags" Target="../tags/tag417.xml"/><Relationship Id="rId132" Type="http://schemas.openxmlformats.org/officeDocument/2006/relationships/tags" Target="../tags/tag438.xml"/><Relationship Id="rId153" Type="http://schemas.openxmlformats.org/officeDocument/2006/relationships/tags" Target="../tags/tag459.xml"/><Relationship Id="rId15" Type="http://schemas.openxmlformats.org/officeDocument/2006/relationships/tags" Target="../tags/tag321.xml"/><Relationship Id="rId36" Type="http://schemas.openxmlformats.org/officeDocument/2006/relationships/tags" Target="../tags/tag342.xml"/><Relationship Id="rId57" Type="http://schemas.openxmlformats.org/officeDocument/2006/relationships/tags" Target="../tags/tag363.xml"/><Relationship Id="rId106" Type="http://schemas.openxmlformats.org/officeDocument/2006/relationships/tags" Target="../tags/tag412.xml"/><Relationship Id="rId127" Type="http://schemas.openxmlformats.org/officeDocument/2006/relationships/tags" Target="../tags/tag433.xml"/><Relationship Id="rId10" Type="http://schemas.openxmlformats.org/officeDocument/2006/relationships/tags" Target="../tags/tag316.xml"/><Relationship Id="rId31" Type="http://schemas.openxmlformats.org/officeDocument/2006/relationships/tags" Target="../tags/tag337.xml"/><Relationship Id="rId52" Type="http://schemas.openxmlformats.org/officeDocument/2006/relationships/tags" Target="../tags/tag358.xml"/><Relationship Id="rId73" Type="http://schemas.openxmlformats.org/officeDocument/2006/relationships/tags" Target="../tags/tag379.xml"/><Relationship Id="rId78" Type="http://schemas.openxmlformats.org/officeDocument/2006/relationships/tags" Target="../tags/tag384.xml"/><Relationship Id="rId94" Type="http://schemas.openxmlformats.org/officeDocument/2006/relationships/tags" Target="../tags/tag400.xml"/><Relationship Id="rId99" Type="http://schemas.openxmlformats.org/officeDocument/2006/relationships/tags" Target="../tags/tag405.xml"/><Relationship Id="rId101" Type="http://schemas.openxmlformats.org/officeDocument/2006/relationships/tags" Target="../tags/tag407.xml"/><Relationship Id="rId122" Type="http://schemas.openxmlformats.org/officeDocument/2006/relationships/tags" Target="../tags/tag428.xml"/><Relationship Id="rId143" Type="http://schemas.openxmlformats.org/officeDocument/2006/relationships/tags" Target="../tags/tag449.xml"/><Relationship Id="rId148" Type="http://schemas.openxmlformats.org/officeDocument/2006/relationships/tags" Target="../tags/tag454.xml"/><Relationship Id="rId4" Type="http://schemas.openxmlformats.org/officeDocument/2006/relationships/tags" Target="../tags/tag310.xml"/><Relationship Id="rId9" Type="http://schemas.openxmlformats.org/officeDocument/2006/relationships/tags" Target="../tags/tag315.xml"/><Relationship Id="rId26" Type="http://schemas.openxmlformats.org/officeDocument/2006/relationships/tags" Target="../tags/tag332.xml"/><Relationship Id="rId47" Type="http://schemas.openxmlformats.org/officeDocument/2006/relationships/tags" Target="../tags/tag353.xml"/><Relationship Id="rId68" Type="http://schemas.openxmlformats.org/officeDocument/2006/relationships/tags" Target="../tags/tag374.xml"/><Relationship Id="rId89" Type="http://schemas.openxmlformats.org/officeDocument/2006/relationships/tags" Target="../tags/tag395.xml"/><Relationship Id="rId112" Type="http://schemas.openxmlformats.org/officeDocument/2006/relationships/tags" Target="../tags/tag418.xml"/><Relationship Id="rId133" Type="http://schemas.openxmlformats.org/officeDocument/2006/relationships/tags" Target="../tags/tag439.xml"/><Relationship Id="rId154" Type="http://schemas.openxmlformats.org/officeDocument/2006/relationships/slideLayout" Target="../slideLayouts/slideLayout7.xml"/><Relationship Id="rId16" Type="http://schemas.openxmlformats.org/officeDocument/2006/relationships/tags" Target="../tags/tag322.xml"/><Relationship Id="rId37" Type="http://schemas.openxmlformats.org/officeDocument/2006/relationships/tags" Target="../tags/tag343.xml"/><Relationship Id="rId58" Type="http://schemas.openxmlformats.org/officeDocument/2006/relationships/tags" Target="../tags/tag364.xml"/><Relationship Id="rId79" Type="http://schemas.openxmlformats.org/officeDocument/2006/relationships/tags" Target="../tags/tag385.xml"/><Relationship Id="rId102" Type="http://schemas.openxmlformats.org/officeDocument/2006/relationships/tags" Target="../tags/tag408.xml"/><Relationship Id="rId123" Type="http://schemas.openxmlformats.org/officeDocument/2006/relationships/tags" Target="../tags/tag429.xml"/><Relationship Id="rId144" Type="http://schemas.openxmlformats.org/officeDocument/2006/relationships/tags" Target="../tags/tag450.xml"/><Relationship Id="rId90" Type="http://schemas.openxmlformats.org/officeDocument/2006/relationships/tags" Target="../tags/tag39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17" Type="http://schemas.openxmlformats.org/officeDocument/2006/relationships/tags" Target="../tags/tag576.xml"/><Relationship Id="rId21" Type="http://schemas.openxmlformats.org/officeDocument/2006/relationships/tags" Target="../tags/tag480.xml"/><Relationship Id="rId42" Type="http://schemas.openxmlformats.org/officeDocument/2006/relationships/tags" Target="../tags/tag501.xml"/><Relationship Id="rId63" Type="http://schemas.openxmlformats.org/officeDocument/2006/relationships/tags" Target="../tags/tag522.xml"/><Relationship Id="rId84" Type="http://schemas.openxmlformats.org/officeDocument/2006/relationships/tags" Target="../tags/tag543.xml"/><Relationship Id="rId138" Type="http://schemas.openxmlformats.org/officeDocument/2006/relationships/tags" Target="../tags/tag597.xml"/><Relationship Id="rId107" Type="http://schemas.openxmlformats.org/officeDocument/2006/relationships/tags" Target="../tags/tag566.xml"/><Relationship Id="rId11" Type="http://schemas.openxmlformats.org/officeDocument/2006/relationships/tags" Target="../tags/tag470.xml"/><Relationship Id="rId32" Type="http://schemas.openxmlformats.org/officeDocument/2006/relationships/tags" Target="../tags/tag491.xml"/><Relationship Id="rId53" Type="http://schemas.openxmlformats.org/officeDocument/2006/relationships/tags" Target="../tags/tag512.xml"/><Relationship Id="rId74" Type="http://schemas.openxmlformats.org/officeDocument/2006/relationships/tags" Target="../tags/tag533.xml"/><Relationship Id="rId128" Type="http://schemas.openxmlformats.org/officeDocument/2006/relationships/tags" Target="../tags/tag587.xml"/><Relationship Id="rId149" Type="http://schemas.openxmlformats.org/officeDocument/2006/relationships/tags" Target="../tags/tag608.xml"/><Relationship Id="rId5" Type="http://schemas.openxmlformats.org/officeDocument/2006/relationships/tags" Target="../tags/tag464.xml"/><Relationship Id="rId95" Type="http://schemas.openxmlformats.org/officeDocument/2006/relationships/tags" Target="../tags/tag554.xml"/><Relationship Id="rId22" Type="http://schemas.openxmlformats.org/officeDocument/2006/relationships/tags" Target="../tags/tag481.xml"/><Relationship Id="rId27" Type="http://schemas.openxmlformats.org/officeDocument/2006/relationships/tags" Target="../tags/tag486.xml"/><Relationship Id="rId43" Type="http://schemas.openxmlformats.org/officeDocument/2006/relationships/tags" Target="../tags/tag502.xml"/><Relationship Id="rId48" Type="http://schemas.openxmlformats.org/officeDocument/2006/relationships/tags" Target="../tags/tag507.xml"/><Relationship Id="rId64" Type="http://schemas.openxmlformats.org/officeDocument/2006/relationships/tags" Target="../tags/tag523.xml"/><Relationship Id="rId69" Type="http://schemas.openxmlformats.org/officeDocument/2006/relationships/tags" Target="../tags/tag528.xml"/><Relationship Id="rId113" Type="http://schemas.openxmlformats.org/officeDocument/2006/relationships/tags" Target="../tags/tag572.xml"/><Relationship Id="rId118" Type="http://schemas.openxmlformats.org/officeDocument/2006/relationships/tags" Target="../tags/tag577.xml"/><Relationship Id="rId134" Type="http://schemas.openxmlformats.org/officeDocument/2006/relationships/tags" Target="../tags/tag593.xml"/><Relationship Id="rId139" Type="http://schemas.openxmlformats.org/officeDocument/2006/relationships/tags" Target="../tags/tag598.xml"/><Relationship Id="rId80" Type="http://schemas.openxmlformats.org/officeDocument/2006/relationships/tags" Target="../tags/tag539.xml"/><Relationship Id="rId85" Type="http://schemas.openxmlformats.org/officeDocument/2006/relationships/tags" Target="../tags/tag544.xml"/><Relationship Id="rId150" Type="http://schemas.openxmlformats.org/officeDocument/2006/relationships/tags" Target="../tags/tag609.xml"/><Relationship Id="rId155" Type="http://schemas.openxmlformats.org/officeDocument/2006/relationships/notesSlide" Target="../notesSlides/notesSlide8.xml"/><Relationship Id="rId12" Type="http://schemas.openxmlformats.org/officeDocument/2006/relationships/tags" Target="../tags/tag471.xml"/><Relationship Id="rId17" Type="http://schemas.openxmlformats.org/officeDocument/2006/relationships/tags" Target="../tags/tag476.xml"/><Relationship Id="rId33" Type="http://schemas.openxmlformats.org/officeDocument/2006/relationships/tags" Target="../tags/tag492.xml"/><Relationship Id="rId38" Type="http://schemas.openxmlformats.org/officeDocument/2006/relationships/tags" Target="../tags/tag497.xml"/><Relationship Id="rId59" Type="http://schemas.openxmlformats.org/officeDocument/2006/relationships/tags" Target="../tags/tag518.xml"/><Relationship Id="rId103" Type="http://schemas.openxmlformats.org/officeDocument/2006/relationships/tags" Target="../tags/tag562.xml"/><Relationship Id="rId108" Type="http://schemas.openxmlformats.org/officeDocument/2006/relationships/tags" Target="../tags/tag567.xml"/><Relationship Id="rId124" Type="http://schemas.openxmlformats.org/officeDocument/2006/relationships/tags" Target="../tags/tag583.xml"/><Relationship Id="rId129" Type="http://schemas.openxmlformats.org/officeDocument/2006/relationships/tags" Target="../tags/tag588.xml"/><Relationship Id="rId54" Type="http://schemas.openxmlformats.org/officeDocument/2006/relationships/tags" Target="../tags/tag513.xml"/><Relationship Id="rId70" Type="http://schemas.openxmlformats.org/officeDocument/2006/relationships/tags" Target="../tags/tag529.xml"/><Relationship Id="rId75" Type="http://schemas.openxmlformats.org/officeDocument/2006/relationships/tags" Target="../tags/tag534.xml"/><Relationship Id="rId91" Type="http://schemas.openxmlformats.org/officeDocument/2006/relationships/tags" Target="../tags/tag550.xml"/><Relationship Id="rId96" Type="http://schemas.openxmlformats.org/officeDocument/2006/relationships/tags" Target="../tags/tag555.xml"/><Relationship Id="rId140" Type="http://schemas.openxmlformats.org/officeDocument/2006/relationships/tags" Target="../tags/tag599.xml"/><Relationship Id="rId145" Type="http://schemas.openxmlformats.org/officeDocument/2006/relationships/tags" Target="../tags/tag604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23" Type="http://schemas.openxmlformats.org/officeDocument/2006/relationships/tags" Target="../tags/tag482.xml"/><Relationship Id="rId28" Type="http://schemas.openxmlformats.org/officeDocument/2006/relationships/tags" Target="../tags/tag487.xml"/><Relationship Id="rId49" Type="http://schemas.openxmlformats.org/officeDocument/2006/relationships/tags" Target="../tags/tag508.xml"/><Relationship Id="rId114" Type="http://schemas.openxmlformats.org/officeDocument/2006/relationships/tags" Target="../tags/tag573.xml"/><Relationship Id="rId119" Type="http://schemas.openxmlformats.org/officeDocument/2006/relationships/tags" Target="../tags/tag578.xml"/><Relationship Id="rId44" Type="http://schemas.openxmlformats.org/officeDocument/2006/relationships/tags" Target="../tags/tag503.xml"/><Relationship Id="rId60" Type="http://schemas.openxmlformats.org/officeDocument/2006/relationships/tags" Target="../tags/tag519.xml"/><Relationship Id="rId65" Type="http://schemas.openxmlformats.org/officeDocument/2006/relationships/tags" Target="../tags/tag524.xml"/><Relationship Id="rId81" Type="http://schemas.openxmlformats.org/officeDocument/2006/relationships/tags" Target="../tags/tag540.xml"/><Relationship Id="rId86" Type="http://schemas.openxmlformats.org/officeDocument/2006/relationships/tags" Target="../tags/tag545.xml"/><Relationship Id="rId130" Type="http://schemas.openxmlformats.org/officeDocument/2006/relationships/tags" Target="../tags/tag589.xml"/><Relationship Id="rId135" Type="http://schemas.openxmlformats.org/officeDocument/2006/relationships/tags" Target="../tags/tag594.xml"/><Relationship Id="rId151" Type="http://schemas.openxmlformats.org/officeDocument/2006/relationships/tags" Target="../tags/tag610.xml"/><Relationship Id="rId13" Type="http://schemas.openxmlformats.org/officeDocument/2006/relationships/tags" Target="../tags/tag472.xml"/><Relationship Id="rId18" Type="http://schemas.openxmlformats.org/officeDocument/2006/relationships/tags" Target="../tags/tag477.xml"/><Relationship Id="rId39" Type="http://schemas.openxmlformats.org/officeDocument/2006/relationships/tags" Target="../tags/tag498.xml"/><Relationship Id="rId109" Type="http://schemas.openxmlformats.org/officeDocument/2006/relationships/tags" Target="../tags/tag568.xml"/><Relationship Id="rId34" Type="http://schemas.openxmlformats.org/officeDocument/2006/relationships/tags" Target="../tags/tag493.xml"/><Relationship Id="rId50" Type="http://schemas.openxmlformats.org/officeDocument/2006/relationships/tags" Target="../tags/tag509.xml"/><Relationship Id="rId55" Type="http://schemas.openxmlformats.org/officeDocument/2006/relationships/tags" Target="../tags/tag514.xml"/><Relationship Id="rId76" Type="http://schemas.openxmlformats.org/officeDocument/2006/relationships/tags" Target="../tags/tag535.xml"/><Relationship Id="rId97" Type="http://schemas.openxmlformats.org/officeDocument/2006/relationships/tags" Target="../tags/tag556.xml"/><Relationship Id="rId104" Type="http://schemas.openxmlformats.org/officeDocument/2006/relationships/tags" Target="../tags/tag563.xml"/><Relationship Id="rId120" Type="http://schemas.openxmlformats.org/officeDocument/2006/relationships/tags" Target="../tags/tag579.xml"/><Relationship Id="rId125" Type="http://schemas.openxmlformats.org/officeDocument/2006/relationships/tags" Target="../tags/tag584.xml"/><Relationship Id="rId141" Type="http://schemas.openxmlformats.org/officeDocument/2006/relationships/tags" Target="../tags/tag600.xml"/><Relationship Id="rId146" Type="http://schemas.openxmlformats.org/officeDocument/2006/relationships/tags" Target="../tags/tag605.xml"/><Relationship Id="rId7" Type="http://schemas.openxmlformats.org/officeDocument/2006/relationships/tags" Target="../tags/tag466.xml"/><Relationship Id="rId71" Type="http://schemas.openxmlformats.org/officeDocument/2006/relationships/tags" Target="../tags/tag530.xml"/><Relationship Id="rId92" Type="http://schemas.openxmlformats.org/officeDocument/2006/relationships/tags" Target="../tags/tag551.xml"/><Relationship Id="rId2" Type="http://schemas.openxmlformats.org/officeDocument/2006/relationships/tags" Target="../tags/tag461.xml"/><Relationship Id="rId29" Type="http://schemas.openxmlformats.org/officeDocument/2006/relationships/tags" Target="../tags/tag488.xml"/><Relationship Id="rId24" Type="http://schemas.openxmlformats.org/officeDocument/2006/relationships/tags" Target="../tags/tag483.xml"/><Relationship Id="rId40" Type="http://schemas.openxmlformats.org/officeDocument/2006/relationships/tags" Target="../tags/tag499.xml"/><Relationship Id="rId45" Type="http://schemas.openxmlformats.org/officeDocument/2006/relationships/tags" Target="../tags/tag504.xml"/><Relationship Id="rId66" Type="http://schemas.openxmlformats.org/officeDocument/2006/relationships/tags" Target="../tags/tag525.xml"/><Relationship Id="rId87" Type="http://schemas.openxmlformats.org/officeDocument/2006/relationships/tags" Target="../tags/tag546.xml"/><Relationship Id="rId110" Type="http://schemas.openxmlformats.org/officeDocument/2006/relationships/tags" Target="../tags/tag569.xml"/><Relationship Id="rId115" Type="http://schemas.openxmlformats.org/officeDocument/2006/relationships/tags" Target="../tags/tag574.xml"/><Relationship Id="rId131" Type="http://schemas.openxmlformats.org/officeDocument/2006/relationships/tags" Target="../tags/tag590.xml"/><Relationship Id="rId136" Type="http://schemas.openxmlformats.org/officeDocument/2006/relationships/tags" Target="../tags/tag595.xml"/><Relationship Id="rId61" Type="http://schemas.openxmlformats.org/officeDocument/2006/relationships/tags" Target="../tags/tag520.xml"/><Relationship Id="rId82" Type="http://schemas.openxmlformats.org/officeDocument/2006/relationships/tags" Target="../tags/tag541.xml"/><Relationship Id="rId152" Type="http://schemas.openxmlformats.org/officeDocument/2006/relationships/tags" Target="../tags/tag611.xml"/><Relationship Id="rId19" Type="http://schemas.openxmlformats.org/officeDocument/2006/relationships/tags" Target="../tags/tag478.xml"/><Relationship Id="rId14" Type="http://schemas.openxmlformats.org/officeDocument/2006/relationships/tags" Target="../tags/tag473.xml"/><Relationship Id="rId30" Type="http://schemas.openxmlformats.org/officeDocument/2006/relationships/tags" Target="../tags/tag489.xml"/><Relationship Id="rId35" Type="http://schemas.openxmlformats.org/officeDocument/2006/relationships/tags" Target="../tags/tag494.xml"/><Relationship Id="rId56" Type="http://schemas.openxmlformats.org/officeDocument/2006/relationships/tags" Target="../tags/tag515.xml"/><Relationship Id="rId77" Type="http://schemas.openxmlformats.org/officeDocument/2006/relationships/tags" Target="../tags/tag536.xml"/><Relationship Id="rId100" Type="http://schemas.openxmlformats.org/officeDocument/2006/relationships/tags" Target="../tags/tag559.xml"/><Relationship Id="rId105" Type="http://schemas.openxmlformats.org/officeDocument/2006/relationships/tags" Target="../tags/tag564.xml"/><Relationship Id="rId126" Type="http://schemas.openxmlformats.org/officeDocument/2006/relationships/tags" Target="../tags/tag585.xml"/><Relationship Id="rId147" Type="http://schemas.openxmlformats.org/officeDocument/2006/relationships/tags" Target="../tags/tag606.xml"/><Relationship Id="rId8" Type="http://schemas.openxmlformats.org/officeDocument/2006/relationships/tags" Target="../tags/tag467.xml"/><Relationship Id="rId51" Type="http://schemas.openxmlformats.org/officeDocument/2006/relationships/tags" Target="../tags/tag510.xml"/><Relationship Id="rId72" Type="http://schemas.openxmlformats.org/officeDocument/2006/relationships/tags" Target="../tags/tag531.xml"/><Relationship Id="rId93" Type="http://schemas.openxmlformats.org/officeDocument/2006/relationships/tags" Target="../tags/tag552.xml"/><Relationship Id="rId98" Type="http://schemas.openxmlformats.org/officeDocument/2006/relationships/tags" Target="../tags/tag557.xml"/><Relationship Id="rId121" Type="http://schemas.openxmlformats.org/officeDocument/2006/relationships/tags" Target="../tags/tag580.xml"/><Relationship Id="rId142" Type="http://schemas.openxmlformats.org/officeDocument/2006/relationships/tags" Target="../tags/tag601.xml"/><Relationship Id="rId3" Type="http://schemas.openxmlformats.org/officeDocument/2006/relationships/tags" Target="../tags/tag462.xml"/><Relationship Id="rId25" Type="http://schemas.openxmlformats.org/officeDocument/2006/relationships/tags" Target="../tags/tag484.xml"/><Relationship Id="rId46" Type="http://schemas.openxmlformats.org/officeDocument/2006/relationships/tags" Target="../tags/tag505.xml"/><Relationship Id="rId67" Type="http://schemas.openxmlformats.org/officeDocument/2006/relationships/tags" Target="../tags/tag526.xml"/><Relationship Id="rId116" Type="http://schemas.openxmlformats.org/officeDocument/2006/relationships/tags" Target="../tags/tag575.xml"/><Relationship Id="rId137" Type="http://schemas.openxmlformats.org/officeDocument/2006/relationships/tags" Target="../tags/tag596.xml"/><Relationship Id="rId20" Type="http://schemas.openxmlformats.org/officeDocument/2006/relationships/tags" Target="../tags/tag479.xml"/><Relationship Id="rId41" Type="http://schemas.openxmlformats.org/officeDocument/2006/relationships/tags" Target="../tags/tag500.xml"/><Relationship Id="rId62" Type="http://schemas.openxmlformats.org/officeDocument/2006/relationships/tags" Target="../tags/tag521.xml"/><Relationship Id="rId83" Type="http://schemas.openxmlformats.org/officeDocument/2006/relationships/tags" Target="../tags/tag542.xml"/><Relationship Id="rId88" Type="http://schemas.openxmlformats.org/officeDocument/2006/relationships/tags" Target="../tags/tag547.xml"/><Relationship Id="rId111" Type="http://schemas.openxmlformats.org/officeDocument/2006/relationships/tags" Target="../tags/tag570.xml"/><Relationship Id="rId132" Type="http://schemas.openxmlformats.org/officeDocument/2006/relationships/tags" Target="../tags/tag591.xml"/><Relationship Id="rId153" Type="http://schemas.openxmlformats.org/officeDocument/2006/relationships/tags" Target="../tags/tag612.xml"/><Relationship Id="rId15" Type="http://schemas.openxmlformats.org/officeDocument/2006/relationships/tags" Target="../tags/tag474.xml"/><Relationship Id="rId36" Type="http://schemas.openxmlformats.org/officeDocument/2006/relationships/tags" Target="../tags/tag495.xml"/><Relationship Id="rId57" Type="http://schemas.openxmlformats.org/officeDocument/2006/relationships/tags" Target="../tags/tag516.xml"/><Relationship Id="rId106" Type="http://schemas.openxmlformats.org/officeDocument/2006/relationships/tags" Target="../tags/tag565.xml"/><Relationship Id="rId127" Type="http://schemas.openxmlformats.org/officeDocument/2006/relationships/tags" Target="../tags/tag586.xml"/><Relationship Id="rId10" Type="http://schemas.openxmlformats.org/officeDocument/2006/relationships/tags" Target="../tags/tag469.xml"/><Relationship Id="rId31" Type="http://schemas.openxmlformats.org/officeDocument/2006/relationships/tags" Target="../tags/tag490.xml"/><Relationship Id="rId52" Type="http://schemas.openxmlformats.org/officeDocument/2006/relationships/tags" Target="../tags/tag511.xml"/><Relationship Id="rId73" Type="http://schemas.openxmlformats.org/officeDocument/2006/relationships/tags" Target="../tags/tag532.xml"/><Relationship Id="rId78" Type="http://schemas.openxmlformats.org/officeDocument/2006/relationships/tags" Target="../tags/tag537.xml"/><Relationship Id="rId94" Type="http://schemas.openxmlformats.org/officeDocument/2006/relationships/tags" Target="../tags/tag553.xml"/><Relationship Id="rId99" Type="http://schemas.openxmlformats.org/officeDocument/2006/relationships/tags" Target="../tags/tag558.xml"/><Relationship Id="rId101" Type="http://schemas.openxmlformats.org/officeDocument/2006/relationships/tags" Target="../tags/tag560.xml"/><Relationship Id="rId122" Type="http://schemas.openxmlformats.org/officeDocument/2006/relationships/tags" Target="../tags/tag581.xml"/><Relationship Id="rId143" Type="http://schemas.openxmlformats.org/officeDocument/2006/relationships/tags" Target="../tags/tag602.xml"/><Relationship Id="rId148" Type="http://schemas.openxmlformats.org/officeDocument/2006/relationships/tags" Target="../tags/tag607.xml"/><Relationship Id="rId4" Type="http://schemas.openxmlformats.org/officeDocument/2006/relationships/tags" Target="../tags/tag463.xml"/><Relationship Id="rId9" Type="http://schemas.openxmlformats.org/officeDocument/2006/relationships/tags" Target="../tags/tag468.xml"/><Relationship Id="rId26" Type="http://schemas.openxmlformats.org/officeDocument/2006/relationships/tags" Target="../tags/tag485.xml"/><Relationship Id="rId47" Type="http://schemas.openxmlformats.org/officeDocument/2006/relationships/tags" Target="../tags/tag506.xml"/><Relationship Id="rId68" Type="http://schemas.openxmlformats.org/officeDocument/2006/relationships/tags" Target="../tags/tag527.xml"/><Relationship Id="rId89" Type="http://schemas.openxmlformats.org/officeDocument/2006/relationships/tags" Target="../tags/tag548.xml"/><Relationship Id="rId112" Type="http://schemas.openxmlformats.org/officeDocument/2006/relationships/tags" Target="../tags/tag571.xml"/><Relationship Id="rId133" Type="http://schemas.openxmlformats.org/officeDocument/2006/relationships/tags" Target="../tags/tag592.xml"/><Relationship Id="rId154" Type="http://schemas.openxmlformats.org/officeDocument/2006/relationships/slideLayout" Target="../slideLayouts/slideLayout7.xml"/><Relationship Id="rId16" Type="http://schemas.openxmlformats.org/officeDocument/2006/relationships/tags" Target="../tags/tag475.xml"/><Relationship Id="rId37" Type="http://schemas.openxmlformats.org/officeDocument/2006/relationships/tags" Target="../tags/tag496.xml"/><Relationship Id="rId58" Type="http://schemas.openxmlformats.org/officeDocument/2006/relationships/tags" Target="../tags/tag517.xml"/><Relationship Id="rId79" Type="http://schemas.openxmlformats.org/officeDocument/2006/relationships/tags" Target="../tags/tag538.xml"/><Relationship Id="rId102" Type="http://schemas.openxmlformats.org/officeDocument/2006/relationships/tags" Target="../tags/tag561.xml"/><Relationship Id="rId123" Type="http://schemas.openxmlformats.org/officeDocument/2006/relationships/tags" Target="../tags/tag582.xml"/><Relationship Id="rId144" Type="http://schemas.openxmlformats.org/officeDocument/2006/relationships/tags" Target="../tags/tag603.xml"/><Relationship Id="rId90" Type="http://schemas.openxmlformats.org/officeDocument/2006/relationships/tags" Target="../tags/tag54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17" Type="http://schemas.openxmlformats.org/officeDocument/2006/relationships/tags" Target="../tags/tag729.xml"/><Relationship Id="rId21" Type="http://schemas.openxmlformats.org/officeDocument/2006/relationships/tags" Target="../tags/tag633.xml"/><Relationship Id="rId42" Type="http://schemas.openxmlformats.org/officeDocument/2006/relationships/tags" Target="../tags/tag654.xml"/><Relationship Id="rId63" Type="http://schemas.openxmlformats.org/officeDocument/2006/relationships/tags" Target="../tags/tag675.xml"/><Relationship Id="rId84" Type="http://schemas.openxmlformats.org/officeDocument/2006/relationships/tags" Target="../tags/tag696.xml"/><Relationship Id="rId138" Type="http://schemas.openxmlformats.org/officeDocument/2006/relationships/tags" Target="../tags/tag750.xml"/><Relationship Id="rId107" Type="http://schemas.openxmlformats.org/officeDocument/2006/relationships/tags" Target="../tags/tag719.xml"/><Relationship Id="rId11" Type="http://schemas.openxmlformats.org/officeDocument/2006/relationships/tags" Target="../tags/tag623.xml"/><Relationship Id="rId32" Type="http://schemas.openxmlformats.org/officeDocument/2006/relationships/tags" Target="../tags/tag644.xml"/><Relationship Id="rId53" Type="http://schemas.openxmlformats.org/officeDocument/2006/relationships/tags" Target="../tags/tag665.xml"/><Relationship Id="rId74" Type="http://schemas.openxmlformats.org/officeDocument/2006/relationships/tags" Target="../tags/tag686.xml"/><Relationship Id="rId128" Type="http://schemas.openxmlformats.org/officeDocument/2006/relationships/tags" Target="../tags/tag740.xml"/><Relationship Id="rId149" Type="http://schemas.openxmlformats.org/officeDocument/2006/relationships/tags" Target="../tags/tag761.xml"/><Relationship Id="rId5" Type="http://schemas.openxmlformats.org/officeDocument/2006/relationships/tags" Target="../tags/tag617.xml"/><Relationship Id="rId95" Type="http://schemas.openxmlformats.org/officeDocument/2006/relationships/tags" Target="../tags/tag707.xml"/><Relationship Id="rId22" Type="http://schemas.openxmlformats.org/officeDocument/2006/relationships/tags" Target="../tags/tag634.xml"/><Relationship Id="rId27" Type="http://schemas.openxmlformats.org/officeDocument/2006/relationships/tags" Target="../tags/tag639.xml"/><Relationship Id="rId43" Type="http://schemas.openxmlformats.org/officeDocument/2006/relationships/tags" Target="../tags/tag655.xml"/><Relationship Id="rId48" Type="http://schemas.openxmlformats.org/officeDocument/2006/relationships/tags" Target="../tags/tag660.xml"/><Relationship Id="rId64" Type="http://schemas.openxmlformats.org/officeDocument/2006/relationships/tags" Target="../tags/tag676.xml"/><Relationship Id="rId69" Type="http://schemas.openxmlformats.org/officeDocument/2006/relationships/tags" Target="../tags/tag681.xml"/><Relationship Id="rId113" Type="http://schemas.openxmlformats.org/officeDocument/2006/relationships/tags" Target="../tags/tag725.xml"/><Relationship Id="rId118" Type="http://schemas.openxmlformats.org/officeDocument/2006/relationships/tags" Target="../tags/tag730.xml"/><Relationship Id="rId134" Type="http://schemas.openxmlformats.org/officeDocument/2006/relationships/tags" Target="../tags/tag746.xml"/><Relationship Id="rId139" Type="http://schemas.openxmlformats.org/officeDocument/2006/relationships/tags" Target="../tags/tag751.xml"/><Relationship Id="rId80" Type="http://schemas.openxmlformats.org/officeDocument/2006/relationships/tags" Target="../tags/tag692.xml"/><Relationship Id="rId85" Type="http://schemas.openxmlformats.org/officeDocument/2006/relationships/tags" Target="../tags/tag697.xml"/><Relationship Id="rId150" Type="http://schemas.openxmlformats.org/officeDocument/2006/relationships/tags" Target="../tags/tag762.xml"/><Relationship Id="rId155" Type="http://schemas.openxmlformats.org/officeDocument/2006/relationships/notesSlide" Target="../notesSlides/notesSlide11.xml"/><Relationship Id="rId12" Type="http://schemas.openxmlformats.org/officeDocument/2006/relationships/tags" Target="../tags/tag624.xml"/><Relationship Id="rId17" Type="http://schemas.openxmlformats.org/officeDocument/2006/relationships/tags" Target="../tags/tag629.xml"/><Relationship Id="rId33" Type="http://schemas.openxmlformats.org/officeDocument/2006/relationships/tags" Target="../tags/tag645.xml"/><Relationship Id="rId38" Type="http://schemas.openxmlformats.org/officeDocument/2006/relationships/tags" Target="../tags/tag650.xml"/><Relationship Id="rId59" Type="http://schemas.openxmlformats.org/officeDocument/2006/relationships/tags" Target="../tags/tag671.xml"/><Relationship Id="rId103" Type="http://schemas.openxmlformats.org/officeDocument/2006/relationships/tags" Target="../tags/tag715.xml"/><Relationship Id="rId108" Type="http://schemas.openxmlformats.org/officeDocument/2006/relationships/tags" Target="../tags/tag720.xml"/><Relationship Id="rId124" Type="http://schemas.openxmlformats.org/officeDocument/2006/relationships/tags" Target="../tags/tag736.xml"/><Relationship Id="rId129" Type="http://schemas.openxmlformats.org/officeDocument/2006/relationships/tags" Target="../tags/tag741.xml"/><Relationship Id="rId54" Type="http://schemas.openxmlformats.org/officeDocument/2006/relationships/tags" Target="../tags/tag666.xml"/><Relationship Id="rId70" Type="http://schemas.openxmlformats.org/officeDocument/2006/relationships/tags" Target="../tags/tag682.xml"/><Relationship Id="rId75" Type="http://schemas.openxmlformats.org/officeDocument/2006/relationships/tags" Target="../tags/tag687.xml"/><Relationship Id="rId91" Type="http://schemas.openxmlformats.org/officeDocument/2006/relationships/tags" Target="../tags/tag703.xml"/><Relationship Id="rId96" Type="http://schemas.openxmlformats.org/officeDocument/2006/relationships/tags" Target="../tags/tag708.xml"/><Relationship Id="rId140" Type="http://schemas.openxmlformats.org/officeDocument/2006/relationships/tags" Target="../tags/tag752.xml"/><Relationship Id="rId145" Type="http://schemas.openxmlformats.org/officeDocument/2006/relationships/tags" Target="../tags/tag757.xml"/><Relationship Id="rId1" Type="http://schemas.openxmlformats.org/officeDocument/2006/relationships/tags" Target="../tags/tag613.xml"/><Relationship Id="rId6" Type="http://schemas.openxmlformats.org/officeDocument/2006/relationships/tags" Target="../tags/tag618.xml"/><Relationship Id="rId23" Type="http://schemas.openxmlformats.org/officeDocument/2006/relationships/tags" Target="../tags/tag635.xml"/><Relationship Id="rId28" Type="http://schemas.openxmlformats.org/officeDocument/2006/relationships/tags" Target="../tags/tag640.xml"/><Relationship Id="rId49" Type="http://schemas.openxmlformats.org/officeDocument/2006/relationships/tags" Target="../tags/tag661.xml"/><Relationship Id="rId114" Type="http://schemas.openxmlformats.org/officeDocument/2006/relationships/tags" Target="../tags/tag726.xml"/><Relationship Id="rId119" Type="http://schemas.openxmlformats.org/officeDocument/2006/relationships/tags" Target="../tags/tag731.xml"/><Relationship Id="rId44" Type="http://schemas.openxmlformats.org/officeDocument/2006/relationships/tags" Target="../tags/tag656.xml"/><Relationship Id="rId60" Type="http://schemas.openxmlformats.org/officeDocument/2006/relationships/tags" Target="../tags/tag672.xml"/><Relationship Id="rId65" Type="http://schemas.openxmlformats.org/officeDocument/2006/relationships/tags" Target="../tags/tag677.xml"/><Relationship Id="rId81" Type="http://schemas.openxmlformats.org/officeDocument/2006/relationships/tags" Target="../tags/tag693.xml"/><Relationship Id="rId86" Type="http://schemas.openxmlformats.org/officeDocument/2006/relationships/tags" Target="../tags/tag698.xml"/><Relationship Id="rId130" Type="http://schemas.openxmlformats.org/officeDocument/2006/relationships/tags" Target="../tags/tag742.xml"/><Relationship Id="rId135" Type="http://schemas.openxmlformats.org/officeDocument/2006/relationships/tags" Target="../tags/tag747.xml"/><Relationship Id="rId151" Type="http://schemas.openxmlformats.org/officeDocument/2006/relationships/tags" Target="../tags/tag763.xml"/><Relationship Id="rId13" Type="http://schemas.openxmlformats.org/officeDocument/2006/relationships/tags" Target="../tags/tag625.xml"/><Relationship Id="rId18" Type="http://schemas.openxmlformats.org/officeDocument/2006/relationships/tags" Target="../tags/tag630.xml"/><Relationship Id="rId39" Type="http://schemas.openxmlformats.org/officeDocument/2006/relationships/tags" Target="../tags/tag651.xml"/><Relationship Id="rId109" Type="http://schemas.openxmlformats.org/officeDocument/2006/relationships/tags" Target="../tags/tag721.xml"/><Relationship Id="rId34" Type="http://schemas.openxmlformats.org/officeDocument/2006/relationships/tags" Target="../tags/tag646.xml"/><Relationship Id="rId50" Type="http://schemas.openxmlformats.org/officeDocument/2006/relationships/tags" Target="../tags/tag662.xml"/><Relationship Id="rId55" Type="http://schemas.openxmlformats.org/officeDocument/2006/relationships/tags" Target="../tags/tag667.xml"/><Relationship Id="rId76" Type="http://schemas.openxmlformats.org/officeDocument/2006/relationships/tags" Target="../tags/tag688.xml"/><Relationship Id="rId97" Type="http://schemas.openxmlformats.org/officeDocument/2006/relationships/tags" Target="../tags/tag709.xml"/><Relationship Id="rId104" Type="http://schemas.openxmlformats.org/officeDocument/2006/relationships/tags" Target="../tags/tag716.xml"/><Relationship Id="rId120" Type="http://schemas.openxmlformats.org/officeDocument/2006/relationships/tags" Target="../tags/tag732.xml"/><Relationship Id="rId125" Type="http://schemas.openxmlformats.org/officeDocument/2006/relationships/tags" Target="../tags/tag737.xml"/><Relationship Id="rId141" Type="http://schemas.openxmlformats.org/officeDocument/2006/relationships/tags" Target="../tags/tag753.xml"/><Relationship Id="rId146" Type="http://schemas.openxmlformats.org/officeDocument/2006/relationships/tags" Target="../tags/tag758.xml"/><Relationship Id="rId7" Type="http://schemas.openxmlformats.org/officeDocument/2006/relationships/tags" Target="../tags/tag619.xml"/><Relationship Id="rId71" Type="http://schemas.openxmlformats.org/officeDocument/2006/relationships/tags" Target="../tags/tag683.xml"/><Relationship Id="rId92" Type="http://schemas.openxmlformats.org/officeDocument/2006/relationships/tags" Target="../tags/tag704.xml"/><Relationship Id="rId2" Type="http://schemas.openxmlformats.org/officeDocument/2006/relationships/tags" Target="../tags/tag614.xml"/><Relationship Id="rId29" Type="http://schemas.openxmlformats.org/officeDocument/2006/relationships/tags" Target="../tags/tag641.xml"/><Relationship Id="rId24" Type="http://schemas.openxmlformats.org/officeDocument/2006/relationships/tags" Target="../tags/tag636.xml"/><Relationship Id="rId40" Type="http://schemas.openxmlformats.org/officeDocument/2006/relationships/tags" Target="../tags/tag652.xml"/><Relationship Id="rId45" Type="http://schemas.openxmlformats.org/officeDocument/2006/relationships/tags" Target="../tags/tag657.xml"/><Relationship Id="rId66" Type="http://schemas.openxmlformats.org/officeDocument/2006/relationships/tags" Target="../tags/tag678.xml"/><Relationship Id="rId87" Type="http://schemas.openxmlformats.org/officeDocument/2006/relationships/tags" Target="../tags/tag699.xml"/><Relationship Id="rId110" Type="http://schemas.openxmlformats.org/officeDocument/2006/relationships/tags" Target="../tags/tag722.xml"/><Relationship Id="rId115" Type="http://schemas.openxmlformats.org/officeDocument/2006/relationships/tags" Target="../tags/tag727.xml"/><Relationship Id="rId131" Type="http://schemas.openxmlformats.org/officeDocument/2006/relationships/tags" Target="../tags/tag743.xml"/><Relationship Id="rId136" Type="http://schemas.openxmlformats.org/officeDocument/2006/relationships/tags" Target="../tags/tag748.xml"/><Relationship Id="rId61" Type="http://schemas.openxmlformats.org/officeDocument/2006/relationships/tags" Target="../tags/tag673.xml"/><Relationship Id="rId82" Type="http://schemas.openxmlformats.org/officeDocument/2006/relationships/tags" Target="../tags/tag694.xml"/><Relationship Id="rId152" Type="http://schemas.openxmlformats.org/officeDocument/2006/relationships/tags" Target="../tags/tag764.xml"/><Relationship Id="rId19" Type="http://schemas.openxmlformats.org/officeDocument/2006/relationships/tags" Target="../tags/tag631.xml"/><Relationship Id="rId14" Type="http://schemas.openxmlformats.org/officeDocument/2006/relationships/tags" Target="../tags/tag626.xml"/><Relationship Id="rId30" Type="http://schemas.openxmlformats.org/officeDocument/2006/relationships/tags" Target="../tags/tag642.xml"/><Relationship Id="rId35" Type="http://schemas.openxmlformats.org/officeDocument/2006/relationships/tags" Target="../tags/tag647.xml"/><Relationship Id="rId56" Type="http://schemas.openxmlformats.org/officeDocument/2006/relationships/tags" Target="../tags/tag668.xml"/><Relationship Id="rId77" Type="http://schemas.openxmlformats.org/officeDocument/2006/relationships/tags" Target="../tags/tag689.xml"/><Relationship Id="rId100" Type="http://schemas.openxmlformats.org/officeDocument/2006/relationships/tags" Target="../tags/tag712.xml"/><Relationship Id="rId105" Type="http://schemas.openxmlformats.org/officeDocument/2006/relationships/tags" Target="../tags/tag717.xml"/><Relationship Id="rId126" Type="http://schemas.openxmlformats.org/officeDocument/2006/relationships/tags" Target="../tags/tag738.xml"/><Relationship Id="rId147" Type="http://schemas.openxmlformats.org/officeDocument/2006/relationships/tags" Target="../tags/tag759.xml"/><Relationship Id="rId8" Type="http://schemas.openxmlformats.org/officeDocument/2006/relationships/tags" Target="../tags/tag620.xml"/><Relationship Id="rId51" Type="http://schemas.openxmlformats.org/officeDocument/2006/relationships/tags" Target="../tags/tag663.xml"/><Relationship Id="rId72" Type="http://schemas.openxmlformats.org/officeDocument/2006/relationships/tags" Target="../tags/tag684.xml"/><Relationship Id="rId93" Type="http://schemas.openxmlformats.org/officeDocument/2006/relationships/tags" Target="../tags/tag705.xml"/><Relationship Id="rId98" Type="http://schemas.openxmlformats.org/officeDocument/2006/relationships/tags" Target="../tags/tag710.xml"/><Relationship Id="rId121" Type="http://schemas.openxmlformats.org/officeDocument/2006/relationships/tags" Target="../tags/tag733.xml"/><Relationship Id="rId142" Type="http://schemas.openxmlformats.org/officeDocument/2006/relationships/tags" Target="../tags/tag754.xml"/><Relationship Id="rId3" Type="http://schemas.openxmlformats.org/officeDocument/2006/relationships/tags" Target="../tags/tag615.xml"/><Relationship Id="rId25" Type="http://schemas.openxmlformats.org/officeDocument/2006/relationships/tags" Target="../tags/tag637.xml"/><Relationship Id="rId46" Type="http://schemas.openxmlformats.org/officeDocument/2006/relationships/tags" Target="../tags/tag658.xml"/><Relationship Id="rId67" Type="http://schemas.openxmlformats.org/officeDocument/2006/relationships/tags" Target="../tags/tag679.xml"/><Relationship Id="rId116" Type="http://schemas.openxmlformats.org/officeDocument/2006/relationships/tags" Target="../tags/tag728.xml"/><Relationship Id="rId137" Type="http://schemas.openxmlformats.org/officeDocument/2006/relationships/tags" Target="../tags/tag749.xml"/><Relationship Id="rId20" Type="http://schemas.openxmlformats.org/officeDocument/2006/relationships/tags" Target="../tags/tag632.xml"/><Relationship Id="rId41" Type="http://schemas.openxmlformats.org/officeDocument/2006/relationships/tags" Target="../tags/tag653.xml"/><Relationship Id="rId62" Type="http://schemas.openxmlformats.org/officeDocument/2006/relationships/tags" Target="../tags/tag674.xml"/><Relationship Id="rId83" Type="http://schemas.openxmlformats.org/officeDocument/2006/relationships/tags" Target="../tags/tag695.xml"/><Relationship Id="rId88" Type="http://schemas.openxmlformats.org/officeDocument/2006/relationships/tags" Target="../tags/tag700.xml"/><Relationship Id="rId111" Type="http://schemas.openxmlformats.org/officeDocument/2006/relationships/tags" Target="../tags/tag723.xml"/><Relationship Id="rId132" Type="http://schemas.openxmlformats.org/officeDocument/2006/relationships/tags" Target="../tags/tag744.xml"/><Relationship Id="rId153" Type="http://schemas.openxmlformats.org/officeDocument/2006/relationships/tags" Target="../tags/tag765.xml"/><Relationship Id="rId15" Type="http://schemas.openxmlformats.org/officeDocument/2006/relationships/tags" Target="../tags/tag627.xml"/><Relationship Id="rId36" Type="http://schemas.openxmlformats.org/officeDocument/2006/relationships/tags" Target="../tags/tag648.xml"/><Relationship Id="rId57" Type="http://schemas.openxmlformats.org/officeDocument/2006/relationships/tags" Target="../tags/tag669.xml"/><Relationship Id="rId106" Type="http://schemas.openxmlformats.org/officeDocument/2006/relationships/tags" Target="../tags/tag718.xml"/><Relationship Id="rId127" Type="http://schemas.openxmlformats.org/officeDocument/2006/relationships/tags" Target="../tags/tag739.xml"/><Relationship Id="rId10" Type="http://schemas.openxmlformats.org/officeDocument/2006/relationships/tags" Target="../tags/tag622.xml"/><Relationship Id="rId31" Type="http://schemas.openxmlformats.org/officeDocument/2006/relationships/tags" Target="../tags/tag643.xml"/><Relationship Id="rId52" Type="http://schemas.openxmlformats.org/officeDocument/2006/relationships/tags" Target="../tags/tag664.xml"/><Relationship Id="rId73" Type="http://schemas.openxmlformats.org/officeDocument/2006/relationships/tags" Target="../tags/tag685.xml"/><Relationship Id="rId78" Type="http://schemas.openxmlformats.org/officeDocument/2006/relationships/tags" Target="../tags/tag690.xml"/><Relationship Id="rId94" Type="http://schemas.openxmlformats.org/officeDocument/2006/relationships/tags" Target="../tags/tag706.xml"/><Relationship Id="rId99" Type="http://schemas.openxmlformats.org/officeDocument/2006/relationships/tags" Target="../tags/tag711.xml"/><Relationship Id="rId101" Type="http://schemas.openxmlformats.org/officeDocument/2006/relationships/tags" Target="../tags/tag713.xml"/><Relationship Id="rId122" Type="http://schemas.openxmlformats.org/officeDocument/2006/relationships/tags" Target="../tags/tag734.xml"/><Relationship Id="rId143" Type="http://schemas.openxmlformats.org/officeDocument/2006/relationships/tags" Target="../tags/tag755.xml"/><Relationship Id="rId148" Type="http://schemas.openxmlformats.org/officeDocument/2006/relationships/tags" Target="../tags/tag760.xml"/><Relationship Id="rId4" Type="http://schemas.openxmlformats.org/officeDocument/2006/relationships/tags" Target="../tags/tag616.xml"/><Relationship Id="rId9" Type="http://schemas.openxmlformats.org/officeDocument/2006/relationships/tags" Target="../tags/tag621.xml"/><Relationship Id="rId26" Type="http://schemas.openxmlformats.org/officeDocument/2006/relationships/tags" Target="../tags/tag638.xml"/><Relationship Id="rId47" Type="http://schemas.openxmlformats.org/officeDocument/2006/relationships/tags" Target="../tags/tag659.xml"/><Relationship Id="rId68" Type="http://schemas.openxmlformats.org/officeDocument/2006/relationships/tags" Target="../tags/tag680.xml"/><Relationship Id="rId89" Type="http://schemas.openxmlformats.org/officeDocument/2006/relationships/tags" Target="../tags/tag701.xml"/><Relationship Id="rId112" Type="http://schemas.openxmlformats.org/officeDocument/2006/relationships/tags" Target="../tags/tag724.xml"/><Relationship Id="rId133" Type="http://schemas.openxmlformats.org/officeDocument/2006/relationships/tags" Target="../tags/tag745.xml"/><Relationship Id="rId154" Type="http://schemas.openxmlformats.org/officeDocument/2006/relationships/slideLayout" Target="../slideLayouts/slideLayout7.xml"/><Relationship Id="rId16" Type="http://schemas.openxmlformats.org/officeDocument/2006/relationships/tags" Target="../tags/tag628.xml"/><Relationship Id="rId37" Type="http://schemas.openxmlformats.org/officeDocument/2006/relationships/tags" Target="../tags/tag649.xml"/><Relationship Id="rId58" Type="http://schemas.openxmlformats.org/officeDocument/2006/relationships/tags" Target="../tags/tag670.xml"/><Relationship Id="rId79" Type="http://schemas.openxmlformats.org/officeDocument/2006/relationships/tags" Target="../tags/tag691.xml"/><Relationship Id="rId102" Type="http://schemas.openxmlformats.org/officeDocument/2006/relationships/tags" Target="../tags/tag714.xml"/><Relationship Id="rId123" Type="http://schemas.openxmlformats.org/officeDocument/2006/relationships/tags" Target="../tags/tag735.xml"/><Relationship Id="rId144" Type="http://schemas.openxmlformats.org/officeDocument/2006/relationships/tags" Target="../tags/tag756.xml"/><Relationship Id="rId90" Type="http://schemas.openxmlformats.org/officeDocument/2006/relationships/tags" Target="../tags/tag70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GIF"/><Relationship Id="rId7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9.GIF"/><Relationship Id="rId7" Type="http://schemas.openxmlformats.org/officeDocument/2006/relationships/image" Target="../media/image3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jpeg"/><Relationship Id="rId9" Type="http://schemas.openxmlformats.org/officeDocument/2006/relationships/image" Target="../media/image39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9.GIF"/><Relationship Id="rId7" Type="http://schemas.openxmlformats.org/officeDocument/2006/relationships/image" Target="../media/image42.jpeg"/><Relationship Id="rId12" Type="http://schemas.openxmlformats.org/officeDocument/2006/relationships/image" Target="../media/image4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jpeg"/><Relationship Id="rId9" Type="http://schemas.openxmlformats.org/officeDocument/2006/relationships/image" Target="../media/image44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jpeg"/><Relationship Id="rId4" Type="http://schemas.openxmlformats.org/officeDocument/2006/relationships/image" Target="../media/image1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jpeg"/><Relationship Id="rId4" Type="http://schemas.openxmlformats.org/officeDocument/2006/relationships/image" Target="../media/image1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4"/>
          <p:cNvSpPr/>
          <p:nvPr>
            <p:custDataLst>
              <p:tags r:id="rId2"/>
            </p:custDataLst>
          </p:nvPr>
        </p:nvSpPr>
        <p:spPr>
          <a:xfrm>
            <a:off x="-152400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PA-椭圆 2"/>
          <p:cNvSpPr/>
          <p:nvPr>
            <p:custDataLst>
              <p:tags r:id="rId3"/>
            </p:custDataLst>
          </p:nvPr>
        </p:nvSpPr>
        <p:spPr>
          <a:xfrm>
            <a:off x="3383998" y="2199434"/>
            <a:ext cx="2376004" cy="237600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25400">
              <a:prstClr val="black">
                <a:alpha val="9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" name="PA_直接连接符 12"/>
          <p:cNvCxnSpPr/>
          <p:nvPr>
            <p:custDataLst>
              <p:tags r:id="rId4"/>
            </p:custDataLst>
          </p:nvPr>
        </p:nvCxnSpPr>
        <p:spPr>
          <a:xfrm>
            <a:off x="6254750" y="5370513"/>
            <a:ext cx="1408113" cy="11176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PA_直接连接符 14"/>
          <p:cNvCxnSpPr/>
          <p:nvPr>
            <p:custDataLst>
              <p:tags r:id="rId5"/>
            </p:custDataLst>
          </p:nvPr>
        </p:nvCxnSpPr>
        <p:spPr>
          <a:xfrm>
            <a:off x="7186613" y="3968750"/>
            <a:ext cx="2376488" cy="374650"/>
          </a:xfrm>
          <a:prstGeom prst="line">
            <a:avLst/>
          </a:prstGeom>
          <a:ln w="381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A_直接连接符 16"/>
          <p:cNvCxnSpPr/>
          <p:nvPr>
            <p:custDataLst>
              <p:tags r:id="rId6"/>
            </p:custDataLst>
          </p:nvPr>
        </p:nvCxnSpPr>
        <p:spPr>
          <a:xfrm flipV="1">
            <a:off x="6205538" y="1320800"/>
            <a:ext cx="1008063" cy="52546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PA_直接连接符 18"/>
          <p:cNvCxnSpPr/>
          <p:nvPr>
            <p:custDataLst>
              <p:tags r:id="rId7"/>
            </p:custDataLst>
          </p:nvPr>
        </p:nvCxnSpPr>
        <p:spPr>
          <a:xfrm flipH="1" flipV="1">
            <a:off x="3962400" y="1074738"/>
            <a:ext cx="293688" cy="684213"/>
          </a:xfrm>
          <a:prstGeom prst="line">
            <a:avLst/>
          </a:prstGeom>
          <a:ln w="381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A_直接连接符 20"/>
          <p:cNvCxnSpPr/>
          <p:nvPr>
            <p:custDataLst>
              <p:tags r:id="rId8"/>
            </p:custDataLst>
          </p:nvPr>
        </p:nvCxnSpPr>
        <p:spPr>
          <a:xfrm flipH="1" flipV="1">
            <a:off x="1436688" y="1001713"/>
            <a:ext cx="1203325" cy="757238"/>
          </a:xfrm>
          <a:prstGeom prst="line">
            <a:avLst/>
          </a:prstGeom>
          <a:ln w="127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A_直接连接符 22"/>
          <p:cNvCxnSpPr/>
          <p:nvPr>
            <p:custDataLst>
              <p:tags r:id="rId9"/>
            </p:custDataLst>
          </p:nvPr>
        </p:nvCxnSpPr>
        <p:spPr>
          <a:xfrm flipH="1" flipV="1">
            <a:off x="1481138" y="2540000"/>
            <a:ext cx="576263" cy="8731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A_直接连接符 24"/>
          <p:cNvCxnSpPr/>
          <p:nvPr>
            <p:custDataLst>
              <p:tags r:id="rId10"/>
            </p:custDataLst>
          </p:nvPr>
        </p:nvCxnSpPr>
        <p:spPr>
          <a:xfrm flipH="1">
            <a:off x="231775" y="4411663"/>
            <a:ext cx="1828800" cy="508000"/>
          </a:xfrm>
          <a:prstGeom prst="line">
            <a:avLst/>
          </a:prstGeom>
          <a:ln w="381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30"/>
          <p:cNvCxnSpPr/>
          <p:nvPr>
            <p:custDataLst>
              <p:tags r:id="rId11"/>
            </p:custDataLst>
          </p:nvPr>
        </p:nvCxnSpPr>
        <p:spPr>
          <a:xfrm flipH="1">
            <a:off x="3962400" y="5062538"/>
            <a:ext cx="222250" cy="815975"/>
          </a:xfrm>
          <a:prstGeom prst="line">
            <a:avLst/>
          </a:prstGeom>
          <a:ln w="381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_椭圆 10"/>
          <p:cNvSpPr/>
          <p:nvPr>
            <p:custDataLst>
              <p:tags r:id="rId12"/>
            </p:custDataLst>
          </p:nvPr>
        </p:nvSpPr>
        <p:spPr>
          <a:xfrm>
            <a:off x="4281488" y="3155950"/>
            <a:ext cx="546100" cy="5461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PA_椭圆 11"/>
          <p:cNvSpPr/>
          <p:nvPr>
            <p:custDataLst>
              <p:tags r:id="rId13"/>
            </p:custDataLst>
          </p:nvPr>
        </p:nvSpPr>
        <p:spPr>
          <a:xfrm>
            <a:off x="3963988" y="3905250"/>
            <a:ext cx="561975" cy="5619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PA_椭圆 12"/>
          <p:cNvSpPr/>
          <p:nvPr>
            <p:custDataLst>
              <p:tags r:id="rId14"/>
            </p:custDataLst>
          </p:nvPr>
        </p:nvSpPr>
        <p:spPr>
          <a:xfrm>
            <a:off x="3827463" y="2063750"/>
            <a:ext cx="539750" cy="53975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dir="5400000" sx="200000" sy="200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PA_椭圆 13"/>
          <p:cNvSpPr/>
          <p:nvPr>
            <p:custDataLst>
              <p:tags r:id="rId15"/>
            </p:custDataLst>
          </p:nvPr>
        </p:nvSpPr>
        <p:spPr>
          <a:xfrm>
            <a:off x="4160838" y="285273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PA_椭圆 14"/>
          <p:cNvSpPr/>
          <p:nvPr>
            <p:custDataLst>
              <p:tags r:id="rId16"/>
            </p:custDataLst>
          </p:nvPr>
        </p:nvSpPr>
        <p:spPr>
          <a:xfrm>
            <a:off x="4808538" y="3305175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PA_椭圆 15"/>
          <p:cNvSpPr/>
          <p:nvPr>
            <p:custDataLst>
              <p:tags r:id="rId17"/>
            </p:custDataLst>
          </p:nvPr>
        </p:nvSpPr>
        <p:spPr>
          <a:xfrm>
            <a:off x="4503738" y="411003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PA_椭圆 16"/>
          <p:cNvSpPr/>
          <p:nvPr>
            <p:custDataLst>
              <p:tags r:id="rId18"/>
            </p:custDataLst>
          </p:nvPr>
        </p:nvSpPr>
        <p:spPr>
          <a:xfrm>
            <a:off x="4003675" y="3514725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PA_椭圆 17"/>
          <p:cNvSpPr/>
          <p:nvPr>
            <p:custDataLst>
              <p:tags r:id="rId19"/>
            </p:custDataLst>
          </p:nvPr>
        </p:nvSpPr>
        <p:spPr>
          <a:xfrm>
            <a:off x="3932238" y="317658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PA_椭圆 18"/>
          <p:cNvSpPr/>
          <p:nvPr>
            <p:custDataLst>
              <p:tags r:id="rId20"/>
            </p:custDataLst>
          </p:nvPr>
        </p:nvSpPr>
        <p:spPr>
          <a:xfrm>
            <a:off x="5145088" y="3795713"/>
            <a:ext cx="398463" cy="3968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PA_椭圆 19"/>
          <p:cNvSpPr/>
          <p:nvPr>
            <p:custDataLst>
              <p:tags r:id="rId21"/>
            </p:custDataLst>
          </p:nvPr>
        </p:nvSpPr>
        <p:spPr>
          <a:xfrm>
            <a:off x="5130800" y="2905125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PA_椭圆 20"/>
          <p:cNvSpPr/>
          <p:nvPr>
            <p:custDataLst>
              <p:tags r:id="rId22"/>
            </p:custDataLst>
          </p:nvPr>
        </p:nvSpPr>
        <p:spPr>
          <a:xfrm>
            <a:off x="5387975" y="3219450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PA_椭圆 21"/>
          <p:cNvSpPr/>
          <p:nvPr>
            <p:custDataLst>
              <p:tags r:id="rId23"/>
            </p:custDataLst>
          </p:nvPr>
        </p:nvSpPr>
        <p:spPr>
          <a:xfrm>
            <a:off x="5483225" y="3595688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PA_椭圆 22"/>
          <p:cNvSpPr/>
          <p:nvPr>
            <p:custDataLst>
              <p:tags r:id="rId24"/>
            </p:custDataLst>
          </p:nvPr>
        </p:nvSpPr>
        <p:spPr>
          <a:xfrm>
            <a:off x="5516563" y="2847975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PA_椭圆 23"/>
          <p:cNvSpPr/>
          <p:nvPr>
            <p:custDataLst>
              <p:tags r:id="rId25"/>
            </p:custDataLst>
          </p:nvPr>
        </p:nvSpPr>
        <p:spPr>
          <a:xfrm>
            <a:off x="4911725" y="2185988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PA_椭圆 24"/>
          <p:cNvSpPr/>
          <p:nvPr>
            <p:custDataLst>
              <p:tags r:id="rId26"/>
            </p:custDataLst>
          </p:nvPr>
        </p:nvSpPr>
        <p:spPr>
          <a:xfrm>
            <a:off x="3659188" y="3405188"/>
            <a:ext cx="369888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PA_椭圆 25"/>
          <p:cNvSpPr/>
          <p:nvPr>
            <p:custDataLst>
              <p:tags r:id="rId27"/>
            </p:custDataLst>
          </p:nvPr>
        </p:nvSpPr>
        <p:spPr>
          <a:xfrm>
            <a:off x="4330700" y="2290763"/>
            <a:ext cx="369888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PA_椭圆 26"/>
          <p:cNvSpPr/>
          <p:nvPr>
            <p:custDataLst>
              <p:tags r:id="rId28"/>
            </p:custDataLst>
          </p:nvPr>
        </p:nvSpPr>
        <p:spPr>
          <a:xfrm>
            <a:off x="5043488" y="2563813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PA_椭圆 27"/>
          <p:cNvSpPr/>
          <p:nvPr>
            <p:custDataLst>
              <p:tags r:id="rId29"/>
            </p:custDataLst>
          </p:nvPr>
        </p:nvSpPr>
        <p:spPr>
          <a:xfrm>
            <a:off x="5372100" y="2520950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PA_椭圆 28"/>
          <p:cNvSpPr/>
          <p:nvPr>
            <p:custDataLst>
              <p:tags r:id="rId30"/>
            </p:custDataLst>
          </p:nvPr>
        </p:nvSpPr>
        <p:spPr>
          <a:xfrm>
            <a:off x="3714750" y="2544763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PA_椭圆 29"/>
          <p:cNvSpPr/>
          <p:nvPr>
            <p:custDataLst>
              <p:tags r:id="rId31"/>
            </p:custDataLst>
          </p:nvPr>
        </p:nvSpPr>
        <p:spPr>
          <a:xfrm>
            <a:off x="3609975" y="3092450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PA_椭圆 30"/>
          <p:cNvSpPr/>
          <p:nvPr>
            <p:custDataLst>
              <p:tags r:id="rId32"/>
            </p:custDataLst>
          </p:nvPr>
        </p:nvSpPr>
        <p:spPr>
          <a:xfrm>
            <a:off x="3324225" y="2930525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PA_椭圆 31"/>
          <p:cNvSpPr/>
          <p:nvPr>
            <p:custDataLst>
              <p:tags r:id="rId33"/>
            </p:custDataLst>
          </p:nvPr>
        </p:nvSpPr>
        <p:spPr>
          <a:xfrm>
            <a:off x="3376613" y="2592388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PA_椭圆 32"/>
          <p:cNvSpPr/>
          <p:nvPr>
            <p:custDataLst>
              <p:tags r:id="rId34"/>
            </p:custDataLst>
          </p:nvPr>
        </p:nvSpPr>
        <p:spPr>
          <a:xfrm>
            <a:off x="3648075" y="4030663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PA_椭圆 33"/>
          <p:cNvSpPr/>
          <p:nvPr>
            <p:custDataLst>
              <p:tags r:id="rId35"/>
            </p:custDataLst>
          </p:nvPr>
        </p:nvSpPr>
        <p:spPr>
          <a:xfrm>
            <a:off x="3343275" y="3906838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PA_椭圆 34"/>
          <p:cNvSpPr/>
          <p:nvPr>
            <p:custDataLst>
              <p:tags r:id="rId36"/>
            </p:custDataLst>
          </p:nvPr>
        </p:nvSpPr>
        <p:spPr>
          <a:xfrm>
            <a:off x="3770313" y="3743325"/>
            <a:ext cx="319088" cy="3190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PA_椭圆 35"/>
          <p:cNvSpPr/>
          <p:nvPr>
            <p:custDataLst>
              <p:tags r:id="rId37"/>
            </p:custDataLst>
          </p:nvPr>
        </p:nvSpPr>
        <p:spPr>
          <a:xfrm>
            <a:off x="3856038" y="2881313"/>
            <a:ext cx="319088" cy="3190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PA_椭圆 36"/>
          <p:cNvSpPr/>
          <p:nvPr>
            <p:custDataLst>
              <p:tags r:id="rId38"/>
            </p:custDataLst>
          </p:nvPr>
        </p:nvSpPr>
        <p:spPr>
          <a:xfrm>
            <a:off x="4652963" y="2974975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PA_椭圆 37"/>
          <p:cNvSpPr/>
          <p:nvPr>
            <p:custDataLst>
              <p:tags r:id="rId39"/>
            </p:custDataLst>
          </p:nvPr>
        </p:nvSpPr>
        <p:spPr>
          <a:xfrm>
            <a:off x="4895850" y="3055938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PA_椭圆 38"/>
          <p:cNvSpPr/>
          <p:nvPr>
            <p:custDataLst>
              <p:tags r:id="rId40"/>
            </p:custDataLst>
          </p:nvPr>
        </p:nvSpPr>
        <p:spPr>
          <a:xfrm>
            <a:off x="4719638" y="2727325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PA_椭圆 39"/>
          <p:cNvSpPr/>
          <p:nvPr>
            <p:custDataLst>
              <p:tags r:id="rId41"/>
            </p:custDataLst>
          </p:nvPr>
        </p:nvSpPr>
        <p:spPr>
          <a:xfrm>
            <a:off x="4657725" y="224155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PA_椭圆 40"/>
          <p:cNvSpPr/>
          <p:nvPr>
            <p:custDataLst>
              <p:tags r:id="rId42"/>
            </p:custDataLst>
          </p:nvPr>
        </p:nvSpPr>
        <p:spPr>
          <a:xfrm>
            <a:off x="4457700" y="3875088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PA_椭圆 41"/>
          <p:cNvSpPr/>
          <p:nvPr>
            <p:custDataLst>
              <p:tags r:id="rId43"/>
            </p:custDataLst>
          </p:nvPr>
        </p:nvSpPr>
        <p:spPr>
          <a:xfrm>
            <a:off x="4710113" y="389890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PA_椭圆 42"/>
          <p:cNvSpPr/>
          <p:nvPr>
            <p:custDataLst>
              <p:tags r:id="rId44"/>
            </p:custDataLst>
          </p:nvPr>
        </p:nvSpPr>
        <p:spPr>
          <a:xfrm>
            <a:off x="4851400" y="4094163"/>
            <a:ext cx="263525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PA_椭圆 43"/>
          <p:cNvSpPr/>
          <p:nvPr>
            <p:custDataLst>
              <p:tags r:id="rId45"/>
            </p:custDataLst>
          </p:nvPr>
        </p:nvSpPr>
        <p:spPr>
          <a:xfrm>
            <a:off x="4918075" y="4337050"/>
            <a:ext cx="263525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PA_椭圆 44"/>
          <p:cNvSpPr/>
          <p:nvPr>
            <p:custDataLst>
              <p:tags r:id="rId46"/>
            </p:custDataLst>
          </p:nvPr>
        </p:nvSpPr>
        <p:spPr>
          <a:xfrm>
            <a:off x="3629025" y="285273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PA_椭圆 45"/>
          <p:cNvSpPr/>
          <p:nvPr>
            <p:custDataLst>
              <p:tags r:id="rId47"/>
            </p:custDataLst>
          </p:nvPr>
        </p:nvSpPr>
        <p:spPr>
          <a:xfrm>
            <a:off x="3448050" y="3348038"/>
            <a:ext cx="242888" cy="2444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PA_椭圆 46"/>
          <p:cNvSpPr/>
          <p:nvPr>
            <p:custDataLst>
              <p:tags r:id="rId48"/>
            </p:custDataLst>
          </p:nvPr>
        </p:nvSpPr>
        <p:spPr>
          <a:xfrm>
            <a:off x="3538538" y="3705225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PA_椭圆 47"/>
          <p:cNvSpPr/>
          <p:nvPr>
            <p:custDataLst>
              <p:tags r:id="rId49"/>
            </p:custDataLst>
          </p:nvPr>
        </p:nvSpPr>
        <p:spPr>
          <a:xfrm>
            <a:off x="3343275" y="35671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PA_椭圆 49"/>
          <p:cNvSpPr/>
          <p:nvPr>
            <p:custDataLst>
              <p:tags r:id="rId50"/>
            </p:custDataLst>
          </p:nvPr>
        </p:nvSpPr>
        <p:spPr>
          <a:xfrm>
            <a:off x="4048125" y="2667000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PA_椭圆 50"/>
          <p:cNvSpPr/>
          <p:nvPr>
            <p:custDataLst>
              <p:tags r:id="rId51"/>
            </p:custDataLst>
          </p:nvPr>
        </p:nvSpPr>
        <p:spPr>
          <a:xfrm>
            <a:off x="4310063" y="26431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PA_椭圆 51"/>
          <p:cNvSpPr/>
          <p:nvPr>
            <p:custDataLst>
              <p:tags r:id="rId52"/>
            </p:custDataLst>
          </p:nvPr>
        </p:nvSpPr>
        <p:spPr>
          <a:xfrm>
            <a:off x="4505325" y="281463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PA_椭圆 52"/>
          <p:cNvSpPr/>
          <p:nvPr>
            <p:custDataLst>
              <p:tags r:id="rId53"/>
            </p:custDataLst>
          </p:nvPr>
        </p:nvSpPr>
        <p:spPr>
          <a:xfrm>
            <a:off x="4548188" y="25765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PA_椭圆 53"/>
          <p:cNvSpPr/>
          <p:nvPr>
            <p:custDataLst>
              <p:tags r:id="rId54"/>
            </p:custDataLst>
          </p:nvPr>
        </p:nvSpPr>
        <p:spPr>
          <a:xfrm>
            <a:off x="4762500" y="2500313"/>
            <a:ext cx="246063" cy="2460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PA_椭圆 54"/>
          <p:cNvSpPr/>
          <p:nvPr>
            <p:custDataLst>
              <p:tags r:id="rId55"/>
            </p:custDataLst>
          </p:nvPr>
        </p:nvSpPr>
        <p:spPr>
          <a:xfrm>
            <a:off x="4943475" y="28432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PA_椭圆 55"/>
          <p:cNvSpPr/>
          <p:nvPr>
            <p:custDataLst>
              <p:tags r:id="rId56"/>
            </p:custDataLst>
          </p:nvPr>
        </p:nvSpPr>
        <p:spPr>
          <a:xfrm>
            <a:off x="5162550" y="33670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PA_椭圆 56"/>
          <p:cNvSpPr/>
          <p:nvPr>
            <p:custDataLst>
              <p:tags r:id="rId57"/>
            </p:custDataLst>
          </p:nvPr>
        </p:nvSpPr>
        <p:spPr>
          <a:xfrm>
            <a:off x="5262563" y="35575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PA_椭圆 57"/>
          <p:cNvSpPr/>
          <p:nvPr>
            <p:custDataLst>
              <p:tags r:id="rId58"/>
            </p:custDataLst>
          </p:nvPr>
        </p:nvSpPr>
        <p:spPr>
          <a:xfrm>
            <a:off x="5024438" y="3609975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PA_椭圆 58"/>
          <p:cNvSpPr/>
          <p:nvPr>
            <p:custDataLst>
              <p:tags r:id="rId59"/>
            </p:custDataLst>
          </p:nvPr>
        </p:nvSpPr>
        <p:spPr>
          <a:xfrm>
            <a:off x="4929188" y="3810000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PA_椭圆 59"/>
          <p:cNvSpPr/>
          <p:nvPr>
            <p:custDataLst>
              <p:tags r:id="rId60"/>
            </p:custDataLst>
          </p:nvPr>
        </p:nvSpPr>
        <p:spPr>
          <a:xfrm>
            <a:off x="4791075" y="36337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PA_椭圆 60"/>
          <p:cNvSpPr/>
          <p:nvPr>
            <p:custDataLst>
              <p:tags r:id="rId61"/>
            </p:custDataLst>
          </p:nvPr>
        </p:nvSpPr>
        <p:spPr>
          <a:xfrm>
            <a:off x="4562475" y="36718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PA_椭圆 61"/>
          <p:cNvSpPr/>
          <p:nvPr>
            <p:custDataLst>
              <p:tags r:id="rId62"/>
            </p:custDataLst>
          </p:nvPr>
        </p:nvSpPr>
        <p:spPr>
          <a:xfrm>
            <a:off x="4346575" y="36861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PA_椭圆 64"/>
          <p:cNvSpPr/>
          <p:nvPr>
            <p:custDataLst>
              <p:tags r:id="rId63"/>
            </p:custDataLst>
          </p:nvPr>
        </p:nvSpPr>
        <p:spPr>
          <a:xfrm>
            <a:off x="4284663" y="4438650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PA_椭圆 65"/>
          <p:cNvSpPr/>
          <p:nvPr>
            <p:custDataLst>
              <p:tags r:id="rId64"/>
            </p:custDataLst>
          </p:nvPr>
        </p:nvSpPr>
        <p:spPr>
          <a:xfrm>
            <a:off x="4494213" y="44481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PA_椭圆 66"/>
          <p:cNvSpPr/>
          <p:nvPr>
            <p:custDataLst>
              <p:tags r:id="rId65"/>
            </p:custDataLst>
          </p:nvPr>
        </p:nvSpPr>
        <p:spPr>
          <a:xfrm>
            <a:off x="4708525" y="4443413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PA_椭圆 67"/>
          <p:cNvSpPr/>
          <p:nvPr>
            <p:custDataLst>
              <p:tags r:id="rId66"/>
            </p:custDataLst>
          </p:nvPr>
        </p:nvSpPr>
        <p:spPr>
          <a:xfrm>
            <a:off x="5099050" y="4152900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PA_椭圆 68"/>
          <p:cNvSpPr/>
          <p:nvPr>
            <p:custDataLst>
              <p:tags r:id="rId67"/>
            </p:custDataLst>
          </p:nvPr>
        </p:nvSpPr>
        <p:spPr>
          <a:xfrm>
            <a:off x="5308600" y="4171950"/>
            <a:ext cx="260350" cy="26035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" name="PA_椭圆 43"/>
          <p:cNvSpPr/>
          <p:nvPr>
            <p:custDataLst>
              <p:tags r:id="rId68"/>
            </p:custDataLst>
          </p:nvPr>
        </p:nvSpPr>
        <p:spPr>
          <a:xfrm>
            <a:off x="3479800" y="428625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PA_椭圆 68"/>
          <p:cNvSpPr/>
          <p:nvPr>
            <p:custDataLst>
              <p:tags r:id="rId69"/>
            </p:custDataLst>
          </p:nvPr>
        </p:nvSpPr>
        <p:spPr>
          <a:xfrm>
            <a:off x="3843338" y="43338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PA_椭圆 43"/>
          <p:cNvSpPr/>
          <p:nvPr>
            <p:custDataLst>
              <p:tags r:id="rId70"/>
            </p:custDataLst>
          </p:nvPr>
        </p:nvSpPr>
        <p:spPr>
          <a:xfrm>
            <a:off x="5487988" y="4017963"/>
            <a:ext cx="265113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" name="PA_椭圆 53"/>
          <p:cNvSpPr/>
          <p:nvPr>
            <p:custDataLst>
              <p:tags r:id="rId71"/>
            </p:custDataLst>
          </p:nvPr>
        </p:nvSpPr>
        <p:spPr>
          <a:xfrm>
            <a:off x="3565525" y="2378075"/>
            <a:ext cx="246063" cy="2460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PA_椭圆 39"/>
          <p:cNvSpPr/>
          <p:nvPr>
            <p:custDataLst>
              <p:tags r:id="rId72"/>
            </p:custDataLst>
          </p:nvPr>
        </p:nvSpPr>
        <p:spPr>
          <a:xfrm>
            <a:off x="5310188" y="2287588"/>
            <a:ext cx="265113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PA-任意多边形 72"/>
          <p:cNvSpPr/>
          <p:nvPr>
            <p:custDataLst>
              <p:tags r:id="rId73"/>
            </p:custDataLst>
          </p:nvPr>
        </p:nvSpPr>
        <p:spPr>
          <a:xfrm>
            <a:off x="-1524000" y="0"/>
            <a:ext cx="12192000" cy="6858000"/>
          </a:xfrm>
          <a:custGeom>
            <a:avLst/>
            <a:gdLst>
              <a:gd name="connsiteX0" fmla="*/ 6096000 w 12192000"/>
              <a:gd name="connsiteY0" fmla="*/ 2199434 h 6858000"/>
              <a:gd name="connsiteX1" fmla="*/ 4907998 w 12192000"/>
              <a:gd name="connsiteY1" fmla="*/ 3387436 h 6858000"/>
              <a:gd name="connsiteX2" fmla="*/ 6096000 w 12192000"/>
              <a:gd name="connsiteY2" fmla="*/ 4575438 h 6858000"/>
              <a:gd name="connsiteX3" fmla="*/ 7284002 w 12192000"/>
              <a:gd name="connsiteY3" fmla="*/ 3387436 h 6858000"/>
              <a:gd name="connsiteX4" fmla="*/ 6096000 w 12192000"/>
              <a:gd name="connsiteY4" fmla="*/ 2199434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2199434"/>
                </a:moveTo>
                <a:cubicBezTo>
                  <a:pt x="5439886" y="2199434"/>
                  <a:pt x="4907998" y="2731321"/>
                  <a:pt x="4907998" y="3387436"/>
                </a:cubicBezTo>
                <a:cubicBezTo>
                  <a:pt x="4907998" y="4043551"/>
                  <a:pt x="5439886" y="4575438"/>
                  <a:pt x="6096000" y="4575438"/>
                </a:cubicBezTo>
                <a:cubicBezTo>
                  <a:pt x="6752115" y="4575438"/>
                  <a:pt x="7284002" y="4043551"/>
                  <a:pt x="7284002" y="3387436"/>
                </a:cubicBezTo>
                <a:cubicBezTo>
                  <a:pt x="7284002" y="2731321"/>
                  <a:pt x="6752115" y="2199434"/>
                  <a:pt x="6096000" y="219943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PA-任意多边形 73"/>
          <p:cNvSpPr/>
          <p:nvPr>
            <p:custDataLst>
              <p:tags r:id="rId74"/>
            </p:custDataLst>
          </p:nvPr>
        </p:nvSpPr>
        <p:spPr>
          <a:xfrm>
            <a:off x="2857500" y="1673225"/>
            <a:ext cx="3429000" cy="3429000"/>
          </a:xfrm>
          <a:custGeom>
            <a:avLst/>
            <a:gdLst>
              <a:gd name="connsiteX0" fmla="*/ 1714500 w 3429000"/>
              <a:gd name="connsiteY0" fmla="*/ 526498 h 3429000"/>
              <a:gd name="connsiteX1" fmla="*/ 526498 w 3429000"/>
              <a:gd name="connsiteY1" fmla="*/ 1714500 h 3429000"/>
              <a:gd name="connsiteX2" fmla="*/ 1714500 w 3429000"/>
              <a:gd name="connsiteY2" fmla="*/ 2902502 h 3429000"/>
              <a:gd name="connsiteX3" fmla="*/ 2902502 w 3429000"/>
              <a:gd name="connsiteY3" fmla="*/ 1714500 h 3429000"/>
              <a:gd name="connsiteX4" fmla="*/ 1714500 w 3429000"/>
              <a:gd name="connsiteY4" fmla="*/ 526498 h 3429000"/>
              <a:gd name="connsiteX5" fmla="*/ 1714500 w 3429000"/>
              <a:gd name="connsiteY5" fmla="*/ 0 h 3429000"/>
              <a:gd name="connsiteX6" fmla="*/ 3429000 w 3429000"/>
              <a:gd name="connsiteY6" fmla="*/ 1714500 h 3429000"/>
              <a:gd name="connsiteX7" fmla="*/ 1714500 w 3429000"/>
              <a:gd name="connsiteY7" fmla="*/ 3429000 h 3429000"/>
              <a:gd name="connsiteX8" fmla="*/ 0 w 3429000"/>
              <a:gd name="connsiteY8" fmla="*/ 1714500 h 3429000"/>
              <a:gd name="connsiteX9" fmla="*/ 1714500 w 3429000"/>
              <a:gd name="connsiteY9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9000" h="3429000">
                <a:moveTo>
                  <a:pt x="1714500" y="526498"/>
                </a:moveTo>
                <a:cubicBezTo>
                  <a:pt x="1058386" y="526498"/>
                  <a:pt x="526498" y="1058385"/>
                  <a:pt x="526498" y="1714500"/>
                </a:cubicBezTo>
                <a:cubicBezTo>
                  <a:pt x="526498" y="2370615"/>
                  <a:pt x="1058386" y="2902502"/>
                  <a:pt x="1714500" y="2902502"/>
                </a:cubicBezTo>
                <a:cubicBezTo>
                  <a:pt x="2370615" y="2902502"/>
                  <a:pt x="2902502" y="2370615"/>
                  <a:pt x="2902502" y="1714500"/>
                </a:cubicBezTo>
                <a:cubicBezTo>
                  <a:pt x="2902502" y="1058385"/>
                  <a:pt x="2370615" y="526498"/>
                  <a:pt x="1714500" y="526498"/>
                </a:cubicBezTo>
                <a:close/>
                <a:moveTo>
                  <a:pt x="1714500" y="0"/>
                </a:moveTo>
                <a:cubicBezTo>
                  <a:pt x="2661392" y="0"/>
                  <a:pt x="3429000" y="767608"/>
                  <a:pt x="3429000" y="1714500"/>
                </a:cubicBezTo>
                <a:cubicBezTo>
                  <a:pt x="3429000" y="2661392"/>
                  <a:pt x="2661392" y="3429000"/>
                  <a:pt x="1714500" y="3429000"/>
                </a:cubicBezTo>
                <a:cubicBezTo>
                  <a:pt x="767608" y="3429000"/>
                  <a:pt x="0" y="2661392"/>
                  <a:pt x="0" y="1714500"/>
                </a:cubicBezTo>
                <a:cubicBezTo>
                  <a:pt x="0" y="767608"/>
                  <a:pt x="767608" y="0"/>
                  <a:pt x="17145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5" name="PA_直接连接符 77"/>
          <p:cNvCxnSpPr/>
          <p:nvPr>
            <p:custDataLst>
              <p:tags r:id="rId75"/>
            </p:custDataLst>
          </p:nvPr>
        </p:nvCxnSpPr>
        <p:spPr>
          <a:xfrm>
            <a:off x="7173913" y="2081213"/>
            <a:ext cx="0" cy="1355725"/>
          </a:xfrm>
          <a:prstGeom prst="line">
            <a:avLst/>
          </a:prstGeom>
          <a:ln w="28575">
            <a:solidFill>
              <a:srgbClr val="ED9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PA_直接连接符 78"/>
          <p:cNvCxnSpPr/>
          <p:nvPr>
            <p:custDataLst>
              <p:tags r:id="rId76"/>
            </p:custDataLst>
          </p:nvPr>
        </p:nvCxnSpPr>
        <p:spPr>
          <a:xfrm>
            <a:off x="71438" y="4478338"/>
            <a:ext cx="0" cy="1357313"/>
          </a:xfrm>
          <a:prstGeom prst="line">
            <a:avLst/>
          </a:prstGeom>
          <a:ln w="28575">
            <a:solidFill>
              <a:srgbClr val="7BB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PA_直接连接符 79"/>
          <p:cNvCxnSpPr/>
          <p:nvPr>
            <p:custDataLst>
              <p:tags r:id="rId77"/>
            </p:custDataLst>
          </p:nvPr>
        </p:nvCxnSpPr>
        <p:spPr>
          <a:xfrm>
            <a:off x="2316163" y="3789363"/>
            <a:ext cx="0" cy="1355725"/>
          </a:xfrm>
          <a:prstGeom prst="line">
            <a:avLst/>
          </a:prstGeom>
          <a:ln w="12700">
            <a:solidFill>
              <a:srgbClr val="1B9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PA_直接连接符 80"/>
          <p:cNvCxnSpPr/>
          <p:nvPr>
            <p:custDataLst>
              <p:tags r:id="rId78"/>
            </p:custDataLst>
          </p:nvPr>
        </p:nvCxnSpPr>
        <p:spPr>
          <a:xfrm>
            <a:off x="8951913" y="1214438"/>
            <a:ext cx="0" cy="1355725"/>
          </a:xfrm>
          <a:prstGeom prst="line">
            <a:avLst/>
          </a:prstGeom>
          <a:ln w="28575">
            <a:solidFill>
              <a:srgbClr val="ED9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PA_直接连接符 81"/>
          <p:cNvCxnSpPr/>
          <p:nvPr>
            <p:custDataLst>
              <p:tags r:id="rId79"/>
            </p:custDataLst>
          </p:nvPr>
        </p:nvCxnSpPr>
        <p:spPr>
          <a:xfrm flipH="1">
            <a:off x="942975" y="1617663"/>
            <a:ext cx="7938" cy="1601788"/>
          </a:xfrm>
          <a:prstGeom prst="line">
            <a:avLst/>
          </a:prstGeom>
          <a:ln w="28575">
            <a:solidFill>
              <a:srgbClr val="BE21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PA_直接连接符 82"/>
          <p:cNvCxnSpPr/>
          <p:nvPr>
            <p:custDataLst>
              <p:tags r:id="rId80"/>
            </p:custDataLst>
          </p:nvPr>
        </p:nvCxnSpPr>
        <p:spPr>
          <a:xfrm>
            <a:off x="8037513" y="3325813"/>
            <a:ext cx="0" cy="135572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PA_直接连接符 83"/>
          <p:cNvCxnSpPr/>
          <p:nvPr>
            <p:custDataLst>
              <p:tags r:id="rId81"/>
            </p:custDataLst>
          </p:nvPr>
        </p:nvCxnSpPr>
        <p:spPr>
          <a:xfrm>
            <a:off x="2862263" y="2185988"/>
            <a:ext cx="0" cy="1355725"/>
          </a:xfrm>
          <a:prstGeom prst="line">
            <a:avLst/>
          </a:prstGeom>
          <a:ln w="12700">
            <a:solidFill>
              <a:srgbClr val="7BB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PA_直接连接符 84"/>
          <p:cNvCxnSpPr/>
          <p:nvPr>
            <p:custDataLst>
              <p:tags r:id="rId82"/>
            </p:custDataLst>
          </p:nvPr>
        </p:nvCxnSpPr>
        <p:spPr>
          <a:xfrm>
            <a:off x="4525963" y="935038"/>
            <a:ext cx="0" cy="1355725"/>
          </a:xfrm>
          <a:prstGeom prst="line">
            <a:avLst/>
          </a:prstGeom>
          <a:ln w="38100">
            <a:solidFill>
              <a:srgbClr val="1B9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PA_直接连接符 85"/>
          <p:cNvCxnSpPr/>
          <p:nvPr>
            <p:custDataLst>
              <p:tags r:id="rId83"/>
            </p:custDataLst>
          </p:nvPr>
        </p:nvCxnSpPr>
        <p:spPr>
          <a:xfrm>
            <a:off x="5786438" y="4478338"/>
            <a:ext cx="0" cy="135731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PA_椭圆 86"/>
          <p:cNvSpPr/>
          <p:nvPr>
            <p:custDataLst>
              <p:tags r:id="rId84"/>
            </p:custDataLst>
          </p:nvPr>
        </p:nvSpPr>
        <p:spPr>
          <a:xfrm>
            <a:off x="-1150937" y="2252663"/>
            <a:ext cx="2405063" cy="2406650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PA_椭圆 87"/>
          <p:cNvSpPr/>
          <p:nvPr>
            <p:custDataLst>
              <p:tags r:id="rId85"/>
            </p:custDataLst>
          </p:nvPr>
        </p:nvSpPr>
        <p:spPr>
          <a:xfrm>
            <a:off x="7650163" y="4003675"/>
            <a:ext cx="2406650" cy="2406650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PA_椭圆 88"/>
          <p:cNvSpPr/>
          <p:nvPr>
            <p:custDataLst>
              <p:tags r:id="rId86"/>
            </p:custDataLst>
          </p:nvPr>
        </p:nvSpPr>
        <p:spPr>
          <a:xfrm>
            <a:off x="6556375" y="1000125"/>
            <a:ext cx="811213" cy="811213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PA_椭圆 89"/>
          <p:cNvSpPr/>
          <p:nvPr>
            <p:custDataLst>
              <p:tags r:id="rId87"/>
            </p:custDataLst>
          </p:nvPr>
        </p:nvSpPr>
        <p:spPr>
          <a:xfrm>
            <a:off x="1654175" y="4562475"/>
            <a:ext cx="1065213" cy="1065213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8" name="PA_椭圆 90"/>
          <p:cNvSpPr/>
          <p:nvPr>
            <p:custDataLst>
              <p:tags r:id="rId88"/>
            </p:custDataLst>
          </p:nvPr>
        </p:nvSpPr>
        <p:spPr>
          <a:xfrm>
            <a:off x="2287588" y="1136650"/>
            <a:ext cx="1276350" cy="1276350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9" name="PA_椭圆 91"/>
          <p:cNvSpPr/>
          <p:nvPr>
            <p:custDataLst>
              <p:tags r:id="rId89"/>
            </p:custDataLst>
          </p:nvPr>
        </p:nvSpPr>
        <p:spPr>
          <a:xfrm>
            <a:off x="5805488" y="4251325"/>
            <a:ext cx="763588" cy="763588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PA_椭圆 11"/>
          <p:cNvSpPr>
            <a:spLocks noChangeAspect="1"/>
          </p:cNvSpPr>
          <p:nvPr>
            <p:custDataLst>
              <p:tags r:id="rId90"/>
            </p:custDataLst>
          </p:nvPr>
        </p:nvSpPr>
        <p:spPr>
          <a:xfrm>
            <a:off x="3963988" y="3905250"/>
            <a:ext cx="561975" cy="5619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PA_椭圆 12"/>
          <p:cNvSpPr>
            <a:spLocks noChangeAspect="1"/>
          </p:cNvSpPr>
          <p:nvPr>
            <p:custDataLst>
              <p:tags r:id="rId91"/>
            </p:custDataLst>
          </p:nvPr>
        </p:nvSpPr>
        <p:spPr>
          <a:xfrm>
            <a:off x="3827463" y="2063750"/>
            <a:ext cx="539750" cy="53975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PA_椭圆 13"/>
          <p:cNvSpPr>
            <a:spLocks noChangeAspect="1"/>
          </p:cNvSpPr>
          <p:nvPr>
            <p:custDataLst>
              <p:tags r:id="rId92"/>
            </p:custDataLst>
          </p:nvPr>
        </p:nvSpPr>
        <p:spPr>
          <a:xfrm>
            <a:off x="4160838" y="285273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PA_椭圆 14"/>
          <p:cNvSpPr>
            <a:spLocks noChangeAspect="1"/>
          </p:cNvSpPr>
          <p:nvPr>
            <p:custDataLst>
              <p:tags r:id="rId93"/>
            </p:custDataLst>
          </p:nvPr>
        </p:nvSpPr>
        <p:spPr>
          <a:xfrm>
            <a:off x="4808538" y="3305175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4" name="PA_椭圆 15"/>
          <p:cNvSpPr>
            <a:spLocks noChangeAspect="1"/>
          </p:cNvSpPr>
          <p:nvPr>
            <p:custDataLst>
              <p:tags r:id="rId94"/>
            </p:custDataLst>
          </p:nvPr>
        </p:nvSpPr>
        <p:spPr>
          <a:xfrm>
            <a:off x="4503738" y="411003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5" name="PA_椭圆 16"/>
          <p:cNvSpPr>
            <a:spLocks noChangeAspect="1"/>
          </p:cNvSpPr>
          <p:nvPr>
            <p:custDataLst>
              <p:tags r:id="rId95"/>
            </p:custDataLst>
          </p:nvPr>
        </p:nvSpPr>
        <p:spPr>
          <a:xfrm>
            <a:off x="4003675" y="3514725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6" name="PA_椭圆 17"/>
          <p:cNvSpPr>
            <a:spLocks noChangeAspect="1"/>
          </p:cNvSpPr>
          <p:nvPr>
            <p:custDataLst>
              <p:tags r:id="rId96"/>
            </p:custDataLst>
          </p:nvPr>
        </p:nvSpPr>
        <p:spPr>
          <a:xfrm>
            <a:off x="3932238" y="317658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7" name="PA_椭圆 18"/>
          <p:cNvSpPr>
            <a:spLocks noChangeAspect="1"/>
          </p:cNvSpPr>
          <p:nvPr>
            <p:custDataLst>
              <p:tags r:id="rId97"/>
            </p:custDataLst>
          </p:nvPr>
        </p:nvSpPr>
        <p:spPr>
          <a:xfrm>
            <a:off x="5145088" y="3795713"/>
            <a:ext cx="398463" cy="3968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8" name="PA_椭圆 19"/>
          <p:cNvSpPr>
            <a:spLocks noChangeAspect="1"/>
          </p:cNvSpPr>
          <p:nvPr>
            <p:custDataLst>
              <p:tags r:id="rId98"/>
            </p:custDataLst>
          </p:nvPr>
        </p:nvSpPr>
        <p:spPr>
          <a:xfrm>
            <a:off x="5130800" y="2905125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9" name="PA_椭圆 20"/>
          <p:cNvSpPr>
            <a:spLocks noChangeAspect="1"/>
          </p:cNvSpPr>
          <p:nvPr>
            <p:custDataLst>
              <p:tags r:id="rId99"/>
            </p:custDataLst>
          </p:nvPr>
        </p:nvSpPr>
        <p:spPr>
          <a:xfrm>
            <a:off x="5387975" y="3219450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0" name="PA_椭圆 21"/>
          <p:cNvSpPr>
            <a:spLocks noChangeAspect="1"/>
          </p:cNvSpPr>
          <p:nvPr>
            <p:custDataLst>
              <p:tags r:id="rId100"/>
            </p:custDataLst>
          </p:nvPr>
        </p:nvSpPr>
        <p:spPr>
          <a:xfrm>
            <a:off x="5483225" y="3595688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1" name="PA_椭圆 22"/>
          <p:cNvSpPr>
            <a:spLocks noChangeAspect="1"/>
          </p:cNvSpPr>
          <p:nvPr>
            <p:custDataLst>
              <p:tags r:id="rId101"/>
            </p:custDataLst>
          </p:nvPr>
        </p:nvSpPr>
        <p:spPr>
          <a:xfrm>
            <a:off x="5516563" y="2847975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2" name="PA_椭圆 23"/>
          <p:cNvSpPr>
            <a:spLocks noChangeAspect="1"/>
          </p:cNvSpPr>
          <p:nvPr>
            <p:custDataLst>
              <p:tags r:id="rId102"/>
            </p:custDataLst>
          </p:nvPr>
        </p:nvSpPr>
        <p:spPr>
          <a:xfrm>
            <a:off x="4911725" y="2185988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3" name="PA_椭圆 24"/>
          <p:cNvSpPr>
            <a:spLocks noChangeAspect="1"/>
          </p:cNvSpPr>
          <p:nvPr>
            <p:custDataLst>
              <p:tags r:id="rId103"/>
            </p:custDataLst>
          </p:nvPr>
        </p:nvSpPr>
        <p:spPr>
          <a:xfrm>
            <a:off x="3659188" y="3405188"/>
            <a:ext cx="369888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" name="PA_椭圆 25"/>
          <p:cNvSpPr>
            <a:spLocks noChangeAspect="1"/>
          </p:cNvSpPr>
          <p:nvPr>
            <p:custDataLst>
              <p:tags r:id="rId104"/>
            </p:custDataLst>
          </p:nvPr>
        </p:nvSpPr>
        <p:spPr>
          <a:xfrm>
            <a:off x="4330700" y="2290763"/>
            <a:ext cx="369888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5" name="PA_椭圆 26"/>
          <p:cNvSpPr>
            <a:spLocks noChangeAspect="1"/>
          </p:cNvSpPr>
          <p:nvPr>
            <p:custDataLst>
              <p:tags r:id="rId105"/>
            </p:custDataLst>
          </p:nvPr>
        </p:nvSpPr>
        <p:spPr>
          <a:xfrm>
            <a:off x="5043488" y="2563813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6" name="PA_椭圆 27"/>
          <p:cNvSpPr>
            <a:spLocks noChangeAspect="1"/>
          </p:cNvSpPr>
          <p:nvPr>
            <p:custDataLst>
              <p:tags r:id="rId106"/>
            </p:custDataLst>
          </p:nvPr>
        </p:nvSpPr>
        <p:spPr>
          <a:xfrm>
            <a:off x="5372100" y="2520950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7" name="PA_椭圆 28"/>
          <p:cNvSpPr>
            <a:spLocks noChangeAspect="1"/>
          </p:cNvSpPr>
          <p:nvPr>
            <p:custDataLst>
              <p:tags r:id="rId107"/>
            </p:custDataLst>
          </p:nvPr>
        </p:nvSpPr>
        <p:spPr>
          <a:xfrm>
            <a:off x="3714750" y="2544763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8" name="PA_椭圆 29"/>
          <p:cNvSpPr>
            <a:spLocks noChangeAspect="1"/>
          </p:cNvSpPr>
          <p:nvPr>
            <p:custDataLst>
              <p:tags r:id="rId108"/>
            </p:custDataLst>
          </p:nvPr>
        </p:nvSpPr>
        <p:spPr>
          <a:xfrm>
            <a:off x="3609975" y="3092450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9" name="PA_椭圆 30"/>
          <p:cNvSpPr>
            <a:spLocks noChangeAspect="1"/>
          </p:cNvSpPr>
          <p:nvPr>
            <p:custDataLst>
              <p:tags r:id="rId109"/>
            </p:custDataLst>
          </p:nvPr>
        </p:nvSpPr>
        <p:spPr>
          <a:xfrm>
            <a:off x="3324225" y="2930525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0" name="PA_椭圆 31"/>
          <p:cNvSpPr>
            <a:spLocks noChangeAspect="1"/>
          </p:cNvSpPr>
          <p:nvPr>
            <p:custDataLst>
              <p:tags r:id="rId110"/>
            </p:custDataLst>
          </p:nvPr>
        </p:nvSpPr>
        <p:spPr>
          <a:xfrm>
            <a:off x="3376613" y="2592388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1" name="PA_椭圆 32"/>
          <p:cNvSpPr>
            <a:spLocks noChangeAspect="1"/>
          </p:cNvSpPr>
          <p:nvPr>
            <p:custDataLst>
              <p:tags r:id="rId111"/>
            </p:custDataLst>
          </p:nvPr>
        </p:nvSpPr>
        <p:spPr>
          <a:xfrm>
            <a:off x="3648075" y="4030663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2" name="PA_椭圆 33"/>
          <p:cNvSpPr>
            <a:spLocks noChangeAspect="1"/>
          </p:cNvSpPr>
          <p:nvPr>
            <p:custDataLst>
              <p:tags r:id="rId112"/>
            </p:custDataLst>
          </p:nvPr>
        </p:nvSpPr>
        <p:spPr>
          <a:xfrm>
            <a:off x="3343275" y="3906838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3" name="PA_椭圆 34"/>
          <p:cNvSpPr>
            <a:spLocks noChangeAspect="1"/>
          </p:cNvSpPr>
          <p:nvPr>
            <p:custDataLst>
              <p:tags r:id="rId113"/>
            </p:custDataLst>
          </p:nvPr>
        </p:nvSpPr>
        <p:spPr>
          <a:xfrm>
            <a:off x="3770313" y="3743325"/>
            <a:ext cx="319088" cy="3190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4" name="PA_椭圆 35"/>
          <p:cNvSpPr>
            <a:spLocks noChangeAspect="1"/>
          </p:cNvSpPr>
          <p:nvPr>
            <p:custDataLst>
              <p:tags r:id="rId114"/>
            </p:custDataLst>
          </p:nvPr>
        </p:nvSpPr>
        <p:spPr>
          <a:xfrm>
            <a:off x="3856038" y="2881313"/>
            <a:ext cx="319088" cy="3190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5" name="PA_椭圆 36"/>
          <p:cNvSpPr>
            <a:spLocks noChangeAspect="1"/>
          </p:cNvSpPr>
          <p:nvPr>
            <p:custDataLst>
              <p:tags r:id="rId115"/>
            </p:custDataLst>
          </p:nvPr>
        </p:nvSpPr>
        <p:spPr>
          <a:xfrm>
            <a:off x="4652963" y="2974975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6" name="PA_椭圆 37"/>
          <p:cNvSpPr>
            <a:spLocks noChangeAspect="1"/>
          </p:cNvSpPr>
          <p:nvPr>
            <p:custDataLst>
              <p:tags r:id="rId116"/>
            </p:custDataLst>
          </p:nvPr>
        </p:nvSpPr>
        <p:spPr>
          <a:xfrm>
            <a:off x="4895850" y="3055938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7" name="PA_椭圆 38"/>
          <p:cNvSpPr>
            <a:spLocks noChangeAspect="1"/>
          </p:cNvSpPr>
          <p:nvPr>
            <p:custDataLst>
              <p:tags r:id="rId117"/>
            </p:custDataLst>
          </p:nvPr>
        </p:nvSpPr>
        <p:spPr>
          <a:xfrm>
            <a:off x="4719638" y="2727325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8" name="PA_椭圆 39"/>
          <p:cNvSpPr>
            <a:spLocks noChangeAspect="1"/>
          </p:cNvSpPr>
          <p:nvPr>
            <p:custDataLst>
              <p:tags r:id="rId118"/>
            </p:custDataLst>
          </p:nvPr>
        </p:nvSpPr>
        <p:spPr>
          <a:xfrm>
            <a:off x="4657725" y="224155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9" name="PA_椭圆 40"/>
          <p:cNvSpPr>
            <a:spLocks noChangeAspect="1"/>
          </p:cNvSpPr>
          <p:nvPr>
            <p:custDataLst>
              <p:tags r:id="rId119"/>
            </p:custDataLst>
          </p:nvPr>
        </p:nvSpPr>
        <p:spPr>
          <a:xfrm>
            <a:off x="4457700" y="3875088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0" name="PA_椭圆 41"/>
          <p:cNvSpPr>
            <a:spLocks noChangeAspect="1"/>
          </p:cNvSpPr>
          <p:nvPr>
            <p:custDataLst>
              <p:tags r:id="rId120"/>
            </p:custDataLst>
          </p:nvPr>
        </p:nvSpPr>
        <p:spPr>
          <a:xfrm>
            <a:off x="4710113" y="389890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1" name="PA_椭圆 42"/>
          <p:cNvSpPr>
            <a:spLocks noChangeAspect="1"/>
          </p:cNvSpPr>
          <p:nvPr>
            <p:custDataLst>
              <p:tags r:id="rId121"/>
            </p:custDataLst>
          </p:nvPr>
        </p:nvSpPr>
        <p:spPr>
          <a:xfrm>
            <a:off x="4851400" y="4094163"/>
            <a:ext cx="263525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2" name="PA_椭圆 43"/>
          <p:cNvSpPr>
            <a:spLocks noChangeAspect="1"/>
          </p:cNvSpPr>
          <p:nvPr>
            <p:custDataLst>
              <p:tags r:id="rId122"/>
            </p:custDataLst>
          </p:nvPr>
        </p:nvSpPr>
        <p:spPr>
          <a:xfrm>
            <a:off x="4918075" y="4337050"/>
            <a:ext cx="263525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3" name="PA_椭圆 44"/>
          <p:cNvSpPr>
            <a:spLocks noChangeAspect="1"/>
          </p:cNvSpPr>
          <p:nvPr>
            <p:custDataLst>
              <p:tags r:id="rId123"/>
            </p:custDataLst>
          </p:nvPr>
        </p:nvSpPr>
        <p:spPr>
          <a:xfrm>
            <a:off x="3629025" y="285273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4" name="PA_椭圆 45"/>
          <p:cNvSpPr>
            <a:spLocks noChangeAspect="1"/>
          </p:cNvSpPr>
          <p:nvPr>
            <p:custDataLst>
              <p:tags r:id="rId124"/>
            </p:custDataLst>
          </p:nvPr>
        </p:nvSpPr>
        <p:spPr>
          <a:xfrm>
            <a:off x="3448050" y="3348038"/>
            <a:ext cx="242888" cy="2444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5" name="PA_椭圆 46"/>
          <p:cNvSpPr>
            <a:spLocks noChangeAspect="1"/>
          </p:cNvSpPr>
          <p:nvPr>
            <p:custDataLst>
              <p:tags r:id="rId125"/>
            </p:custDataLst>
          </p:nvPr>
        </p:nvSpPr>
        <p:spPr>
          <a:xfrm>
            <a:off x="3538538" y="3705225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6" name="PA_椭圆 47"/>
          <p:cNvSpPr>
            <a:spLocks noChangeAspect="1"/>
          </p:cNvSpPr>
          <p:nvPr>
            <p:custDataLst>
              <p:tags r:id="rId126"/>
            </p:custDataLst>
          </p:nvPr>
        </p:nvSpPr>
        <p:spPr>
          <a:xfrm>
            <a:off x="3343275" y="35671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7" name="PA_椭圆 49"/>
          <p:cNvSpPr>
            <a:spLocks noChangeAspect="1"/>
          </p:cNvSpPr>
          <p:nvPr>
            <p:custDataLst>
              <p:tags r:id="rId127"/>
            </p:custDataLst>
          </p:nvPr>
        </p:nvSpPr>
        <p:spPr>
          <a:xfrm>
            <a:off x="4048125" y="2667000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8" name="PA_椭圆 50"/>
          <p:cNvSpPr>
            <a:spLocks noChangeAspect="1"/>
          </p:cNvSpPr>
          <p:nvPr>
            <p:custDataLst>
              <p:tags r:id="rId128"/>
            </p:custDataLst>
          </p:nvPr>
        </p:nvSpPr>
        <p:spPr>
          <a:xfrm>
            <a:off x="4310063" y="26431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9" name="PA_椭圆 51"/>
          <p:cNvSpPr>
            <a:spLocks noChangeAspect="1"/>
          </p:cNvSpPr>
          <p:nvPr>
            <p:custDataLst>
              <p:tags r:id="rId129"/>
            </p:custDataLst>
          </p:nvPr>
        </p:nvSpPr>
        <p:spPr>
          <a:xfrm>
            <a:off x="4505325" y="281463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0" name="PA_椭圆 52"/>
          <p:cNvSpPr>
            <a:spLocks noChangeAspect="1"/>
          </p:cNvSpPr>
          <p:nvPr>
            <p:custDataLst>
              <p:tags r:id="rId130"/>
            </p:custDataLst>
          </p:nvPr>
        </p:nvSpPr>
        <p:spPr>
          <a:xfrm>
            <a:off x="4548188" y="25765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1" name="PA_椭圆 53"/>
          <p:cNvSpPr>
            <a:spLocks noChangeAspect="1"/>
          </p:cNvSpPr>
          <p:nvPr>
            <p:custDataLst>
              <p:tags r:id="rId131"/>
            </p:custDataLst>
          </p:nvPr>
        </p:nvSpPr>
        <p:spPr>
          <a:xfrm>
            <a:off x="4762500" y="25003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2" name="PA_椭圆 54"/>
          <p:cNvSpPr>
            <a:spLocks noChangeAspect="1"/>
          </p:cNvSpPr>
          <p:nvPr>
            <p:custDataLst>
              <p:tags r:id="rId132"/>
            </p:custDataLst>
          </p:nvPr>
        </p:nvSpPr>
        <p:spPr>
          <a:xfrm>
            <a:off x="4943475" y="28432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3" name="PA_椭圆 55"/>
          <p:cNvSpPr>
            <a:spLocks noChangeAspect="1"/>
          </p:cNvSpPr>
          <p:nvPr>
            <p:custDataLst>
              <p:tags r:id="rId133"/>
            </p:custDataLst>
          </p:nvPr>
        </p:nvSpPr>
        <p:spPr>
          <a:xfrm>
            <a:off x="5162550" y="33670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4" name="PA_椭圆 56"/>
          <p:cNvSpPr>
            <a:spLocks noChangeAspect="1"/>
          </p:cNvSpPr>
          <p:nvPr>
            <p:custDataLst>
              <p:tags r:id="rId134"/>
            </p:custDataLst>
          </p:nvPr>
        </p:nvSpPr>
        <p:spPr>
          <a:xfrm>
            <a:off x="5262563" y="35575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5" name="PA_椭圆 57"/>
          <p:cNvSpPr>
            <a:spLocks noChangeAspect="1"/>
          </p:cNvSpPr>
          <p:nvPr>
            <p:custDataLst>
              <p:tags r:id="rId135"/>
            </p:custDataLst>
          </p:nvPr>
        </p:nvSpPr>
        <p:spPr>
          <a:xfrm>
            <a:off x="5024438" y="3609975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6" name="PA_椭圆 58"/>
          <p:cNvSpPr>
            <a:spLocks noChangeAspect="1"/>
          </p:cNvSpPr>
          <p:nvPr>
            <p:custDataLst>
              <p:tags r:id="rId136"/>
            </p:custDataLst>
          </p:nvPr>
        </p:nvSpPr>
        <p:spPr>
          <a:xfrm>
            <a:off x="4929188" y="3810000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7" name="PA_椭圆 59"/>
          <p:cNvSpPr>
            <a:spLocks noChangeAspect="1"/>
          </p:cNvSpPr>
          <p:nvPr>
            <p:custDataLst>
              <p:tags r:id="rId137"/>
            </p:custDataLst>
          </p:nvPr>
        </p:nvSpPr>
        <p:spPr>
          <a:xfrm>
            <a:off x="4791075" y="36337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PA_椭圆 60"/>
          <p:cNvSpPr>
            <a:spLocks noChangeAspect="1"/>
          </p:cNvSpPr>
          <p:nvPr>
            <p:custDataLst>
              <p:tags r:id="rId138"/>
            </p:custDataLst>
          </p:nvPr>
        </p:nvSpPr>
        <p:spPr>
          <a:xfrm>
            <a:off x="4562475" y="36718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9" name="PA_椭圆 61"/>
          <p:cNvSpPr>
            <a:spLocks noChangeAspect="1"/>
          </p:cNvSpPr>
          <p:nvPr>
            <p:custDataLst>
              <p:tags r:id="rId139"/>
            </p:custDataLst>
          </p:nvPr>
        </p:nvSpPr>
        <p:spPr>
          <a:xfrm>
            <a:off x="4346575" y="36861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0" name="PA_椭圆 64"/>
          <p:cNvSpPr>
            <a:spLocks noChangeAspect="1"/>
          </p:cNvSpPr>
          <p:nvPr>
            <p:custDataLst>
              <p:tags r:id="rId140"/>
            </p:custDataLst>
          </p:nvPr>
        </p:nvSpPr>
        <p:spPr>
          <a:xfrm>
            <a:off x="4284663" y="4438650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1" name="PA_椭圆 65"/>
          <p:cNvSpPr>
            <a:spLocks noChangeAspect="1"/>
          </p:cNvSpPr>
          <p:nvPr>
            <p:custDataLst>
              <p:tags r:id="rId141"/>
            </p:custDataLst>
          </p:nvPr>
        </p:nvSpPr>
        <p:spPr>
          <a:xfrm>
            <a:off x="4494213" y="44481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2" name="PA_椭圆 66"/>
          <p:cNvSpPr>
            <a:spLocks noChangeAspect="1"/>
          </p:cNvSpPr>
          <p:nvPr>
            <p:custDataLst>
              <p:tags r:id="rId142"/>
            </p:custDataLst>
          </p:nvPr>
        </p:nvSpPr>
        <p:spPr>
          <a:xfrm>
            <a:off x="4708525" y="4443413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3" name="PA_椭圆 67"/>
          <p:cNvSpPr>
            <a:spLocks noChangeAspect="1"/>
          </p:cNvSpPr>
          <p:nvPr>
            <p:custDataLst>
              <p:tags r:id="rId143"/>
            </p:custDataLst>
          </p:nvPr>
        </p:nvSpPr>
        <p:spPr>
          <a:xfrm>
            <a:off x="5099050" y="4152900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4" name="PA_椭圆 68"/>
          <p:cNvSpPr>
            <a:spLocks noChangeAspect="1"/>
          </p:cNvSpPr>
          <p:nvPr>
            <p:custDataLst>
              <p:tags r:id="rId144"/>
            </p:custDataLst>
          </p:nvPr>
        </p:nvSpPr>
        <p:spPr>
          <a:xfrm>
            <a:off x="5308600" y="4171950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5" name="PA_椭圆 43"/>
          <p:cNvSpPr/>
          <p:nvPr>
            <p:custDataLst>
              <p:tags r:id="rId145"/>
            </p:custDataLst>
          </p:nvPr>
        </p:nvSpPr>
        <p:spPr>
          <a:xfrm>
            <a:off x="5487988" y="4017963"/>
            <a:ext cx="265113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6" name="PA_椭圆 43"/>
          <p:cNvSpPr/>
          <p:nvPr>
            <p:custDataLst>
              <p:tags r:id="rId146"/>
            </p:custDataLst>
          </p:nvPr>
        </p:nvSpPr>
        <p:spPr>
          <a:xfrm>
            <a:off x="3479800" y="428625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7" name="PA_椭圆 68"/>
          <p:cNvSpPr/>
          <p:nvPr>
            <p:custDataLst>
              <p:tags r:id="rId147"/>
            </p:custDataLst>
          </p:nvPr>
        </p:nvSpPr>
        <p:spPr>
          <a:xfrm>
            <a:off x="3843338" y="43338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8" name="PA_椭圆 53"/>
          <p:cNvSpPr/>
          <p:nvPr>
            <p:custDataLst>
              <p:tags r:id="rId148"/>
            </p:custDataLst>
          </p:nvPr>
        </p:nvSpPr>
        <p:spPr>
          <a:xfrm>
            <a:off x="3565525" y="2378075"/>
            <a:ext cx="246063" cy="2460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9" name="PA_椭圆 39"/>
          <p:cNvSpPr/>
          <p:nvPr>
            <p:custDataLst>
              <p:tags r:id="rId149"/>
            </p:custDataLst>
          </p:nvPr>
        </p:nvSpPr>
        <p:spPr>
          <a:xfrm>
            <a:off x="5310188" y="2287588"/>
            <a:ext cx="265113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0" name="PA_椭圆 10"/>
          <p:cNvSpPr>
            <a:spLocks noChangeAspect="1"/>
          </p:cNvSpPr>
          <p:nvPr>
            <p:custDataLst>
              <p:tags r:id="rId150"/>
            </p:custDataLst>
          </p:nvPr>
        </p:nvSpPr>
        <p:spPr>
          <a:xfrm>
            <a:off x="4281488" y="3155950"/>
            <a:ext cx="546100" cy="5461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2" name="PA-任意多边形 151"/>
          <p:cNvSpPr/>
          <p:nvPr>
            <p:custDataLst>
              <p:tags r:id="rId151"/>
            </p:custDataLst>
          </p:nvPr>
        </p:nvSpPr>
        <p:spPr>
          <a:xfrm>
            <a:off x="-1524000" y="0"/>
            <a:ext cx="12192000" cy="6858000"/>
          </a:xfrm>
          <a:custGeom>
            <a:avLst/>
            <a:gdLst>
              <a:gd name="connsiteX0" fmla="*/ 6096000 w 12192000"/>
              <a:gd name="connsiteY0" fmla="*/ 2199434 h 6858000"/>
              <a:gd name="connsiteX1" fmla="*/ 4907998 w 12192000"/>
              <a:gd name="connsiteY1" fmla="*/ 3387436 h 6858000"/>
              <a:gd name="connsiteX2" fmla="*/ 6096000 w 12192000"/>
              <a:gd name="connsiteY2" fmla="*/ 4575438 h 6858000"/>
              <a:gd name="connsiteX3" fmla="*/ 7284002 w 12192000"/>
              <a:gd name="connsiteY3" fmla="*/ 3387436 h 6858000"/>
              <a:gd name="connsiteX4" fmla="*/ 6096000 w 12192000"/>
              <a:gd name="connsiteY4" fmla="*/ 2199434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2199434"/>
                </a:moveTo>
                <a:cubicBezTo>
                  <a:pt x="5439886" y="2199434"/>
                  <a:pt x="4907998" y="2731321"/>
                  <a:pt x="4907998" y="3387436"/>
                </a:cubicBezTo>
                <a:cubicBezTo>
                  <a:pt x="4907998" y="4043551"/>
                  <a:pt x="5439886" y="4575438"/>
                  <a:pt x="6096000" y="4575438"/>
                </a:cubicBezTo>
                <a:cubicBezTo>
                  <a:pt x="6752115" y="4575438"/>
                  <a:pt x="7284002" y="4043551"/>
                  <a:pt x="7284002" y="3387436"/>
                </a:cubicBezTo>
                <a:cubicBezTo>
                  <a:pt x="7284002" y="2731321"/>
                  <a:pt x="6752115" y="2199434"/>
                  <a:pt x="6096000" y="219943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软件开发环境</a:t>
            </a:r>
          </a:p>
        </p:txBody>
      </p:sp>
      <p:sp>
        <p:nvSpPr>
          <p:cNvPr id="153" name="PA-矩形 152"/>
          <p:cNvSpPr/>
          <p:nvPr>
            <p:custDataLst>
              <p:tags r:id="rId152"/>
            </p:custDataLst>
          </p:nvPr>
        </p:nvSpPr>
        <p:spPr>
          <a:xfrm>
            <a:off x="2587625" y="4549775"/>
            <a:ext cx="4044950" cy="40005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zh-CN" sz="2000" b="0" i="0" u="none" strike="noStrike" kern="1200" cap="none" spc="12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等线" panose="02010600030101010101" pitchFamily="2" charset="-122"/>
                <a:cs typeface="Calibri" panose="020F0502020204030204" charset="0"/>
              </a:rPr>
              <a:t>Software Development Environment</a:t>
            </a:r>
          </a:p>
        </p:txBody>
      </p:sp>
      <p:sp>
        <p:nvSpPr>
          <p:cNvPr id="154" name="PA-同心圆 153"/>
          <p:cNvSpPr/>
          <p:nvPr>
            <p:custDataLst>
              <p:tags r:id="rId153"/>
            </p:custDataLst>
          </p:nvPr>
        </p:nvSpPr>
        <p:spPr>
          <a:xfrm>
            <a:off x="2822575" y="1700213"/>
            <a:ext cx="3498850" cy="3498850"/>
          </a:xfrm>
          <a:prstGeom prst="donut">
            <a:avLst>
              <a:gd name="adj" fmla="val 3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9 0.03704 L -2.08333E-06 -3.7037E-07 E" pathEditMode="relative" ptsTypes="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10208 0.11065 L 2.5E-06 2.59259E-06 E" pathEditMode="relative" ptsTypes="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1927 0.08565 L -0.00417 -0.01157 E" pathEditMode="relative" ptsTypes="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56 0.09907 L -4.16667E-07 2.96296E-06 E" pathEditMode="relative" ptsTypes="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5482 -0.04653 L 1.04167E-06 1.48148E-06 E" pathEditMode="relative" ptsTypes="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8632 -0.11828 L -3.125E-06 -3.33333E-06 E" pathEditMode="relative" ptsTypes="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97 -0.06157 L -4.16667E-07 -4.07407E-06 E" pathEditMode="relative" ptsTypes="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2709 -0.15394 L -4.58333E-06 4.81481E-06 E" pathEditMode="relative" ptsTypes="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3" presetClass="entr" presetSubtype="16" ac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6" presetClass="emph" presetSubtype="0" decel="8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4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1" decel="100000" fill="hold" grpId="0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2.91667E-6 2.59259E-6 L -0.00052 0.01666 " pathEditMode="relative">
                                      <p:cBhvr>
                                        <p:cTn id="30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4.58333E-6 3.7037E-6 L 0.00079 0.01898 " pathEditMode="relative">
                                      <p:cBhvr>
                                        <p:cTn id="30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2.70833E-6 -1.85185E-6 L -0.00065 0.01597 " pathEditMode="relative">
                                      <p:cBhvr>
                                        <p:cTn id="30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2.70833E-6 -3.7037E-7 L -0.0013 0.01875 " pathEditMode="relative">
                                      <p:cBhvr>
                                        <p:cTn id="3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3.75E-6 -4.81481E-6 L -3.75E-6 0.01945 " pathEditMode="relative">
                                      <p:cBhvr>
                                        <p:cTn id="3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-3.95833E-6 -7.40741E-7 L 0.00144 0.01644 " pathEditMode="relative">
                                      <p:cBhvr>
                                        <p:cTn id="3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3.95833E-6 -3.7037E-6 L -3.95833E-6 0.01019 " pathEditMode="relative">
                                      <p:cBhvr>
                                        <p:cTn id="3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4.79167E-6 2.59259E-6 L 4.79167E-6 0.0118 " pathEditMode="relative">
                                      <p:cBhvr>
                                        <p:cTn id="31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2.91667E-6 3.33333E-6 L 2.91667E-6 0.01666 " pathEditMode="relative">
                                      <p:cBhvr>
                                        <p:cTn id="32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1.25E-6 -1.48148E-6 L -1.25E-6 0.02292 " pathEditMode="relative">
                                      <p:cBhvr>
                                        <p:cTn id="3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-1.25E-6 4.07407E-6 L 0.00065 0.01666 " pathEditMode="relative">
                                      <p:cBhvr>
                                        <p:cTn id="32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2.29167E-6 7.40741E-7 L -0.00091 0.01204 " pathEditMode="relative">
                                      <p:cBhvr>
                                        <p:cTn id="3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4.58333E-6 -1.48148E-6 L -0.00066 0.01088 " pathEditMode="relative">
                                      <p:cBhvr>
                                        <p:cTn id="3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2.70833E-6 1.85185E-6 L 0.00052 0.01551 " pathEditMode="relative">
                                      <p:cBhvr>
                                        <p:cTn id="33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1.25E-6 2.59259E-6 L -1.25E-6 0.01227 " pathEditMode="relative">
                                      <p:cBhvr>
                                        <p:cTn id="33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4.375E-6 -7.40741E-7 L 0.00026 0.01181 " pathEditMode="relative">
                                      <p:cBhvr>
                                        <p:cTn id="33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3.54167E-6 -2.59259E-6 L 0.00039 0.01621 " pathEditMode="relative">
                                      <p:cBhvr>
                                        <p:cTn id="33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4.79167E-6 -1.48148E-6 L 0.00039 0.01273 " pathEditMode="relative">
                                      <p:cBhvr>
                                        <p:cTn id="33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4.58333E-6 -3.7037E-6 L -0.00013 0.01621 " pathEditMode="relative">
                                      <p:cBhvr>
                                        <p:cTn id="34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4.58333E-6 7.40741E-7 L 0.00027 0.01088 " pathEditMode="relative">
                                      <p:cBhvr>
                                        <p:cTn id="34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4.79167E-6 4.81481E-6 L -0.00079 0.01111 " pathEditMode="relative">
                                      <p:cBhvr>
                                        <p:cTn id="34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4.16667E-7 -1.85185E-6 L -0.00039 0.0132 " pathEditMode="relative">
                                      <p:cBhvr>
                                        <p:cTn id="3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4.375E-6 -1.48148E-6 L 0.00026 0.01482 " pathEditMode="relative">
                                      <p:cBhvr>
                                        <p:cTn id="34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2.08333E-7 -3.7037E-7 L -2.08333E-7 0.01273 " pathEditMode="relative">
                                      <p:cBhvr>
                                        <p:cTn id="35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4.58333E-6 -1.48148E-6 L 0.00118 0.01783 " pathEditMode="relative">
                                      <p:cBhvr>
                                        <p:cTn id="35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1.66667E-6 1.48148E-6 L -0.00039 0.00833 " pathEditMode="relative">
                                      <p:cBhvr>
                                        <p:cTn id="35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4.375E-6 3.7037E-7 L 0.00105 0.01528 " pathEditMode="relative">
                                      <p:cBhvr>
                                        <p:cTn id="35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2.08333E-7 3.7037E-6 L -0.00052 0.01689 " pathEditMode="relative">
                                      <p:cBhvr>
                                        <p:cTn id="35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2.29167E-6 0 L 2.29167E-6 0.0125 " pathEditMode="relative">
                                      <p:cBhvr>
                                        <p:cTn id="36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4.79167E-6 3.7037E-6 L -0.0004 0.01713 " pathEditMode="relative">
                                      <p:cBhvr>
                                        <p:cTn id="36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-3.33333E-6 -4.81481E-6 L 0.00013 0.00741 " pathEditMode="relative">
                                      <p:cBhvr>
                                        <p:cTn id="36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3.125E-6 3.7037E-7 L -3.125E-6 0.01366 " pathEditMode="relative">
                                      <p:cBhvr>
                                        <p:cTn id="36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1.11022E-16 -2.96296E-6 L 0.00013 0.01204 " pathEditMode="relative">
                                      <p:cBhvr>
                                        <p:cTn id="3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6.25E-7 3.7037E-6 L 0.00065 0.01203 " pathEditMode="relative">
                                      <p:cBhvr>
                                        <p:cTn id="3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2.08333E-7 -4.81481E-6 L -0.00026 0.01204 " pathEditMode="relative">
                                      <p:cBhvr>
                                        <p:cTn id="37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2.08333E-6 7.40741E-7 L 0.00039 0.01157 " pathEditMode="relative">
                                      <p:cBhvr>
                                        <p:cTn id="37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2.91667E-6 7.40741E-7 L 2.91667E-6 0.0081 " pathEditMode="relative">
                                      <p:cBhvr>
                                        <p:cTn id="37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3.125E-6 2.96296E-6 L -0.00065 0.01597 " pathEditMode="relative">
                                      <p:cBhvr>
                                        <p:cTn id="37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3.75E-6 4.07407E-6 L 3.75E-6 0.01458 " pathEditMode="relative">
                                      <p:cBhvr>
                                        <p:cTn id="38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2.08333E-6 -4.81481E-6 L -2.08333E-6 0.01204 " pathEditMode="relative">
                                      <p:cBhvr>
                                        <p:cTn id="38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1.25E-6 -4.81481E-6 L -0.00013 0.01274 " pathEditMode="relative">
                                      <p:cBhvr>
                                        <p:cTn id="38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4.375E-6 7.40741E-7 L -0.00026 0.01296 " pathEditMode="relative">
                                      <p:cBhvr>
                                        <p:cTn id="38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5.55112E-17 -4.81481E-6 L 0.00013 0.01436 " pathEditMode="relative">
                                      <p:cBhvr>
                                        <p:cTn id="38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2.91667E-6 -1.48148E-6 L 0.00039 0.01366 " pathEditMode="relative">
                                      <p:cBhvr>
                                        <p:cTn id="39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2.08333E-7 -4.07407E-6 L 0.00013 0.01343 " pathEditMode="relative">
                                      <p:cBhvr>
                                        <p:cTn id="39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-1.45833E-6 7.40741E-7 L -0.00039 0.01296 " pathEditMode="relative">
                                      <p:cBhvr>
                                        <p:cTn id="39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2.70833E-6 2.96296E-6 L 0.00104 0.01365 " pathEditMode="relative">
                                      <p:cBhvr>
                                        <p:cTn id="39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3.33333E-6 1.85185E-6 L 0.00065 0.00995 " pathEditMode="relative">
                                      <p:cBhvr>
                                        <p:cTn id="39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4.58333E-6 4.07407E-6 L -4.58333E-6 0.0118 " pathEditMode="relative">
                                      <p:cBhvr>
                                        <p:cTn id="40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1.04167E-6 2.59259E-6 L -0.00013 0.0118 " pathEditMode="relative">
                                      <p:cBhvr>
                                        <p:cTn id="40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-4.375E-6 -2.59259E-6 L -0.00026 0.01343 " pathEditMode="relative">
                                      <p:cBhvr>
                                        <p:cTn id="40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2.5E-6 -2.59259E-6 L 2.5E-6 0.01435 " pathEditMode="relative">
                                      <p:cBhvr>
                                        <p:cTn id="40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6.25E-7 4.81481E-6 L -0.00013 0.01157 " pathEditMode="relative">
                                      <p:cBhvr>
                                        <p:cTn id="40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1.45833E-6 -4.81481E-6 L 0.00013 0.01042 " pathEditMode="relative">
                                      <p:cBhvr>
                                        <p:cTn id="4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2.29167E-6 2.22222E-6 L -0.00065 0.01875 " pathEditMode="relative">
                                      <p:cBhvr>
                                        <p:cTn id="4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3" presetID="0" presetClass="entr" presetSubtype="0" decel="100000" autoRev="1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2.5E-6 3.7037E-7 L -0.00026 0.01088 " pathEditMode="relative">
                                      <p:cBhvr>
                                        <p:cTn id="4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5" presetID="12" presetClass="entr" presetSubtype="4" fill="hold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7" dur="25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8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22" presetClass="exit" presetSubtype="4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0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64" presetClass="path" presetSubtype="0" decel="10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-1.45833E-6 -4.81481E-6 L -1.45833E-6 -0.11666 " pathEditMode="relative" ptsTypes="">
                                      <p:cBhvr>
                                        <p:cTn id="423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4" presetID="12" presetClass="entr" presetSubtype="4" fill="hold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25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7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22" presetClass="exit" presetSubtype="4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9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64" presetClass="path" presetSubtype="0" decel="10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6.25E-7 -1.85185E-6 L 6.25E-7 -0.11666 " pathEditMode="relative" ptsTypes="">
                                      <p:cBhvr>
                                        <p:cTn id="432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12" presetClass="entr" presetSubtype="4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5" dur="25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6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22" presetClass="exit" presetSubtype="4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8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64" presetClass="path" presetSubtype="0" decel="100000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-3.95833E-6 1.11111E-6 L -3.95833E-6 -0.11667 " pathEditMode="relative" ptsTypes="">
                                      <p:cBhvr>
                                        <p:cTn id="441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2" presetID="12" presetClass="entr" presetSubtype="4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25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22" presetClass="exit" presetSubtype="4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64" presetClass="path" presetSubtype="0" decel="100000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-4.79167E-6 4.07407E-6 L -4.79167E-6 -0.11667 " pathEditMode="relative" ptsTypes="">
                                      <p:cBhvr>
                                        <p:cTn id="450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1" presetID="12" presetClass="entr" presetSubtype="4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3" dur="25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4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22" presetClass="exit" presetSubtype="4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6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64" presetClass="path" presetSubtype="0" decel="100000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-4.16667E-6 3.7037E-6 L -4.16667E-6 -0.11667 " pathEditMode="relative" ptsTypes="">
                                      <p:cBhvr>
                                        <p:cTn id="459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0" presetID="12" presetClass="entr" presetSubtype="4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25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3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22" presetClass="exit" presetSubtype="4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5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64" presetClass="path" presetSubtype="0" decel="100000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4.79167E-6 3.7037E-6 L -4.79167E-6 -0.11667 " pathEditMode="relative" ptsTypes="">
                                      <p:cBhvr>
                                        <p:cTn id="468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12" presetClass="entr" presetSubtype="4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25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2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22" presetClass="exit" presetSubtype="4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4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64" presetClass="path" presetSubtype="0" decel="100000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4.375E-6 -2.59259E-6 L 4.375E-6 -0.11666 " pathEditMode="relative" ptsTypes="">
                                      <p:cBhvr>
                                        <p:cTn id="477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8" presetID="12" presetClass="entr" presetSubtype="4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25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1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22" presetClass="exit" presetSubtype="4" fill="hold" nodeType="withEffect">
                                  <p:stCondLst>
                                    <p:cond delay="197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3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64" presetClass="path" presetSubtype="0" decel="100000" fill="hold" nodeType="withEffect">
                                  <p:stCondLst>
                                    <p:cond delay="1970"/>
                                  </p:stCondLst>
                                  <p:childTnLst>
                                    <p:animMotion origin="layout" path="M -3.95833E-6 4.81481E-6 L -3.95833E-6 -0.11667 " pathEditMode="relative" ptsTypes="">
                                      <p:cBhvr>
                                        <p:cTn id="486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7" presetID="12" presetClass="entr" presetSubtype="4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9" dur="25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0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22" presetClass="exit" presetSubtype="4" fill="hold" nodeType="withEffect">
                                  <p:stCondLst>
                                    <p:cond delay="197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2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64" presetClass="path" presetSubtype="0" decel="100000" fill="hold" nodeType="withEffect">
                                  <p:stCondLst>
                                    <p:cond delay="1970"/>
                                  </p:stCondLst>
                                  <p:childTnLst>
                                    <p:animMotion origin="layout" path="M 6.25E-7 -1.85185E-6 L 6.25E-7 -0.11666 " pathEditMode="relative" ptsTypes="">
                                      <p:cBhvr>
                                        <p:cTn id="495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6" presetID="10" presetClass="entr" presetSubtype="0" fill="hold" grpId="0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grpId="1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64" presetClass="path" presetSubtype="0" decel="100000" fill="hold" grpId="2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3.33333E-6 4.81481E-6 L 3.33333E-6 -0.25163 " pathEditMode="relative" ptsTypes="">
                                      <p:cBhvr>
                                        <p:cTn id="50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4" presetID="10" presetClass="entr" presetSubtype="0" fill="hold" grpId="0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10" presetClass="exit" presetSubtype="0" fill="hold" grpId="1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64" presetClass="path" presetSubtype="0" decel="100000" fill="hold" grpId="2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-1.875E-6 7.40741E-7 L -1.875E-6 -0.25162 " pathEditMode="relative" ptsTypes="">
                                      <p:cBhvr>
                                        <p:cTn id="5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2" presetID="10" presetClass="entr" presetSubtype="0" fill="hold" grpId="0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grpId="1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64" presetClass="path" presetSubtype="0" decel="100000" fill="hold" grpId="2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-3.54167E-6 -1.11111E-6 L -3.54167E-6 -0.25162 " pathEditMode="relative" ptsTypes="">
                                      <p:cBhvr>
                                        <p:cTn id="5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grpId="0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10" presetClass="exit" presetSubtype="0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64" presetClass="path" presetSubtype="0" decel="100000" fill="hold" grpId="2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3.125E-6 -4.07407E-6 L 3.125E-6 -0.25162 " pathEditMode="relative" ptsTypes="">
                                      <p:cBhvr>
                                        <p:cTn id="5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8" presetID="10" presetClass="entr" presetSubtype="0" fill="hold" grpId="0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10" presetClass="exit" presetSubtype="0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64" presetClass="path" presetSubtype="0" decel="100000" fill="hold" grpId="2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-3.95833E-6 3.7037E-6 L -3.95833E-6 -0.25162 " pathEditMode="relative" ptsTypes="">
                                      <p:cBhvr>
                                        <p:cTn id="5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6" presetID="10" presetClass="entr" presetSubtype="0" fill="hold" grpId="0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64" presetClass="path" presetSubtype="0" decel="100000" fill="hold" grpId="2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-1.875E-6 -2.96296E-6 L -1.875E-6 -0.25162 " pathEditMode="relative" ptsTypes="">
                                      <p:cBhvr>
                                        <p:cTn id="5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4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8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2.70833E-6 -3.7037E-7 L -0.0013 0.01875 " pathEditMode="relative">
                                      <p:cBhvr>
                                        <p:cTn id="5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0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4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1.45833E-6 1.48148E-6 L -1.45833E-6 0.01944 " pathEditMode="relative">
                                      <p:cBhvr>
                                        <p:cTn id="55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6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0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2.70833E-6 -3.7037E-7 L -0.0013 0.01875 " pathEditMode="relative">
                                      <p:cBhvr>
                                        <p:cTn id="56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2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6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1.04167E-6 2.59259E-6 L -0.00013 0.0118 " pathEditMode="relative">
                                      <p:cBhvr>
                                        <p:cTn id="56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8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2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1.45833E-6 -4.81481E-6 L 0.00013 0.01042 " pathEditMode="relative">
                                      <p:cBhvr>
                                        <p:cTn id="57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500"/>
                            </p:stCondLst>
                            <p:childTnLst>
                              <p:par>
                                <p:cTn id="5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0" dur="300" fill="hold"/>
                                        <p:tgtEl>
                                          <p:spTgt spid="15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01" presetID="6" presetClass="emph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702" dur="500" fill="hold"/>
                                        <p:tgtEl>
                                          <p:spTgt spid="150"/>
                                        </p:tgtEl>
                                      </p:cBhvr>
                                      <p:by x="650000" y="650000"/>
                                    </p:animScale>
                                  </p:childTnLst>
                                </p:cTn>
                              </p:par>
                              <p:par>
                                <p:cTn id="70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3.33333E-6 L -0.03229 0.20069 " pathEditMode="relative" ptsTypes="">
                                      <p:cBhvr>
                                        <p:cTn id="70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9167E-6 2.22222E-6 L -0.0336 -0.11019 " pathEditMode="relative" ptsTypes="">
                                      <p:cBhvr>
                                        <p:cTn id="70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-4.07407E-6 L -0.06979 -0.09213 " pathEditMode="relative" ptsTypes="">
                                      <p:cBhvr>
                                        <p:cTn id="7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3.7037E-6 L 0.09804 0.03379 " pathEditMode="relative" ptsTypes="">
                                      <p:cBhvr>
                                        <p:cTn id="7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2.59259E-6 L -0.00665 0.17824 " pathEditMode="relative" ptsTypes="">
                                      <p:cBhvr>
                                        <p:cTn id="7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7 -1.85185E-6 L -0.08099 0.11366 " pathEditMode="relative" ptsTypes="">
                                      <p:cBhvr>
                                        <p:cTn id="7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3.7037E-6 L -0.08268 -0.04306 " pathEditMode="relative" ptsTypes="">
                                      <p:cBhvr>
                                        <p:cTn id="7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25E-6 2.59259E-6 L 0.07422 0.0993 " pathEditMode="relative" ptsTypes="">
                                      <p:cBhvr>
                                        <p:cTn id="71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9349 -0.10255 " pathEditMode="relative" ptsTypes="">
                                      <p:cBhvr>
                                        <p:cTn id="72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3.7037E-7 L 0.0918 0.00278 " pathEditMode="relative" ptsTypes="">
                                      <p:cBhvr>
                                        <p:cTn id="72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7.40741E-7 L 0.08333 0.03912 " pathEditMode="relative" ptsTypes="">
                                      <p:cBhvr>
                                        <p:cTn id="72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11022E-16 -2.96296E-6 L 0.0526 -0.02824 " pathEditMode="relative" ptsTypes="">
                                      <p:cBhvr>
                                        <p:cTn id="7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6.25E-7 4.81481E-6 L 0.03737 -0.12778 " pathEditMode="relative" ptsTypes="">
                                      <p:cBhvr>
                                        <p:cTn id="72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375E-6 3.7037E-7 L -0.08645 0.02245 " pathEditMode="relative" ptsTypes="">
                                      <p:cBhvr>
                                        <p:cTn id="73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3.7037E-7 L 0.03125 -0.13866 " pathEditMode="relative" ptsTypes="">
                                      <p:cBhvr>
                                        <p:cTn id="7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375E-6 -2.59259E-6 L 0.04115 -0.11227 " pathEditMode="relative" ptsTypes="">
                                      <p:cBhvr>
                                        <p:cTn id="73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-2.59259E-6 L 0.05469 -0.09166 " pathEditMode="relative" ptsTypes="">
                                      <p:cBhvr>
                                        <p:cTn id="7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.55112E-17 -4.81481E-6 L -0.0638 -0.08425 " pathEditMode="relative" ptsTypes="">
                                      <p:cBhvr>
                                        <p:cTn id="73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75E-6 4.07407E-6 L -0.09636 -0.03565 " pathEditMode="relative" ptsTypes="">
                                      <p:cBhvr>
                                        <p:cTn id="7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25E-6 -4.81481E-6 L -0.06979 -0.04305 " pathEditMode="relative" ptsTypes="">
                                      <p:cBhvr>
                                        <p:cTn id="74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7.40741E-7 L -0.04597 -0.03542 " pathEditMode="relative" ptsTypes="">
                                      <p:cBhvr>
                                        <p:cTn id="74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25E-6 -1.48148E-6 L -0.0789 0.11736 " pathEditMode="relative" ptsTypes="">
                                      <p:cBhvr>
                                        <p:cTn id="7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25E-6 4.07407E-6 L -0.0651 0.08564 " pathEditMode="relative" ptsTypes="">
                                      <p:cBhvr>
                                        <p:cTn id="74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1.48148E-6 L -0.08724 0.11273 " pathEditMode="relative" ptsTypes="">
                                      <p:cBhvr>
                                        <p:cTn id="75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125E-6 2.96296E-6 L -0.07123 -0.05949 " pathEditMode="relative" ptsTypes="">
                                      <p:cBhvr>
                                        <p:cTn id="75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6 7.40741E-7 L 0.05911 -0.19421 " pathEditMode="relative" ptsTypes="">
                                      <p:cBhvr>
                                        <p:cTn id="75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-4.81481E-6 L 0.05651 -0.13078 " pathEditMode="relative" ptsTypes="">
                                      <p:cBhvr>
                                        <p:cTn id="75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1.85185E-6 L 0.02955 -0.09815 " pathEditMode="relative" ptsTypes="">
                                      <p:cBhvr>
                                        <p:cTn id="75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45833E-6 -4.81481E-6 L 0.03411 -0.13981 " pathEditMode="relative" ptsTypes="">
                                      <p:cBhvr>
                                        <p:cTn id="76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29167E-6 7.40741E-7 L 0.00143 0.18356 " pathEditMode="relative" ptsTypes="">
                                      <p:cBhvr>
                                        <p:cTn id="76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58333E-6 -1.48148E-6 L 0.04427 0.14676 " pathEditMode="relative" ptsTypes="">
                                      <p:cBhvr>
                                        <p:cTn id="76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-3.7037E-6 L 0.04102 0.11274 " pathEditMode="relative" ptsTypes="">
                                      <p:cBhvr>
                                        <p:cTn id="76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3.7037E-7 L 0.03933 0.11389 " pathEditMode="relative" ptsTypes="">
                                      <p:cBhvr>
                                        <p:cTn id="76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-0.07187 -0.06018 " pathEditMode="relative" ptsTypes="">
                                      <p:cBhvr>
                                        <p:cTn id="77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1.48148E-6 L -0.07774 0.00347 " pathEditMode="relative" ptsTypes="">
                                      <p:cBhvr>
                                        <p:cTn id="77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-3.7037E-7 L -0.08633 0.05532 " pathEditMode="relative" ptsTypes="">
                                      <p:cBhvr>
                                        <p:cTn id="77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1.48148E-6 L -0.07343 0.02408 " pathEditMode="relative" ptsTypes="">
                                      <p:cBhvr>
                                        <p:cTn id="77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-1.48148E-6 L -0.04284 -0.10555 " pathEditMode="relative" ptsTypes="">
                                      <p:cBhvr>
                                        <p:cTn id="77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45833E-6 7.40741E-7 L -0.02552 -0.11528 " pathEditMode="relative" ptsTypes="">
                                      <p:cBhvr>
                                        <p:cTn id="78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7.40741E-7 L -0.01081 -0.12708 " pathEditMode="relative" ptsTypes="">
                                      <p:cBhvr>
                                        <p:cTn id="78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2.96296E-6 L 0.03308 -0.13334 " pathEditMode="relative" ptsTypes="">
                                      <p:cBhvr>
                                        <p:cTn id="78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4.07407E-6 L 0.0349 -0.14769 " pathEditMode="relative" ptsTypes="">
                                      <p:cBhvr>
                                        <p:cTn id="78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4.07407E-6 L 0.04714 -0.11343 " pathEditMode="relative" ptsTypes="">
                                      <p:cBhvr>
                                        <p:cTn id="78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33333E-6 -4.81481E-6 L 0.09792 0.01991 " pathEditMode="relative" ptsTypes="">
                                      <p:cBhvr>
                                        <p:cTn id="79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54167E-6 -2.59259E-6 L 0.09726 0.05093 " pathEditMode="relative" ptsTypes="">
                                      <p:cBhvr>
                                        <p:cTn id="79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-1.48148E-6 L 0.07421 0.06921 " pathEditMode="relative" ptsTypes="">
                                      <p:cBhvr>
                                        <p:cTn id="79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1.85185E-6 L 0.07097 0.12569 " pathEditMode="relative" ptsTypes="">
                                      <p:cBhvr>
                                        <p:cTn id="79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3.7037E-6 L 0.07175 0.13287 " pathEditMode="relative" ptsTypes="">
                                      <p:cBhvr>
                                        <p:cTn id="79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7.40741E-7 L 0.04792 0.15023 " pathEditMode="relative" ptsTypes="">
                                      <p:cBhvr>
                                        <p:cTn id="80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4.81481E-6 L -0.05027 0.18611 " pathEditMode="relative" ptsTypes="">
                                      <p:cBhvr>
                                        <p:cTn id="80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2.59259E-6 L -0.00821 0.18518 " pathEditMode="relative" ptsTypes="">
                                      <p:cBhvr>
                                        <p:cTn id="80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3.7037E-6 L -0.00208 0.18819 " pathEditMode="relative" ptsTypes="">
                                      <p:cBhvr>
                                        <p:cTn id="80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1.85185E-6 L 0.01745 0.17685 " pathEditMode="relative" ptsTypes="">
                                      <p:cBhvr>
                                        <p:cTn id="80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-7.40741E-7 L 0.04714 0.1125 " pathEditMode="relative" ptsTypes="">
                                      <p:cBhvr>
                                        <p:cTn id="81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45833E-6 1.48148E-6 L 0.05352 0.09861 " pathEditMode="relative" ptsTypes="">
                                      <p:cBhvr>
                                        <p:cTn id="8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5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6" presetID="53" presetClass="entr" presetSubtype="16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1" presetID="6" presetClass="emph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Scale>
                                      <p:cBhvr>
                                        <p:cTn id="822" dur="250" fill="hold"/>
                                        <p:tgtEl>
                                          <p:spTgt spid="15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23" presetID="10" presetClass="exit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4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3" grpId="1" bldLvl="0" animBg="1"/>
      <p:bldP spid="24" grpId="0" bldLvl="0" animBg="1"/>
      <p:bldP spid="24" grpId="1" bldLvl="0" animBg="1"/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8" grpId="1" bldLvl="0" animBg="1"/>
      <p:bldP spid="29" grpId="0" bldLvl="0" animBg="1"/>
      <p:bldP spid="29" grpId="1" bldLvl="0" animBg="1"/>
      <p:bldP spid="30" grpId="0" bldLvl="0" animBg="1"/>
      <p:bldP spid="30" grpId="1" bldLvl="0" animBg="1"/>
      <p:bldP spid="31" grpId="0" bldLvl="0" animBg="1"/>
      <p:bldP spid="31" grpId="1" bldLvl="0" animBg="1"/>
      <p:bldP spid="32" grpId="0" bldLvl="0" animBg="1"/>
      <p:bldP spid="32" grpId="1" bldLvl="0" animBg="1"/>
      <p:bldP spid="33" grpId="0" bldLvl="0" animBg="1"/>
      <p:bldP spid="33" grpId="1" bldLvl="0" animBg="1"/>
      <p:bldP spid="34" grpId="0" bldLvl="0" animBg="1"/>
      <p:bldP spid="34" grpId="1" bldLvl="0" animBg="1"/>
      <p:bldP spid="35" grpId="0" bldLvl="0" animBg="1"/>
      <p:bldP spid="35" grpId="1" bldLvl="0" animBg="1"/>
      <p:bldP spid="36" grpId="0" bldLvl="0" animBg="1"/>
      <p:bldP spid="36" grpId="1" bldLvl="0" animBg="1"/>
      <p:bldP spid="37" grpId="0" bldLvl="0" animBg="1"/>
      <p:bldP spid="37" grpId="1" bldLvl="0" animBg="1"/>
      <p:bldP spid="38" grpId="0" bldLvl="0" animBg="1"/>
      <p:bldP spid="38" grpId="1" bldLvl="0" animBg="1"/>
      <p:bldP spid="39" grpId="0" bldLvl="0" animBg="1"/>
      <p:bldP spid="39" grpId="1" bldLvl="0" animBg="1"/>
      <p:bldP spid="40" grpId="0" bldLvl="0" animBg="1"/>
      <p:bldP spid="40" grpId="1" bldLvl="0" animBg="1"/>
      <p:bldP spid="41" grpId="0" bldLvl="0" animBg="1"/>
      <p:bldP spid="41" grpId="1" bldLvl="0" animBg="1"/>
      <p:bldP spid="42" grpId="0" bldLvl="0" animBg="1"/>
      <p:bldP spid="42" grpId="1" bldLvl="0" animBg="1"/>
      <p:bldP spid="43" grpId="0" bldLvl="0" animBg="1"/>
      <p:bldP spid="43" grpId="1" bldLvl="0" animBg="1"/>
      <p:bldP spid="44" grpId="0" bldLvl="0" animBg="1"/>
      <p:bldP spid="44" grpId="1" bldLvl="0" animBg="1"/>
      <p:bldP spid="45" grpId="0" bldLvl="0" animBg="1"/>
      <p:bldP spid="45" grpId="1" bldLvl="0" animBg="1"/>
      <p:bldP spid="46" grpId="0" bldLvl="0" animBg="1"/>
      <p:bldP spid="46" grpId="1" bldLvl="0" animBg="1"/>
      <p:bldP spid="47" grpId="0" bldLvl="0" animBg="1"/>
      <p:bldP spid="47" grpId="1" bldLvl="0" animBg="1"/>
      <p:bldP spid="48" grpId="0" bldLvl="0" animBg="1"/>
      <p:bldP spid="48" grpId="1" bldLvl="0" animBg="1"/>
      <p:bldP spid="49" grpId="0" bldLvl="0" animBg="1"/>
      <p:bldP spid="49" grpId="1" bldLvl="0" animBg="1"/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3" grpId="0" bldLvl="0" animBg="1"/>
      <p:bldP spid="53" grpId="1" bldLvl="0" animBg="1"/>
      <p:bldP spid="54" grpId="0" bldLvl="0" animBg="1"/>
      <p:bldP spid="54" grpId="1" bldLvl="0" animBg="1"/>
      <p:bldP spid="55" grpId="0" bldLvl="0" animBg="1"/>
      <p:bldP spid="55" grpId="1" bldLvl="0" animBg="1"/>
      <p:bldP spid="56" grpId="0" bldLvl="0" animBg="1"/>
      <p:bldP spid="56" grpId="1" bldLvl="0" animBg="1"/>
      <p:bldP spid="57" grpId="0" bldLvl="0" animBg="1"/>
      <p:bldP spid="57" grpId="1" bldLvl="0" animBg="1"/>
      <p:bldP spid="58" grpId="0" bldLvl="0" animBg="1"/>
      <p:bldP spid="58" grpId="1" bldLvl="0" animBg="1"/>
      <p:bldP spid="59" grpId="0" bldLvl="0" animBg="1"/>
      <p:bldP spid="59" grpId="1" bldLvl="0" animBg="1"/>
      <p:bldP spid="60" grpId="0" bldLvl="0" animBg="1"/>
      <p:bldP spid="60" grpId="1" bldLvl="0" animBg="1"/>
      <p:bldP spid="61" grpId="0" bldLvl="0" animBg="1"/>
      <p:bldP spid="61" grpId="1" bldLvl="0" animBg="1"/>
      <p:bldP spid="62" grpId="0" bldLvl="0" animBg="1"/>
      <p:bldP spid="62" grpId="1" bldLvl="0" animBg="1"/>
      <p:bldP spid="63" grpId="0" bldLvl="0" animBg="1"/>
      <p:bldP spid="63" grpId="1" bldLvl="0" animBg="1"/>
      <p:bldP spid="64" grpId="0" bldLvl="0" animBg="1"/>
      <p:bldP spid="64" grpId="1" bldLvl="0" animBg="1"/>
      <p:bldP spid="65" grpId="0" bldLvl="0" animBg="1"/>
      <p:bldP spid="65" grpId="1" bldLvl="0" animBg="1"/>
      <p:bldP spid="66" grpId="0" bldLvl="0" animBg="1"/>
      <p:bldP spid="66" grpId="1" bldLvl="0" animBg="1"/>
      <p:bldP spid="67" grpId="0" bldLvl="0" animBg="1"/>
      <p:bldP spid="67" grpId="1" bldLvl="0" animBg="1"/>
      <p:bldP spid="68" grpId="0" bldLvl="0" animBg="1"/>
      <p:bldP spid="68" grpId="1" bldLvl="0" animBg="1"/>
      <p:bldP spid="69" grpId="0" bldLvl="0" animBg="1"/>
      <p:bldP spid="69" grpId="1" bldLvl="0" animBg="1"/>
      <p:bldP spid="70" grpId="0" bldLvl="0" animBg="1"/>
      <p:bldP spid="70" grpId="1" bldLvl="0" animBg="1"/>
      <p:bldP spid="71" grpId="0" bldLvl="0" animBg="1"/>
      <p:bldP spid="71" grpId="1" bldLvl="0" animBg="1"/>
      <p:bldP spid="72" grpId="0" bldLvl="0" animBg="1"/>
      <p:bldP spid="72" grpId="1" bldLvl="0" animBg="1"/>
      <p:bldP spid="84" grpId="0" bldLvl="0" animBg="1"/>
      <p:bldP spid="84" grpId="1" bldLvl="0" animBg="1"/>
      <p:bldP spid="84" grpId="2" bldLvl="0" animBg="1"/>
      <p:bldP spid="85" grpId="0" bldLvl="0" animBg="1"/>
      <p:bldP spid="85" grpId="1" bldLvl="0" animBg="1"/>
      <p:bldP spid="85" grpId="2" bldLvl="0" animBg="1"/>
      <p:bldP spid="86" grpId="0" bldLvl="0" animBg="1"/>
      <p:bldP spid="86" grpId="1" bldLvl="0" animBg="1"/>
      <p:bldP spid="86" grpId="2" bldLvl="0" animBg="1"/>
      <p:bldP spid="87" grpId="0" bldLvl="0" animBg="1"/>
      <p:bldP spid="87" grpId="1" bldLvl="0" animBg="1"/>
      <p:bldP spid="87" grpId="2" bldLvl="0" animBg="1"/>
      <p:bldP spid="88" grpId="0" bldLvl="0" animBg="1"/>
      <p:bldP spid="88" grpId="1" bldLvl="0" animBg="1"/>
      <p:bldP spid="88" grpId="2" bldLvl="0" animBg="1"/>
      <p:bldP spid="89" grpId="0" bldLvl="0" animBg="1"/>
      <p:bldP spid="89" grpId="1" bldLvl="0" animBg="1"/>
      <p:bldP spid="89" grpId="2" bldLvl="0" animBg="1"/>
      <p:bldP spid="90" grpId="0" bldLvl="0" animBg="1"/>
      <p:bldP spid="90" grpId="1" bldLvl="0" animBg="1"/>
      <p:bldP spid="91" grpId="0" bldLvl="0" animBg="1"/>
      <p:bldP spid="91" grpId="1" bldLvl="0" animBg="1"/>
      <p:bldP spid="92" grpId="0" bldLvl="0" animBg="1"/>
      <p:bldP spid="92" grpId="1" bldLvl="0" animBg="1"/>
      <p:bldP spid="93" grpId="0" bldLvl="0" animBg="1"/>
      <p:bldP spid="93" grpId="1" bldLvl="0" animBg="1"/>
      <p:bldP spid="94" grpId="0" bldLvl="0" animBg="1"/>
      <p:bldP spid="94" grpId="1" bldLvl="0" animBg="1"/>
      <p:bldP spid="95" grpId="0" bldLvl="0" animBg="1"/>
      <p:bldP spid="95" grpId="1" bldLvl="0" animBg="1"/>
      <p:bldP spid="96" grpId="0" bldLvl="0" animBg="1"/>
      <p:bldP spid="96" grpId="1" bldLvl="0" animBg="1"/>
      <p:bldP spid="97" grpId="0" bldLvl="0" animBg="1"/>
      <p:bldP spid="97" grpId="1" bldLvl="0" animBg="1"/>
      <p:bldP spid="98" grpId="0" bldLvl="0" animBg="1"/>
      <p:bldP spid="98" grpId="1" bldLvl="0" animBg="1"/>
      <p:bldP spid="99" grpId="0" bldLvl="0" animBg="1"/>
      <p:bldP spid="99" grpId="1" bldLvl="0" animBg="1"/>
      <p:bldP spid="100" grpId="0" bldLvl="0" animBg="1"/>
      <p:bldP spid="100" grpId="1" bldLvl="0" animBg="1"/>
      <p:bldP spid="101" grpId="0" bldLvl="0" animBg="1"/>
      <p:bldP spid="101" grpId="1" bldLvl="0" animBg="1"/>
      <p:bldP spid="102" grpId="0" bldLvl="0" animBg="1"/>
      <p:bldP spid="102" grpId="1" bldLvl="0" animBg="1"/>
      <p:bldP spid="103" grpId="0" bldLvl="0" animBg="1"/>
      <p:bldP spid="103" grpId="1" bldLvl="0" animBg="1"/>
      <p:bldP spid="104" grpId="0" bldLvl="0" animBg="1"/>
      <p:bldP spid="104" grpId="1" bldLvl="0" animBg="1"/>
      <p:bldP spid="105" grpId="0" bldLvl="0" animBg="1"/>
      <p:bldP spid="105" grpId="1" bldLvl="0" animBg="1"/>
      <p:bldP spid="106" grpId="0" bldLvl="0" animBg="1"/>
      <p:bldP spid="106" grpId="1" bldLvl="0" animBg="1"/>
      <p:bldP spid="107" grpId="0" bldLvl="0" animBg="1"/>
      <p:bldP spid="107" grpId="1" bldLvl="0" animBg="1"/>
      <p:bldP spid="108" grpId="0" bldLvl="0" animBg="1"/>
      <p:bldP spid="108" grpId="1" bldLvl="0" animBg="1"/>
      <p:bldP spid="109" grpId="0" bldLvl="0" animBg="1"/>
      <p:bldP spid="109" grpId="1" bldLvl="0" animBg="1"/>
      <p:bldP spid="110" grpId="0" bldLvl="0" animBg="1"/>
      <p:bldP spid="110" grpId="1" bldLvl="0" animBg="1"/>
      <p:bldP spid="111" grpId="0" bldLvl="0" animBg="1"/>
      <p:bldP spid="111" grpId="1" bldLvl="0" animBg="1"/>
      <p:bldP spid="112" grpId="0" bldLvl="0" animBg="1"/>
      <p:bldP spid="112" grpId="1" bldLvl="0" animBg="1"/>
      <p:bldP spid="113" grpId="0" bldLvl="0" animBg="1"/>
      <p:bldP spid="113" grpId="1" bldLvl="0" animBg="1"/>
      <p:bldP spid="114" grpId="0" bldLvl="0" animBg="1"/>
      <p:bldP spid="114" grpId="1" bldLvl="0" animBg="1"/>
      <p:bldP spid="115" grpId="0" bldLvl="0" animBg="1"/>
      <p:bldP spid="115" grpId="1" bldLvl="0" animBg="1"/>
      <p:bldP spid="116" grpId="0" bldLvl="0" animBg="1"/>
      <p:bldP spid="116" grpId="1" bldLvl="0" animBg="1"/>
      <p:bldP spid="117" grpId="0" bldLvl="0" animBg="1"/>
      <p:bldP spid="117" grpId="1" bldLvl="0" animBg="1"/>
      <p:bldP spid="118" grpId="0" bldLvl="0" animBg="1"/>
      <p:bldP spid="118" grpId="1" bldLvl="0" animBg="1"/>
      <p:bldP spid="119" grpId="0" bldLvl="0" animBg="1"/>
      <p:bldP spid="119" grpId="1" bldLvl="0" animBg="1"/>
      <p:bldP spid="120" grpId="0" bldLvl="0" animBg="1"/>
      <p:bldP spid="120" grpId="1" bldLvl="0" animBg="1"/>
      <p:bldP spid="121" grpId="0" bldLvl="0" animBg="1"/>
      <p:bldP spid="121" grpId="1" bldLvl="0" animBg="1"/>
      <p:bldP spid="122" grpId="0" bldLvl="0" animBg="1"/>
      <p:bldP spid="122" grpId="1" bldLvl="0" animBg="1"/>
      <p:bldP spid="123" grpId="0" bldLvl="0" animBg="1"/>
      <p:bldP spid="123" grpId="1" bldLvl="0" animBg="1"/>
      <p:bldP spid="124" grpId="0" bldLvl="0" animBg="1"/>
      <p:bldP spid="124" grpId="1" bldLvl="0" animBg="1"/>
      <p:bldP spid="125" grpId="0" bldLvl="0" animBg="1"/>
      <p:bldP spid="125" grpId="1" bldLvl="0" animBg="1"/>
      <p:bldP spid="126" grpId="0" bldLvl="0" animBg="1"/>
      <p:bldP spid="126" grpId="1" bldLvl="0" animBg="1"/>
      <p:bldP spid="127" grpId="0" bldLvl="0" animBg="1"/>
      <p:bldP spid="127" grpId="1" bldLvl="0" animBg="1"/>
      <p:bldP spid="128" grpId="0" bldLvl="0" animBg="1"/>
      <p:bldP spid="128" grpId="1" bldLvl="0" animBg="1"/>
      <p:bldP spid="129" grpId="0" bldLvl="0" animBg="1"/>
      <p:bldP spid="129" grpId="1" bldLvl="0" animBg="1"/>
      <p:bldP spid="130" grpId="0" bldLvl="0" animBg="1"/>
      <p:bldP spid="130" grpId="1" bldLvl="0" animBg="1"/>
      <p:bldP spid="131" grpId="0" bldLvl="0" animBg="1"/>
      <p:bldP spid="131" grpId="1" bldLvl="0" animBg="1"/>
      <p:bldP spid="132" grpId="0" bldLvl="0" animBg="1"/>
      <p:bldP spid="132" grpId="1" bldLvl="0" animBg="1"/>
      <p:bldP spid="133" grpId="0" bldLvl="0" animBg="1"/>
      <p:bldP spid="133" grpId="1" bldLvl="0" animBg="1"/>
      <p:bldP spid="134" grpId="0" bldLvl="0" animBg="1"/>
      <p:bldP spid="134" grpId="1" bldLvl="0" animBg="1"/>
      <p:bldP spid="135" grpId="0" bldLvl="0" animBg="1"/>
      <p:bldP spid="135" grpId="1" bldLvl="0" animBg="1"/>
      <p:bldP spid="136" grpId="0" bldLvl="0" animBg="1"/>
      <p:bldP spid="136" grpId="1" bldLvl="0" animBg="1"/>
      <p:bldP spid="137" grpId="0" bldLvl="0" animBg="1"/>
      <p:bldP spid="137" grpId="1" bldLvl="0" animBg="1"/>
      <p:bldP spid="138" grpId="0" bldLvl="0" animBg="1"/>
      <p:bldP spid="138" grpId="1" bldLvl="0" animBg="1"/>
      <p:bldP spid="139" grpId="0" bldLvl="0" animBg="1"/>
      <p:bldP spid="139" grpId="1" bldLvl="0" animBg="1"/>
      <p:bldP spid="140" grpId="0" bldLvl="0" animBg="1"/>
      <p:bldP spid="140" grpId="1" bldLvl="0" animBg="1"/>
      <p:bldP spid="141" grpId="0" bldLvl="0" animBg="1"/>
      <p:bldP spid="141" grpId="1" bldLvl="0" animBg="1"/>
      <p:bldP spid="142" grpId="0" bldLvl="0" animBg="1"/>
      <p:bldP spid="142" grpId="1" bldLvl="0" animBg="1"/>
      <p:bldP spid="143" grpId="0" bldLvl="0" animBg="1"/>
      <p:bldP spid="143" grpId="1" bldLvl="0" animBg="1"/>
      <p:bldP spid="144" grpId="0" bldLvl="0" animBg="1"/>
      <p:bldP spid="144" grpId="1" bldLvl="0" animBg="1"/>
      <p:bldP spid="145" grpId="0" bldLvl="0" animBg="1"/>
      <p:bldP spid="146" grpId="0" bldLvl="0" animBg="1"/>
      <p:bldP spid="147" grpId="0" bldLvl="0" animBg="1"/>
      <p:bldP spid="148" grpId="0" bldLvl="0" animBg="1"/>
      <p:bldP spid="149" grpId="0" bldLvl="0" animBg="1"/>
      <p:bldP spid="150" grpId="0" bldLvl="0" animBg="1"/>
      <p:bldP spid="150" grpId="1" bldLvl="0" animBg="1"/>
      <p:bldP spid="150" grpId="2" bldLvl="0" animBg="1"/>
      <p:bldP spid="152" grpId="0" bldLvl="0" animBg="1"/>
      <p:bldP spid="15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Servlet工作原理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83185" y="875030"/>
            <a:ext cx="8977630" cy="5637530"/>
            <a:chOff x="22" y="120"/>
            <a:chExt cx="14138" cy="887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52" y="3321"/>
              <a:ext cx="3508" cy="4959"/>
            </a:xfrm>
            <a:prstGeom prst="rect">
              <a:avLst/>
            </a:prstGeom>
          </p:spPr>
        </p:pic>
        <p:grpSp>
          <p:nvGrpSpPr>
            <p:cNvPr id="5" name="组合 4"/>
            <p:cNvGrpSpPr/>
            <p:nvPr/>
          </p:nvGrpSpPr>
          <p:grpSpPr>
            <a:xfrm>
              <a:off x="2880" y="120"/>
              <a:ext cx="9840" cy="4440"/>
              <a:chOff x="3048001" y="304800"/>
              <a:chExt cx="6248399" cy="2819400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9601" y="457200"/>
                <a:ext cx="3072245" cy="2426628"/>
              </a:xfrm>
              <a:prstGeom prst="rect">
                <a:avLst/>
              </a:prstGeom>
            </p:spPr>
          </p:pic>
          <p:sp>
            <p:nvSpPr>
              <p:cNvPr id="7" name="云形标注 6"/>
              <p:cNvSpPr/>
              <p:nvPr/>
            </p:nvSpPr>
            <p:spPr bwMode="auto">
              <a:xfrm>
                <a:off x="3048001" y="304800"/>
                <a:ext cx="6248399" cy="2819400"/>
              </a:xfrm>
              <a:prstGeom prst="cloudCallout">
                <a:avLst>
                  <a:gd name="adj1" fmla="val -8081"/>
                  <a:gd name="adj2" fmla="val 65939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25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</a:pPr>
                <a:endPara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" y="5302"/>
              <a:ext cx="2250" cy="225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7" y="5236"/>
              <a:ext cx="4653" cy="3274"/>
            </a:xfrm>
            <a:prstGeom prst="rect">
              <a:avLst/>
            </a:prstGeom>
          </p:spPr>
        </p:pic>
        <p:sp>
          <p:nvSpPr>
            <p:cNvPr id="10" name="Line 50"/>
            <p:cNvSpPr>
              <a:spLocks noChangeShapeType="1"/>
            </p:cNvSpPr>
            <p:nvPr/>
          </p:nvSpPr>
          <p:spPr bwMode="auto">
            <a:xfrm flipV="1">
              <a:off x="6857" y="6831"/>
              <a:ext cx="4154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8250" y="4664"/>
              <a:ext cx="2407" cy="4334"/>
              <a:chOff x="5253550" y="2926772"/>
              <a:chExt cx="1528250" cy="2751893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5410200" y="2975653"/>
                <a:ext cx="1219200" cy="1283568"/>
                <a:chOff x="8640" y="2810"/>
                <a:chExt cx="1920" cy="1630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8640" y="2880"/>
                  <a:ext cx="1920" cy="156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25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</a:pPr>
                  <a:endParaRPr kumimoji="0" lang="zh-CN" alt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16" name="组合 15"/>
                <p:cNvGrpSpPr/>
                <p:nvPr/>
              </p:nvGrpSpPr>
              <p:grpSpPr>
                <a:xfrm>
                  <a:off x="8672" y="2810"/>
                  <a:ext cx="1888" cy="1605"/>
                  <a:chOff x="8104" y="3236"/>
                  <a:chExt cx="1888" cy="1605"/>
                </a:xfrm>
              </p:grpSpPr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8298" y="3236"/>
                    <a:ext cx="1503" cy="16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indent="0" algn="ctr" eaLnBrk="1" latinLnBrk="0" hangingPunct="1">
                      <a:lnSpc>
                        <a:spcPts val="2400"/>
                      </a:lnSpc>
                      <a:spcBef>
                        <a:spcPts val="0"/>
                      </a:spcBef>
                      <a:buNone/>
                    </a:pPr>
                    <a:r>
                      <a:rPr lang="zh-CN" altLang="en-US" sz="1600" dirty="0">
                        <a:solidFill>
                          <a:srgbClr val="FF0000"/>
                        </a:solidFill>
                      </a:rPr>
                      <a:t>菜单</a:t>
                    </a:r>
                  </a:p>
                  <a:p>
                    <a:pPr algn="ctr">
                      <a:lnSpc>
                        <a:spcPct val="150000"/>
                      </a:lnSpc>
                      <a:spcBef>
                        <a:spcPts val="0"/>
                      </a:spcBef>
                      <a:buNone/>
                    </a:pPr>
                    <a:r>
                      <a:rPr lang="zh-CN" altLang="en-US" sz="2000" dirty="0"/>
                      <a:t>奥尔良</a:t>
                    </a:r>
                  </a:p>
                  <a:p>
                    <a:pPr algn="ctr">
                      <a:lnSpc>
                        <a:spcPct val="150000"/>
                      </a:lnSpc>
                      <a:spcBef>
                        <a:spcPts val="0"/>
                      </a:spcBef>
                      <a:buNone/>
                    </a:pPr>
                    <a:r>
                      <a:rPr lang="zh-CN" altLang="en-US" sz="2000" dirty="0"/>
                      <a:t>烤</a:t>
                    </a:r>
                    <a:r>
                      <a:rPr lang="zh-CN" altLang="en-US" sz="2000" dirty="0" smtClean="0"/>
                      <a:t>鸡腿</a:t>
                    </a:r>
                    <a:endParaRPr lang="zh-CN" altLang="en-US" sz="2000" dirty="0"/>
                  </a:p>
                </p:txBody>
              </p: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8104" y="3671"/>
                    <a:ext cx="1888" cy="0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8126" y="4383266"/>
                <a:ext cx="1285910" cy="1255534"/>
              </a:xfrm>
              <a:prstGeom prst="rect">
                <a:avLst/>
              </a:prstGeom>
            </p:spPr>
          </p:pic>
          <p:sp>
            <p:nvSpPr>
              <p:cNvPr id="14" name="文本框 13"/>
              <p:cNvSpPr txBox="1"/>
              <p:nvPr/>
            </p:nvSpPr>
            <p:spPr>
              <a:xfrm>
                <a:off x="5535360" y="4786637"/>
                <a:ext cx="102823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zh-CN" altLang="en-US" sz="2000" dirty="0" smtClean="0"/>
                  <a:t>空盘子</a:t>
                </a:r>
                <a:endParaRPr lang="zh-CN" altLang="en-US" sz="2000" dirty="0"/>
              </a:p>
            </p:txBody>
          </p:sp>
          <p:sp>
            <p:nvSpPr>
              <p:cNvPr id="19" name="圆角矩形 18"/>
              <p:cNvSpPr/>
              <p:nvPr/>
            </p:nvSpPr>
            <p:spPr bwMode="auto">
              <a:xfrm>
                <a:off x="5253550" y="2926772"/>
                <a:ext cx="1528250" cy="2751893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25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</a:pPr>
                <a:endPara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0" name="Line 68"/>
            <p:cNvSpPr>
              <a:spLocks noChangeShapeType="1"/>
            </p:cNvSpPr>
            <p:nvPr/>
          </p:nvSpPr>
          <p:spPr bwMode="auto">
            <a:xfrm>
              <a:off x="2242" y="7552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9" y="6878"/>
              <a:ext cx="2247" cy="202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9" y="6873"/>
              <a:ext cx="2247" cy="2020"/>
            </a:xfrm>
            <a:prstGeom prst="rect">
              <a:avLst/>
            </a:prstGeom>
          </p:spPr>
        </p:pic>
        <p:sp>
          <p:nvSpPr>
            <p:cNvPr id="23" name="Line 50"/>
            <p:cNvSpPr>
              <a:spLocks noChangeShapeType="1"/>
            </p:cNvSpPr>
            <p:nvPr/>
          </p:nvSpPr>
          <p:spPr bwMode="auto">
            <a:xfrm>
              <a:off x="2297" y="6831"/>
              <a:ext cx="943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68"/>
            <p:cNvSpPr>
              <a:spLocks noChangeShapeType="1"/>
            </p:cNvSpPr>
            <p:nvPr/>
          </p:nvSpPr>
          <p:spPr bwMode="auto">
            <a:xfrm>
              <a:off x="6798" y="7552"/>
              <a:ext cx="1760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Servlet工作原理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3030" y="1736481"/>
            <a:ext cx="8956784" cy="4450034"/>
            <a:chOff x="49" y="2233"/>
            <a:chExt cx="14105" cy="7008"/>
          </a:xfrm>
        </p:grpSpPr>
        <p:sp>
          <p:nvSpPr>
            <p:cNvPr id="2" name="圆角矩形 1"/>
            <p:cNvSpPr/>
            <p:nvPr/>
          </p:nvSpPr>
          <p:spPr bwMode="auto">
            <a:xfrm>
              <a:off x="9594" y="2233"/>
              <a:ext cx="4560" cy="6410"/>
            </a:xfrm>
            <a:prstGeom prst="roundRect">
              <a:avLst/>
            </a:prstGeom>
            <a:noFill/>
            <a:ln w="28575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Char char="•"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10" name="肘形连接符 9"/>
            <p:cNvCxnSpPr/>
            <p:nvPr/>
          </p:nvCxnSpPr>
          <p:spPr>
            <a:xfrm rot="16200000">
              <a:off x="7568" y="2233"/>
              <a:ext cx="5" cy="5"/>
            </a:xfrm>
            <a:prstGeom prst="bentConnector3">
              <a:avLst>
                <a:gd name="adj1" fmla="val 7600000"/>
              </a:avLst>
            </a:prstGeom>
            <a:solidFill>
              <a:srgbClr val="B9FFB9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</p:spPr>
        </p:cxnSp>
        <p:grpSp>
          <p:nvGrpSpPr>
            <p:cNvPr id="15" name="Group 3"/>
            <p:cNvGrpSpPr/>
            <p:nvPr/>
          </p:nvGrpSpPr>
          <p:grpSpPr bwMode="auto">
            <a:xfrm>
              <a:off x="4274" y="2993"/>
              <a:ext cx="2765" cy="5040"/>
              <a:chOff x="2876" y="832"/>
              <a:chExt cx="756" cy="1794"/>
            </a:xfrm>
          </p:grpSpPr>
          <p:sp>
            <p:nvSpPr>
              <p:cNvPr id="37" name="Freeform 4"/>
              <p:cNvSpPr/>
              <p:nvPr/>
            </p:nvSpPr>
            <p:spPr bwMode="auto">
              <a:xfrm>
                <a:off x="3415" y="2284"/>
                <a:ext cx="217" cy="321"/>
              </a:xfrm>
              <a:custGeom>
                <a:avLst/>
                <a:gdLst>
                  <a:gd name="T0" fmla="*/ 0 w 433"/>
                  <a:gd name="T1" fmla="*/ 441 h 640"/>
                  <a:gd name="T2" fmla="*/ 289 w 433"/>
                  <a:gd name="T3" fmla="*/ 0 h 640"/>
                  <a:gd name="T4" fmla="*/ 414 w 433"/>
                  <a:gd name="T5" fmla="*/ 68 h 640"/>
                  <a:gd name="T6" fmla="*/ 433 w 433"/>
                  <a:gd name="T7" fmla="*/ 144 h 640"/>
                  <a:gd name="T8" fmla="*/ 138 w 433"/>
                  <a:gd name="T9" fmla="*/ 640 h 640"/>
                  <a:gd name="T10" fmla="*/ 0 w 433"/>
                  <a:gd name="T11" fmla="*/ 441 h 640"/>
                  <a:gd name="T12" fmla="*/ 0 w 433"/>
                  <a:gd name="T13" fmla="*/ 441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3" h="640">
                    <a:moveTo>
                      <a:pt x="0" y="441"/>
                    </a:moveTo>
                    <a:lnTo>
                      <a:pt x="289" y="0"/>
                    </a:lnTo>
                    <a:lnTo>
                      <a:pt x="414" y="68"/>
                    </a:lnTo>
                    <a:lnTo>
                      <a:pt x="433" y="144"/>
                    </a:lnTo>
                    <a:lnTo>
                      <a:pt x="138" y="640"/>
                    </a:lnTo>
                    <a:lnTo>
                      <a:pt x="0" y="441"/>
                    </a:lnTo>
                    <a:lnTo>
                      <a:pt x="0" y="4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5"/>
              <p:cNvSpPr/>
              <p:nvPr/>
            </p:nvSpPr>
            <p:spPr bwMode="auto">
              <a:xfrm>
                <a:off x="2884" y="844"/>
                <a:ext cx="617" cy="1774"/>
              </a:xfrm>
              <a:custGeom>
                <a:avLst/>
                <a:gdLst>
                  <a:gd name="T0" fmla="*/ 104 w 1234"/>
                  <a:gd name="T1" fmla="*/ 0 h 3549"/>
                  <a:gd name="T2" fmla="*/ 1074 w 1234"/>
                  <a:gd name="T3" fmla="*/ 19 h 3549"/>
                  <a:gd name="T4" fmla="*/ 1061 w 1234"/>
                  <a:gd name="T5" fmla="*/ 3289 h 3549"/>
                  <a:gd name="T6" fmla="*/ 1234 w 1234"/>
                  <a:gd name="T7" fmla="*/ 3549 h 3549"/>
                  <a:gd name="T8" fmla="*/ 0 w 1234"/>
                  <a:gd name="T9" fmla="*/ 3433 h 3549"/>
                  <a:gd name="T10" fmla="*/ 104 w 1234"/>
                  <a:gd name="T11" fmla="*/ 3247 h 3549"/>
                  <a:gd name="T12" fmla="*/ 104 w 1234"/>
                  <a:gd name="T13" fmla="*/ 0 h 3549"/>
                  <a:gd name="T14" fmla="*/ 104 w 1234"/>
                  <a:gd name="T15" fmla="*/ 0 h 3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4" h="3549">
                    <a:moveTo>
                      <a:pt x="104" y="0"/>
                    </a:moveTo>
                    <a:lnTo>
                      <a:pt x="1074" y="19"/>
                    </a:lnTo>
                    <a:lnTo>
                      <a:pt x="1061" y="3289"/>
                    </a:lnTo>
                    <a:lnTo>
                      <a:pt x="1234" y="3549"/>
                    </a:lnTo>
                    <a:lnTo>
                      <a:pt x="0" y="3433"/>
                    </a:lnTo>
                    <a:lnTo>
                      <a:pt x="104" y="3247"/>
                    </a:lnTo>
                    <a:lnTo>
                      <a:pt x="104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6"/>
              <p:cNvSpPr/>
              <p:nvPr/>
            </p:nvSpPr>
            <p:spPr bwMode="auto">
              <a:xfrm>
                <a:off x="2880" y="2489"/>
                <a:ext cx="611" cy="119"/>
              </a:xfrm>
              <a:custGeom>
                <a:avLst/>
                <a:gdLst>
                  <a:gd name="T0" fmla="*/ 88 w 1223"/>
                  <a:gd name="T1" fmla="*/ 0 h 238"/>
                  <a:gd name="T2" fmla="*/ 1122 w 1223"/>
                  <a:gd name="T3" fmla="*/ 80 h 238"/>
                  <a:gd name="T4" fmla="*/ 1150 w 1223"/>
                  <a:gd name="T5" fmla="*/ 126 h 238"/>
                  <a:gd name="T6" fmla="*/ 202 w 1223"/>
                  <a:gd name="T7" fmla="*/ 63 h 238"/>
                  <a:gd name="T8" fmla="*/ 1188 w 1223"/>
                  <a:gd name="T9" fmla="*/ 164 h 238"/>
                  <a:gd name="T10" fmla="*/ 1223 w 1223"/>
                  <a:gd name="T11" fmla="*/ 238 h 238"/>
                  <a:gd name="T12" fmla="*/ 0 w 1223"/>
                  <a:gd name="T13" fmla="*/ 137 h 238"/>
                  <a:gd name="T14" fmla="*/ 88 w 1223"/>
                  <a:gd name="T15" fmla="*/ 0 h 238"/>
                  <a:gd name="T16" fmla="*/ 88 w 1223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23" h="238">
                    <a:moveTo>
                      <a:pt x="88" y="0"/>
                    </a:moveTo>
                    <a:lnTo>
                      <a:pt x="1122" y="80"/>
                    </a:lnTo>
                    <a:lnTo>
                      <a:pt x="1150" y="126"/>
                    </a:lnTo>
                    <a:lnTo>
                      <a:pt x="202" y="63"/>
                    </a:lnTo>
                    <a:lnTo>
                      <a:pt x="1188" y="164"/>
                    </a:lnTo>
                    <a:lnTo>
                      <a:pt x="1223" y="238"/>
                    </a:lnTo>
                    <a:lnTo>
                      <a:pt x="0" y="137"/>
                    </a:lnTo>
                    <a:lnTo>
                      <a:pt x="88" y="0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7"/>
              <p:cNvSpPr/>
              <p:nvPr/>
            </p:nvSpPr>
            <p:spPr bwMode="auto">
              <a:xfrm>
                <a:off x="2937" y="889"/>
                <a:ext cx="98" cy="1572"/>
              </a:xfrm>
              <a:custGeom>
                <a:avLst/>
                <a:gdLst>
                  <a:gd name="T0" fmla="*/ 4 w 198"/>
                  <a:gd name="T1" fmla="*/ 0 h 3144"/>
                  <a:gd name="T2" fmla="*/ 53 w 198"/>
                  <a:gd name="T3" fmla="*/ 4 h 3144"/>
                  <a:gd name="T4" fmla="*/ 61 w 198"/>
                  <a:gd name="T5" fmla="*/ 57 h 3144"/>
                  <a:gd name="T6" fmla="*/ 194 w 198"/>
                  <a:gd name="T7" fmla="*/ 61 h 3144"/>
                  <a:gd name="T8" fmla="*/ 198 w 198"/>
                  <a:gd name="T9" fmla="*/ 354 h 3144"/>
                  <a:gd name="T10" fmla="*/ 61 w 198"/>
                  <a:gd name="T11" fmla="*/ 365 h 3144"/>
                  <a:gd name="T12" fmla="*/ 76 w 198"/>
                  <a:gd name="T13" fmla="*/ 3144 h 3144"/>
                  <a:gd name="T14" fmla="*/ 0 w 198"/>
                  <a:gd name="T15" fmla="*/ 3144 h 3144"/>
                  <a:gd name="T16" fmla="*/ 4 w 198"/>
                  <a:gd name="T17" fmla="*/ 0 h 3144"/>
                  <a:gd name="T18" fmla="*/ 4 w 198"/>
                  <a:gd name="T19" fmla="*/ 0 h 3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" h="3144">
                    <a:moveTo>
                      <a:pt x="4" y="0"/>
                    </a:moveTo>
                    <a:lnTo>
                      <a:pt x="53" y="4"/>
                    </a:lnTo>
                    <a:lnTo>
                      <a:pt x="61" y="57"/>
                    </a:lnTo>
                    <a:lnTo>
                      <a:pt x="194" y="61"/>
                    </a:lnTo>
                    <a:lnTo>
                      <a:pt x="198" y="354"/>
                    </a:lnTo>
                    <a:lnTo>
                      <a:pt x="61" y="365"/>
                    </a:lnTo>
                    <a:lnTo>
                      <a:pt x="76" y="3144"/>
                    </a:lnTo>
                    <a:lnTo>
                      <a:pt x="0" y="314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8"/>
              <p:cNvSpPr/>
              <p:nvPr/>
            </p:nvSpPr>
            <p:spPr bwMode="auto">
              <a:xfrm>
                <a:off x="2942" y="863"/>
                <a:ext cx="457" cy="1640"/>
              </a:xfrm>
              <a:custGeom>
                <a:avLst/>
                <a:gdLst>
                  <a:gd name="T0" fmla="*/ 45 w 912"/>
                  <a:gd name="T1" fmla="*/ 0 h 3281"/>
                  <a:gd name="T2" fmla="*/ 49 w 912"/>
                  <a:gd name="T3" fmla="*/ 42 h 3281"/>
                  <a:gd name="T4" fmla="*/ 104 w 912"/>
                  <a:gd name="T5" fmla="*/ 42 h 3281"/>
                  <a:gd name="T6" fmla="*/ 104 w 912"/>
                  <a:gd name="T7" fmla="*/ 97 h 3281"/>
                  <a:gd name="T8" fmla="*/ 213 w 912"/>
                  <a:gd name="T9" fmla="*/ 105 h 3281"/>
                  <a:gd name="T10" fmla="*/ 216 w 912"/>
                  <a:gd name="T11" fmla="*/ 405 h 3281"/>
                  <a:gd name="T12" fmla="*/ 97 w 912"/>
                  <a:gd name="T13" fmla="*/ 439 h 3281"/>
                  <a:gd name="T14" fmla="*/ 140 w 912"/>
                  <a:gd name="T15" fmla="*/ 3000 h 3281"/>
                  <a:gd name="T16" fmla="*/ 91 w 912"/>
                  <a:gd name="T17" fmla="*/ 3022 h 3281"/>
                  <a:gd name="T18" fmla="*/ 11 w 912"/>
                  <a:gd name="T19" fmla="*/ 3013 h 3281"/>
                  <a:gd name="T20" fmla="*/ 0 w 912"/>
                  <a:gd name="T21" fmla="*/ 3197 h 3281"/>
                  <a:gd name="T22" fmla="*/ 908 w 912"/>
                  <a:gd name="T23" fmla="*/ 3281 h 3281"/>
                  <a:gd name="T24" fmla="*/ 910 w 912"/>
                  <a:gd name="T25" fmla="*/ 424 h 3281"/>
                  <a:gd name="T26" fmla="*/ 741 w 912"/>
                  <a:gd name="T27" fmla="*/ 413 h 3281"/>
                  <a:gd name="T28" fmla="*/ 732 w 912"/>
                  <a:gd name="T29" fmla="*/ 112 h 3281"/>
                  <a:gd name="T30" fmla="*/ 874 w 912"/>
                  <a:gd name="T31" fmla="*/ 105 h 3281"/>
                  <a:gd name="T32" fmla="*/ 874 w 912"/>
                  <a:gd name="T33" fmla="*/ 38 h 3281"/>
                  <a:gd name="T34" fmla="*/ 912 w 912"/>
                  <a:gd name="T35" fmla="*/ 34 h 3281"/>
                  <a:gd name="T36" fmla="*/ 912 w 912"/>
                  <a:gd name="T37" fmla="*/ 0 h 3281"/>
                  <a:gd name="T38" fmla="*/ 45 w 912"/>
                  <a:gd name="T39" fmla="*/ 0 h 3281"/>
                  <a:gd name="T40" fmla="*/ 45 w 912"/>
                  <a:gd name="T41" fmla="*/ 0 h 3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12" h="3281">
                    <a:moveTo>
                      <a:pt x="45" y="0"/>
                    </a:moveTo>
                    <a:lnTo>
                      <a:pt x="49" y="42"/>
                    </a:lnTo>
                    <a:lnTo>
                      <a:pt x="104" y="42"/>
                    </a:lnTo>
                    <a:lnTo>
                      <a:pt x="104" y="97"/>
                    </a:lnTo>
                    <a:lnTo>
                      <a:pt x="213" y="105"/>
                    </a:lnTo>
                    <a:lnTo>
                      <a:pt x="216" y="405"/>
                    </a:lnTo>
                    <a:lnTo>
                      <a:pt x="97" y="439"/>
                    </a:lnTo>
                    <a:lnTo>
                      <a:pt x="140" y="3000"/>
                    </a:lnTo>
                    <a:lnTo>
                      <a:pt x="91" y="3022"/>
                    </a:lnTo>
                    <a:lnTo>
                      <a:pt x="11" y="3013"/>
                    </a:lnTo>
                    <a:lnTo>
                      <a:pt x="0" y="3197"/>
                    </a:lnTo>
                    <a:lnTo>
                      <a:pt x="908" y="3281"/>
                    </a:lnTo>
                    <a:lnTo>
                      <a:pt x="910" y="424"/>
                    </a:lnTo>
                    <a:lnTo>
                      <a:pt x="741" y="413"/>
                    </a:lnTo>
                    <a:lnTo>
                      <a:pt x="732" y="112"/>
                    </a:lnTo>
                    <a:lnTo>
                      <a:pt x="874" y="105"/>
                    </a:lnTo>
                    <a:lnTo>
                      <a:pt x="874" y="38"/>
                    </a:lnTo>
                    <a:lnTo>
                      <a:pt x="912" y="34"/>
                    </a:lnTo>
                    <a:lnTo>
                      <a:pt x="912" y="0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9"/>
              <p:cNvSpPr/>
              <p:nvPr/>
            </p:nvSpPr>
            <p:spPr bwMode="auto">
              <a:xfrm>
                <a:off x="3418" y="840"/>
                <a:ext cx="178" cy="1661"/>
              </a:xfrm>
              <a:custGeom>
                <a:avLst/>
                <a:gdLst>
                  <a:gd name="T0" fmla="*/ 0 w 358"/>
                  <a:gd name="T1" fmla="*/ 0 h 3322"/>
                  <a:gd name="T2" fmla="*/ 14 w 358"/>
                  <a:gd name="T3" fmla="*/ 3322 h 3322"/>
                  <a:gd name="T4" fmla="*/ 358 w 358"/>
                  <a:gd name="T5" fmla="*/ 2824 h 3322"/>
                  <a:gd name="T6" fmla="*/ 301 w 358"/>
                  <a:gd name="T7" fmla="*/ 142 h 3322"/>
                  <a:gd name="T8" fmla="*/ 0 w 358"/>
                  <a:gd name="T9" fmla="*/ 0 h 3322"/>
                  <a:gd name="T10" fmla="*/ 0 w 358"/>
                  <a:gd name="T11" fmla="*/ 0 h 3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8" h="3322">
                    <a:moveTo>
                      <a:pt x="0" y="0"/>
                    </a:moveTo>
                    <a:lnTo>
                      <a:pt x="14" y="3322"/>
                    </a:lnTo>
                    <a:lnTo>
                      <a:pt x="358" y="2824"/>
                    </a:lnTo>
                    <a:lnTo>
                      <a:pt x="301" y="14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0"/>
              <p:cNvSpPr/>
              <p:nvPr/>
            </p:nvSpPr>
            <p:spPr bwMode="auto">
              <a:xfrm>
                <a:off x="2924" y="832"/>
                <a:ext cx="659" cy="678"/>
              </a:xfrm>
              <a:custGeom>
                <a:avLst/>
                <a:gdLst>
                  <a:gd name="T0" fmla="*/ 0 w 1318"/>
                  <a:gd name="T1" fmla="*/ 0 h 1356"/>
                  <a:gd name="T2" fmla="*/ 991 w 1318"/>
                  <a:gd name="T3" fmla="*/ 2 h 1356"/>
                  <a:gd name="T4" fmla="*/ 1318 w 1318"/>
                  <a:gd name="T5" fmla="*/ 145 h 1356"/>
                  <a:gd name="T6" fmla="*/ 1314 w 1318"/>
                  <a:gd name="T7" fmla="*/ 1356 h 1356"/>
                  <a:gd name="T8" fmla="*/ 1269 w 1318"/>
                  <a:gd name="T9" fmla="*/ 164 h 1356"/>
                  <a:gd name="T10" fmla="*/ 980 w 1318"/>
                  <a:gd name="T11" fmla="*/ 40 h 1356"/>
                  <a:gd name="T12" fmla="*/ 33 w 1318"/>
                  <a:gd name="T13" fmla="*/ 42 h 1356"/>
                  <a:gd name="T14" fmla="*/ 0 w 1318"/>
                  <a:gd name="T15" fmla="*/ 0 h 1356"/>
                  <a:gd name="T16" fmla="*/ 0 w 1318"/>
                  <a:gd name="T17" fmla="*/ 0 h 1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8" h="1356">
                    <a:moveTo>
                      <a:pt x="0" y="0"/>
                    </a:moveTo>
                    <a:lnTo>
                      <a:pt x="991" y="2"/>
                    </a:lnTo>
                    <a:lnTo>
                      <a:pt x="1318" y="145"/>
                    </a:lnTo>
                    <a:lnTo>
                      <a:pt x="1314" y="1356"/>
                    </a:lnTo>
                    <a:lnTo>
                      <a:pt x="1269" y="164"/>
                    </a:lnTo>
                    <a:lnTo>
                      <a:pt x="980" y="40"/>
                    </a:lnTo>
                    <a:lnTo>
                      <a:pt x="33" y="4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1"/>
              <p:cNvSpPr/>
              <p:nvPr/>
            </p:nvSpPr>
            <p:spPr bwMode="auto">
              <a:xfrm>
                <a:off x="2883" y="832"/>
                <a:ext cx="557" cy="1718"/>
              </a:xfrm>
              <a:custGeom>
                <a:avLst/>
                <a:gdLst>
                  <a:gd name="T0" fmla="*/ 85 w 1114"/>
                  <a:gd name="T1" fmla="*/ 0 h 3435"/>
                  <a:gd name="T2" fmla="*/ 85 w 1114"/>
                  <a:gd name="T3" fmla="*/ 3237 h 3435"/>
                  <a:gd name="T4" fmla="*/ 0 w 1114"/>
                  <a:gd name="T5" fmla="*/ 3435 h 3435"/>
                  <a:gd name="T6" fmla="*/ 129 w 1114"/>
                  <a:gd name="T7" fmla="*/ 3306 h 3435"/>
                  <a:gd name="T8" fmla="*/ 1085 w 1114"/>
                  <a:gd name="T9" fmla="*/ 3363 h 3435"/>
                  <a:gd name="T10" fmla="*/ 1114 w 1114"/>
                  <a:gd name="T11" fmla="*/ 3313 h 3435"/>
                  <a:gd name="T12" fmla="*/ 878 w 1114"/>
                  <a:gd name="T13" fmla="*/ 3306 h 3435"/>
                  <a:gd name="T14" fmla="*/ 829 w 1114"/>
                  <a:gd name="T15" fmla="*/ 3270 h 3435"/>
                  <a:gd name="T16" fmla="*/ 378 w 1114"/>
                  <a:gd name="T17" fmla="*/ 3237 h 3435"/>
                  <a:gd name="T18" fmla="*/ 348 w 1114"/>
                  <a:gd name="T19" fmla="*/ 3266 h 3435"/>
                  <a:gd name="T20" fmla="*/ 127 w 1114"/>
                  <a:gd name="T21" fmla="*/ 3237 h 3435"/>
                  <a:gd name="T22" fmla="*/ 129 w 1114"/>
                  <a:gd name="T23" fmla="*/ 38 h 3435"/>
                  <a:gd name="T24" fmla="*/ 85 w 1114"/>
                  <a:gd name="T25" fmla="*/ 0 h 3435"/>
                  <a:gd name="T26" fmla="*/ 85 w 1114"/>
                  <a:gd name="T27" fmla="*/ 0 h 3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14" h="3435">
                    <a:moveTo>
                      <a:pt x="85" y="0"/>
                    </a:moveTo>
                    <a:lnTo>
                      <a:pt x="85" y="3237"/>
                    </a:lnTo>
                    <a:lnTo>
                      <a:pt x="0" y="3435"/>
                    </a:lnTo>
                    <a:lnTo>
                      <a:pt x="129" y="3306"/>
                    </a:lnTo>
                    <a:lnTo>
                      <a:pt x="1085" y="3363"/>
                    </a:lnTo>
                    <a:lnTo>
                      <a:pt x="1114" y="3313"/>
                    </a:lnTo>
                    <a:lnTo>
                      <a:pt x="878" y="3306"/>
                    </a:lnTo>
                    <a:lnTo>
                      <a:pt x="829" y="3270"/>
                    </a:lnTo>
                    <a:lnTo>
                      <a:pt x="378" y="3237"/>
                    </a:lnTo>
                    <a:lnTo>
                      <a:pt x="348" y="3266"/>
                    </a:lnTo>
                    <a:lnTo>
                      <a:pt x="127" y="3237"/>
                    </a:lnTo>
                    <a:lnTo>
                      <a:pt x="129" y="38"/>
                    </a:lnTo>
                    <a:lnTo>
                      <a:pt x="85" y="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2"/>
              <p:cNvSpPr/>
              <p:nvPr/>
            </p:nvSpPr>
            <p:spPr bwMode="auto">
              <a:xfrm>
                <a:off x="2991" y="1066"/>
                <a:ext cx="398" cy="1342"/>
              </a:xfrm>
              <a:custGeom>
                <a:avLst/>
                <a:gdLst>
                  <a:gd name="T0" fmla="*/ 0 w 796"/>
                  <a:gd name="T1" fmla="*/ 82 h 2684"/>
                  <a:gd name="T2" fmla="*/ 732 w 796"/>
                  <a:gd name="T3" fmla="*/ 89 h 2684"/>
                  <a:gd name="T4" fmla="*/ 720 w 796"/>
                  <a:gd name="T5" fmla="*/ 53 h 2684"/>
                  <a:gd name="T6" fmla="*/ 635 w 796"/>
                  <a:gd name="T7" fmla="*/ 0 h 2684"/>
                  <a:gd name="T8" fmla="*/ 796 w 796"/>
                  <a:gd name="T9" fmla="*/ 0 h 2684"/>
                  <a:gd name="T10" fmla="*/ 773 w 796"/>
                  <a:gd name="T11" fmla="*/ 28 h 2684"/>
                  <a:gd name="T12" fmla="*/ 771 w 796"/>
                  <a:gd name="T13" fmla="*/ 2684 h 2684"/>
                  <a:gd name="T14" fmla="*/ 728 w 796"/>
                  <a:gd name="T15" fmla="*/ 1023 h 2684"/>
                  <a:gd name="T16" fmla="*/ 22 w 796"/>
                  <a:gd name="T17" fmla="*/ 1002 h 2684"/>
                  <a:gd name="T18" fmla="*/ 43 w 796"/>
                  <a:gd name="T19" fmla="*/ 981 h 2684"/>
                  <a:gd name="T20" fmla="*/ 732 w 796"/>
                  <a:gd name="T21" fmla="*/ 994 h 2684"/>
                  <a:gd name="T22" fmla="*/ 732 w 796"/>
                  <a:gd name="T23" fmla="*/ 808 h 2684"/>
                  <a:gd name="T24" fmla="*/ 19 w 796"/>
                  <a:gd name="T25" fmla="*/ 791 h 2684"/>
                  <a:gd name="T26" fmla="*/ 19 w 796"/>
                  <a:gd name="T27" fmla="*/ 762 h 2684"/>
                  <a:gd name="T28" fmla="*/ 735 w 796"/>
                  <a:gd name="T29" fmla="*/ 779 h 2684"/>
                  <a:gd name="T30" fmla="*/ 728 w 796"/>
                  <a:gd name="T31" fmla="*/ 555 h 2684"/>
                  <a:gd name="T32" fmla="*/ 7 w 796"/>
                  <a:gd name="T33" fmla="*/ 540 h 2684"/>
                  <a:gd name="T34" fmla="*/ 11 w 796"/>
                  <a:gd name="T35" fmla="*/ 515 h 2684"/>
                  <a:gd name="T36" fmla="*/ 745 w 796"/>
                  <a:gd name="T37" fmla="*/ 515 h 2684"/>
                  <a:gd name="T38" fmla="*/ 713 w 796"/>
                  <a:gd name="T39" fmla="*/ 135 h 2684"/>
                  <a:gd name="T40" fmla="*/ 631 w 796"/>
                  <a:gd name="T41" fmla="*/ 122 h 2684"/>
                  <a:gd name="T42" fmla="*/ 566 w 796"/>
                  <a:gd name="T43" fmla="*/ 139 h 2684"/>
                  <a:gd name="T44" fmla="*/ 108 w 796"/>
                  <a:gd name="T45" fmla="*/ 135 h 2684"/>
                  <a:gd name="T46" fmla="*/ 0 w 796"/>
                  <a:gd name="T47" fmla="*/ 82 h 2684"/>
                  <a:gd name="T48" fmla="*/ 0 w 796"/>
                  <a:gd name="T49" fmla="*/ 82 h 2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2684">
                    <a:moveTo>
                      <a:pt x="0" y="82"/>
                    </a:moveTo>
                    <a:lnTo>
                      <a:pt x="732" y="89"/>
                    </a:lnTo>
                    <a:lnTo>
                      <a:pt x="720" y="53"/>
                    </a:lnTo>
                    <a:lnTo>
                      <a:pt x="635" y="0"/>
                    </a:lnTo>
                    <a:lnTo>
                      <a:pt x="796" y="0"/>
                    </a:lnTo>
                    <a:lnTo>
                      <a:pt x="773" y="28"/>
                    </a:lnTo>
                    <a:lnTo>
                      <a:pt x="771" y="2684"/>
                    </a:lnTo>
                    <a:lnTo>
                      <a:pt x="728" y="1023"/>
                    </a:lnTo>
                    <a:lnTo>
                      <a:pt x="22" y="1002"/>
                    </a:lnTo>
                    <a:lnTo>
                      <a:pt x="43" y="981"/>
                    </a:lnTo>
                    <a:lnTo>
                      <a:pt x="732" y="994"/>
                    </a:lnTo>
                    <a:lnTo>
                      <a:pt x="732" y="808"/>
                    </a:lnTo>
                    <a:lnTo>
                      <a:pt x="19" y="791"/>
                    </a:lnTo>
                    <a:lnTo>
                      <a:pt x="19" y="762"/>
                    </a:lnTo>
                    <a:lnTo>
                      <a:pt x="735" y="779"/>
                    </a:lnTo>
                    <a:lnTo>
                      <a:pt x="728" y="555"/>
                    </a:lnTo>
                    <a:lnTo>
                      <a:pt x="7" y="540"/>
                    </a:lnTo>
                    <a:lnTo>
                      <a:pt x="11" y="515"/>
                    </a:lnTo>
                    <a:lnTo>
                      <a:pt x="745" y="515"/>
                    </a:lnTo>
                    <a:lnTo>
                      <a:pt x="713" y="135"/>
                    </a:lnTo>
                    <a:lnTo>
                      <a:pt x="631" y="122"/>
                    </a:lnTo>
                    <a:lnTo>
                      <a:pt x="566" y="139"/>
                    </a:lnTo>
                    <a:lnTo>
                      <a:pt x="108" y="135"/>
                    </a:lnTo>
                    <a:lnTo>
                      <a:pt x="0" y="82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3"/>
              <p:cNvSpPr/>
              <p:nvPr/>
            </p:nvSpPr>
            <p:spPr bwMode="auto">
              <a:xfrm>
                <a:off x="3065" y="1141"/>
                <a:ext cx="245" cy="44"/>
              </a:xfrm>
              <a:custGeom>
                <a:avLst/>
                <a:gdLst>
                  <a:gd name="T0" fmla="*/ 2 w 490"/>
                  <a:gd name="T1" fmla="*/ 8 h 88"/>
                  <a:gd name="T2" fmla="*/ 487 w 490"/>
                  <a:gd name="T3" fmla="*/ 0 h 88"/>
                  <a:gd name="T4" fmla="*/ 490 w 490"/>
                  <a:gd name="T5" fmla="*/ 40 h 88"/>
                  <a:gd name="T6" fmla="*/ 338 w 490"/>
                  <a:gd name="T7" fmla="*/ 42 h 88"/>
                  <a:gd name="T8" fmla="*/ 338 w 490"/>
                  <a:gd name="T9" fmla="*/ 88 h 88"/>
                  <a:gd name="T10" fmla="*/ 310 w 490"/>
                  <a:gd name="T11" fmla="*/ 61 h 88"/>
                  <a:gd name="T12" fmla="*/ 165 w 490"/>
                  <a:gd name="T13" fmla="*/ 63 h 88"/>
                  <a:gd name="T14" fmla="*/ 154 w 490"/>
                  <a:gd name="T15" fmla="*/ 36 h 88"/>
                  <a:gd name="T16" fmla="*/ 0 w 490"/>
                  <a:gd name="T17" fmla="*/ 38 h 88"/>
                  <a:gd name="T18" fmla="*/ 2 w 490"/>
                  <a:gd name="T19" fmla="*/ 8 h 88"/>
                  <a:gd name="T20" fmla="*/ 2 w 490"/>
                  <a:gd name="T21" fmla="*/ 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0" h="88">
                    <a:moveTo>
                      <a:pt x="2" y="8"/>
                    </a:moveTo>
                    <a:lnTo>
                      <a:pt x="487" y="0"/>
                    </a:lnTo>
                    <a:lnTo>
                      <a:pt x="490" y="40"/>
                    </a:lnTo>
                    <a:lnTo>
                      <a:pt x="338" y="42"/>
                    </a:lnTo>
                    <a:lnTo>
                      <a:pt x="338" y="88"/>
                    </a:lnTo>
                    <a:lnTo>
                      <a:pt x="310" y="61"/>
                    </a:lnTo>
                    <a:lnTo>
                      <a:pt x="165" y="63"/>
                    </a:lnTo>
                    <a:lnTo>
                      <a:pt x="154" y="36"/>
                    </a:lnTo>
                    <a:lnTo>
                      <a:pt x="0" y="38"/>
                    </a:lnTo>
                    <a:lnTo>
                      <a:pt x="2" y="8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4"/>
              <p:cNvSpPr/>
              <p:nvPr/>
            </p:nvSpPr>
            <p:spPr bwMode="auto">
              <a:xfrm>
                <a:off x="3252" y="1167"/>
                <a:ext cx="65" cy="25"/>
              </a:xfrm>
              <a:custGeom>
                <a:avLst/>
                <a:gdLst>
                  <a:gd name="T0" fmla="*/ 6 w 130"/>
                  <a:gd name="T1" fmla="*/ 33 h 52"/>
                  <a:gd name="T2" fmla="*/ 99 w 130"/>
                  <a:gd name="T3" fmla="*/ 33 h 52"/>
                  <a:gd name="T4" fmla="*/ 101 w 130"/>
                  <a:gd name="T5" fmla="*/ 16 h 52"/>
                  <a:gd name="T6" fmla="*/ 6 w 130"/>
                  <a:gd name="T7" fmla="*/ 16 h 52"/>
                  <a:gd name="T8" fmla="*/ 2 w 130"/>
                  <a:gd name="T9" fmla="*/ 2 h 52"/>
                  <a:gd name="T10" fmla="*/ 128 w 130"/>
                  <a:gd name="T11" fmla="*/ 0 h 52"/>
                  <a:gd name="T12" fmla="*/ 130 w 130"/>
                  <a:gd name="T13" fmla="*/ 52 h 52"/>
                  <a:gd name="T14" fmla="*/ 0 w 130"/>
                  <a:gd name="T15" fmla="*/ 48 h 52"/>
                  <a:gd name="T16" fmla="*/ 6 w 130"/>
                  <a:gd name="T17" fmla="*/ 33 h 52"/>
                  <a:gd name="T18" fmla="*/ 6 w 130"/>
                  <a:gd name="T19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" h="52">
                    <a:moveTo>
                      <a:pt x="6" y="33"/>
                    </a:moveTo>
                    <a:lnTo>
                      <a:pt x="99" y="33"/>
                    </a:lnTo>
                    <a:lnTo>
                      <a:pt x="101" y="16"/>
                    </a:lnTo>
                    <a:lnTo>
                      <a:pt x="6" y="16"/>
                    </a:lnTo>
                    <a:lnTo>
                      <a:pt x="2" y="2"/>
                    </a:lnTo>
                    <a:lnTo>
                      <a:pt x="128" y="0"/>
                    </a:lnTo>
                    <a:lnTo>
                      <a:pt x="130" y="52"/>
                    </a:lnTo>
                    <a:lnTo>
                      <a:pt x="0" y="48"/>
                    </a:lnTo>
                    <a:lnTo>
                      <a:pt x="6" y="33"/>
                    </a:lnTo>
                    <a:lnTo>
                      <a:pt x="6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5"/>
              <p:cNvSpPr/>
              <p:nvPr/>
            </p:nvSpPr>
            <p:spPr bwMode="auto">
              <a:xfrm>
                <a:off x="2991" y="1106"/>
                <a:ext cx="11" cy="226"/>
              </a:xfrm>
              <a:custGeom>
                <a:avLst/>
                <a:gdLst>
                  <a:gd name="T0" fmla="*/ 0 w 22"/>
                  <a:gd name="T1" fmla="*/ 0 h 452"/>
                  <a:gd name="T2" fmla="*/ 5 w 22"/>
                  <a:gd name="T3" fmla="*/ 452 h 452"/>
                  <a:gd name="T4" fmla="*/ 22 w 22"/>
                  <a:gd name="T5" fmla="*/ 450 h 452"/>
                  <a:gd name="T6" fmla="*/ 15 w 22"/>
                  <a:gd name="T7" fmla="*/ 7 h 452"/>
                  <a:gd name="T8" fmla="*/ 0 w 22"/>
                  <a:gd name="T9" fmla="*/ 0 h 452"/>
                  <a:gd name="T10" fmla="*/ 0 w 22"/>
                  <a:gd name="T11" fmla="*/ 0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52">
                    <a:moveTo>
                      <a:pt x="0" y="0"/>
                    </a:moveTo>
                    <a:lnTo>
                      <a:pt x="5" y="452"/>
                    </a:lnTo>
                    <a:lnTo>
                      <a:pt x="22" y="450"/>
                    </a:lnTo>
                    <a:lnTo>
                      <a:pt x="15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6"/>
              <p:cNvSpPr/>
              <p:nvPr/>
            </p:nvSpPr>
            <p:spPr bwMode="auto">
              <a:xfrm>
                <a:off x="3298" y="1291"/>
                <a:ext cx="45" cy="24"/>
              </a:xfrm>
              <a:custGeom>
                <a:avLst/>
                <a:gdLst>
                  <a:gd name="T0" fmla="*/ 3 w 89"/>
                  <a:gd name="T1" fmla="*/ 0 h 48"/>
                  <a:gd name="T2" fmla="*/ 0 w 89"/>
                  <a:gd name="T3" fmla="*/ 42 h 48"/>
                  <a:gd name="T4" fmla="*/ 89 w 89"/>
                  <a:gd name="T5" fmla="*/ 48 h 48"/>
                  <a:gd name="T6" fmla="*/ 89 w 89"/>
                  <a:gd name="T7" fmla="*/ 12 h 48"/>
                  <a:gd name="T8" fmla="*/ 70 w 89"/>
                  <a:gd name="T9" fmla="*/ 27 h 48"/>
                  <a:gd name="T10" fmla="*/ 19 w 89"/>
                  <a:gd name="T11" fmla="*/ 29 h 48"/>
                  <a:gd name="T12" fmla="*/ 3 w 89"/>
                  <a:gd name="T13" fmla="*/ 0 h 48"/>
                  <a:gd name="T14" fmla="*/ 3 w 89"/>
                  <a:gd name="T1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48">
                    <a:moveTo>
                      <a:pt x="3" y="0"/>
                    </a:moveTo>
                    <a:lnTo>
                      <a:pt x="0" y="42"/>
                    </a:lnTo>
                    <a:lnTo>
                      <a:pt x="89" y="48"/>
                    </a:lnTo>
                    <a:lnTo>
                      <a:pt x="89" y="12"/>
                    </a:lnTo>
                    <a:lnTo>
                      <a:pt x="70" y="27"/>
                    </a:lnTo>
                    <a:lnTo>
                      <a:pt x="19" y="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7"/>
              <p:cNvSpPr/>
              <p:nvPr/>
            </p:nvSpPr>
            <p:spPr bwMode="auto">
              <a:xfrm>
                <a:off x="3352" y="878"/>
                <a:ext cx="29" cy="39"/>
              </a:xfrm>
              <a:custGeom>
                <a:avLst/>
                <a:gdLst>
                  <a:gd name="T0" fmla="*/ 53 w 57"/>
                  <a:gd name="T1" fmla="*/ 0 h 77"/>
                  <a:gd name="T2" fmla="*/ 0 w 57"/>
                  <a:gd name="T3" fmla="*/ 41 h 77"/>
                  <a:gd name="T4" fmla="*/ 0 w 57"/>
                  <a:gd name="T5" fmla="*/ 77 h 77"/>
                  <a:gd name="T6" fmla="*/ 57 w 57"/>
                  <a:gd name="T7" fmla="*/ 74 h 77"/>
                  <a:gd name="T8" fmla="*/ 53 w 57"/>
                  <a:gd name="T9" fmla="*/ 0 h 77"/>
                  <a:gd name="T10" fmla="*/ 53 w 57"/>
                  <a:gd name="T1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" h="77">
                    <a:moveTo>
                      <a:pt x="53" y="0"/>
                    </a:moveTo>
                    <a:lnTo>
                      <a:pt x="0" y="41"/>
                    </a:lnTo>
                    <a:lnTo>
                      <a:pt x="0" y="77"/>
                    </a:lnTo>
                    <a:lnTo>
                      <a:pt x="57" y="74"/>
                    </a:lnTo>
                    <a:lnTo>
                      <a:pt x="53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8"/>
              <p:cNvSpPr/>
              <p:nvPr/>
            </p:nvSpPr>
            <p:spPr bwMode="auto">
              <a:xfrm>
                <a:off x="3305" y="918"/>
                <a:ext cx="13" cy="151"/>
              </a:xfrm>
              <a:custGeom>
                <a:avLst/>
                <a:gdLst>
                  <a:gd name="T0" fmla="*/ 0 w 25"/>
                  <a:gd name="T1" fmla="*/ 2 h 303"/>
                  <a:gd name="T2" fmla="*/ 4 w 25"/>
                  <a:gd name="T3" fmla="*/ 303 h 303"/>
                  <a:gd name="T4" fmla="*/ 25 w 25"/>
                  <a:gd name="T5" fmla="*/ 303 h 303"/>
                  <a:gd name="T6" fmla="*/ 23 w 25"/>
                  <a:gd name="T7" fmla="*/ 0 h 303"/>
                  <a:gd name="T8" fmla="*/ 0 w 25"/>
                  <a:gd name="T9" fmla="*/ 2 h 303"/>
                  <a:gd name="T10" fmla="*/ 0 w 25"/>
                  <a:gd name="T11" fmla="*/ 2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303">
                    <a:moveTo>
                      <a:pt x="0" y="2"/>
                    </a:moveTo>
                    <a:lnTo>
                      <a:pt x="4" y="303"/>
                    </a:lnTo>
                    <a:lnTo>
                      <a:pt x="25" y="303"/>
                    </a:lnTo>
                    <a:lnTo>
                      <a:pt x="23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9"/>
              <p:cNvSpPr/>
              <p:nvPr/>
            </p:nvSpPr>
            <p:spPr bwMode="auto">
              <a:xfrm>
                <a:off x="3318" y="920"/>
                <a:ext cx="78" cy="143"/>
              </a:xfrm>
              <a:custGeom>
                <a:avLst/>
                <a:gdLst>
                  <a:gd name="T0" fmla="*/ 133 w 155"/>
                  <a:gd name="T1" fmla="*/ 2 h 287"/>
                  <a:gd name="T2" fmla="*/ 135 w 155"/>
                  <a:gd name="T3" fmla="*/ 141 h 287"/>
                  <a:gd name="T4" fmla="*/ 9 w 155"/>
                  <a:gd name="T5" fmla="*/ 143 h 287"/>
                  <a:gd name="T6" fmla="*/ 0 w 155"/>
                  <a:gd name="T7" fmla="*/ 156 h 287"/>
                  <a:gd name="T8" fmla="*/ 135 w 155"/>
                  <a:gd name="T9" fmla="*/ 156 h 287"/>
                  <a:gd name="T10" fmla="*/ 136 w 155"/>
                  <a:gd name="T11" fmla="*/ 285 h 287"/>
                  <a:gd name="T12" fmla="*/ 155 w 155"/>
                  <a:gd name="T13" fmla="*/ 287 h 287"/>
                  <a:gd name="T14" fmla="*/ 148 w 155"/>
                  <a:gd name="T15" fmla="*/ 0 h 287"/>
                  <a:gd name="T16" fmla="*/ 133 w 155"/>
                  <a:gd name="T17" fmla="*/ 2 h 287"/>
                  <a:gd name="T18" fmla="*/ 133 w 155"/>
                  <a:gd name="T19" fmla="*/ 2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5" h="287">
                    <a:moveTo>
                      <a:pt x="133" y="2"/>
                    </a:moveTo>
                    <a:lnTo>
                      <a:pt x="135" y="141"/>
                    </a:lnTo>
                    <a:lnTo>
                      <a:pt x="9" y="143"/>
                    </a:lnTo>
                    <a:lnTo>
                      <a:pt x="0" y="156"/>
                    </a:lnTo>
                    <a:lnTo>
                      <a:pt x="135" y="156"/>
                    </a:lnTo>
                    <a:lnTo>
                      <a:pt x="136" y="285"/>
                    </a:lnTo>
                    <a:lnTo>
                      <a:pt x="155" y="287"/>
                    </a:lnTo>
                    <a:lnTo>
                      <a:pt x="148" y="0"/>
                    </a:lnTo>
                    <a:lnTo>
                      <a:pt x="133" y="2"/>
                    </a:lnTo>
                    <a:lnTo>
                      <a:pt x="133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20"/>
              <p:cNvSpPr/>
              <p:nvPr/>
            </p:nvSpPr>
            <p:spPr bwMode="auto">
              <a:xfrm>
                <a:off x="3335" y="927"/>
                <a:ext cx="38" cy="36"/>
              </a:xfrm>
              <a:custGeom>
                <a:avLst/>
                <a:gdLst>
                  <a:gd name="T0" fmla="*/ 6 w 76"/>
                  <a:gd name="T1" fmla="*/ 10 h 73"/>
                  <a:gd name="T2" fmla="*/ 30 w 76"/>
                  <a:gd name="T3" fmla="*/ 0 h 73"/>
                  <a:gd name="T4" fmla="*/ 55 w 76"/>
                  <a:gd name="T5" fmla="*/ 0 h 73"/>
                  <a:gd name="T6" fmla="*/ 72 w 76"/>
                  <a:gd name="T7" fmla="*/ 19 h 73"/>
                  <a:gd name="T8" fmla="*/ 76 w 76"/>
                  <a:gd name="T9" fmla="*/ 48 h 73"/>
                  <a:gd name="T10" fmla="*/ 64 w 76"/>
                  <a:gd name="T11" fmla="*/ 61 h 73"/>
                  <a:gd name="T12" fmla="*/ 44 w 76"/>
                  <a:gd name="T13" fmla="*/ 73 h 73"/>
                  <a:gd name="T14" fmla="*/ 63 w 76"/>
                  <a:gd name="T15" fmla="*/ 42 h 73"/>
                  <a:gd name="T16" fmla="*/ 49 w 76"/>
                  <a:gd name="T17" fmla="*/ 18 h 73"/>
                  <a:gd name="T18" fmla="*/ 26 w 76"/>
                  <a:gd name="T19" fmla="*/ 18 h 73"/>
                  <a:gd name="T20" fmla="*/ 15 w 76"/>
                  <a:gd name="T21" fmla="*/ 25 h 73"/>
                  <a:gd name="T22" fmla="*/ 9 w 76"/>
                  <a:gd name="T23" fmla="*/ 56 h 73"/>
                  <a:gd name="T24" fmla="*/ 0 w 76"/>
                  <a:gd name="T25" fmla="*/ 33 h 73"/>
                  <a:gd name="T26" fmla="*/ 6 w 76"/>
                  <a:gd name="T27" fmla="*/ 10 h 73"/>
                  <a:gd name="T28" fmla="*/ 6 w 76"/>
                  <a:gd name="T29" fmla="*/ 1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73">
                    <a:moveTo>
                      <a:pt x="6" y="10"/>
                    </a:moveTo>
                    <a:lnTo>
                      <a:pt x="30" y="0"/>
                    </a:lnTo>
                    <a:lnTo>
                      <a:pt x="55" y="0"/>
                    </a:lnTo>
                    <a:lnTo>
                      <a:pt x="72" y="19"/>
                    </a:lnTo>
                    <a:lnTo>
                      <a:pt x="76" y="48"/>
                    </a:lnTo>
                    <a:lnTo>
                      <a:pt x="64" y="61"/>
                    </a:lnTo>
                    <a:lnTo>
                      <a:pt x="44" y="73"/>
                    </a:lnTo>
                    <a:lnTo>
                      <a:pt x="63" y="42"/>
                    </a:lnTo>
                    <a:lnTo>
                      <a:pt x="49" y="18"/>
                    </a:lnTo>
                    <a:lnTo>
                      <a:pt x="26" y="18"/>
                    </a:lnTo>
                    <a:lnTo>
                      <a:pt x="15" y="25"/>
                    </a:lnTo>
                    <a:lnTo>
                      <a:pt x="9" y="56"/>
                    </a:lnTo>
                    <a:lnTo>
                      <a:pt x="0" y="33"/>
                    </a:lnTo>
                    <a:lnTo>
                      <a:pt x="6" y="10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21"/>
              <p:cNvSpPr/>
              <p:nvPr/>
            </p:nvSpPr>
            <p:spPr bwMode="auto">
              <a:xfrm>
                <a:off x="2989" y="925"/>
                <a:ext cx="38" cy="36"/>
              </a:xfrm>
              <a:custGeom>
                <a:avLst/>
                <a:gdLst>
                  <a:gd name="T0" fmla="*/ 5 w 76"/>
                  <a:gd name="T1" fmla="*/ 7 h 72"/>
                  <a:gd name="T2" fmla="*/ 30 w 76"/>
                  <a:gd name="T3" fmla="*/ 0 h 72"/>
                  <a:gd name="T4" fmla="*/ 53 w 76"/>
                  <a:gd name="T5" fmla="*/ 0 h 72"/>
                  <a:gd name="T6" fmla="*/ 72 w 76"/>
                  <a:gd name="T7" fmla="*/ 19 h 72"/>
                  <a:gd name="T8" fmla="*/ 76 w 76"/>
                  <a:gd name="T9" fmla="*/ 47 h 72"/>
                  <a:gd name="T10" fmla="*/ 64 w 76"/>
                  <a:gd name="T11" fmla="*/ 60 h 72"/>
                  <a:gd name="T12" fmla="*/ 43 w 76"/>
                  <a:gd name="T13" fmla="*/ 72 h 72"/>
                  <a:gd name="T14" fmla="*/ 62 w 76"/>
                  <a:gd name="T15" fmla="*/ 40 h 72"/>
                  <a:gd name="T16" fmla="*/ 49 w 76"/>
                  <a:gd name="T17" fmla="*/ 17 h 72"/>
                  <a:gd name="T18" fmla="*/ 26 w 76"/>
                  <a:gd name="T19" fmla="*/ 17 h 72"/>
                  <a:gd name="T20" fmla="*/ 15 w 76"/>
                  <a:gd name="T21" fmla="*/ 24 h 72"/>
                  <a:gd name="T22" fmla="*/ 9 w 76"/>
                  <a:gd name="T23" fmla="*/ 55 h 72"/>
                  <a:gd name="T24" fmla="*/ 0 w 76"/>
                  <a:gd name="T25" fmla="*/ 32 h 72"/>
                  <a:gd name="T26" fmla="*/ 5 w 76"/>
                  <a:gd name="T27" fmla="*/ 7 h 72"/>
                  <a:gd name="T28" fmla="*/ 5 w 76"/>
                  <a:gd name="T29" fmla="*/ 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72">
                    <a:moveTo>
                      <a:pt x="5" y="7"/>
                    </a:moveTo>
                    <a:lnTo>
                      <a:pt x="30" y="0"/>
                    </a:lnTo>
                    <a:lnTo>
                      <a:pt x="53" y="0"/>
                    </a:lnTo>
                    <a:lnTo>
                      <a:pt x="72" y="19"/>
                    </a:lnTo>
                    <a:lnTo>
                      <a:pt x="76" y="47"/>
                    </a:lnTo>
                    <a:lnTo>
                      <a:pt x="64" y="60"/>
                    </a:lnTo>
                    <a:lnTo>
                      <a:pt x="43" y="72"/>
                    </a:lnTo>
                    <a:lnTo>
                      <a:pt x="62" y="40"/>
                    </a:lnTo>
                    <a:lnTo>
                      <a:pt x="49" y="17"/>
                    </a:lnTo>
                    <a:lnTo>
                      <a:pt x="26" y="17"/>
                    </a:lnTo>
                    <a:lnTo>
                      <a:pt x="15" y="24"/>
                    </a:lnTo>
                    <a:lnTo>
                      <a:pt x="9" y="55"/>
                    </a:lnTo>
                    <a:lnTo>
                      <a:pt x="0" y="32"/>
                    </a:lnTo>
                    <a:lnTo>
                      <a:pt x="5" y="7"/>
                    </a:lnTo>
                    <a:lnTo>
                      <a:pt x="5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22"/>
              <p:cNvSpPr/>
              <p:nvPr/>
            </p:nvSpPr>
            <p:spPr bwMode="auto">
              <a:xfrm>
                <a:off x="2991" y="1004"/>
                <a:ext cx="38" cy="36"/>
              </a:xfrm>
              <a:custGeom>
                <a:avLst/>
                <a:gdLst>
                  <a:gd name="T0" fmla="*/ 5 w 76"/>
                  <a:gd name="T1" fmla="*/ 10 h 73"/>
                  <a:gd name="T2" fmla="*/ 30 w 76"/>
                  <a:gd name="T3" fmla="*/ 0 h 73"/>
                  <a:gd name="T4" fmla="*/ 55 w 76"/>
                  <a:gd name="T5" fmla="*/ 0 h 73"/>
                  <a:gd name="T6" fmla="*/ 72 w 76"/>
                  <a:gd name="T7" fmla="*/ 19 h 73"/>
                  <a:gd name="T8" fmla="*/ 76 w 76"/>
                  <a:gd name="T9" fmla="*/ 48 h 73"/>
                  <a:gd name="T10" fmla="*/ 64 w 76"/>
                  <a:gd name="T11" fmla="*/ 61 h 73"/>
                  <a:gd name="T12" fmla="*/ 43 w 76"/>
                  <a:gd name="T13" fmla="*/ 73 h 73"/>
                  <a:gd name="T14" fmla="*/ 62 w 76"/>
                  <a:gd name="T15" fmla="*/ 42 h 73"/>
                  <a:gd name="T16" fmla="*/ 49 w 76"/>
                  <a:gd name="T17" fmla="*/ 17 h 73"/>
                  <a:gd name="T18" fmla="*/ 26 w 76"/>
                  <a:gd name="T19" fmla="*/ 17 h 73"/>
                  <a:gd name="T20" fmla="*/ 15 w 76"/>
                  <a:gd name="T21" fmla="*/ 25 h 73"/>
                  <a:gd name="T22" fmla="*/ 9 w 76"/>
                  <a:gd name="T23" fmla="*/ 55 h 73"/>
                  <a:gd name="T24" fmla="*/ 0 w 76"/>
                  <a:gd name="T25" fmla="*/ 33 h 73"/>
                  <a:gd name="T26" fmla="*/ 5 w 76"/>
                  <a:gd name="T27" fmla="*/ 10 h 73"/>
                  <a:gd name="T28" fmla="*/ 5 w 76"/>
                  <a:gd name="T29" fmla="*/ 1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73">
                    <a:moveTo>
                      <a:pt x="5" y="10"/>
                    </a:moveTo>
                    <a:lnTo>
                      <a:pt x="30" y="0"/>
                    </a:lnTo>
                    <a:lnTo>
                      <a:pt x="55" y="0"/>
                    </a:lnTo>
                    <a:lnTo>
                      <a:pt x="72" y="19"/>
                    </a:lnTo>
                    <a:lnTo>
                      <a:pt x="76" y="48"/>
                    </a:lnTo>
                    <a:lnTo>
                      <a:pt x="64" y="61"/>
                    </a:lnTo>
                    <a:lnTo>
                      <a:pt x="43" y="73"/>
                    </a:lnTo>
                    <a:lnTo>
                      <a:pt x="62" y="42"/>
                    </a:lnTo>
                    <a:lnTo>
                      <a:pt x="49" y="17"/>
                    </a:lnTo>
                    <a:lnTo>
                      <a:pt x="26" y="17"/>
                    </a:lnTo>
                    <a:lnTo>
                      <a:pt x="15" y="25"/>
                    </a:lnTo>
                    <a:lnTo>
                      <a:pt x="9" y="55"/>
                    </a:lnTo>
                    <a:lnTo>
                      <a:pt x="0" y="33"/>
                    </a:lnTo>
                    <a:lnTo>
                      <a:pt x="5" y="10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23"/>
              <p:cNvSpPr/>
              <p:nvPr/>
            </p:nvSpPr>
            <p:spPr bwMode="auto">
              <a:xfrm>
                <a:off x="2963" y="913"/>
                <a:ext cx="87" cy="178"/>
              </a:xfrm>
              <a:custGeom>
                <a:avLst/>
                <a:gdLst>
                  <a:gd name="T0" fmla="*/ 0 w 173"/>
                  <a:gd name="T1" fmla="*/ 0 h 355"/>
                  <a:gd name="T2" fmla="*/ 2 w 173"/>
                  <a:gd name="T3" fmla="*/ 317 h 355"/>
                  <a:gd name="T4" fmla="*/ 35 w 173"/>
                  <a:gd name="T5" fmla="*/ 319 h 355"/>
                  <a:gd name="T6" fmla="*/ 40 w 173"/>
                  <a:gd name="T7" fmla="*/ 355 h 355"/>
                  <a:gd name="T8" fmla="*/ 101 w 173"/>
                  <a:gd name="T9" fmla="*/ 348 h 355"/>
                  <a:gd name="T10" fmla="*/ 173 w 173"/>
                  <a:gd name="T11" fmla="*/ 306 h 355"/>
                  <a:gd name="T12" fmla="*/ 14 w 173"/>
                  <a:gd name="T13" fmla="*/ 304 h 355"/>
                  <a:gd name="T14" fmla="*/ 14 w 173"/>
                  <a:gd name="T15" fmla="*/ 163 h 355"/>
                  <a:gd name="T16" fmla="*/ 164 w 173"/>
                  <a:gd name="T17" fmla="*/ 167 h 355"/>
                  <a:gd name="T18" fmla="*/ 152 w 173"/>
                  <a:gd name="T19" fmla="*/ 154 h 355"/>
                  <a:gd name="T20" fmla="*/ 14 w 173"/>
                  <a:gd name="T21" fmla="*/ 148 h 355"/>
                  <a:gd name="T22" fmla="*/ 12 w 173"/>
                  <a:gd name="T23" fmla="*/ 6 h 355"/>
                  <a:gd name="T24" fmla="*/ 0 w 173"/>
                  <a:gd name="T25" fmla="*/ 0 h 355"/>
                  <a:gd name="T26" fmla="*/ 0 w 173"/>
                  <a:gd name="T27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3" h="355">
                    <a:moveTo>
                      <a:pt x="0" y="0"/>
                    </a:moveTo>
                    <a:lnTo>
                      <a:pt x="2" y="317"/>
                    </a:lnTo>
                    <a:lnTo>
                      <a:pt x="35" y="319"/>
                    </a:lnTo>
                    <a:lnTo>
                      <a:pt x="40" y="355"/>
                    </a:lnTo>
                    <a:lnTo>
                      <a:pt x="101" y="348"/>
                    </a:lnTo>
                    <a:lnTo>
                      <a:pt x="173" y="306"/>
                    </a:lnTo>
                    <a:lnTo>
                      <a:pt x="14" y="304"/>
                    </a:lnTo>
                    <a:lnTo>
                      <a:pt x="14" y="163"/>
                    </a:lnTo>
                    <a:lnTo>
                      <a:pt x="164" y="167"/>
                    </a:lnTo>
                    <a:lnTo>
                      <a:pt x="152" y="154"/>
                    </a:lnTo>
                    <a:lnTo>
                      <a:pt x="14" y="148"/>
                    </a:lnTo>
                    <a:lnTo>
                      <a:pt x="12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Freeform 24"/>
              <p:cNvSpPr/>
              <p:nvPr/>
            </p:nvSpPr>
            <p:spPr bwMode="auto">
              <a:xfrm>
                <a:off x="2978" y="1325"/>
                <a:ext cx="45" cy="1066"/>
              </a:xfrm>
              <a:custGeom>
                <a:avLst/>
                <a:gdLst>
                  <a:gd name="T0" fmla="*/ 0 w 89"/>
                  <a:gd name="T1" fmla="*/ 2083 h 2131"/>
                  <a:gd name="T2" fmla="*/ 47 w 89"/>
                  <a:gd name="T3" fmla="*/ 2079 h 2131"/>
                  <a:gd name="T4" fmla="*/ 38 w 89"/>
                  <a:gd name="T5" fmla="*/ 0 h 2131"/>
                  <a:gd name="T6" fmla="*/ 89 w 89"/>
                  <a:gd name="T7" fmla="*/ 2096 h 2131"/>
                  <a:gd name="T8" fmla="*/ 40 w 89"/>
                  <a:gd name="T9" fmla="*/ 2131 h 2131"/>
                  <a:gd name="T10" fmla="*/ 0 w 89"/>
                  <a:gd name="T11" fmla="*/ 2083 h 2131"/>
                  <a:gd name="T12" fmla="*/ 0 w 89"/>
                  <a:gd name="T13" fmla="*/ 2083 h 2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2131">
                    <a:moveTo>
                      <a:pt x="0" y="2083"/>
                    </a:moveTo>
                    <a:lnTo>
                      <a:pt x="47" y="2079"/>
                    </a:lnTo>
                    <a:lnTo>
                      <a:pt x="38" y="0"/>
                    </a:lnTo>
                    <a:lnTo>
                      <a:pt x="89" y="2096"/>
                    </a:lnTo>
                    <a:lnTo>
                      <a:pt x="40" y="2131"/>
                    </a:lnTo>
                    <a:lnTo>
                      <a:pt x="0" y="2083"/>
                    </a:lnTo>
                    <a:lnTo>
                      <a:pt x="0" y="20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Freeform 25"/>
              <p:cNvSpPr/>
              <p:nvPr/>
            </p:nvSpPr>
            <p:spPr bwMode="auto">
              <a:xfrm>
                <a:off x="3009" y="2397"/>
                <a:ext cx="376" cy="77"/>
              </a:xfrm>
              <a:custGeom>
                <a:avLst/>
                <a:gdLst>
                  <a:gd name="T0" fmla="*/ 0 w 753"/>
                  <a:gd name="T1" fmla="*/ 0 h 154"/>
                  <a:gd name="T2" fmla="*/ 753 w 753"/>
                  <a:gd name="T3" fmla="*/ 44 h 154"/>
                  <a:gd name="T4" fmla="*/ 667 w 753"/>
                  <a:gd name="T5" fmla="*/ 61 h 154"/>
                  <a:gd name="T6" fmla="*/ 677 w 753"/>
                  <a:gd name="T7" fmla="*/ 120 h 154"/>
                  <a:gd name="T8" fmla="*/ 625 w 753"/>
                  <a:gd name="T9" fmla="*/ 86 h 154"/>
                  <a:gd name="T10" fmla="*/ 144 w 753"/>
                  <a:gd name="T11" fmla="*/ 57 h 154"/>
                  <a:gd name="T12" fmla="*/ 131 w 753"/>
                  <a:gd name="T13" fmla="*/ 154 h 154"/>
                  <a:gd name="T14" fmla="*/ 100 w 753"/>
                  <a:gd name="T15" fmla="*/ 146 h 154"/>
                  <a:gd name="T16" fmla="*/ 110 w 753"/>
                  <a:gd name="T17" fmla="*/ 65 h 154"/>
                  <a:gd name="T18" fmla="*/ 0 w 753"/>
                  <a:gd name="T19" fmla="*/ 0 h 154"/>
                  <a:gd name="T20" fmla="*/ 0 w 753"/>
                  <a:gd name="T21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3" h="154">
                    <a:moveTo>
                      <a:pt x="0" y="0"/>
                    </a:moveTo>
                    <a:lnTo>
                      <a:pt x="753" y="44"/>
                    </a:lnTo>
                    <a:lnTo>
                      <a:pt x="667" y="61"/>
                    </a:lnTo>
                    <a:lnTo>
                      <a:pt x="677" y="120"/>
                    </a:lnTo>
                    <a:lnTo>
                      <a:pt x="625" y="86"/>
                    </a:lnTo>
                    <a:lnTo>
                      <a:pt x="144" y="57"/>
                    </a:lnTo>
                    <a:lnTo>
                      <a:pt x="131" y="154"/>
                    </a:lnTo>
                    <a:lnTo>
                      <a:pt x="100" y="146"/>
                    </a:lnTo>
                    <a:lnTo>
                      <a:pt x="110" y="6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26"/>
              <p:cNvSpPr/>
              <p:nvPr/>
            </p:nvSpPr>
            <p:spPr bwMode="auto">
              <a:xfrm>
                <a:off x="3408" y="841"/>
                <a:ext cx="20" cy="1669"/>
              </a:xfrm>
              <a:custGeom>
                <a:avLst/>
                <a:gdLst>
                  <a:gd name="T0" fmla="*/ 0 w 40"/>
                  <a:gd name="T1" fmla="*/ 0 h 3338"/>
                  <a:gd name="T2" fmla="*/ 0 w 40"/>
                  <a:gd name="T3" fmla="*/ 3338 h 3338"/>
                  <a:gd name="T4" fmla="*/ 40 w 40"/>
                  <a:gd name="T5" fmla="*/ 3338 h 3338"/>
                  <a:gd name="T6" fmla="*/ 34 w 40"/>
                  <a:gd name="T7" fmla="*/ 4 h 3338"/>
                  <a:gd name="T8" fmla="*/ 0 w 40"/>
                  <a:gd name="T9" fmla="*/ 0 h 3338"/>
                  <a:gd name="T10" fmla="*/ 0 w 40"/>
                  <a:gd name="T11" fmla="*/ 0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3338">
                    <a:moveTo>
                      <a:pt x="0" y="0"/>
                    </a:moveTo>
                    <a:lnTo>
                      <a:pt x="0" y="3338"/>
                    </a:lnTo>
                    <a:lnTo>
                      <a:pt x="40" y="3338"/>
                    </a:lnTo>
                    <a:lnTo>
                      <a:pt x="34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27"/>
              <p:cNvSpPr/>
              <p:nvPr/>
            </p:nvSpPr>
            <p:spPr bwMode="auto">
              <a:xfrm>
                <a:off x="2876" y="2350"/>
                <a:ext cx="751" cy="276"/>
              </a:xfrm>
              <a:custGeom>
                <a:avLst/>
                <a:gdLst>
                  <a:gd name="T0" fmla="*/ 19 w 1503"/>
                  <a:gd name="T1" fmla="*/ 392 h 551"/>
                  <a:gd name="T2" fmla="*/ 1193 w 1503"/>
                  <a:gd name="T3" fmla="*/ 500 h 551"/>
                  <a:gd name="T4" fmla="*/ 1101 w 1503"/>
                  <a:gd name="T5" fmla="*/ 302 h 551"/>
                  <a:gd name="T6" fmla="*/ 1240 w 1503"/>
                  <a:gd name="T7" fmla="*/ 447 h 551"/>
                  <a:gd name="T8" fmla="*/ 1503 w 1503"/>
                  <a:gd name="T9" fmla="*/ 0 h 551"/>
                  <a:gd name="T10" fmla="*/ 1246 w 1503"/>
                  <a:gd name="T11" fmla="*/ 551 h 551"/>
                  <a:gd name="T12" fmla="*/ 0 w 1503"/>
                  <a:gd name="T13" fmla="*/ 433 h 551"/>
                  <a:gd name="T14" fmla="*/ 19 w 1503"/>
                  <a:gd name="T15" fmla="*/ 392 h 551"/>
                  <a:gd name="T16" fmla="*/ 19 w 1503"/>
                  <a:gd name="T17" fmla="*/ 392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3" h="551">
                    <a:moveTo>
                      <a:pt x="19" y="392"/>
                    </a:moveTo>
                    <a:lnTo>
                      <a:pt x="1193" y="500"/>
                    </a:lnTo>
                    <a:lnTo>
                      <a:pt x="1101" y="302"/>
                    </a:lnTo>
                    <a:lnTo>
                      <a:pt x="1240" y="447"/>
                    </a:lnTo>
                    <a:lnTo>
                      <a:pt x="1503" y="0"/>
                    </a:lnTo>
                    <a:lnTo>
                      <a:pt x="1246" y="551"/>
                    </a:lnTo>
                    <a:lnTo>
                      <a:pt x="0" y="433"/>
                    </a:lnTo>
                    <a:lnTo>
                      <a:pt x="19" y="392"/>
                    </a:lnTo>
                    <a:lnTo>
                      <a:pt x="19" y="3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28"/>
              <p:cNvSpPr/>
              <p:nvPr/>
            </p:nvSpPr>
            <p:spPr bwMode="auto">
              <a:xfrm>
                <a:off x="3414" y="2259"/>
                <a:ext cx="152" cy="258"/>
              </a:xfrm>
              <a:custGeom>
                <a:avLst/>
                <a:gdLst>
                  <a:gd name="T0" fmla="*/ 0 w 304"/>
                  <a:gd name="T1" fmla="*/ 476 h 517"/>
                  <a:gd name="T2" fmla="*/ 300 w 304"/>
                  <a:gd name="T3" fmla="*/ 0 h 517"/>
                  <a:gd name="T4" fmla="*/ 304 w 304"/>
                  <a:gd name="T5" fmla="*/ 63 h 517"/>
                  <a:gd name="T6" fmla="*/ 36 w 304"/>
                  <a:gd name="T7" fmla="*/ 517 h 517"/>
                  <a:gd name="T8" fmla="*/ 0 w 304"/>
                  <a:gd name="T9" fmla="*/ 476 h 517"/>
                  <a:gd name="T10" fmla="*/ 0 w 304"/>
                  <a:gd name="T11" fmla="*/ 476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4" h="517">
                    <a:moveTo>
                      <a:pt x="0" y="476"/>
                    </a:moveTo>
                    <a:lnTo>
                      <a:pt x="300" y="0"/>
                    </a:lnTo>
                    <a:lnTo>
                      <a:pt x="304" y="63"/>
                    </a:lnTo>
                    <a:lnTo>
                      <a:pt x="36" y="517"/>
                    </a:lnTo>
                    <a:lnTo>
                      <a:pt x="0" y="476"/>
                    </a:lnTo>
                    <a:lnTo>
                      <a:pt x="0" y="4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29"/>
              <p:cNvSpPr/>
              <p:nvPr/>
            </p:nvSpPr>
            <p:spPr bwMode="auto">
              <a:xfrm>
                <a:off x="2989" y="880"/>
                <a:ext cx="55" cy="35"/>
              </a:xfrm>
              <a:custGeom>
                <a:avLst/>
                <a:gdLst>
                  <a:gd name="T0" fmla="*/ 0 w 110"/>
                  <a:gd name="T1" fmla="*/ 0 h 71"/>
                  <a:gd name="T2" fmla="*/ 2 w 110"/>
                  <a:gd name="T3" fmla="*/ 69 h 71"/>
                  <a:gd name="T4" fmla="*/ 110 w 110"/>
                  <a:gd name="T5" fmla="*/ 71 h 71"/>
                  <a:gd name="T6" fmla="*/ 24 w 110"/>
                  <a:gd name="T7" fmla="*/ 46 h 71"/>
                  <a:gd name="T8" fmla="*/ 21 w 110"/>
                  <a:gd name="T9" fmla="*/ 2 h 71"/>
                  <a:gd name="T10" fmla="*/ 0 w 110"/>
                  <a:gd name="T11" fmla="*/ 0 h 71"/>
                  <a:gd name="T12" fmla="*/ 0 w 110"/>
                  <a:gd name="T1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" h="71">
                    <a:moveTo>
                      <a:pt x="0" y="0"/>
                    </a:moveTo>
                    <a:lnTo>
                      <a:pt x="2" y="69"/>
                    </a:lnTo>
                    <a:lnTo>
                      <a:pt x="110" y="71"/>
                    </a:lnTo>
                    <a:lnTo>
                      <a:pt x="24" y="46"/>
                    </a:lnTo>
                    <a:lnTo>
                      <a:pt x="21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30"/>
              <p:cNvSpPr/>
              <p:nvPr/>
            </p:nvSpPr>
            <p:spPr bwMode="auto">
              <a:xfrm>
                <a:off x="3337" y="1012"/>
                <a:ext cx="38" cy="36"/>
              </a:xfrm>
              <a:custGeom>
                <a:avLst/>
                <a:gdLst>
                  <a:gd name="T0" fmla="*/ 5 w 76"/>
                  <a:gd name="T1" fmla="*/ 9 h 72"/>
                  <a:gd name="T2" fmla="*/ 30 w 76"/>
                  <a:gd name="T3" fmla="*/ 0 h 72"/>
                  <a:gd name="T4" fmla="*/ 55 w 76"/>
                  <a:gd name="T5" fmla="*/ 0 h 72"/>
                  <a:gd name="T6" fmla="*/ 72 w 76"/>
                  <a:gd name="T7" fmla="*/ 19 h 72"/>
                  <a:gd name="T8" fmla="*/ 76 w 76"/>
                  <a:gd name="T9" fmla="*/ 47 h 72"/>
                  <a:gd name="T10" fmla="*/ 64 w 76"/>
                  <a:gd name="T11" fmla="*/ 60 h 72"/>
                  <a:gd name="T12" fmla="*/ 43 w 76"/>
                  <a:gd name="T13" fmla="*/ 72 h 72"/>
                  <a:gd name="T14" fmla="*/ 62 w 76"/>
                  <a:gd name="T15" fmla="*/ 41 h 72"/>
                  <a:gd name="T16" fmla="*/ 49 w 76"/>
                  <a:gd name="T17" fmla="*/ 17 h 72"/>
                  <a:gd name="T18" fmla="*/ 26 w 76"/>
                  <a:gd name="T19" fmla="*/ 17 h 72"/>
                  <a:gd name="T20" fmla="*/ 15 w 76"/>
                  <a:gd name="T21" fmla="*/ 24 h 72"/>
                  <a:gd name="T22" fmla="*/ 9 w 76"/>
                  <a:gd name="T23" fmla="*/ 55 h 72"/>
                  <a:gd name="T24" fmla="*/ 0 w 76"/>
                  <a:gd name="T25" fmla="*/ 34 h 72"/>
                  <a:gd name="T26" fmla="*/ 5 w 76"/>
                  <a:gd name="T27" fmla="*/ 9 h 72"/>
                  <a:gd name="T28" fmla="*/ 5 w 76"/>
                  <a:gd name="T29" fmla="*/ 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72">
                    <a:moveTo>
                      <a:pt x="5" y="9"/>
                    </a:moveTo>
                    <a:lnTo>
                      <a:pt x="30" y="0"/>
                    </a:lnTo>
                    <a:lnTo>
                      <a:pt x="55" y="0"/>
                    </a:lnTo>
                    <a:lnTo>
                      <a:pt x="72" y="19"/>
                    </a:lnTo>
                    <a:lnTo>
                      <a:pt x="76" y="47"/>
                    </a:lnTo>
                    <a:lnTo>
                      <a:pt x="64" y="60"/>
                    </a:lnTo>
                    <a:lnTo>
                      <a:pt x="43" y="72"/>
                    </a:lnTo>
                    <a:lnTo>
                      <a:pt x="62" y="41"/>
                    </a:lnTo>
                    <a:lnTo>
                      <a:pt x="49" y="17"/>
                    </a:lnTo>
                    <a:lnTo>
                      <a:pt x="26" y="17"/>
                    </a:lnTo>
                    <a:lnTo>
                      <a:pt x="15" y="24"/>
                    </a:lnTo>
                    <a:lnTo>
                      <a:pt x="9" y="55"/>
                    </a:lnTo>
                    <a:lnTo>
                      <a:pt x="0" y="3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31"/>
              <p:cNvSpPr/>
              <p:nvPr/>
            </p:nvSpPr>
            <p:spPr bwMode="auto">
              <a:xfrm>
                <a:off x="3047" y="1135"/>
                <a:ext cx="183" cy="55"/>
              </a:xfrm>
              <a:custGeom>
                <a:avLst/>
                <a:gdLst>
                  <a:gd name="T0" fmla="*/ 0 w 367"/>
                  <a:gd name="T1" fmla="*/ 0 h 110"/>
                  <a:gd name="T2" fmla="*/ 0 w 367"/>
                  <a:gd name="T3" fmla="*/ 110 h 110"/>
                  <a:gd name="T4" fmla="*/ 367 w 367"/>
                  <a:gd name="T5" fmla="*/ 110 h 110"/>
                  <a:gd name="T6" fmla="*/ 338 w 367"/>
                  <a:gd name="T7" fmla="*/ 80 h 110"/>
                  <a:gd name="T8" fmla="*/ 207 w 367"/>
                  <a:gd name="T9" fmla="*/ 81 h 110"/>
                  <a:gd name="T10" fmla="*/ 194 w 367"/>
                  <a:gd name="T11" fmla="*/ 91 h 110"/>
                  <a:gd name="T12" fmla="*/ 15 w 367"/>
                  <a:gd name="T13" fmla="*/ 91 h 110"/>
                  <a:gd name="T14" fmla="*/ 15 w 367"/>
                  <a:gd name="T15" fmla="*/ 7 h 110"/>
                  <a:gd name="T16" fmla="*/ 0 w 367"/>
                  <a:gd name="T17" fmla="*/ 0 h 110"/>
                  <a:gd name="T18" fmla="*/ 0 w 367"/>
                  <a:gd name="T1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7" h="110">
                    <a:moveTo>
                      <a:pt x="0" y="0"/>
                    </a:moveTo>
                    <a:lnTo>
                      <a:pt x="0" y="110"/>
                    </a:lnTo>
                    <a:lnTo>
                      <a:pt x="367" y="110"/>
                    </a:lnTo>
                    <a:lnTo>
                      <a:pt x="338" y="80"/>
                    </a:lnTo>
                    <a:lnTo>
                      <a:pt x="207" y="81"/>
                    </a:lnTo>
                    <a:lnTo>
                      <a:pt x="194" y="91"/>
                    </a:lnTo>
                    <a:lnTo>
                      <a:pt x="15" y="91"/>
                    </a:lnTo>
                    <a:lnTo>
                      <a:pt x="15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32"/>
              <p:cNvSpPr/>
              <p:nvPr/>
            </p:nvSpPr>
            <p:spPr bwMode="auto">
              <a:xfrm>
                <a:off x="3022" y="1229"/>
                <a:ext cx="336" cy="7"/>
              </a:xfrm>
              <a:custGeom>
                <a:avLst/>
                <a:gdLst>
                  <a:gd name="T0" fmla="*/ 0 w 671"/>
                  <a:gd name="T1" fmla="*/ 0 h 13"/>
                  <a:gd name="T2" fmla="*/ 671 w 671"/>
                  <a:gd name="T3" fmla="*/ 0 h 13"/>
                  <a:gd name="T4" fmla="*/ 666 w 671"/>
                  <a:gd name="T5" fmla="*/ 13 h 13"/>
                  <a:gd name="T6" fmla="*/ 4 w 671"/>
                  <a:gd name="T7" fmla="*/ 13 h 13"/>
                  <a:gd name="T8" fmla="*/ 0 w 671"/>
                  <a:gd name="T9" fmla="*/ 0 h 13"/>
                  <a:gd name="T10" fmla="*/ 0 w 671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1" h="13">
                    <a:moveTo>
                      <a:pt x="0" y="0"/>
                    </a:moveTo>
                    <a:lnTo>
                      <a:pt x="671" y="0"/>
                    </a:lnTo>
                    <a:lnTo>
                      <a:pt x="666" y="13"/>
                    </a:lnTo>
                    <a:lnTo>
                      <a:pt x="4" y="1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Freeform 33"/>
              <p:cNvSpPr/>
              <p:nvPr/>
            </p:nvSpPr>
            <p:spPr bwMode="auto">
              <a:xfrm>
                <a:off x="3008" y="1209"/>
                <a:ext cx="350" cy="68"/>
              </a:xfrm>
              <a:custGeom>
                <a:avLst/>
                <a:gdLst>
                  <a:gd name="T0" fmla="*/ 19 w 699"/>
                  <a:gd name="T1" fmla="*/ 17 h 137"/>
                  <a:gd name="T2" fmla="*/ 15 w 699"/>
                  <a:gd name="T3" fmla="*/ 110 h 137"/>
                  <a:gd name="T4" fmla="*/ 699 w 699"/>
                  <a:gd name="T5" fmla="*/ 124 h 137"/>
                  <a:gd name="T6" fmla="*/ 699 w 699"/>
                  <a:gd name="T7" fmla="*/ 137 h 137"/>
                  <a:gd name="T8" fmla="*/ 2 w 699"/>
                  <a:gd name="T9" fmla="*/ 133 h 137"/>
                  <a:gd name="T10" fmla="*/ 0 w 699"/>
                  <a:gd name="T11" fmla="*/ 0 h 137"/>
                  <a:gd name="T12" fmla="*/ 19 w 699"/>
                  <a:gd name="T13" fmla="*/ 17 h 137"/>
                  <a:gd name="T14" fmla="*/ 19 w 699"/>
                  <a:gd name="T15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137">
                    <a:moveTo>
                      <a:pt x="19" y="17"/>
                    </a:moveTo>
                    <a:lnTo>
                      <a:pt x="15" y="110"/>
                    </a:lnTo>
                    <a:lnTo>
                      <a:pt x="699" y="124"/>
                    </a:lnTo>
                    <a:lnTo>
                      <a:pt x="699" y="137"/>
                    </a:lnTo>
                    <a:lnTo>
                      <a:pt x="2" y="133"/>
                    </a:lnTo>
                    <a:lnTo>
                      <a:pt x="0" y="0"/>
                    </a:lnTo>
                    <a:lnTo>
                      <a:pt x="19" y="17"/>
                    </a:lnTo>
                    <a:lnTo>
                      <a:pt x="19" y="17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Freeform 34"/>
              <p:cNvSpPr/>
              <p:nvPr/>
            </p:nvSpPr>
            <p:spPr bwMode="auto">
              <a:xfrm>
                <a:off x="3017" y="1220"/>
                <a:ext cx="351" cy="49"/>
              </a:xfrm>
              <a:custGeom>
                <a:avLst/>
                <a:gdLst>
                  <a:gd name="T0" fmla="*/ 0 w 701"/>
                  <a:gd name="T1" fmla="*/ 0 h 99"/>
                  <a:gd name="T2" fmla="*/ 0 w 701"/>
                  <a:gd name="T3" fmla="*/ 97 h 99"/>
                  <a:gd name="T4" fmla="*/ 701 w 701"/>
                  <a:gd name="T5" fmla="*/ 99 h 99"/>
                  <a:gd name="T6" fmla="*/ 698 w 701"/>
                  <a:gd name="T7" fmla="*/ 85 h 99"/>
                  <a:gd name="T8" fmla="*/ 11 w 701"/>
                  <a:gd name="T9" fmla="*/ 85 h 99"/>
                  <a:gd name="T10" fmla="*/ 7 w 701"/>
                  <a:gd name="T11" fmla="*/ 15 h 99"/>
                  <a:gd name="T12" fmla="*/ 698 w 701"/>
                  <a:gd name="T13" fmla="*/ 17 h 99"/>
                  <a:gd name="T14" fmla="*/ 690 w 701"/>
                  <a:gd name="T15" fmla="*/ 0 h 99"/>
                  <a:gd name="T16" fmla="*/ 0 w 701"/>
                  <a:gd name="T17" fmla="*/ 0 h 99"/>
                  <a:gd name="T18" fmla="*/ 0 w 701"/>
                  <a:gd name="T1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1" h="99">
                    <a:moveTo>
                      <a:pt x="0" y="0"/>
                    </a:moveTo>
                    <a:lnTo>
                      <a:pt x="0" y="97"/>
                    </a:lnTo>
                    <a:lnTo>
                      <a:pt x="701" y="99"/>
                    </a:lnTo>
                    <a:lnTo>
                      <a:pt x="698" y="85"/>
                    </a:lnTo>
                    <a:lnTo>
                      <a:pt x="11" y="85"/>
                    </a:lnTo>
                    <a:lnTo>
                      <a:pt x="7" y="15"/>
                    </a:lnTo>
                    <a:lnTo>
                      <a:pt x="698" y="17"/>
                    </a:lnTo>
                    <a:lnTo>
                      <a:pt x="69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35"/>
              <p:cNvSpPr>
                <a:spLocks noChangeShapeType="1"/>
              </p:cNvSpPr>
              <p:nvPr/>
            </p:nvSpPr>
            <p:spPr bwMode="auto">
              <a:xfrm>
                <a:off x="3600" y="1200"/>
                <a:ext cx="0" cy="1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" name="Text Box 36"/>
            <p:cNvSpPr txBox="1">
              <a:spLocks noChangeArrowheads="1"/>
            </p:cNvSpPr>
            <p:nvPr/>
          </p:nvSpPr>
          <p:spPr bwMode="auto">
            <a:xfrm>
              <a:off x="3714" y="8348"/>
              <a:ext cx="3991" cy="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06651" tIns="53325" rIns="106651" bIns="53325">
              <a:spAutoFit/>
            </a:bodyPr>
            <a:lstStyle>
              <a:lvl1pPr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5334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0668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1336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908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0480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5052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9624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None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Web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服务器</a:t>
              </a:r>
            </a:p>
          </p:txBody>
        </p:sp>
        <p:grpSp>
          <p:nvGrpSpPr>
            <p:cNvPr id="17" name="Group 37"/>
            <p:cNvGrpSpPr/>
            <p:nvPr/>
          </p:nvGrpSpPr>
          <p:grpSpPr bwMode="auto">
            <a:xfrm>
              <a:off x="6552" y="2814"/>
              <a:ext cx="3135" cy="840"/>
              <a:chOff x="2976" y="1776"/>
              <a:chExt cx="1152" cy="288"/>
            </a:xfrm>
          </p:grpSpPr>
          <p:sp>
            <p:nvSpPr>
              <p:cNvPr id="35" name="Line 38"/>
              <p:cNvSpPr>
                <a:spLocks noChangeShapeType="1"/>
              </p:cNvSpPr>
              <p:nvPr/>
            </p:nvSpPr>
            <p:spPr bwMode="auto">
              <a:xfrm>
                <a:off x="3216" y="2064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Text Box 39"/>
              <p:cNvSpPr txBox="1">
                <a:spLocks noChangeArrowheads="1"/>
              </p:cNvSpPr>
              <p:nvPr/>
            </p:nvSpPr>
            <p:spPr bwMode="auto">
              <a:xfrm>
                <a:off x="2976" y="1776"/>
                <a:ext cx="1152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6651" tIns="53325" rIns="106651" bIns="53325">
                <a:spAutoFit/>
              </a:bodyPr>
              <a:lstStyle>
                <a:lvl1pPr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5334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0668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1336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908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30480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5052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9624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23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request</a:t>
                </a:r>
              </a:p>
            </p:txBody>
          </p:sp>
        </p:grpSp>
        <p:grpSp>
          <p:nvGrpSpPr>
            <p:cNvPr id="18" name="Group 66"/>
            <p:cNvGrpSpPr/>
            <p:nvPr/>
          </p:nvGrpSpPr>
          <p:grpSpPr bwMode="auto">
            <a:xfrm>
              <a:off x="2450" y="5079"/>
              <a:ext cx="2205" cy="925"/>
              <a:chOff x="630" y="2428"/>
              <a:chExt cx="882" cy="370"/>
            </a:xfrm>
          </p:grpSpPr>
          <p:sp>
            <p:nvSpPr>
              <p:cNvPr id="33" name="Line 43"/>
              <p:cNvSpPr>
                <a:spLocks noChangeShapeType="1"/>
              </p:cNvSpPr>
              <p:nvPr/>
            </p:nvSpPr>
            <p:spPr bwMode="auto">
              <a:xfrm flipV="1">
                <a:off x="687" y="2792"/>
                <a:ext cx="698" cy="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Text Box 44"/>
              <p:cNvSpPr txBox="1">
                <a:spLocks noChangeArrowheads="1"/>
              </p:cNvSpPr>
              <p:nvPr/>
            </p:nvSpPr>
            <p:spPr bwMode="auto">
              <a:xfrm>
                <a:off x="630" y="2428"/>
                <a:ext cx="882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06651" tIns="53325" rIns="106651" bIns="53325">
                <a:spAutoFit/>
              </a:bodyPr>
              <a:lstStyle>
                <a:lvl1pPr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5334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0668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1336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908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30480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5052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9624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23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response</a:t>
                </a:r>
              </a:p>
            </p:txBody>
          </p:sp>
        </p:grpSp>
        <p:grpSp>
          <p:nvGrpSpPr>
            <p:cNvPr id="20" name="Group 49"/>
            <p:cNvGrpSpPr/>
            <p:nvPr/>
          </p:nvGrpSpPr>
          <p:grpSpPr bwMode="auto">
            <a:xfrm>
              <a:off x="2425" y="3810"/>
              <a:ext cx="2152" cy="942"/>
              <a:chOff x="1403" y="1742"/>
              <a:chExt cx="1152" cy="323"/>
            </a:xfrm>
          </p:grpSpPr>
          <p:sp>
            <p:nvSpPr>
              <p:cNvPr id="31" name="Line 50"/>
              <p:cNvSpPr>
                <a:spLocks noChangeShapeType="1"/>
              </p:cNvSpPr>
              <p:nvPr/>
            </p:nvSpPr>
            <p:spPr bwMode="auto">
              <a:xfrm>
                <a:off x="1492" y="2062"/>
                <a:ext cx="934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51"/>
              <p:cNvSpPr txBox="1">
                <a:spLocks noChangeArrowheads="1"/>
              </p:cNvSpPr>
              <p:nvPr/>
            </p:nvSpPr>
            <p:spPr bwMode="auto">
              <a:xfrm>
                <a:off x="1403" y="1742"/>
                <a:ext cx="1152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6651" tIns="53325" rIns="106651" bIns="53325">
                <a:spAutoFit/>
              </a:bodyPr>
              <a:lstStyle>
                <a:lvl1pPr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5334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0668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1336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908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30480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5052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9624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23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request</a:t>
                </a:r>
              </a:p>
            </p:txBody>
          </p:sp>
        </p:grpSp>
        <p:sp>
          <p:nvSpPr>
            <p:cNvPr id="21" name="Text Box 54"/>
            <p:cNvSpPr txBox="1">
              <a:spLocks noChangeArrowheads="1"/>
            </p:cNvSpPr>
            <p:nvPr/>
          </p:nvSpPr>
          <p:spPr bwMode="auto">
            <a:xfrm>
              <a:off x="49" y="6427"/>
              <a:ext cx="3216" cy="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06651" tIns="53325" rIns="106651" bIns="53325">
              <a:spAutoFit/>
            </a:bodyPr>
            <a:lstStyle>
              <a:lvl1pPr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5334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0668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1336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908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0480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5052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9624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None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Web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浏览器</a:t>
              </a:r>
            </a:p>
          </p:txBody>
        </p:sp>
        <p:pic>
          <p:nvPicPr>
            <p:cNvPr id="22" name="Picture 55" descr="oper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" y="4082"/>
              <a:ext cx="2013" cy="2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23" name="Group 67"/>
            <p:cNvGrpSpPr/>
            <p:nvPr/>
          </p:nvGrpSpPr>
          <p:grpSpPr bwMode="auto">
            <a:xfrm>
              <a:off x="7057" y="6216"/>
              <a:ext cx="2278" cy="938"/>
              <a:chOff x="721" y="2417"/>
              <a:chExt cx="911" cy="375"/>
            </a:xfrm>
          </p:grpSpPr>
          <p:sp>
            <p:nvSpPr>
              <p:cNvPr id="28" name="Line 68"/>
              <p:cNvSpPr>
                <a:spLocks noChangeShapeType="1"/>
              </p:cNvSpPr>
              <p:nvPr/>
            </p:nvSpPr>
            <p:spPr bwMode="auto">
              <a:xfrm flipV="1">
                <a:off x="775" y="2789"/>
                <a:ext cx="803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Text Box 69"/>
              <p:cNvSpPr txBox="1">
                <a:spLocks noChangeArrowheads="1"/>
              </p:cNvSpPr>
              <p:nvPr/>
            </p:nvSpPr>
            <p:spPr bwMode="auto">
              <a:xfrm>
                <a:off x="721" y="2417"/>
                <a:ext cx="911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06651" tIns="53325" rIns="106651" bIns="53325">
                <a:spAutoFit/>
              </a:bodyPr>
              <a:lstStyle>
                <a:lvl1pPr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5334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0668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1336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908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30480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5052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9624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23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response</a:t>
                </a:r>
              </a:p>
            </p:txBody>
          </p:sp>
        </p:grpSp>
        <p:sp>
          <p:nvSpPr>
            <p:cNvPr id="27" name="Cloud"/>
            <p:cNvSpPr>
              <a:spLocks noChangeAspect="1" noEditPoints="1" noChangeArrowheads="1"/>
            </p:cNvSpPr>
            <p:nvPr/>
          </p:nvSpPr>
          <p:spPr bwMode="auto">
            <a:xfrm>
              <a:off x="9923" y="4742"/>
              <a:ext cx="3780" cy="147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1">
              <a:gsLst>
                <a:gs pos="0">
                  <a:srgbClr val="CCFFFF"/>
                </a:gs>
                <a:gs pos="100000">
                  <a:srgbClr val="CCFFFF">
                    <a:gamma/>
                    <a:shade val="8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106651" tIns="53325" rIns="106651" bIns="53325"/>
            <a:lstStyle>
              <a:lvl1pPr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5334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0668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1336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908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0480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5052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9624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buNone/>
              </a:pPr>
              <a:r>
                <a:rPr lang="en-US" altLang="zh-CN" sz="26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Servlet </a:t>
              </a:r>
              <a:r>
                <a:rPr lang="en-US" altLang="zh-CN" sz="2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9" name="Cloud"/>
            <p:cNvSpPr>
              <a:spLocks noChangeAspect="1" noEditPoints="1" noChangeArrowheads="1"/>
            </p:cNvSpPr>
            <p:nvPr/>
          </p:nvSpPr>
          <p:spPr bwMode="auto">
            <a:xfrm>
              <a:off x="10020" y="2729"/>
              <a:ext cx="3780" cy="147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1">
              <a:gsLst>
                <a:gs pos="0">
                  <a:srgbClr val="CCFFFF"/>
                </a:gs>
                <a:gs pos="100000">
                  <a:srgbClr val="CCFFFF">
                    <a:gamma/>
                    <a:shade val="8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106651" tIns="53325" rIns="106651" bIns="53325"/>
            <a:lstStyle>
              <a:lvl1pPr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5334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0668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1336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908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0480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5052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9624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buNone/>
              </a:pPr>
              <a:r>
                <a:rPr lang="en-US" altLang="zh-CN" sz="26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Servlet </a:t>
              </a:r>
              <a:r>
                <a:rPr lang="en-US" altLang="zh-CN" sz="26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Cloud"/>
            <p:cNvSpPr>
              <a:spLocks noChangeAspect="1" noEditPoints="1" noChangeArrowheads="1"/>
            </p:cNvSpPr>
            <p:nvPr/>
          </p:nvSpPr>
          <p:spPr bwMode="auto">
            <a:xfrm>
              <a:off x="9955" y="6558"/>
              <a:ext cx="3780" cy="147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1">
              <a:gsLst>
                <a:gs pos="0">
                  <a:srgbClr val="CCFFFF"/>
                </a:gs>
                <a:gs pos="100000">
                  <a:srgbClr val="CCFFFF">
                    <a:gamma/>
                    <a:shade val="8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106651" tIns="53325" rIns="106651" bIns="53325"/>
            <a:lstStyle>
              <a:lvl1pPr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5334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0668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1336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908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0480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5052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9624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buNone/>
              </a:pPr>
              <a:r>
                <a:rPr lang="en-US" altLang="zh-CN" sz="26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Servlet </a:t>
              </a:r>
              <a:r>
                <a:rPr lang="en-US" altLang="zh-CN" sz="26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4219" y="2921"/>
              <a:ext cx="3009" cy="5128"/>
              <a:chOff x="3467339" y="1467168"/>
              <a:chExt cx="1755775" cy="3200400"/>
            </a:xfrm>
          </p:grpSpPr>
          <p:grpSp>
            <p:nvGrpSpPr>
              <p:cNvPr id="72" name="Group 3"/>
              <p:cNvGrpSpPr/>
              <p:nvPr/>
            </p:nvGrpSpPr>
            <p:grpSpPr bwMode="auto">
              <a:xfrm>
                <a:off x="3467339" y="1467168"/>
                <a:ext cx="1755775" cy="3200400"/>
                <a:chOff x="2876" y="832"/>
                <a:chExt cx="756" cy="1794"/>
              </a:xfr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grpSpPr>
            <p:sp>
              <p:nvSpPr>
                <p:cNvPr id="74" name="Freeform 4"/>
                <p:cNvSpPr/>
                <p:nvPr/>
              </p:nvSpPr>
              <p:spPr bwMode="auto">
                <a:xfrm>
                  <a:off x="3415" y="2284"/>
                  <a:ext cx="217" cy="321"/>
                </a:xfrm>
                <a:custGeom>
                  <a:avLst/>
                  <a:gdLst>
                    <a:gd name="T0" fmla="*/ 0 w 433"/>
                    <a:gd name="T1" fmla="*/ 441 h 640"/>
                    <a:gd name="T2" fmla="*/ 289 w 433"/>
                    <a:gd name="T3" fmla="*/ 0 h 640"/>
                    <a:gd name="T4" fmla="*/ 414 w 433"/>
                    <a:gd name="T5" fmla="*/ 68 h 640"/>
                    <a:gd name="T6" fmla="*/ 433 w 433"/>
                    <a:gd name="T7" fmla="*/ 144 h 640"/>
                    <a:gd name="T8" fmla="*/ 138 w 433"/>
                    <a:gd name="T9" fmla="*/ 640 h 640"/>
                    <a:gd name="T10" fmla="*/ 0 w 433"/>
                    <a:gd name="T11" fmla="*/ 441 h 640"/>
                    <a:gd name="T12" fmla="*/ 0 w 433"/>
                    <a:gd name="T13" fmla="*/ 441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3" h="640">
                      <a:moveTo>
                        <a:pt x="0" y="441"/>
                      </a:moveTo>
                      <a:lnTo>
                        <a:pt x="289" y="0"/>
                      </a:lnTo>
                      <a:lnTo>
                        <a:pt x="414" y="68"/>
                      </a:lnTo>
                      <a:lnTo>
                        <a:pt x="433" y="144"/>
                      </a:lnTo>
                      <a:lnTo>
                        <a:pt x="138" y="640"/>
                      </a:lnTo>
                      <a:lnTo>
                        <a:pt x="0" y="441"/>
                      </a:lnTo>
                      <a:lnTo>
                        <a:pt x="0" y="4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1">
                        <a:lumMod val="85000"/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75" name="Freeform 5"/>
                <p:cNvSpPr/>
                <p:nvPr/>
              </p:nvSpPr>
              <p:spPr bwMode="auto">
                <a:xfrm>
                  <a:off x="2884" y="844"/>
                  <a:ext cx="617" cy="1774"/>
                </a:xfrm>
                <a:custGeom>
                  <a:avLst/>
                  <a:gdLst>
                    <a:gd name="T0" fmla="*/ 104 w 1234"/>
                    <a:gd name="T1" fmla="*/ 0 h 3549"/>
                    <a:gd name="T2" fmla="*/ 1074 w 1234"/>
                    <a:gd name="T3" fmla="*/ 19 h 3549"/>
                    <a:gd name="T4" fmla="*/ 1061 w 1234"/>
                    <a:gd name="T5" fmla="*/ 3289 h 3549"/>
                    <a:gd name="T6" fmla="*/ 1234 w 1234"/>
                    <a:gd name="T7" fmla="*/ 3549 h 3549"/>
                    <a:gd name="T8" fmla="*/ 0 w 1234"/>
                    <a:gd name="T9" fmla="*/ 3433 h 3549"/>
                    <a:gd name="T10" fmla="*/ 104 w 1234"/>
                    <a:gd name="T11" fmla="*/ 3247 h 3549"/>
                    <a:gd name="T12" fmla="*/ 104 w 1234"/>
                    <a:gd name="T13" fmla="*/ 0 h 3549"/>
                    <a:gd name="T14" fmla="*/ 104 w 1234"/>
                    <a:gd name="T15" fmla="*/ 0 h 35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34" h="3549">
                      <a:moveTo>
                        <a:pt x="104" y="0"/>
                      </a:moveTo>
                      <a:lnTo>
                        <a:pt x="1074" y="19"/>
                      </a:lnTo>
                      <a:lnTo>
                        <a:pt x="1061" y="3289"/>
                      </a:lnTo>
                      <a:lnTo>
                        <a:pt x="1234" y="3549"/>
                      </a:lnTo>
                      <a:lnTo>
                        <a:pt x="0" y="3433"/>
                      </a:lnTo>
                      <a:lnTo>
                        <a:pt x="104" y="3247"/>
                      </a:lnTo>
                      <a:lnTo>
                        <a:pt x="104" y="0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1">
                        <a:lumMod val="85000"/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77" name="Freeform 6"/>
                <p:cNvSpPr/>
                <p:nvPr/>
              </p:nvSpPr>
              <p:spPr bwMode="auto">
                <a:xfrm>
                  <a:off x="2880" y="2489"/>
                  <a:ext cx="611" cy="119"/>
                </a:xfrm>
                <a:custGeom>
                  <a:avLst/>
                  <a:gdLst>
                    <a:gd name="T0" fmla="*/ 88 w 1223"/>
                    <a:gd name="T1" fmla="*/ 0 h 238"/>
                    <a:gd name="T2" fmla="*/ 1122 w 1223"/>
                    <a:gd name="T3" fmla="*/ 80 h 238"/>
                    <a:gd name="T4" fmla="*/ 1150 w 1223"/>
                    <a:gd name="T5" fmla="*/ 126 h 238"/>
                    <a:gd name="T6" fmla="*/ 202 w 1223"/>
                    <a:gd name="T7" fmla="*/ 63 h 238"/>
                    <a:gd name="T8" fmla="*/ 1188 w 1223"/>
                    <a:gd name="T9" fmla="*/ 164 h 238"/>
                    <a:gd name="T10" fmla="*/ 1223 w 1223"/>
                    <a:gd name="T11" fmla="*/ 238 h 238"/>
                    <a:gd name="T12" fmla="*/ 0 w 1223"/>
                    <a:gd name="T13" fmla="*/ 137 h 238"/>
                    <a:gd name="T14" fmla="*/ 88 w 1223"/>
                    <a:gd name="T15" fmla="*/ 0 h 238"/>
                    <a:gd name="T16" fmla="*/ 88 w 1223"/>
                    <a:gd name="T17" fmla="*/ 0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3" h="238">
                      <a:moveTo>
                        <a:pt x="88" y="0"/>
                      </a:moveTo>
                      <a:lnTo>
                        <a:pt x="1122" y="80"/>
                      </a:lnTo>
                      <a:lnTo>
                        <a:pt x="1150" y="126"/>
                      </a:lnTo>
                      <a:lnTo>
                        <a:pt x="202" y="63"/>
                      </a:lnTo>
                      <a:lnTo>
                        <a:pt x="1188" y="164"/>
                      </a:lnTo>
                      <a:lnTo>
                        <a:pt x="1223" y="238"/>
                      </a:lnTo>
                      <a:lnTo>
                        <a:pt x="0" y="137"/>
                      </a:lnTo>
                      <a:lnTo>
                        <a:pt x="88" y="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1">
                        <a:lumMod val="85000"/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78" name="Freeform 7"/>
                <p:cNvSpPr/>
                <p:nvPr/>
              </p:nvSpPr>
              <p:spPr bwMode="auto">
                <a:xfrm>
                  <a:off x="2937" y="889"/>
                  <a:ext cx="98" cy="1572"/>
                </a:xfrm>
                <a:custGeom>
                  <a:avLst/>
                  <a:gdLst>
                    <a:gd name="T0" fmla="*/ 4 w 198"/>
                    <a:gd name="T1" fmla="*/ 0 h 3144"/>
                    <a:gd name="T2" fmla="*/ 53 w 198"/>
                    <a:gd name="T3" fmla="*/ 4 h 3144"/>
                    <a:gd name="T4" fmla="*/ 61 w 198"/>
                    <a:gd name="T5" fmla="*/ 57 h 3144"/>
                    <a:gd name="T6" fmla="*/ 194 w 198"/>
                    <a:gd name="T7" fmla="*/ 61 h 3144"/>
                    <a:gd name="T8" fmla="*/ 198 w 198"/>
                    <a:gd name="T9" fmla="*/ 354 h 3144"/>
                    <a:gd name="T10" fmla="*/ 61 w 198"/>
                    <a:gd name="T11" fmla="*/ 365 h 3144"/>
                    <a:gd name="T12" fmla="*/ 76 w 198"/>
                    <a:gd name="T13" fmla="*/ 3144 h 3144"/>
                    <a:gd name="T14" fmla="*/ 0 w 198"/>
                    <a:gd name="T15" fmla="*/ 3144 h 3144"/>
                    <a:gd name="T16" fmla="*/ 4 w 198"/>
                    <a:gd name="T17" fmla="*/ 0 h 3144"/>
                    <a:gd name="T18" fmla="*/ 4 w 198"/>
                    <a:gd name="T19" fmla="*/ 0 h 3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3144">
                      <a:moveTo>
                        <a:pt x="4" y="0"/>
                      </a:moveTo>
                      <a:lnTo>
                        <a:pt x="53" y="4"/>
                      </a:lnTo>
                      <a:lnTo>
                        <a:pt x="61" y="57"/>
                      </a:lnTo>
                      <a:lnTo>
                        <a:pt x="194" y="61"/>
                      </a:lnTo>
                      <a:lnTo>
                        <a:pt x="198" y="354"/>
                      </a:lnTo>
                      <a:lnTo>
                        <a:pt x="61" y="365"/>
                      </a:lnTo>
                      <a:lnTo>
                        <a:pt x="76" y="3144"/>
                      </a:lnTo>
                      <a:lnTo>
                        <a:pt x="0" y="3144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1">
                        <a:lumMod val="85000"/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79" name="Freeform 8"/>
                <p:cNvSpPr/>
                <p:nvPr/>
              </p:nvSpPr>
              <p:spPr bwMode="auto">
                <a:xfrm>
                  <a:off x="2942" y="863"/>
                  <a:ext cx="457" cy="1640"/>
                </a:xfrm>
                <a:custGeom>
                  <a:avLst/>
                  <a:gdLst>
                    <a:gd name="T0" fmla="*/ 45 w 912"/>
                    <a:gd name="T1" fmla="*/ 0 h 3281"/>
                    <a:gd name="T2" fmla="*/ 49 w 912"/>
                    <a:gd name="T3" fmla="*/ 42 h 3281"/>
                    <a:gd name="T4" fmla="*/ 104 w 912"/>
                    <a:gd name="T5" fmla="*/ 42 h 3281"/>
                    <a:gd name="T6" fmla="*/ 104 w 912"/>
                    <a:gd name="T7" fmla="*/ 97 h 3281"/>
                    <a:gd name="T8" fmla="*/ 213 w 912"/>
                    <a:gd name="T9" fmla="*/ 105 h 3281"/>
                    <a:gd name="T10" fmla="*/ 216 w 912"/>
                    <a:gd name="T11" fmla="*/ 405 h 3281"/>
                    <a:gd name="T12" fmla="*/ 97 w 912"/>
                    <a:gd name="T13" fmla="*/ 439 h 3281"/>
                    <a:gd name="T14" fmla="*/ 140 w 912"/>
                    <a:gd name="T15" fmla="*/ 3000 h 3281"/>
                    <a:gd name="T16" fmla="*/ 91 w 912"/>
                    <a:gd name="T17" fmla="*/ 3022 h 3281"/>
                    <a:gd name="T18" fmla="*/ 11 w 912"/>
                    <a:gd name="T19" fmla="*/ 3013 h 3281"/>
                    <a:gd name="T20" fmla="*/ 0 w 912"/>
                    <a:gd name="T21" fmla="*/ 3197 h 3281"/>
                    <a:gd name="T22" fmla="*/ 908 w 912"/>
                    <a:gd name="T23" fmla="*/ 3281 h 3281"/>
                    <a:gd name="T24" fmla="*/ 910 w 912"/>
                    <a:gd name="T25" fmla="*/ 424 h 3281"/>
                    <a:gd name="T26" fmla="*/ 741 w 912"/>
                    <a:gd name="T27" fmla="*/ 413 h 3281"/>
                    <a:gd name="T28" fmla="*/ 732 w 912"/>
                    <a:gd name="T29" fmla="*/ 112 h 3281"/>
                    <a:gd name="T30" fmla="*/ 874 w 912"/>
                    <a:gd name="T31" fmla="*/ 105 h 3281"/>
                    <a:gd name="T32" fmla="*/ 874 w 912"/>
                    <a:gd name="T33" fmla="*/ 38 h 3281"/>
                    <a:gd name="T34" fmla="*/ 912 w 912"/>
                    <a:gd name="T35" fmla="*/ 34 h 3281"/>
                    <a:gd name="T36" fmla="*/ 912 w 912"/>
                    <a:gd name="T37" fmla="*/ 0 h 3281"/>
                    <a:gd name="T38" fmla="*/ 45 w 912"/>
                    <a:gd name="T39" fmla="*/ 0 h 3281"/>
                    <a:gd name="T40" fmla="*/ 45 w 912"/>
                    <a:gd name="T41" fmla="*/ 0 h 3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12" h="3281">
                      <a:moveTo>
                        <a:pt x="45" y="0"/>
                      </a:moveTo>
                      <a:lnTo>
                        <a:pt x="49" y="42"/>
                      </a:lnTo>
                      <a:lnTo>
                        <a:pt x="104" y="42"/>
                      </a:lnTo>
                      <a:lnTo>
                        <a:pt x="104" y="97"/>
                      </a:lnTo>
                      <a:lnTo>
                        <a:pt x="213" y="105"/>
                      </a:lnTo>
                      <a:lnTo>
                        <a:pt x="216" y="405"/>
                      </a:lnTo>
                      <a:lnTo>
                        <a:pt x="97" y="439"/>
                      </a:lnTo>
                      <a:lnTo>
                        <a:pt x="140" y="3000"/>
                      </a:lnTo>
                      <a:lnTo>
                        <a:pt x="91" y="3022"/>
                      </a:lnTo>
                      <a:lnTo>
                        <a:pt x="11" y="3013"/>
                      </a:lnTo>
                      <a:lnTo>
                        <a:pt x="0" y="3197"/>
                      </a:lnTo>
                      <a:lnTo>
                        <a:pt x="908" y="3281"/>
                      </a:lnTo>
                      <a:lnTo>
                        <a:pt x="910" y="424"/>
                      </a:lnTo>
                      <a:lnTo>
                        <a:pt x="741" y="413"/>
                      </a:lnTo>
                      <a:lnTo>
                        <a:pt x="732" y="112"/>
                      </a:lnTo>
                      <a:lnTo>
                        <a:pt x="874" y="105"/>
                      </a:lnTo>
                      <a:lnTo>
                        <a:pt x="874" y="38"/>
                      </a:lnTo>
                      <a:lnTo>
                        <a:pt x="912" y="34"/>
                      </a:lnTo>
                      <a:lnTo>
                        <a:pt x="912" y="0"/>
                      </a:lnTo>
                      <a:lnTo>
                        <a:pt x="45" y="0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1">
                        <a:lumMod val="85000"/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80" name="Freeform 9"/>
                <p:cNvSpPr/>
                <p:nvPr/>
              </p:nvSpPr>
              <p:spPr bwMode="auto">
                <a:xfrm>
                  <a:off x="3418" y="840"/>
                  <a:ext cx="178" cy="1661"/>
                </a:xfrm>
                <a:custGeom>
                  <a:avLst/>
                  <a:gdLst>
                    <a:gd name="T0" fmla="*/ 0 w 358"/>
                    <a:gd name="T1" fmla="*/ 0 h 3322"/>
                    <a:gd name="T2" fmla="*/ 14 w 358"/>
                    <a:gd name="T3" fmla="*/ 3322 h 3322"/>
                    <a:gd name="T4" fmla="*/ 358 w 358"/>
                    <a:gd name="T5" fmla="*/ 2824 h 3322"/>
                    <a:gd name="T6" fmla="*/ 301 w 358"/>
                    <a:gd name="T7" fmla="*/ 142 h 3322"/>
                    <a:gd name="T8" fmla="*/ 0 w 358"/>
                    <a:gd name="T9" fmla="*/ 0 h 3322"/>
                    <a:gd name="T10" fmla="*/ 0 w 358"/>
                    <a:gd name="T11" fmla="*/ 0 h 3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8" h="3322">
                      <a:moveTo>
                        <a:pt x="0" y="0"/>
                      </a:moveTo>
                      <a:lnTo>
                        <a:pt x="14" y="3322"/>
                      </a:lnTo>
                      <a:lnTo>
                        <a:pt x="358" y="2824"/>
                      </a:lnTo>
                      <a:lnTo>
                        <a:pt x="301" y="14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81" name="Freeform 10"/>
                <p:cNvSpPr/>
                <p:nvPr/>
              </p:nvSpPr>
              <p:spPr bwMode="auto">
                <a:xfrm>
                  <a:off x="2916" y="844"/>
                  <a:ext cx="659" cy="678"/>
                </a:xfrm>
                <a:custGeom>
                  <a:avLst/>
                  <a:gdLst>
                    <a:gd name="T0" fmla="*/ 0 w 1318"/>
                    <a:gd name="T1" fmla="*/ 0 h 1356"/>
                    <a:gd name="T2" fmla="*/ 991 w 1318"/>
                    <a:gd name="T3" fmla="*/ 2 h 1356"/>
                    <a:gd name="T4" fmla="*/ 1318 w 1318"/>
                    <a:gd name="T5" fmla="*/ 145 h 1356"/>
                    <a:gd name="T6" fmla="*/ 1314 w 1318"/>
                    <a:gd name="T7" fmla="*/ 1356 h 1356"/>
                    <a:gd name="T8" fmla="*/ 1269 w 1318"/>
                    <a:gd name="T9" fmla="*/ 164 h 1356"/>
                    <a:gd name="T10" fmla="*/ 980 w 1318"/>
                    <a:gd name="T11" fmla="*/ 40 h 1356"/>
                    <a:gd name="T12" fmla="*/ 33 w 1318"/>
                    <a:gd name="T13" fmla="*/ 42 h 1356"/>
                    <a:gd name="T14" fmla="*/ 0 w 1318"/>
                    <a:gd name="T15" fmla="*/ 0 h 1356"/>
                    <a:gd name="T16" fmla="*/ 0 w 1318"/>
                    <a:gd name="T17" fmla="*/ 0 h 1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18" h="1356">
                      <a:moveTo>
                        <a:pt x="0" y="0"/>
                      </a:moveTo>
                      <a:lnTo>
                        <a:pt x="991" y="2"/>
                      </a:lnTo>
                      <a:lnTo>
                        <a:pt x="1318" y="145"/>
                      </a:lnTo>
                      <a:lnTo>
                        <a:pt x="1314" y="1356"/>
                      </a:lnTo>
                      <a:lnTo>
                        <a:pt x="1269" y="164"/>
                      </a:lnTo>
                      <a:lnTo>
                        <a:pt x="980" y="40"/>
                      </a:lnTo>
                      <a:lnTo>
                        <a:pt x="33" y="4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1">
                        <a:lumMod val="85000"/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82" name="Freeform 11"/>
                <p:cNvSpPr/>
                <p:nvPr/>
              </p:nvSpPr>
              <p:spPr bwMode="auto">
                <a:xfrm>
                  <a:off x="2883" y="832"/>
                  <a:ext cx="557" cy="1718"/>
                </a:xfrm>
                <a:custGeom>
                  <a:avLst/>
                  <a:gdLst>
                    <a:gd name="T0" fmla="*/ 85 w 1114"/>
                    <a:gd name="T1" fmla="*/ 0 h 3435"/>
                    <a:gd name="T2" fmla="*/ 85 w 1114"/>
                    <a:gd name="T3" fmla="*/ 3237 h 3435"/>
                    <a:gd name="T4" fmla="*/ 0 w 1114"/>
                    <a:gd name="T5" fmla="*/ 3435 h 3435"/>
                    <a:gd name="T6" fmla="*/ 129 w 1114"/>
                    <a:gd name="T7" fmla="*/ 3306 h 3435"/>
                    <a:gd name="T8" fmla="*/ 1085 w 1114"/>
                    <a:gd name="T9" fmla="*/ 3363 h 3435"/>
                    <a:gd name="T10" fmla="*/ 1114 w 1114"/>
                    <a:gd name="T11" fmla="*/ 3313 h 3435"/>
                    <a:gd name="T12" fmla="*/ 878 w 1114"/>
                    <a:gd name="T13" fmla="*/ 3306 h 3435"/>
                    <a:gd name="T14" fmla="*/ 829 w 1114"/>
                    <a:gd name="T15" fmla="*/ 3270 h 3435"/>
                    <a:gd name="T16" fmla="*/ 378 w 1114"/>
                    <a:gd name="T17" fmla="*/ 3237 h 3435"/>
                    <a:gd name="T18" fmla="*/ 348 w 1114"/>
                    <a:gd name="T19" fmla="*/ 3266 h 3435"/>
                    <a:gd name="T20" fmla="*/ 127 w 1114"/>
                    <a:gd name="T21" fmla="*/ 3237 h 3435"/>
                    <a:gd name="T22" fmla="*/ 129 w 1114"/>
                    <a:gd name="T23" fmla="*/ 38 h 3435"/>
                    <a:gd name="T24" fmla="*/ 85 w 1114"/>
                    <a:gd name="T25" fmla="*/ 0 h 3435"/>
                    <a:gd name="T26" fmla="*/ 85 w 1114"/>
                    <a:gd name="T27" fmla="*/ 0 h 3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14" h="3435">
                      <a:moveTo>
                        <a:pt x="85" y="0"/>
                      </a:moveTo>
                      <a:lnTo>
                        <a:pt x="85" y="3237"/>
                      </a:lnTo>
                      <a:lnTo>
                        <a:pt x="0" y="3435"/>
                      </a:lnTo>
                      <a:lnTo>
                        <a:pt x="129" y="3306"/>
                      </a:lnTo>
                      <a:lnTo>
                        <a:pt x="1085" y="3363"/>
                      </a:lnTo>
                      <a:lnTo>
                        <a:pt x="1114" y="3313"/>
                      </a:lnTo>
                      <a:lnTo>
                        <a:pt x="878" y="3306"/>
                      </a:lnTo>
                      <a:lnTo>
                        <a:pt x="829" y="3270"/>
                      </a:lnTo>
                      <a:lnTo>
                        <a:pt x="378" y="3237"/>
                      </a:lnTo>
                      <a:lnTo>
                        <a:pt x="348" y="3266"/>
                      </a:lnTo>
                      <a:lnTo>
                        <a:pt x="127" y="3237"/>
                      </a:lnTo>
                      <a:lnTo>
                        <a:pt x="129" y="38"/>
                      </a:lnTo>
                      <a:lnTo>
                        <a:pt x="85" y="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1">
                        <a:lumMod val="85000"/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83" name="Freeform 12"/>
                <p:cNvSpPr/>
                <p:nvPr/>
              </p:nvSpPr>
              <p:spPr bwMode="auto">
                <a:xfrm>
                  <a:off x="2991" y="1066"/>
                  <a:ext cx="398" cy="1342"/>
                </a:xfrm>
                <a:custGeom>
                  <a:avLst/>
                  <a:gdLst>
                    <a:gd name="T0" fmla="*/ 0 w 796"/>
                    <a:gd name="T1" fmla="*/ 82 h 2684"/>
                    <a:gd name="T2" fmla="*/ 732 w 796"/>
                    <a:gd name="T3" fmla="*/ 89 h 2684"/>
                    <a:gd name="T4" fmla="*/ 720 w 796"/>
                    <a:gd name="T5" fmla="*/ 53 h 2684"/>
                    <a:gd name="T6" fmla="*/ 635 w 796"/>
                    <a:gd name="T7" fmla="*/ 0 h 2684"/>
                    <a:gd name="T8" fmla="*/ 796 w 796"/>
                    <a:gd name="T9" fmla="*/ 0 h 2684"/>
                    <a:gd name="T10" fmla="*/ 773 w 796"/>
                    <a:gd name="T11" fmla="*/ 28 h 2684"/>
                    <a:gd name="T12" fmla="*/ 771 w 796"/>
                    <a:gd name="T13" fmla="*/ 2684 h 2684"/>
                    <a:gd name="T14" fmla="*/ 728 w 796"/>
                    <a:gd name="T15" fmla="*/ 1023 h 2684"/>
                    <a:gd name="T16" fmla="*/ 22 w 796"/>
                    <a:gd name="T17" fmla="*/ 1002 h 2684"/>
                    <a:gd name="T18" fmla="*/ 43 w 796"/>
                    <a:gd name="T19" fmla="*/ 981 h 2684"/>
                    <a:gd name="T20" fmla="*/ 732 w 796"/>
                    <a:gd name="T21" fmla="*/ 994 h 2684"/>
                    <a:gd name="T22" fmla="*/ 732 w 796"/>
                    <a:gd name="T23" fmla="*/ 808 h 2684"/>
                    <a:gd name="T24" fmla="*/ 19 w 796"/>
                    <a:gd name="T25" fmla="*/ 791 h 2684"/>
                    <a:gd name="T26" fmla="*/ 19 w 796"/>
                    <a:gd name="T27" fmla="*/ 762 h 2684"/>
                    <a:gd name="T28" fmla="*/ 735 w 796"/>
                    <a:gd name="T29" fmla="*/ 779 h 2684"/>
                    <a:gd name="T30" fmla="*/ 728 w 796"/>
                    <a:gd name="T31" fmla="*/ 555 h 2684"/>
                    <a:gd name="T32" fmla="*/ 7 w 796"/>
                    <a:gd name="T33" fmla="*/ 540 h 2684"/>
                    <a:gd name="T34" fmla="*/ 11 w 796"/>
                    <a:gd name="T35" fmla="*/ 515 h 2684"/>
                    <a:gd name="T36" fmla="*/ 745 w 796"/>
                    <a:gd name="T37" fmla="*/ 515 h 2684"/>
                    <a:gd name="T38" fmla="*/ 713 w 796"/>
                    <a:gd name="T39" fmla="*/ 135 h 2684"/>
                    <a:gd name="T40" fmla="*/ 631 w 796"/>
                    <a:gd name="T41" fmla="*/ 122 h 2684"/>
                    <a:gd name="T42" fmla="*/ 566 w 796"/>
                    <a:gd name="T43" fmla="*/ 139 h 2684"/>
                    <a:gd name="T44" fmla="*/ 108 w 796"/>
                    <a:gd name="T45" fmla="*/ 135 h 2684"/>
                    <a:gd name="T46" fmla="*/ 0 w 796"/>
                    <a:gd name="T47" fmla="*/ 82 h 2684"/>
                    <a:gd name="T48" fmla="*/ 0 w 796"/>
                    <a:gd name="T49" fmla="*/ 82 h 2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96" h="2684">
                      <a:moveTo>
                        <a:pt x="0" y="82"/>
                      </a:moveTo>
                      <a:lnTo>
                        <a:pt x="732" y="89"/>
                      </a:lnTo>
                      <a:lnTo>
                        <a:pt x="720" y="53"/>
                      </a:lnTo>
                      <a:lnTo>
                        <a:pt x="635" y="0"/>
                      </a:lnTo>
                      <a:lnTo>
                        <a:pt x="796" y="0"/>
                      </a:lnTo>
                      <a:lnTo>
                        <a:pt x="773" y="28"/>
                      </a:lnTo>
                      <a:lnTo>
                        <a:pt x="771" y="2684"/>
                      </a:lnTo>
                      <a:lnTo>
                        <a:pt x="728" y="1023"/>
                      </a:lnTo>
                      <a:lnTo>
                        <a:pt x="22" y="1002"/>
                      </a:lnTo>
                      <a:lnTo>
                        <a:pt x="43" y="981"/>
                      </a:lnTo>
                      <a:lnTo>
                        <a:pt x="732" y="994"/>
                      </a:lnTo>
                      <a:lnTo>
                        <a:pt x="732" y="808"/>
                      </a:lnTo>
                      <a:lnTo>
                        <a:pt x="19" y="791"/>
                      </a:lnTo>
                      <a:lnTo>
                        <a:pt x="19" y="762"/>
                      </a:lnTo>
                      <a:lnTo>
                        <a:pt x="735" y="779"/>
                      </a:lnTo>
                      <a:lnTo>
                        <a:pt x="728" y="555"/>
                      </a:lnTo>
                      <a:lnTo>
                        <a:pt x="7" y="540"/>
                      </a:lnTo>
                      <a:lnTo>
                        <a:pt x="11" y="515"/>
                      </a:lnTo>
                      <a:lnTo>
                        <a:pt x="745" y="515"/>
                      </a:lnTo>
                      <a:lnTo>
                        <a:pt x="713" y="135"/>
                      </a:lnTo>
                      <a:lnTo>
                        <a:pt x="631" y="122"/>
                      </a:lnTo>
                      <a:lnTo>
                        <a:pt x="566" y="139"/>
                      </a:lnTo>
                      <a:lnTo>
                        <a:pt x="108" y="135"/>
                      </a:lnTo>
                      <a:lnTo>
                        <a:pt x="0" y="82"/>
                      </a:lnTo>
                      <a:lnTo>
                        <a:pt x="0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1">
                        <a:lumMod val="85000"/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84" name="Freeform 13"/>
                <p:cNvSpPr/>
                <p:nvPr/>
              </p:nvSpPr>
              <p:spPr bwMode="auto">
                <a:xfrm>
                  <a:off x="3065" y="1141"/>
                  <a:ext cx="245" cy="44"/>
                </a:xfrm>
                <a:custGeom>
                  <a:avLst/>
                  <a:gdLst>
                    <a:gd name="T0" fmla="*/ 2 w 490"/>
                    <a:gd name="T1" fmla="*/ 8 h 88"/>
                    <a:gd name="T2" fmla="*/ 487 w 490"/>
                    <a:gd name="T3" fmla="*/ 0 h 88"/>
                    <a:gd name="T4" fmla="*/ 490 w 490"/>
                    <a:gd name="T5" fmla="*/ 40 h 88"/>
                    <a:gd name="T6" fmla="*/ 338 w 490"/>
                    <a:gd name="T7" fmla="*/ 42 h 88"/>
                    <a:gd name="T8" fmla="*/ 338 w 490"/>
                    <a:gd name="T9" fmla="*/ 88 h 88"/>
                    <a:gd name="T10" fmla="*/ 310 w 490"/>
                    <a:gd name="T11" fmla="*/ 61 h 88"/>
                    <a:gd name="T12" fmla="*/ 165 w 490"/>
                    <a:gd name="T13" fmla="*/ 63 h 88"/>
                    <a:gd name="T14" fmla="*/ 154 w 490"/>
                    <a:gd name="T15" fmla="*/ 36 h 88"/>
                    <a:gd name="T16" fmla="*/ 0 w 490"/>
                    <a:gd name="T17" fmla="*/ 38 h 88"/>
                    <a:gd name="T18" fmla="*/ 2 w 490"/>
                    <a:gd name="T19" fmla="*/ 8 h 88"/>
                    <a:gd name="T20" fmla="*/ 2 w 490"/>
                    <a:gd name="T21" fmla="*/ 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90" h="88">
                      <a:moveTo>
                        <a:pt x="2" y="8"/>
                      </a:moveTo>
                      <a:lnTo>
                        <a:pt x="487" y="0"/>
                      </a:lnTo>
                      <a:lnTo>
                        <a:pt x="490" y="40"/>
                      </a:lnTo>
                      <a:lnTo>
                        <a:pt x="338" y="42"/>
                      </a:lnTo>
                      <a:lnTo>
                        <a:pt x="338" y="88"/>
                      </a:lnTo>
                      <a:lnTo>
                        <a:pt x="310" y="61"/>
                      </a:lnTo>
                      <a:lnTo>
                        <a:pt x="165" y="63"/>
                      </a:lnTo>
                      <a:lnTo>
                        <a:pt x="154" y="36"/>
                      </a:lnTo>
                      <a:lnTo>
                        <a:pt x="0" y="38"/>
                      </a:lnTo>
                      <a:lnTo>
                        <a:pt x="2" y="8"/>
                      </a:lnTo>
                      <a:lnTo>
                        <a:pt x="2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1">
                        <a:lumMod val="85000"/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85" name="Freeform 14"/>
                <p:cNvSpPr/>
                <p:nvPr/>
              </p:nvSpPr>
              <p:spPr bwMode="auto">
                <a:xfrm>
                  <a:off x="3252" y="1167"/>
                  <a:ext cx="65" cy="25"/>
                </a:xfrm>
                <a:custGeom>
                  <a:avLst/>
                  <a:gdLst>
                    <a:gd name="T0" fmla="*/ 6 w 130"/>
                    <a:gd name="T1" fmla="*/ 33 h 52"/>
                    <a:gd name="T2" fmla="*/ 99 w 130"/>
                    <a:gd name="T3" fmla="*/ 33 h 52"/>
                    <a:gd name="T4" fmla="*/ 101 w 130"/>
                    <a:gd name="T5" fmla="*/ 16 h 52"/>
                    <a:gd name="T6" fmla="*/ 6 w 130"/>
                    <a:gd name="T7" fmla="*/ 16 h 52"/>
                    <a:gd name="T8" fmla="*/ 2 w 130"/>
                    <a:gd name="T9" fmla="*/ 2 h 52"/>
                    <a:gd name="T10" fmla="*/ 128 w 130"/>
                    <a:gd name="T11" fmla="*/ 0 h 52"/>
                    <a:gd name="T12" fmla="*/ 130 w 130"/>
                    <a:gd name="T13" fmla="*/ 52 h 52"/>
                    <a:gd name="T14" fmla="*/ 0 w 130"/>
                    <a:gd name="T15" fmla="*/ 48 h 52"/>
                    <a:gd name="T16" fmla="*/ 6 w 130"/>
                    <a:gd name="T17" fmla="*/ 33 h 52"/>
                    <a:gd name="T18" fmla="*/ 6 w 130"/>
                    <a:gd name="T19" fmla="*/ 3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0" h="52">
                      <a:moveTo>
                        <a:pt x="6" y="33"/>
                      </a:moveTo>
                      <a:lnTo>
                        <a:pt x="99" y="33"/>
                      </a:lnTo>
                      <a:lnTo>
                        <a:pt x="101" y="16"/>
                      </a:lnTo>
                      <a:lnTo>
                        <a:pt x="6" y="16"/>
                      </a:lnTo>
                      <a:lnTo>
                        <a:pt x="2" y="2"/>
                      </a:lnTo>
                      <a:lnTo>
                        <a:pt x="128" y="0"/>
                      </a:lnTo>
                      <a:lnTo>
                        <a:pt x="130" y="52"/>
                      </a:lnTo>
                      <a:lnTo>
                        <a:pt x="0" y="48"/>
                      </a:lnTo>
                      <a:lnTo>
                        <a:pt x="6" y="33"/>
                      </a:lnTo>
                      <a:lnTo>
                        <a:pt x="6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1">
                        <a:lumMod val="85000"/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86" name="Freeform 15"/>
                <p:cNvSpPr/>
                <p:nvPr/>
              </p:nvSpPr>
              <p:spPr bwMode="auto">
                <a:xfrm>
                  <a:off x="2991" y="1106"/>
                  <a:ext cx="11" cy="226"/>
                </a:xfrm>
                <a:custGeom>
                  <a:avLst/>
                  <a:gdLst>
                    <a:gd name="T0" fmla="*/ 0 w 22"/>
                    <a:gd name="T1" fmla="*/ 0 h 452"/>
                    <a:gd name="T2" fmla="*/ 5 w 22"/>
                    <a:gd name="T3" fmla="*/ 452 h 452"/>
                    <a:gd name="T4" fmla="*/ 22 w 22"/>
                    <a:gd name="T5" fmla="*/ 450 h 452"/>
                    <a:gd name="T6" fmla="*/ 15 w 22"/>
                    <a:gd name="T7" fmla="*/ 7 h 452"/>
                    <a:gd name="T8" fmla="*/ 0 w 22"/>
                    <a:gd name="T9" fmla="*/ 0 h 452"/>
                    <a:gd name="T10" fmla="*/ 0 w 22"/>
                    <a:gd name="T11" fmla="*/ 0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452">
                      <a:moveTo>
                        <a:pt x="0" y="0"/>
                      </a:moveTo>
                      <a:lnTo>
                        <a:pt x="5" y="452"/>
                      </a:lnTo>
                      <a:lnTo>
                        <a:pt x="22" y="450"/>
                      </a:lnTo>
                      <a:lnTo>
                        <a:pt x="15" y="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1">
                        <a:lumMod val="85000"/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87" name="Freeform 16"/>
                <p:cNvSpPr/>
                <p:nvPr/>
              </p:nvSpPr>
              <p:spPr bwMode="auto">
                <a:xfrm>
                  <a:off x="3298" y="1291"/>
                  <a:ext cx="45" cy="24"/>
                </a:xfrm>
                <a:custGeom>
                  <a:avLst/>
                  <a:gdLst>
                    <a:gd name="T0" fmla="*/ 3 w 89"/>
                    <a:gd name="T1" fmla="*/ 0 h 48"/>
                    <a:gd name="T2" fmla="*/ 0 w 89"/>
                    <a:gd name="T3" fmla="*/ 42 h 48"/>
                    <a:gd name="T4" fmla="*/ 89 w 89"/>
                    <a:gd name="T5" fmla="*/ 48 h 48"/>
                    <a:gd name="T6" fmla="*/ 89 w 89"/>
                    <a:gd name="T7" fmla="*/ 12 h 48"/>
                    <a:gd name="T8" fmla="*/ 70 w 89"/>
                    <a:gd name="T9" fmla="*/ 27 h 48"/>
                    <a:gd name="T10" fmla="*/ 19 w 89"/>
                    <a:gd name="T11" fmla="*/ 29 h 48"/>
                    <a:gd name="T12" fmla="*/ 3 w 89"/>
                    <a:gd name="T13" fmla="*/ 0 h 48"/>
                    <a:gd name="T14" fmla="*/ 3 w 89"/>
                    <a:gd name="T15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9" h="48">
                      <a:moveTo>
                        <a:pt x="3" y="0"/>
                      </a:moveTo>
                      <a:lnTo>
                        <a:pt x="0" y="42"/>
                      </a:lnTo>
                      <a:lnTo>
                        <a:pt x="89" y="48"/>
                      </a:lnTo>
                      <a:lnTo>
                        <a:pt x="89" y="12"/>
                      </a:lnTo>
                      <a:lnTo>
                        <a:pt x="70" y="27"/>
                      </a:lnTo>
                      <a:lnTo>
                        <a:pt x="19" y="29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1">
                        <a:lumMod val="85000"/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88" name="Freeform 17"/>
                <p:cNvSpPr/>
                <p:nvPr/>
              </p:nvSpPr>
              <p:spPr bwMode="auto">
                <a:xfrm>
                  <a:off x="3352" y="878"/>
                  <a:ext cx="29" cy="39"/>
                </a:xfrm>
                <a:custGeom>
                  <a:avLst/>
                  <a:gdLst>
                    <a:gd name="T0" fmla="*/ 53 w 57"/>
                    <a:gd name="T1" fmla="*/ 0 h 77"/>
                    <a:gd name="T2" fmla="*/ 0 w 57"/>
                    <a:gd name="T3" fmla="*/ 41 h 77"/>
                    <a:gd name="T4" fmla="*/ 0 w 57"/>
                    <a:gd name="T5" fmla="*/ 77 h 77"/>
                    <a:gd name="T6" fmla="*/ 57 w 57"/>
                    <a:gd name="T7" fmla="*/ 74 h 77"/>
                    <a:gd name="T8" fmla="*/ 53 w 57"/>
                    <a:gd name="T9" fmla="*/ 0 h 77"/>
                    <a:gd name="T10" fmla="*/ 53 w 57"/>
                    <a:gd name="T11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7" h="77">
                      <a:moveTo>
                        <a:pt x="53" y="0"/>
                      </a:moveTo>
                      <a:lnTo>
                        <a:pt x="0" y="41"/>
                      </a:lnTo>
                      <a:lnTo>
                        <a:pt x="0" y="77"/>
                      </a:lnTo>
                      <a:lnTo>
                        <a:pt x="57" y="74"/>
                      </a:lnTo>
                      <a:lnTo>
                        <a:pt x="53" y="0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1">
                        <a:lumMod val="85000"/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89" name="Freeform 18"/>
                <p:cNvSpPr/>
                <p:nvPr/>
              </p:nvSpPr>
              <p:spPr bwMode="auto">
                <a:xfrm>
                  <a:off x="3305" y="918"/>
                  <a:ext cx="13" cy="151"/>
                </a:xfrm>
                <a:custGeom>
                  <a:avLst/>
                  <a:gdLst>
                    <a:gd name="T0" fmla="*/ 0 w 25"/>
                    <a:gd name="T1" fmla="*/ 2 h 303"/>
                    <a:gd name="T2" fmla="*/ 4 w 25"/>
                    <a:gd name="T3" fmla="*/ 303 h 303"/>
                    <a:gd name="T4" fmla="*/ 25 w 25"/>
                    <a:gd name="T5" fmla="*/ 303 h 303"/>
                    <a:gd name="T6" fmla="*/ 23 w 25"/>
                    <a:gd name="T7" fmla="*/ 0 h 303"/>
                    <a:gd name="T8" fmla="*/ 0 w 25"/>
                    <a:gd name="T9" fmla="*/ 2 h 303"/>
                    <a:gd name="T10" fmla="*/ 0 w 25"/>
                    <a:gd name="T11" fmla="*/ 2 h 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3">
                      <a:moveTo>
                        <a:pt x="0" y="2"/>
                      </a:moveTo>
                      <a:lnTo>
                        <a:pt x="4" y="303"/>
                      </a:lnTo>
                      <a:lnTo>
                        <a:pt x="25" y="303"/>
                      </a:lnTo>
                      <a:lnTo>
                        <a:pt x="23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1">
                        <a:lumMod val="85000"/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90" name="Freeform 19"/>
                <p:cNvSpPr/>
                <p:nvPr/>
              </p:nvSpPr>
              <p:spPr bwMode="auto">
                <a:xfrm>
                  <a:off x="3318" y="920"/>
                  <a:ext cx="78" cy="143"/>
                </a:xfrm>
                <a:custGeom>
                  <a:avLst/>
                  <a:gdLst>
                    <a:gd name="T0" fmla="*/ 133 w 155"/>
                    <a:gd name="T1" fmla="*/ 2 h 287"/>
                    <a:gd name="T2" fmla="*/ 135 w 155"/>
                    <a:gd name="T3" fmla="*/ 141 h 287"/>
                    <a:gd name="T4" fmla="*/ 9 w 155"/>
                    <a:gd name="T5" fmla="*/ 143 h 287"/>
                    <a:gd name="T6" fmla="*/ 0 w 155"/>
                    <a:gd name="T7" fmla="*/ 156 h 287"/>
                    <a:gd name="T8" fmla="*/ 135 w 155"/>
                    <a:gd name="T9" fmla="*/ 156 h 287"/>
                    <a:gd name="T10" fmla="*/ 136 w 155"/>
                    <a:gd name="T11" fmla="*/ 285 h 287"/>
                    <a:gd name="T12" fmla="*/ 155 w 155"/>
                    <a:gd name="T13" fmla="*/ 287 h 287"/>
                    <a:gd name="T14" fmla="*/ 148 w 155"/>
                    <a:gd name="T15" fmla="*/ 0 h 287"/>
                    <a:gd name="T16" fmla="*/ 133 w 155"/>
                    <a:gd name="T17" fmla="*/ 2 h 287"/>
                    <a:gd name="T18" fmla="*/ 133 w 155"/>
                    <a:gd name="T19" fmla="*/ 2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5" h="287">
                      <a:moveTo>
                        <a:pt x="133" y="2"/>
                      </a:moveTo>
                      <a:lnTo>
                        <a:pt x="135" y="141"/>
                      </a:lnTo>
                      <a:lnTo>
                        <a:pt x="9" y="143"/>
                      </a:lnTo>
                      <a:lnTo>
                        <a:pt x="0" y="156"/>
                      </a:lnTo>
                      <a:lnTo>
                        <a:pt x="135" y="156"/>
                      </a:lnTo>
                      <a:lnTo>
                        <a:pt x="136" y="285"/>
                      </a:lnTo>
                      <a:lnTo>
                        <a:pt x="155" y="287"/>
                      </a:lnTo>
                      <a:lnTo>
                        <a:pt x="148" y="0"/>
                      </a:lnTo>
                      <a:lnTo>
                        <a:pt x="133" y="2"/>
                      </a:lnTo>
                      <a:lnTo>
                        <a:pt x="133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1">
                        <a:lumMod val="85000"/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91" name="Freeform 20"/>
                <p:cNvSpPr/>
                <p:nvPr/>
              </p:nvSpPr>
              <p:spPr bwMode="auto">
                <a:xfrm>
                  <a:off x="3335" y="927"/>
                  <a:ext cx="38" cy="36"/>
                </a:xfrm>
                <a:custGeom>
                  <a:avLst/>
                  <a:gdLst>
                    <a:gd name="T0" fmla="*/ 6 w 76"/>
                    <a:gd name="T1" fmla="*/ 10 h 73"/>
                    <a:gd name="T2" fmla="*/ 30 w 76"/>
                    <a:gd name="T3" fmla="*/ 0 h 73"/>
                    <a:gd name="T4" fmla="*/ 55 w 76"/>
                    <a:gd name="T5" fmla="*/ 0 h 73"/>
                    <a:gd name="T6" fmla="*/ 72 w 76"/>
                    <a:gd name="T7" fmla="*/ 19 h 73"/>
                    <a:gd name="T8" fmla="*/ 76 w 76"/>
                    <a:gd name="T9" fmla="*/ 48 h 73"/>
                    <a:gd name="T10" fmla="*/ 64 w 76"/>
                    <a:gd name="T11" fmla="*/ 61 h 73"/>
                    <a:gd name="T12" fmla="*/ 44 w 76"/>
                    <a:gd name="T13" fmla="*/ 73 h 73"/>
                    <a:gd name="T14" fmla="*/ 63 w 76"/>
                    <a:gd name="T15" fmla="*/ 42 h 73"/>
                    <a:gd name="T16" fmla="*/ 49 w 76"/>
                    <a:gd name="T17" fmla="*/ 18 h 73"/>
                    <a:gd name="T18" fmla="*/ 26 w 76"/>
                    <a:gd name="T19" fmla="*/ 18 h 73"/>
                    <a:gd name="T20" fmla="*/ 15 w 76"/>
                    <a:gd name="T21" fmla="*/ 25 h 73"/>
                    <a:gd name="T22" fmla="*/ 9 w 76"/>
                    <a:gd name="T23" fmla="*/ 56 h 73"/>
                    <a:gd name="T24" fmla="*/ 0 w 76"/>
                    <a:gd name="T25" fmla="*/ 33 h 73"/>
                    <a:gd name="T26" fmla="*/ 6 w 76"/>
                    <a:gd name="T27" fmla="*/ 10 h 73"/>
                    <a:gd name="T28" fmla="*/ 6 w 76"/>
                    <a:gd name="T29" fmla="*/ 1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6" h="73">
                      <a:moveTo>
                        <a:pt x="6" y="10"/>
                      </a:moveTo>
                      <a:lnTo>
                        <a:pt x="30" y="0"/>
                      </a:lnTo>
                      <a:lnTo>
                        <a:pt x="55" y="0"/>
                      </a:lnTo>
                      <a:lnTo>
                        <a:pt x="72" y="19"/>
                      </a:lnTo>
                      <a:lnTo>
                        <a:pt x="76" y="48"/>
                      </a:lnTo>
                      <a:lnTo>
                        <a:pt x="64" y="61"/>
                      </a:lnTo>
                      <a:lnTo>
                        <a:pt x="44" y="73"/>
                      </a:lnTo>
                      <a:lnTo>
                        <a:pt x="63" y="42"/>
                      </a:lnTo>
                      <a:lnTo>
                        <a:pt x="49" y="18"/>
                      </a:lnTo>
                      <a:lnTo>
                        <a:pt x="26" y="18"/>
                      </a:lnTo>
                      <a:lnTo>
                        <a:pt x="15" y="25"/>
                      </a:lnTo>
                      <a:lnTo>
                        <a:pt x="9" y="56"/>
                      </a:lnTo>
                      <a:lnTo>
                        <a:pt x="0" y="33"/>
                      </a:lnTo>
                      <a:lnTo>
                        <a:pt x="6" y="10"/>
                      </a:lnTo>
                      <a:lnTo>
                        <a:pt x="6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1">
                        <a:lumMod val="85000"/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92" name="Freeform 21"/>
                <p:cNvSpPr/>
                <p:nvPr/>
              </p:nvSpPr>
              <p:spPr bwMode="auto">
                <a:xfrm>
                  <a:off x="2989" y="925"/>
                  <a:ext cx="38" cy="36"/>
                </a:xfrm>
                <a:custGeom>
                  <a:avLst/>
                  <a:gdLst>
                    <a:gd name="T0" fmla="*/ 5 w 76"/>
                    <a:gd name="T1" fmla="*/ 7 h 72"/>
                    <a:gd name="T2" fmla="*/ 30 w 76"/>
                    <a:gd name="T3" fmla="*/ 0 h 72"/>
                    <a:gd name="T4" fmla="*/ 53 w 76"/>
                    <a:gd name="T5" fmla="*/ 0 h 72"/>
                    <a:gd name="T6" fmla="*/ 72 w 76"/>
                    <a:gd name="T7" fmla="*/ 19 h 72"/>
                    <a:gd name="T8" fmla="*/ 76 w 76"/>
                    <a:gd name="T9" fmla="*/ 47 h 72"/>
                    <a:gd name="T10" fmla="*/ 64 w 76"/>
                    <a:gd name="T11" fmla="*/ 60 h 72"/>
                    <a:gd name="T12" fmla="*/ 43 w 76"/>
                    <a:gd name="T13" fmla="*/ 72 h 72"/>
                    <a:gd name="T14" fmla="*/ 62 w 76"/>
                    <a:gd name="T15" fmla="*/ 40 h 72"/>
                    <a:gd name="T16" fmla="*/ 49 w 76"/>
                    <a:gd name="T17" fmla="*/ 17 h 72"/>
                    <a:gd name="T18" fmla="*/ 26 w 76"/>
                    <a:gd name="T19" fmla="*/ 17 h 72"/>
                    <a:gd name="T20" fmla="*/ 15 w 76"/>
                    <a:gd name="T21" fmla="*/ 24 h 72"/>
                    <a:gd name="T22" fmla="*/ 9 w 76"/>
                    <a:gd name="T23" fmla="*/ 55 h 72"/>
                    <a:gd name="T24" fmla="*/ 0 w 76"/>
                    <a:gd name="T25" fmla="*/ 32 h 72"/>
                    <a:gd name="T26" fmla="*/ 5 w 76"/>
                    <a:gd name="T27" fmla="*/ 7 h 72"/>
                    <a:gd name="T28" fmla="*/ 5 w 76"/>
                    <a:gd name="T29" fmla="*/ 7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6" h="72">
                      <a:moveTo>
                        <a:pt x="5" y="7"/>
                      </a:moveTo>
                      <a:lnTo>
                        <a:pt x="30" y="0"/>
                      </a:lnTo>
                      <a:lnTo>
                        <a:pt x="53" y="0"/>
                      </a:lnTo>
                      <a:lnTo>
                        <a:pt x="72" y="19"/>
                      </a:lnTo>
                      <a:lnTo>
                        <a:pt x="76" y="47"/>
                      </a:lnTo>
                      <a:lnTo>
                        <a:pt x="64" y="60"/>
                      </a:lnTo>
                      <a:lnTo>
                        <a:pt x="43" y="72"/>
                      </a:lnTo>
                      <a:lnTo>
                        <a:pt x="62" y="40"/>
                      </a:lnTo>
                      <a:lnTo>
                        <a:pt x="49" y="17"/>
                      </a:lnTo>
                      <a:lnTo>
                        <a:pt x="26" y="17"/>
                      </a:lnTo>
                      <a:lnTo>
                        <a:pt x="15" y="24"/>
                      </a:lnTo>
                      <a:lnTo>
                        <a:pt x="9" y="55"/>
                      </a:lnTo>
                      <a:lnTo>
                        <a:pt x="0" y="32"/>
                      </a:lnTo>
                      <a:lnTo>
                        <a:pt x="5" y="7"/>
                      </a:lnTo>
                      <a:lnTo>
                        <a:pt x="5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1">
                        <a:lumMod val="85000"/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93" name="Freeform 22"/>
                <p:cNvSpPr/>
                <p:nvPr/>
              </p:nvSpPr>
              <p:spPr bwMode="auto">
                <a:xfrm>
                  <a:off x="2991" y="1004"/>
                  <a:ext cx="38" cy="36"/>
                </a:xfrm>
                <a:custGeom>
                  <a:avLst/>
                  <a:gdLst>
                    <a:gd name="T0" fmla="*/ 5 w 76"/>
                    <a:gd name="T1" fmla="*/ 10 h 73"/>
                    <a:gd name="T2" fmla="*/ 30 w 76"/>
                    <a:gd name="T3" fmla="*/ 0 h 73"/>
                    <a:gd name="T4" fmla="*/ 55 w 76"/>
                    <a:gd name="T5" fmla="*/ 0 h 73"/>
                    <a:gd name="T6" fmla="*/ 72 w 76"/>
                    <a:gd name="T7" fmla="*/ 19 h 73"/>
                    <a:gd name="T8" fmla="*/ 76 w 76"/>
                    <a:gd name="T9" fmla="*/ 48 h 73"/>
                    <a:gd name="T10" fmla="*/ 64 w 76"/>
                    <a:gd name="T11" fmla="*/ 61 h 73"/>
                    <a:gd name="T12" fmla="*/ 43 w 76"/>
                    <a:gd name="T13" fmla="*/ 73 h 73"/>
                    <a:gd name="T14" fmla="*/ 62 w 76"/>
                    <a:gd name="T15" fmla="*/ 42 h 73"/>
                    <a:gd name="T16" fmla="*/ 49 w 76"/>
                    <a:gd name="T17" fmla="*/ 17 h 73"/>
                    <a:gd name="T18" fmla="*/ 26 w 76"/>
                    <a:gd name="T19" fmla="*/ 17 h 73"/>
                    <a:gd name="T20" fmla="*/ 15 w 76"/>
                    <a:gd name="T21" fmla="*/ 25 h 73"/>
                    <a:gd name="T22" fmla="*/ 9 w 76"/>
                    <a:gd name="T23" fmla="*/ 55 h 73"/>
                    <a:gd name="T24" fmla="*/ 0 w 76"/>
                    <a:gd name="T25" fmla="*/ 33 h 73"/>
                    <a:gd name="T26" fmla="*/ 5 w 76"/>
                    <a:gd name="T27" fmla="*/ 10 h 73"/>
                    <a:gd name="T28" fmla="*/ 5 w 76"/>
                    <a:gd name="T29" fmla="*/ 1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6" h="73">
                      <a:moveTo>
                        <a:pt x="5" y="10"/>
                      </a:moveTo>
                      <a:lnTo>
                        <a:pt x="30" y="0"/>
                      </a:lnTo>
                      <a:lnTo>
                        <a:pt x="55" y="0"/>
                      </a:lnTo>
                      <a:lnTo>
                        <a:pt x="72" y="19"/>
                      </a:lnTo>
                      <a:lnTo>
                        <a:pt x="76" y="48"/>
                      </a:lnTo>
                      <a:lnTo>
                        <a:pt x="64" y="61"/>
                      </a:lnTo>
                      <a:lnTo>
                        <a:pt x="43" y="73"/>
                      </a:lnTo>
                      <a:lnTo>
                        <a:pt x="62" y="42"/>
                      </a:lnTo>
                      <a:lnTo>
                        <a:pt x="49" y="17"/>
                      </a:lnTo>
                      <a:lnTo>
                        <a:pt x="26" y="17"/>
                      </a:lnTo>
                      <a:lnTo>
                        <a:pt x="15" y="25"/>
                      </a:lnTo>
                      <a:lnTo>
                        <a:pt x="9" y="55"/>
                      </a:lnTo>
                      <a:lnTo>
                        <a:pt x="0" y="33"/>
                      </a:lnTo>
                      <a:lnTo>
                        <a:pt x="5" y="10"/>
                      </a:lnTo>
                      <a:lnTo>
                        <a:pt x="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1">
                        <a:lumMod val="85000"/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94" name="Freeform 23"/>
                <p:cNvSpPr/>
                <p:nvPr/>
              </p:nvSpPr>
              <p:spPr bwMode="auto">
                <a:xfrm>
                  <a:off x="2963" y="913"/>
                  <a:ext cx="87" cy="178"/>
                </a:xfrm>
                <a:custGeom>
                  <a:avLst/>
                  <a:gdLst>
                    <a:gd name="T0" fmla="*/ 0 w 173"/>
                    <a:gd name="T1" fmla="*/ 0 h 355"/>
                    <a:gd name="T2" fmla="*/ 2 w 173"/>
                    <a:gd name="T3" fmla="*/ 317 h 355"/>
                    <a:gd name="T4" fmla="*/ 35 w 173"/>
                    <a:gd name="T5" fmla="*/ 319 h 355"/>
                    <a:gd name="T6" fmla="*/ 40 w 173"/>
                    <a:gd name="T7" fmla="*/ 355 h 355"/>
                    <a:gd name="T8" fmla="*/ 101 w 173"/>
                    <a:gd name="T9" fmla="*/ 348 h 355"/>
                    <a:gd name="T10" fmla="*/ 173 w 173"/>
                    <a:gd name="T11" fmla="*/ 306 h 355"/>
                    <a:gd name="T12" fmla="*/ 14 w 173"/>
                    <a:gd name="T13" fmla="*/ 304 h 355"/>
                    <a:gd name="T14" fmla="*/ 14 w 173"/>
                    <a:gd name="T15" fmla="*/ 163 h 355"/>
                    <a:gd name="T16" fmla="*/ 164 w 173"/>
                    <a:gd name="T17" fmla="*/ 167 h 355"/>
                    <a:gd name="T18" fmla="*/ 152 w 173"/>
                    <a:gd name="T19" fmla="*/ 154 h 355"/>
                    <a:gd name="T20" fmla="*/ 14 w 173"/>
                    <a:gd name="T21" fmla="*/ 148 h 355"/>
                    <a:gd name="T22" fmla="*/ 12 w 173"/>
                    <a:gd name="T23" fmla="*/ 6 h 355"/>
                    <a:gd name="T24" fmla="*/ 0 w 173"/>
                    <a:gd name="T25" fmla="*/ 0 h 355"/>
                    <a:gd name="T26" fmla="*/ 0 w 173"/>
                    <a:gd name="T27" fmla="*/ 0 h 3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73" h="355">
                      <a:moveTo>
                        <a:pt x="0" y="0"/>
                      </a:moveTo>
                      <a:lnTo>
                        <a:pt x="2" y="317"/>
                      </a:lnTo>
                      <a:lnTo>
                        <a:pt x="35" y="319"/>
                      </a:lnTo>
                      <a:lnTo>
                        <a:pt x="40" y="355"/>
                      </a:lnTo>
                      <a:lnTo>
                        <a:pt x="101" y="348"/>
                      </a:lnTo>
                      <a:lnTo>
                        <a:pt x="173" y="306"/>
                      </a:lnTo>
                      <a:lnTo>
                        <a:pt x="14" y="304"/>
                      </a:lnTo>
                      <a:lnTo>
                        <a:pt x="14" y="163"/>
                      </a:lnTo>
                      <a:lnTo>
                        <a:pt x="164" y="167"/>
                      </a:lnTo>
                      <a:lnTo>
                        <a:pt x="152" y="154"/>
                      </a:lnTo>
                      <a:lnTo>
                        <a:pt x="14" y="148"/>
                      </a:lnTo>
                      <a:lnTo>
                        <a:pt x="12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1">
                        <a:lumMod val="85000"/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95" name="Freeform 24"/>
                <p:cNvSpPr/>
                <p:nvPr/>
              </p:nvSpPr>
              <p:spPr bwMode="auto">
                <a:xfrm>
                  <a:off x="2978" y="1325"/>
                  <a:ext cx="45" cy="1066"/>
                </a:xfrm>
                <a:custGeom>
                  <a:avLst/>
                  <a:gdLst>
                    <a:gd name="T0" fmla="*/ 0 w 89"/>
                    <a:gd name="T1" fmla="*/ 2083 h 2131"/>
                    <a:gd name="T2" fmla="*/ 47 w 89"/>
                    <a:gd name="T3" fmla="*/ 2079 h 2131"/>
                    <a:gd name="T4" fmla="*/ 38 w 89"/>
                    <a:gd name="T5" fmla="*/ 0 h 2131"/>
                    <a:gd name="T6" fmla="*/ 89 w 89"/>
                    <a:gd name="T7" fmla="*/ 2096 h 2131"/>
                    <a:gd name="T8" fmla="*/ 40 w 89"/>
                    <a:gd name="T9" fmla="*/ 2131 h 2131"/>
                    <a:gd name="T10" fmla="*/ 0 w 89"/>
                    <a:gd name="T11" fmla="*/ 2083 h 2131"/>
                    <a:gd name="T12" fmla="*/ 0 w 89"/>
                    <a:gd name="T13" fmla="*/ 2083 h 2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9" h="2131">
                      <a:moveTo>
                        <a:pt x="0" y="2083"/>
                      </a:moveTo>
                      <a:lnTo>
                        <a:pt x="47" y="2079"/>
                      </a:lnTo>
                      <a:lnTo>
                        <a:pt x="38" y="0"/>
                      </a:lnTo>
                      <a:lnTo>
                        <a:pt x="89" y="2096"/>
                      </a:lnTo>
                      <a:lnTo>
                        <a:pt x="40" y="2131"/>
                      </a:lnTo>
                      <a:lnTo>
                        <a:pt x="0" y="2083"/>
                      </a:lnTo>
                      <a:lnTo>
                        <a:pt x="0" y="20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1">
                        <a:lumMod val="85000"/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96" name="Freeform 25"/>
                <p:cNvSpPr/>
                <p:nvPr/>
              </p:nvSpPr>
              <p:spPr bwMode="auto">
                <a:xfrm>
                  <a:off x="3009" y="2397"/>
                  <a:ext cx="376" cy="77"/>
                </a:xfrm>
                <a:custGeom>
                  <a:avLst/>
                  <a:gdLst>
                    <a:gd name="T0" fmla="*/ 0 w 753"/>
                    <a:gd name="T1" fmla="*/ 0 h 154"/>
                    <a:gd name="T2" fmla="*/ 753 w 753"/>
                    <a:gd name="T3" fmla="*/ 44 h 154"/>
                    <a:gd name="T4" fmla="*/ 667 w 753"/>
                    <a:gd name="T5" fmla="*/ 61 h 154"/>
                    <a:gd name="T6" fmla="*/ 677 w 753"/>
                    <a:gd name="T7" fmla="*/ 120 h 154"/>
                    <a:gd name="T8" fmla="*/ 625 w 753"/>
                    <a:gd name="T9" fmla="*/ 86 h 154"/>
                    <a:gd name="T10" fmla="*/ 144 w 753"/>
                    <a:gd name="T11" fmla="*/ 57 h 154"/>
                    <a:gd name="T12" fmla="*/ 131 w 753"/>
                    <a:gd name="T13" fmla="*/ 154 h 154"/>
                    <a:gd name="T14" fmla="*/ 100 w 753"/>
                    <a:gd name="T15" fmla="*/ 146 h 154"/>
                    <a:gd name="T16" fmla="*/ 110 w 753"/>
                    <a:gd name="T17" fmla="*/ 65 h 154"/>
                    <a:gd name="T18" fmla="*/ 0 w 753"/>
                    <a:gd name="T19" fmla="*/ 0 h 154"/>
                    <a:gd name="T20" fmla="*/ 0 w 753"/>
                    <a:gd name="T21" fmla="*/ 0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3" h="154">
                      <a:moveTo>
                        <a:pt x="0" y="0"/>
                      </a:moveTo>
                      <a:lnTo>
                        <a:pt x="753" y="44"/>
                      </a:lnTo>
                      <a:lnTo>
                        <a:pt x="667" y="61"/>
                      </a:lnTo>
                      <a:lnTo>
                        <a:pt x="677" y="120"/>
                      </a:lnTo>
                      <a:lnTo>
                        <a:pt x="625" y="86"/>
                      </a:lnTo>
                      <a:lnTo>
                        <a:pt x="144" y="57"/>
                      </a:lnTo>
                      <a:lnTo>
                        <a:pt x="131" y="154"/>
                      </a:lnTo>
                      <a:lnTo>
                        <a:pt x="100" y="146"/>
                      </a:lnTo>
                      <a:lnTo>
                        <a:pt x="110" y="65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1">
                        <a:lumMod val="85000"/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97" name="Freeform 26"/>
                <p:cNvSpPr/>
                <p:nvPr/>
              </p:nvSpPr>
              <p:spPr bwMode="auto">
                <a:xfrm>
                  <a:off x="3408" y="841"/>
                  <a:ext cx="20" cy="1669"/>
                </a:xfrm>
                <a:custGeom>
                  <a:avLst/>
                  <a:gdLst>
                    <a:gd name="T0" fmla="*/ 0 w 40"/>
                    <a:gd name="T1" fmla="*/ 0 h 3338"/>
                    <a:gd name="T2" fmla="*/ 0 w 40"/>
                    <a:gd name="T3" fmla="*/ 3338 h 3338"/>
                    <a:gd name="T4" fmla="*/ 40 w 40"/>
                    <a:gd name="T5" fmla="*/ 3338 h 3338"/>
                    <a:gd name="T6" fmla="*/ 34 w 40"/>
                    <a:gd name="T7" fmla="*/ 4 h 3338"/>
                    <a:gd name="T8" fmla="*/ 0 w 40"/>
                    <a:gd name="T9" fmla="*/ 0 h 3338"/>
                    <a:gd name="T10" fmla="*/ 0 w 40"/>
                    <a:gd name="T11" fmla="*/ 0 h 33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" h="3338">
                      <a:moveTo>
                        <a:pt x="0" y="0"/>
                      </a:moveTo>
                      <a:lnTo>
                        <a:pt x="0" y="3338"/>
                      </a:lnTo>
                      <a:lnTo>
                        <a:pt x="40" y="3338"/>
                      </a:lnTo>
                      <a:lnTo>
                        <a:pt x="34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1">
                        <a:lumMod val="85000"/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98" name="Freeform 27"/>
                <p:cNvSpPr/>
                <p:nvPr/>
              </p:nvSpPr>
              <p:spPr bwMode="auto">
                <a:xfrm>
                  <a:off x="2876" y="2350"/>
                  <a:ext cx="751" cy="276"/>
                </a:xfrm>
                <a:custGeom>
                  <a:avLst/>
                  <a:gdLst>
                    <a:gd name="T0" fmla="*/ 19 w 1503"/>
                    <a:gd name="T1" fmla="*/ 392 h 551"/>
                    <a:gd name="T2" fmla="*/ 1193 w 1503"/>
                    <a:gd name="T3" fmla="*/ 500 h 551"/>
                    <a:gd name="T4" fmla="*/ 1101 w 1503"/>
                    <a:gd name="T5" fmla="*/ 302 h 551"/>
                    <a:gd name="T6" fmla="*/ 1240 w 1503"/>
                    <a:gd name="T7" fmla="*/ 447 h 551"/>
                    <a:gd name="T8" fmla="*/ 1503 w 1503"/>
                    <a:gd name="T9" fmla="*/ 0 h 551"/>
                    <a:gd name="T10" fmla="*/ 1246 w 1503"/>
                    <a:gd name="T11" fmla="*/ 551 h 551"/>
                    <a:gd name="T12" fmla="*/ 0 w 1503"/>
                    <a:gd name="T13" fmla="*/ 433 h 551"/>
                    <a:gd name="T14" fmla="*/ 19 w 1503"/>
                    <a:gd name="T15" fmla="*/ 392 h 551"/>
                    <a:gd name="T16" fmla="*/ 19 w 1503"/>
                    <a:gd name="T17" fmla="*/ 392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03" h="551">
                      <a:moveTo>
                        <a:pt x="19" y="392"/>
                      </a:moveTo>
                      <a:lnTo>
                        <a:pt x="1193" y="500"/>
                      </a:lnTo>
                      <a:lnTo>
                        <a:pt x="1101" y="302"/>
                      </a:lnTo>
                      <a:lnTo>
                        <a:pt x="1240" y="447"/>
                      </a:lnTo>
                      <a:lnTo>
                        <a:pt x="1503" y="0"/>
                      </a:lnTo>
                      <a:lnTo>
                        <a:pt x="1246" y="551"/>
                      </a:lnTo>
                      <a:lnTo>
                        <a:pt x="0" y="433"/>
                      </a:lnTo>
                      <a:lnTo>
                        <a:pt x="19" y="392"/>
                      </a:lnTo>
                      <a:lnTo>
                        <a:pt x="19" y="39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1">
                        <a:lumMod val="85000"/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99" name="Freeform 28"/>
                <p:cNvSpPr/>
                <p:nvPr/>
              </p:nvSpPr>
              <p:spPr bwMode="auto">
                <a:xfrm>
                  <a:off x="3414" y="2259"/>
                  <a:ext cx="152" cy="258"/>
                </a:xfrm>
                <a:custGeom>
                  <a:avLst/>
                  <a:gdLst>
                    <a:gd name="T0" fmla="*/ 0 w 304"/>
                    <a:gd name="T1" fmla="*/ 476 h 517"/>
                    <a:gd name="T2" fmla="*/ 300 w 304"/>
                    <a:gd name="T3" fmla="*/ 0 h 517"/>
                    <a:gd name="T4" fmla="*/ 304 w 304"/>
                    <a:gd name="T5" fmla="*/ 63 h 517"/>
                    <a:gd name="T6" fmla="*/ 36 w 304"/>
                    <a:gd name="T7" fmla="*/ 517 h 517"/>
                    <a:gd name="T8" fmla="*/ 0 w 304"/>
                    <a:gd name="T9" fmla="*/ 476 h 517"/>
                    <a:gd name="T10" fmla="*/ 0 w 304"/>
                    <a:gd name="T11" fmla="*/ 476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4" h="517">
                      <a:moveTo>
                        <a:pt x="0" y="476"/>
                      </a:moveTo>
                      <a:lnTo>
                        <a:pt x="300" y="0"/>
                      </a:lnTo>
                      <a:lnTo>
                        <a:pt x="304" y="63"/>
                      </a:lnTo>
                      <a:lnTo>
                        <a:pt x="36" y="517"/>
                      </a:lnTo>
                      <a:lnTo>
                        <a:pt x="0" y="476"/>
                      </a:lnTo>
                      <a:lnTo>
                        <a:pt x="0" y="4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1">
                        <a:lumMod val="85000"/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100" name="Freeform 29"/>
                <p:cNvSpPr/>
                <p:nvPr/>
              </p:nvSpPr>
              <p:spPr bwMode="auto">
                <a:xfrm>
                  <a:off x="2989" y="880"/>
                  <a:ext cx="55" cy="35"/>
                </a:xfrm>
                <a:custGeom>
                  <a:avLst/>
                  <a:gdLst>
                    <a:gd name="T0" fmla="*/ 0 w 110"/>
                    <a:gd name="T1" fmla="*/ 0 h 71"/>
                    <a:gd name="T2" fmla="*/ 2 w 110"/>
                    <a:gd name="T3" fmla="*/ 69 h 71"/>
                    <a:gd name="T4" fmla="*/ 110 w 110"/>
                    <a:gd name="T5" fmla="*/ 71 h 71"/>
                    <a:gd name="T6" fmla="*/ 24 w 110"/>
                    <a:gd name="T7" fmla="*/ 46 h 71"/>
                    <a:gd name="T8" fmla="*/ 21 w 110"/>
                    <a:gd name="T9" fmla="*/ 2 h 71"/>
                    <a:gd name="T10" fmla="*/ 0 w 110"/>
                    <a:gd name="T11" fmla="*/ 0 h 71"/>
                    <a:gd name="T12" fmla="*/ 0 w 110"/>
                    <a:gd name="T13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0" h="71">
                      <a:moveTo>
                        <a:pt x="0" y="0"/>
                      </a:moveTo>
                      <a:lnTo>
                        <a:pt x="2" y="69"/>
                      </a:lnTo>
                      <a:lnTo>
                        <a:pt x="110" y="71"/>
                      </a:lnTo>
                      <a:lnTo>
                        <a:pt x="24" y="46"/>
                      </a:lnTo>
                      <a:lnTo>
                        <a:pt x="21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1">
                        <a:lumMod val="85000"/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101" name="Freeform 30"/>
                <p:cNvSpPr/>
                <p:nvPr/>
              </p:nvSpPr>
              <p:spPr bwMode="auto">
                <a:xfrm>
                  <a:off x="3337" y="1012"/>
                  <a:ext cx="38" cy="36"/>
                </a:xfrm>
                <a:custGeom>
                  <a:avLst/>
                  <a:gdLst>
                    <a:gd name="T0" fmla="*/ 5 w 76"/>
                    <a:gd name="T1" fmla="*/ 9 h 72"/>
                    <a:gd name="T2" fmla="*/ 30 w 76"/>
                    <a:gd name="T3" fmla="*/ 0 h 72"/>
                    <a:gd name="T4" fmla="*/ 55 w 76"/>
                    <a:gd name="T5" fmla="*/ 0 h 72"/>
                    <a:gd name="T6" fmla="*/ 72 w 76"/>
                    <a:gd name="T7" fmla="*/ 19 h 72"/>
                    <a:gd name="T8" fmla="*/ 76 w 76"/>
                    <a:gd name="T9" fmla="*/ 47 h 72"/>
                    <a:gd name="T10" fmla="*/ 64 w 76"/>
                    <a:gd name="T11" fmla="*/ 60 h 72"/>
                    <a:gd name="T12" fmla="*/ 43 w 76"/>
                    <a:gd name="T13" fmla="*/ 72 h 72"/>
                    <a:gd name="T14" fmla="*/ 62 w 76"/>
                    <a:gd name="T15" fmla="*/ 41 h 72"/>
                    <a:gd name="T16" fmla="*/ 49 w 76"/>
                    <a:gd name="T17" fmla="*/ 17 h 72"/>
                    <a:gd name="T18" fmla="*/ 26 w 76"/>
                    <a:gd name="T19" fmla="*/ 17 h 72"/>
                    <a:gd name="T20" fmla="*/ 15 w 76"/>
                    <a:gd name="T21" fmla="*/ 24 h 72"/>
                    <a:gd name="T22" fmla="*/ 9 w 76"/>
                    <a:gd name="T23" fmla="*/ 55 h 72"/>
                    <a:gd name="T24" fmla="*/ 0 w 76"/>
                    <a:gd name="T25" fmla="*/ 34 h 72"/>
                    <a:gd name="T26" fmla="*/ 5 w 76"/>
                    <a:gd name="T27" fmla="*/ 9 h 72"/>
                    <a:gd name="T28" fmla="*/ 5 w 76"/>
                    <a:gd name="T29" fmla="*/ 9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6" h="72">
                      <a:moveTo>
                        <a:pt x="5" y="9"/>
                      </a:moveTo>
                      <a:lnTo>
                        <a:pt x="30" y="0"/>
                      </a:lnTo>
                      <a:lnTo>
                        <a:pt x="55" y="0"/>
                      </a:lnTo>
                      <a:lnTo>
                        <a:pt x="72" y="19"/>
                      </a:lnTo>
                      <a:lnTo>
                        <a:pt x="76" y="47"/>
                      </a:lnTo>
                      <a:lnTo>
                        <a:pt x="64" y="60"/>
                      </a:lnTo>
                      <a:lnTo>
                        <a:pt x="43" y="72"/>
                      </a:lnTo>
                      <a:lnTo>
                        <a:pt x="62" y="41"/>
                      </a:lnTo>
                      <a:lnTo>
                        <a:pt x="49" y="17"/>
                      </a:lnTo>
                      <a:lnTo>
                        <a:pt x="26" y="17"/>
                      </a:lnTo>
                      <a:lnTo>
                        <a:pt x="15" y="24"/>
                      </a:lnTo>
                      <a:lnTo>
                        <a:pt x="9" y="55"/>
                      </a:lnTo>
                      <a:lnTo>
                        <a:pt x="0" y="34"/>
                      </a:lnTo>
                      <a:lnTo>
                        <a:pt x="5" y="9"/>
                      </a:lnTo>
                      <a:lnTo>
                        <a:pt x="5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1">
                        <a:lumMod val="85000"/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102" name="Freeform 31"/>
                <p:cNvSpPr/>
                <p:nvPr/>
              </p:nvSpPr>
              <p:spPr bwMode="auto">
                <a:xfrm>
                  <a:off x="3047" y="1135"/>
                  <a:ext cx="183" cy="55"/>
                </a:xfrm>
                <a:custGeom>
                  <a:avLst/>
                  <a:gdLst>
                    <a:gd name="T0" fmla="*/ 0 w 367"/>
                    <a:gd name="T1" fmla="*/ 0 h 110"/>
                    <a:gd name="T2" fmla="*/ 0 w 367"/>
                    <a:gd name="T3" fmla="*/ 110 h 110"/>
                    <a:gd name="T4" fmla="*/ 367 w 367"/>
                    <a:gd name="T5" fmla="*/ 110 h 110"/>
                    <a:gd name="T6" fmla="*/ 338 w 367"/>
                    <a:gd name="T7" fmla="*/ 80 h 110"/>
                    <a:gd name="T8" fmla="*/ 207 w 367"/>
                    <a:gd name="T9" fmla="*/ 81 h 110"/>
                    <a:gd name="T10" fmla="*/ 194 w 367"/>
                    <a:gd name="T11" fmla="*/ 91 h 110"/>
                    <a:gd name="T12" fmla="*/ 15 w 367"/>
                    <a:gd name="T13" fmla="*/ 91 h 110"/>
                    <a:gd name="T14" fmla="*/ 15 w 367"/>
                    <a:gd name="T15" fmla="*/ 7 h 110"/>
                    <a:gd name="T16" fmla="*/ 0 w 367"/>
                    <a:gd name="T17" fmla="*/ 0 h 110"/>
                    <a:gd name="T18" fmla="*/ 0 w 367"/>
                    <a:gd name="T19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7" h="110">
                      <a:moveTo>
                        <a:pt x="0" y="0"/>
                      </a:moveTo>
                      <a:lnTo>
                        <a:pt x="0" y="110"/>
                      </a:lnTo>
                      <a:lnTo>
                        <a:pt x="367" y="110"/>
                      </a:lnTo>
                      <a:lnTo>
                        <a:pt x="338" y="80"/>
                      </a:lnTo>
                      <a:lnTo>
                        <a:pt x="207" y="81"/>
                      </a:lnTo>
                      <a:lnTo>
                        <a:pt x="194" y="91"/>
                      </a:lnTo>
                      <a:lnTo>
                        <a:pt x="15" y="91"/>
                      </a:lnTo>
                      <a:lnTo>
                        <a:pt x="15" y="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1">
                        <a:lumMod val="85000"/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103" name="Freeform 32"/>
                <p:cNvSpPr/>
                <p:nvPr/>
              </p:nvSpPr>
              <p:spPr bwMode="auto">
                <a:xfrm>
                  <a:off x="3022" y="1229"/>
                  <a:ext cx="336" cy="7"/>
                </a:xfrm>
                <a:custGeom>
                  <a:avLst/>
                  <a:gdLst>
                    <a:gd name="T0" fmla="*/ 0 w 671"/>
                    <a:gd name="T1" fmla="*/ 0 h 13"/>
                    <a:gd name="T2" fmla="*/ 671 w 671"/>
                    <a:gd name="T3" fmla="*/ 0 h 13"/>
                    <a:gd name="T4" fmla="*/ 666 w 671"/>
                    <a:gd name="T5" fmla="*/ 13 h 13"/>
                    <a:gd name="T6" fmla="*/ 4 w 671"/>
                    <a:gd name="T7" fmla="*/ 13 h 13"/>
                    <a:gd name="T8" fmla="*/ 0 w 671"/>
                    <a:gd name="T9" fmla="*/ 0 h 13"/>
                    <a:gd name="T10" fmla="*/ 0 w 671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71" h="13">
                      <a:moveTo>
                        <a:pt x="0" y="0"/>
                      </a:moveTo>
                      <a:lnTo>
                        <a:pt x="671" y="0"/>
                      </a:lnTo>
                      <a:lnTo>
                        <a:pt x="666" y="13"/>
                      </a:lnTo>
                      <a:lnTo>
                        <a:pt x="4" y="13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1">
                        <a:lumMod val="85000"/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104" name="Freeform 33"/>
                <p:cNvSpPr/>
                <p:nvPr/>
              </p:nvSpPr>
              <p:spPr bwMode="auto">
                <a:xfrm>
                  <a:off x="3008" y="1209"/>
                  <a:ext cx="350" cy="68"/>
                </a:xfrm>
                <a:custGeom>
                  <a:avLst/>
                  <a:gdLst>
                    <a:gd name="T0" fmla="*/ 19 w 699"/>
                    <a:gd name="T1" fmla="*/ 17 h 137"/>
                    <a:gd name="T2" fmla="*/ 15 w 699"/>
                    <a:gd name="T3" fmla="*/ 110 h 137"/>
                    <a:gd name="T4" fmla="*/ 699 w 699"/>
                    <a:gd name="T5" fmla="*/ 124 h 137"/>
                    <a:gd name="T6" fmla="*/ 699 w 699"/>
                    <a:gd name="T7" fmla="*/ 137 h 137"/>
                    <a:gd name="T8" fmla="*/ 2 w 699"/>
                    <a:gd name="T9" fmla="*/ 133 h 137"/>
                    <a:gd name="T10" fmla="*/ 0 w 699"/>
                    <a:gd name="T11" fmla="*/ 0 h 137"/>
                    <a:gd name="T12" fmla="*/ 19 w 699"/>
                    <a:gd name="T13" fmla="*/ 17 h 137"/>
                    <a:gd name="T14" fmla="*/ 19 w 699"/>
                    <a:gd name="T15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9" h="137">
                      <a:moveTo>
                        <a:pt x="19" y="17"/>
                      </a:moveTo>
                      <a:lnTo>
                        <a:pt x="15" y="110"/>
                      </a:lnTo>
                      <a:lnTo>
                        <a:pt x="699" y="124"/>
                      </a:lnTo>
                      <a:lnTo>
                        <a:pt x="699" y="137"/>
                      </a:lnTo>
                      <a:lnTo>
                        <a:pt x="2" y="133"/>
                      </a:lnTo>
                      <a:lnTo>
                        <a:pt x="0" y="0"/>
                      </a:lnTo>
                      <a:lnTo>
                        <a:pt x="19" y="17"/>
                      </a:lnTo>
                      <a:lnTo>
                        <a:pt x="19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1">
                        <a:lumMod val="85000"/>
                        <a:alpha val="0"/>
                      </a:schemeClr>
                    </a:solidFill>
                  </a:endParaRPr>
                </a:p>
              </p:txBody>
            </p:sp>
            <p:sp>
              <p:nvSpPr>
                <p:cNvPr id="105" name="Freeform 34"/>
                <p:cNvSpPr/>
                <p:nvPr/>
              </p:nvSpPr>
              <p:spPr bwMode="auto">
                <a:xfrm>
                  <a:off x="3017" y="1220"/>
                  <a:ext cx="351" cy="49"/>
                </a:xfrm>
                <a:custGeom>
                  <a:avLst/>
                  <a:gdLst>
                    <a:gd name="T0" fmla="*/ 0 w 701"/>
                    <a:gd name="T1" fmla="*/ 0 h 99"/>
                    <a:gd name="T2" fmla="*/ 0 w 701"/>
                    <a:gd name="T3" fmla="*/ 97 h 99"/>
                    <a:gd name="T4" fmla="*/ 701 w 701"/>
                    <a:gd name="T5" fmla="*/ 99 h 99"/>
                    <a:gd name="T6" fmla="*/ 698 w 701"/>
                    <a:gd name="T7" fmla="*/ 85 h 99"/>
                    <a:gd name="T8" fmla="*/ 11 w 701"/>
                    <a:gd name="T9" fmla="*/ 85 h 99"/>
                    <a:gd name="T10" fmla="*/ 7 w 701"/>
                    <a:gd name="T11" fmla="*/ 15 h 99"/>
                    <a:gd name="T12" fmla="*/ 698 w 701"/>
                    <a:gd name="T13" fmla="*/ 17 h 99"/>
                    <a:gd name="T14" fmla="*/ 690 w 701"/>
                    <a:gd name="T15" fmla="*/ 0 h 99"/>
                    <a:gd name="T16" fmla="*/ 0 w 701"/>
                    <a:gd name="T17" fmla="*/ 0 h 99"/>
                    <a:gd name="T18" fmla="*/ 0 w 701"/>
                    <a:gd name="T1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01" h="99">
                      <a:moveTo>
                        <a:pt x="0" y="0"/>
                      </a:moveTo>
                      <a:lnTo>
                        <a:pt x="0" y="97"/>
                      </a:lnTo>
                      <a:lnTo>
                        <a:pt x="701" y="99"/>
                      </a:lnTo>
                      <a:lnTo>
                        <a:pt x="698" y="85"/>
                      </a:lnTo>
                      <a:lnTo>
                        <a:pt x="11" y="85"/>
                      </a:lnTo>
                      <a:lnTo>
                        <a:pt x="7" y="15"/>
                      </a:lnTo>
                      <a:lnTo>
                        <a:pt x="698" y="17"/>
                      </a:lnTo>
                      <a:lnTo>
                        <a:pt x="69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1">
                        <a:lumMod val="85000"/>
                        <a:alpha val="0"/>
                      </a:schemeClr>
                    </a:solidFill>
                  </a:endParaRPr>
                </a:p>
              </p:txBody>
            </p:sp>
          </p:grpSp>
          <p:sp>
            <p:nvSpPr>
              <p:cNvPr id="73" name="文本框 72"/>
              <p:cNvSpPr txBox="1"/>
              <p:nvPr/>
            </p:nvSpPr>
            <p:spPr>
              <a:xfrm>
                <a:off x="3812547" y="1770485"/>
                <a:ext cx="1144950" cy="2173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zh-CN" sz="12000" dirty="0" smtClean="0">
                    <a:solidFill>
                      <a:srgbClr val="FF0000"/>
                    </a:solidFill>
                  </a:rPr>
                  <a:t>?</a:t>
                </a:r>
              </a:p>
            </p:txBody>
          </p:sp>
        </p:grpSp>
      </p:grpSp>
      <p:sp>
        <p:nvSpPr>
          <p:cNvPr id="7" name="文本框 1"/>
          <p:cNvSpPr txBox="1"/>
          <p:nvPr/>
        </p:nvSpPr>
        <p:spPr>
          <a:xfrm>
            <a:off x="933133" y="798513"/>
            <a:ext cx="472916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Servlet</a:t>
            </a:r>
            <a:r>
              <a:rPr 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工作原理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Servlet工作原理</a:t>
            </a:r>
          </a:p>
        </p:txBody>
      </p:sp>
      <p:sp>
        <p:nvSpPr>
          <p:cNvPr id="39941" name="文本框 1"/>
          <p:cNvSpPr txBox="1"/>
          <p:nvPr/>
        </p:nvSpPr>
        <p:spPr>
          <a:xfrm>
            <a:off x="933133" y="798513"/>
            <a:ext cx="472916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Servlet</a:t>
            </a:r>
            <a:r>
              <a:rPr 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工作原理</a:t>
            </a:r>
          </a:p>
        </p:txBody>
      </p:sp>
      <p:cxnSp>
        <p:nvCxnSpPr>
          <p:cNvPr id="9" name="肘形连接符 8"/>
          <p:cNvCxnSpPr/>
          <p:nvPr/>
        </p:nvCxnSpPr>
        <p:spPr>
          <a:xfrm rot="10800000" flipH="1" flipV="1">
            <a:off x="779145" y="3514725"/>
            <a:ext cx="4182110" cy="2685415"/>
          </a:xfrm>
          <a:prstGeom prst="bentConnector4">
            <a:avLst>
              <a:gd name="adj1" fmla="val -5476"/>
              <a:gd name="adj2" fmla="val 108446"/>
            </a:avLst>
          </a:prstGeom>
          <a:solidFill>
            <a:srgbClr val="B9FFB9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" name="肘形连接符 2"/>
          <p:cNvCxnSpPr/>
          <p:nvPr/>
        </p:nvCxnSpPr>
        <p:spPr>
          <a:xfrm rot="16200000">
            <a:off x="4961890" y="1184275"/>
            <a:ext cx="3175" cy="3175"/>
          </a:xfrm>
          <a:prstGeom prst="bentConnector3">
            <a:avLst>
              <a:gd name="adj1" fmla="val 7600000"/>
            </a:avLst>
          </a:prstGeom>
          <a:solidFill>
            <a:srgbClr val="B9FFB9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" name="Oval 11"/>
          <p:cNvSpPr>
            <a:spLocks noChangeArrowheads="1"/>
          </p:cNvSpPr>
          <p:nvPr/>
        </p:nvSpPr>
        <p:spPr bwMode="auto">
          <a:xfrm>
            <a:off x="1530350" y="1383665"/>
            <a:ext cx="687070" cy="41148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en-US" altLang="zh-CN" sz="2400" dirty="0" smtClean="0">
                <a:solidFill>
                  <a:schemeClr val="bg1"/>
                </a:solidFill>
                <a:ea typeface="黑体" panose="02010609060101010101" pitchFamily="49" charset="-122"/>
              </a:rPr>
              <a:t>1</a:t>
            </a:r>
            <a:endParaRPr lang="en-US" altLang="zh-CN" sz="24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951230" y="1864995"/>
            <a:ext cx="1868805" cy="41148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 cmpd="sng">
            <a:solidFill>
              <a:srgbClr val="2E74E8"/>
            </a:solidFill>
            <a:round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buNone/>
            </a:pPr>
            <a:r>
              <a:rPr lang="zh-CN" altLang="en-US" dirty="0">
                <a:ea typeface="黑体" panose="02010609060101010101" pitchFamily="49" charset="-122"/>
              </a:rPr>
              <a:t>解析请求 </a:t>
            </a: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1824355" y="2287905"/>
            <a:ext cx="0" cy="547370"/>
          </a:xfrm>
          <a:prstGeom prst="line">
            <a:avLst/>
          </a:prstGeom>
          <a:noFill/>
          <a:ln w="38100" cmpd="sng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4489450" y="1383665"/>
            <a:ext cx="687070" cy="41148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en-US" altLang="zh-CN" sz="2400" dirty="0">
                <a:solidFill>
                  <a:schemeClr val="bg1"/>
                </a:solidFill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06" name="Line 18"/>
          <p:cNvSpPr>
            <a:spLocks noChangeShapeType="1"/>
          </p:cNvSpPr>
          <p:nvPr/>
        </p:nvSpPr>
        <p:spPr bwMode="auto">
          <a:xfrm rot="10800000">
            <a:off x="2419350" y="3662680"/>
            <a:ext cx="1078865" cy="407035"/>
          </a:xfrm>
          <a:prstGeom prst="line">
            <a:avLst/>
          </a:prstGeom>
          <a:noFill/>
          <a:ln w="38100" cmpd="sng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" name="Oval 22"/>
          <p:cNvSpPr>
            <a:spLocks noChangeArrowheads="1"/>
          </p:cNvSpPr>
          <p:nvPr/>
        </p:nvSpPr>
        <p:spPr bwMode="auto">
          <a:xfrm>
            <a:off x="4489450" y="3343275"/>
            <a:ext cx="687070" cy="41148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en-US" altLang="zh-CN" sz="2400" dirty="0" smtClean="0">
                <a:solidFill>
                  <a:schemeClr val="bg1"/>
                </a:solidFill>
                <a:ea typeface="黑体" panose="02010609060101010101" pitchFamily="49" charset="-122"/>
              </a:rPr>
              <a:t>3</a:t>
            </a:r>
            <a:endParaRPr lang="en-US" altLang="zh-CN" sz="24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09" name="AutoShape 23"/>
          <p:cNvSpPr>
            <a:spLocks noChangeArrowheads="1"/>
          </p:cNvSpPr>
          <p:nvPr/>
        </p:nvSpPr>
        <p:spPr bwMode="auto">
          <a:xfrm>
            <a:off x="3498215" y="1864995"/>
            <a:ext cx="2630170" cy="41148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 cmpd="sng">
            <a:solidFill>
              <a:srgbClr val="2E74E8"/>
            </a:solidFill>
            <a:rou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en-US" dirty="0" smtClean="0">
                <a:latin typeface="+mj-lt"/>
                <a:ea typeface="黑体" panose="02010609060101010101" pitchFamily="49" charset="-122"/>
              </a:rPr>
              <a:t>访问</a:t>
            </a:r>
            <a:r>
              <a:rPr lang="en-US" altLang="zh-CN" dirty="0" smtClean="0">
                <a:latin typeface="+mj-lt"/>
                <a:ea typeface="黑体" panose="02010609060101010101" pitchFamily="49" charset="-122"/>
              </a:rPr>
              <a:t>Servlet2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13" name="AutoShape 28"/>
          <p:cNvSpPr>
            <a:spLocks noChangeArrowheads="1"/>
          </p:cNvSpPr>
          <p:nvPr/>
        </p:nvSpPr>
        <p:spPr bwMode="auto">
          <a:xfrm>
            <a:off x="3498215" y="3810635"/>
            <a:ext cx="2630170" cy="47688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 cmpd="sng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en-US" dirty="0">
                <a:ea typeface="黑体" panose="02010609060101010101" pitchFamily="49" charset="-122"/>
              </a:rPr>
              <a:t>输出响应信息 </a:t>
            </a:r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>
            <a:off x="6128385" y="2042795"/>
            <a:ext cx="655320" cy="720725"/>
          </a:xfrm>
          <a:prstGeom prst="line">
            <a:avLst/>
          </a:prstGeom>
          <a:noFill/>
          <a:ln w="38100" cmpd="sng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" name="Line 33"/>
          <p:cNvSpPr>
            <a:spLocks noChangeShapeType="1"/>
          </p:cNvSpPr>
          <p:nvPr/>
        </p:nvSpPr>
        <p:spPr bwMode="auto">
          <a:xfrm rot="10800000" flipV="1">
            <a:off x="6128385" y="3411220"/>
            <a:ext cx="733425" cy="658495"/>
          </a:xfrm>
          <a:prstGeom prst="line">
            <a:avLst/>
          </a:prstGeom>
          <a:noFill/>
          <a:ln w="38100" cmpd="sng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" name="Cloud"/>
          <p:cNvSpPr>
            <a:spLocks noChangeAspect="1" noEditPoints="1" noChangeArrowheads="1"/>
          </p:cNvSpPr>
          <p:nvPr/>
        </p:nvSpPr>
        <p:spPr bwMode="auto">
          <a:xfrm>
            <a:off x="6546215" y="2617470"/>
            <a:ext cx="2308225" cy="89217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8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106651" tIns="53325" rIns="106651" bIns="53325"/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3" name="文本框 122"/>
          <p:cNvSpPr txBox="1"/>
          <p:nvPr/>
        </p:nvSpPr>
        <p:spPr>
          <a:xfrm>
            <a:off x="4460875" y="1991360"/>
            <a:ext cx="8140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7200" dirty="0" smtClean="0">
                <a:solidFill>
                  <a:srgbClr val="FF0000"/>
                </a:solidFill>
              </a:rPr>
              <a:t>?</a:t>
            </a:r>
          </a:p>
        </p:txBody>
      </p:sp>
      <p:grpSp>
        <p:nvGrpSpPr>
          <p:cNvPr id="124" name="Group 3"/>
          <p:cNvGrpSpPr/>
          <p:nvPr/>
        </p:nvGrpSpPr>
        <p:grpSpPr bwMode="auto">
          <a:xfrm>
            <a:off x="2494915" y="4554855"/>
            <a:ext cx="1301115" cy="2212975"/>
            <a:chOff x="2876" y="832"/>
            <a:chExt cx="756" cy="1794"/>
          </a:xfrm>
        </p:grpSpPr>
        <p:sp>
          <p:nvSpPr>
            <p:cNvPr id="125" name="Freeform 4"/>
            <p:cNvSpPr/>
            <p:nvPr/>
          </p:nvSpPr>
          <p:spPr bwMode="auto">
            <a:xfrm>
              <a:off x="3415" y="2284"/>
              <a:ext cx="217" cy="321"/>
            </a:xfrm>
            <a:custGeom>
              <a:avLst/>
              <a:gdLst>
                <a:gd name="T0" fmla="*/ 0 w 433"/>
                <a:gd name="T1" fmla="*/ 441 h 640"/>
                <a:gd name="T2" fmla="*/ 289 w 433"/>
                <a:gd name="T3" fmla="*/ 0 h 640"/>
                <a:gd name="T4" fmla="*/ 414 w 433"/>
                <a:gd name="T5" fmla="*/ 68 h 640"/>
                <a:gd name="T6" fmla="*/ 433 w 433"/>
                <a:gd name="T7" fmla="*/ 144 h 640"/>
                <a:gd name="T8" fmla="*/ 138 w 433"/>
                <a:gd name="T9" fmla="*/ 640 h 640"/>
                <a:gd name="T10" fmla="*/ 0 w 433"/>
                <a:gd name="T11" fmla="*/ 441 h 640"/>
                <a:gd name="T12" fmla="*/ 0 w 433"/>
                <a:gd name="T13" fmla="*/ 441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3" h="640">
                  <a:moveTo>
                    <a:pt x="0" y="441"/>
                  </a:moveTo>
                  <a:lnTo>
                    <a:pt x="289" y="0"/>
                  </a:lnTo>
                  <a:lnTo>
                    <a:pt x="414" y="68"/>
                  </a:lnTo>
                  <a:lnTo>
                    <a:pt x="433" y="144"/>
                  </a:lnTo>
                  <a:lnTo>
                    <a:pt x="138" y="640"/>
                  </a:lnTo>
                  <a:lnTo>
                    <a:pt x="0" y="441"/>
                  </a:lnTo>
                  <a:lnTo>
                    <a:pt x="0" y="4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5"/>
            <p:cNvSpPr/>
            <p:nvPr/>
          </p:nvSpPr>
          <p:spPr bwMode="auto">
            <a:xfrm>
              <a:off x="2884" y="844"/>
              <a:ext cx="617" cy="1774"/>
            </a:xfrm>
            <a:custGeom>
              <a:avLst/>
              <a:gdLst>
                <a:gd name="T0" fmla="*/ 104 w 1234"/>
                <a:gd name="T1" fmla="*/ 0 h 3549"/>
                <a:gd name="T2" fmla="*/ 1074 w 1234"/>
                <a:gd name="T3" fmla="*/ 19 h 3549"/>
                <a:gd name="T4" fmla="*/ 1061 w 1234"/>
                <a:gd name="T5" fmla="*/ 3289 h 3549"/>
                <a:gd name="T6" fmla="*/ 1234 w 1234"/>
                <a:gd name="T7" fmla="*/ 3549 h 3549"/>
                <a:gd name="T8" fmla="*/ 0 w 1234"/>
                <a:gd name="T9" fmla="*/ 3433 h 3549"/>
                <a:gd name="T10" fmla="*/ 104 w 1234"/>
                <a:gd name="T11" fmla="*/ 3247 h 3549"/>
                <a:gd name="T12" fmla="*/ 104 w 1234"/>
                <a:gd name="T13" fmla="*/ 0 h 3549"/>
                <a:gd name="T14" fmla="*/ 104 w 1234"/>
                <a:gd name="T15" fmla="*/ 0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4" h="3549">
                  <a:moveTo>
                    <a:pt x="104" y="0"/>
                  </a:moveTo>
                  <a:lnTo>
                    <a:pt x="1074" y="19"/>
                  </a:lnTo>
                  <a:lnTo>
                    <a:pt x="1061" y="3289"/>
                  </a:lnTo>
                  <a:lnTo>
                    <a:pt x="1234" y="3549"/>
                  </a:lnTo>
                  <a:lnTo>
                    <a:pt x="0" y="3433"/>
                  </a:lnTo>
                  <a:lnTo>
                    <a:pt x="104" y="3247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Freeform 6"/>
            <p:cNvSpPr/>
            <p:nvPr/>
          </p:nvSpPr>
          <p:spPr bwMode="auto">
            <a:xfrm>
              <a:off x="2880" y="2489"/>
              <a:ext cx="611" cy="119"/>
            </a:xfrm>
            <a:custGeom>
              <a:avLst/>
              <a:gdLst>
                <a:gd name="T0" fmla="*/ 88 w 1223"/>
                <a:gd name="T1" fmla="*/ 0 h 238"/>
                <a:gd name="T2" fmla="*/ 1122 w 1223"/>
                <a:gd name="T3" fmla="*/ 80 h 238"/>
                <a:gd name="T4" fmla="*/ 1150 w 1223"/>
                <a:gd name="T5" fmla="*/ 126 h 238"/>
                <a:gd name="T6" fmla="*/ 202 w 1223"/>
                <a:gd name="T7" fmla="*/ 63 h 238"/>
                <a:gd name="T8" fmla="*/ 1188 w 1223"/>
                <a:gd name="T9" fmla="*/ 164 h 238"/>
                <a:gd name="T10" fmla="*/ 1223 w 1223"/>
                <a:gd name="T11" fmla="*/ 238 h 238"/>
                <a:gd name="T12" fmla="*/ 0 w 1223"/>
                <a:gd name="T13" fmla="*/ 137 h 238"/>
                <a:gd name="T14" fmla="*/ 88 w 1223"/>
                <a:gd name="T15" fmla="*/ 0 h 238"/>
                <a:gd name="T16" fmla="*/ 88 w 1223"/>
                <a:gd name="T1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3" h="238">
                  <a:moveTo>
                    <a:pt x="88" y="0"/>
                  </a:moveTo>
                  <a:lnTo>
                    <a:pt x="1122" y="80"/>
                  </a:lnTo>
                  <a:lnTo>
                    <a:pt x="1150" y="126"/>
                  </a:lnTo>
                  <a:lnTo>
                    <a:pt x="202" y="63"/>
                  </a:lnTo>
                  <a:lnTo>
                    <a:pt x="1188" y="164"/>
                  </a:lnTo>
                  <a:lnTo>
                    <a:pt x="1223" y="238"/>
                  </a:lnTo>
                  <a:lnTo>
                    <a:pt x="0" y="137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Freeform 7"/>
            <p:cNvSpPr/>
            <p:nvPr/>
          </p:nvSpPr>
          <p:spPr bwMode="auto">
            <a:xfrm>
              <a:off x="2937" y="889"/>
              <a:ext cx="98" cy="1572"/>
            </a:xfrm>
            <a:custGeom>
              <a:avLst/>
              <a:gdLst>
                <a:gd name="T0" fmla="*/ 4 w 198"/>
                <a:gd name="T1" fmla="*/ 0 h 3144"/>
                <a:gd name="T2" fmla="*/ 53 w 198"/>
                <a:gd name="T3" fmla="*/ 4 h 3144"/>
                <a:gd name="T4" fmla="*/ 61 w 198"/>
                <a:gd name="T5" fmla="*/ 57 h 3144"/>
                <a:gd name="T6" fmla="*/ 194 w 198"/>
                <a:gd name="T7" fmla="*/ 61 h 3144"/>
                <a:gd name="T8" fmla="*/ 198 w 198"/>
                <a:gd name="T9" fmla="*/ 354 h 3144"/>
                <a:gd name="T10" fmla="*/ 61 w 198"/>
                <a:gd name="T11" fmla="*/ 365 h 3144"/>
                <a:gd name="T12" fmla="*/ 76 w 198"/>
                <a:gd name="T13" fmla="*/ 3144 h 3144"/>
                <a:gd name="T14" fmla="*/ 0 w 198"/>
                <a:gd name="T15" fmla="*/ 3144 h 3144"/>
                <a:gd name="T16" fmla="*/ 4 w 198"/>
                <a:gd name="T17" fmla="*/ 0 h 3144"/>
                <a:gd name="T18" fmla="*/ 4 w 198"/>
                <a:gd name="T19" fmla="*/ 0 h 3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3144">
                  <a:moveTo>
                    <a:pt x="4" y="0"/>
                  </a:moveTo>
                  <a:lnTo>
                    <a:pt x="53" y="4"/>
                  </a:lnTo>
                  <a:lnTo>
                    <a:pt x="61" y="57"/>
                  </a:lnTo>
                  <a:lnTo>
                    <a:pt x="194" y="61"/>
                  </a:lnTo>
                  <a:lnTo>
                    <a:pt x="198" y="354"/>
                  </a:lnTo>
                  <a:lnTo>
                    <a:pt x="61" y="365"/>
                  </a:lnTo>
                  <a:lnTo>
                    <a:pt x="76" y="3144"/>
                  </a:lnTo>
                  <a:lnTo>
                    <a:pt x="0" y="314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8"/>
            <p:cNvSpPr/>
            <p:nvPr/>
          </p:nvSpPr>
          <p:spPr bwMode="auto">
            <a:xfrm>
              <a:off x="2942" y="863"/>
              <a:ext cx="457" cy="1640"/>
            </a:xfrm>
            <a:custGeom>
              <a:avLst/>
              <a:gdLst>
                <a:gd name="T0" fmla="*/ 45 w 912"/>
                <a:gd name="T1" fmla="*/ 0 h 3281"/>
                <a:gd name="T2" fmla="*/ 49 w 912"/>
                <a:gd name="T3" fmla="*/ 42 h 3281"/>
                <a:gd name="T4" fmla="*/ 104 w 912"/>
                <a:gd name="T5" fmla="*/ 42 h 3281"/>
                <a:gd name="T6" fmla="*/ 104 w 912"/>
                <a:gd name="T7" fmla="*/ 97 h 3281"/>
                <a:gd name="T8" fmla="*/ 213 w 912"/>
                <a:gd name="T9" fmla="*/ 105 h 3281"/>
                <a:gd name="T10" fmla="*/ 216 w 912"/>
                <a:gd name="T11" fmla="*/ 405 h 3281"/>
                <a:gd name="T12" fmla="*/ 97 w 912"/>
                <a:gd name="T13" fmla="*/ 439 h 3281"/>
                <a:gd name="T14" fmla="*/ 140 w 912"/>
                <a:gd name="T15" fmla="*/ 3000 h 3281"/>
                <a:gd name="T16" fmla="*/ 91 w 912"/>
                <a:gd name="T17" fmla="*/ 3022 h 3281"/>
                <a:gd name="T18" fmla="*/ 11 w 912"/>
                <a:gd name="T19" fmla="*/ 3013 h 3281"/>
                <a:gd name="T20" fmla="*/ 0 w 912"/>
                <a:gd name="T21" fmla="*/ 3197 h 3281"/>
                <a:gd name="T22" fmla="*/ 908 w 912"/>
                <a:gd name="T23" fmla="*/ 3281 h 3281"/>
                <a:gd name="T24" fmla="*/ 910 w 912"/>
                <a:gd name="T25" fmla="*/ 424 h 3281"/>
                <a:gd name="T26" fmla="*/ 741 w 912"/>
                <a:gd name="T27" fmla="*/ 413 h 3281"/>
                <a:gd name="T28" fmla="*/ 732 w 912"/>
                <a:gd name="T29" fmla="*/ 112 h 3281"/>
                <a:gd name="T30" fmla="*/ 874 w 912"/>
                <a:gd name="T31" fmla="*/ 105 h 3281"/>
                <a:gd name="T32" fmla="*/ 874 w 912"/>
                <a:gd name="T33" fmla="*/ 38 h 3281"/>
                <a:gd name="T34" fmla="*/ 912 w 912"/>
                <a:gd name="T35" fmla="*/ 34 h 3281"/>
                <a:gd name="T36" fmla="*/ 912 w 912"/>
                <a:gd name="T37" fmla="*/ 0 h 3281"/>
                <a:gd name="T38" fmla="*/ 45 w 912"/>
                <a:gd name="T39" fmla="*/ 0 h 3281"/>
                <a:gd name="T40" fmla="*/ 45 w 912"/>
                <a:gd name="T41" fmla="*/ 0 h 3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2" h="3281">
                  <a:moveTo>
                    <a:pt x="45" y="0"/>
                  </a:moveTo>
                  <a:lnTo>
                    <a:pt x="49" y="42"/>
                  </a:lnTo>
                  <a:lnTo>
                    <a:pt x="104" y="42"/>
                  </a:lnTo>
                  <a:lnTo>
                    <a:pt x="104" y="97"/>
                  </a:lnTo>
                  <a:lnTo>
                    <a:pt x="213" y="105"/>
                  </a:lnTo>
                  <a:lnTo>
                    <a:pt x="216" y="405"/>
                  </a:lnTo>
                  <a:lnTo>
                    <a:pt x="97" y="439"/>
                  </a:lnTo>
                  <a:lnTo>
                    <a:pt x="140" y="3000"/>
                  </a:lnTo>
                  <a:lnTo>
                    <a:pt x="91" y="3022"/>
                  </a:lnTo>
                  <a:lnTo>
                    <a:pt x="11" y="3013"/>
                  </a:lnTo>
                  <a:lnTo>
                    <a:pt x="0" y="3197"/>
                  </a:lnTo>
                  <a:lnTo>
                    <a:pt x="908" y="3281"/>
                  </a:lnTo>
                  <a:lnTo>
                    <a:pt x="910" y="424"/>
                  </a:lnTo>
                  <a:lnTo>
                    <a:pt x="741" y="413"/>
                  </a:lnTo>
                  <a:lnTo>
                    <a:pt x="732" y="112"/>
                  </a:lnTo>
                  <a:lnTo>
                    <a:pt x="874" y="105"/>
                  </a:lnTo>
                  <a:lnTo>
                    <a:pt x="874" y="38"/>
                  </a:lnTo>
                  <a:lnTo>
                    <a:pt x="912" y="34"/>
                  </a:lnTo>
                  <a:lnTo>
                    <a:pt x="912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9"/>
            <p:cNvSpPr/>
            <p:nvPr/>
          </p:nvSpPr>
          <p:spPr bwMode="auto">
            <a:xfrm>
              <a:off x="3418" y="840"/>
              <a:ext cx="178" cy="1661"/>
            </a:xfrm>
            <a:custGeom>
              <a:avLst/>
              <a:gdLst>
                <a:gd name="T0" fmla="*/ 0 w 358"/>
                <a:gd name="T1" fmla="*/ 0 h 3322"/>
                <a:gd name="T2" fmla="*/ 14 w 358"/>
                <a:gd name="T3" fmla="*/ 3322 h 3322"/>
                <a:gd name="T4" fmla="*/ 358 w 358"/>
                <a:gd name="T5" fmla="*/ 2824 h 3322"/>
                <a:gd name="T6" fmla="*/ 301 w 358"/>
                <a:gd name="T7" fmla="*/ 142 h 3322"/>
                <a:gd name="T8" fmla="*/ 0 w 358"/>
                <a:gd name="T9" fmla="*/ 0 h 3322"/>
                <a:gd name="T10" fmla="*/ 0 w 358"/>
                <a:gd name="T11" fmla="*/ 0 h 3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3322">
                  <a:moveTo>
                    <a:pt x="0" y="0"/>
                  </a:moveTo>
                  <a:lnTo>
                    <a:pt x="14" y="3322"/>
                  </a:lnTo>
                  <a:lnTo>
                    <a:pt x="358" y="2824"/>
                  </a:lnTo>
                  <a:lnTo>
                    <a:pt x="301" y="1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0"/>
            <p:cNvSpPr/>
            <p:nvPr/>
          </p:nvSpPr>
          <p:spPr bwMode="auto">
            <a:xfrm>
              <a:off x="2924" y="832"/>
              <a:ext cx="659" cy="678"/>
            </a:xfrm>
            <a:custGeom>
              <a:avLst/>
              <a:gdLst>
                <a:gd name="T0" fmla="*/ 0 w 1318"/>
                <a:gd name="T1" fmla="*/ 0 h 1356"/>
                <a:gd name="T2" fmla="*/ 991 w 1318"/>
                <a:gd name="T3" fmla="*/ 2 h 1356"/>
                <a:gd name="T4" fmla="*/ 1318 w 1318"/>
                <a:gd name="T5" fmla="*/ 145 h 1356"/>
                <a:gd name="T6" fmla="*/ 1314 w 1318"/>
                <a:gd name="T7" fmla="*/ 1356 h 1356"/>
                <a:gd name="T8" fmla="*/ 1269 w 1318"/>
                <a:gd name="T9" fmla="*/ 164 h 1356"/>
                <a:gd name="T10" fmla="*/ 980 w 1318"/>
                <a:gd name="T11" fmla="*/ 40 h 1356"/>
                <a:gd name="T12" fmla="*/ 33 w 1318"/>
                <a:gd name="T13" fmla="*/ 42 h 1356"/>
                <a:gd name="T14" fmla="*/ 0 w 1318"/>
                <a:gd name="T15" fmla="*/ 0 h 1356"/>
                <a:gd name="T16" fmla="*/ 0 w 1318"/>
                <a:gd name="T17" fmla="*/ 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8" h="1356">
                  <a:moveTo>
                    <a:pt x="0" y="0"/>
                  </a:moveTo>
                  <a:lnTo>
                    <a:pt x="991" y="2"/>
                  </a:lnTo>
                  <a:lnTo>
                    <a:pt x="1318" y="145"/>
                  </a:lnTo>
                  <a:lnTo>
                    <a:pt x="1314" y="1356"/>
                  </a:lnTo>
                  <a:lnTo>
                    <a:pt x="1269" y="164"/>
                  </a:lnTo>
                  <a:lnTo>
                    <a:pt x="980" y="40"/>
                  </a:lnTo>
                  <a:lnTo>
                    <a:pt x="33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1"/>
            <p:cNvSpPr/>
            <p:nvPr/>
          </p:nvSpPr>
          <p:spPr bwMode="auto">
            <a:xfrm>
              <a:off x="2883" y="832"/>
              <a:ext cx="557" cy="1718"/>
            </a:xfrm>
            <a:custGeom>
              <a:avLst/>
              <a:gdLst>
                <a:gd name="T0" fmla="*/ 85 w 1114"/>
                <a:gd name="T1" fmla="*/ 0 h 3435"/>
                <a:gd name="T2" fmla="*/ 85 w 1114"/>
                <a:gd name="T3" fmla="*/ 3237 h 3435"/>
                <a:gd name="T4" fmla="*/ 0 w 1114"/>
                <a:gd name="T5" fmla="*/ 3435 h 3435"/>
                <a:gd name="T6" fmla="*/ 129 w 1114"/>
                <a:gd name="T7" fmla="*/ 3306 h 3435"/>
                <a:gd name="T8" fmla="*/ 1085 w 1114"/>
                <a:gd name="T9" fmla="*/ 3363 h 3435"/>
                <a:gd name="T10" fmla="*/ 1114 w 1114"/>
                <a:gd name="T11" fmla="*/ 3313 h 3435"/>
                <a:gd name="T12" fmla="*/ 878 w 1114"/>
                <a:gd name="T13" fmla="*/ 3306 h 3435"/>
                <a:gd name="T14" fmla="*/ 829 w 1114"/>
                <a:gd name="T15" fmla="*/ 3270 h 3435"/>
                <a:gd name="T16" fmla="*/ 378 w 1114"/>
                <a:gd name="T17" fmla="*/ 3237 h 3435"/>
                <a:gd name="T18" fmla="*/ 348 w 1114"/>
                <a:gd name="T19" fmla="*/ 3266 h 3435"/>
                <a:gd name="T20" fmla="*/ 127 w 1114"/>
                <a:gd name="T21" fmla="*/ 3237 h 3435"/>
                <a:gd name="T22" fmla="*/ 129 w 1114"/>
                <a:gd name="T23" fmla="*/ 38 h 3435"/>
                <a:gd name="T24" fmla="*/ 85 w 1114"/>
                <a:gd name="T25" fmla="*/ 0 h 3435"/>
                <a:gd name="T26" fmla="*/ 85 w 1114"/>
                <a:gd name="T27" fmla="*/ 0 h 3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4" h="3435">
                  <a:moveTo>
                    <a:pt x="85" y="0"/>
                  </a:moveTo>
                  <a:lnTo>
                    <a:pt x="85" y="3237"/>
                  </a:lnTo>
                  <a:lnTo>
                    <a:pt x="0" y="3435"/>
                  </a:lnTo>
                  <a:lnTo>
                    <a:pt x="129" y="3306"/>
                  </a:lnTo>
                  <a:lnTo>
                    <a:pt x="1085" y="3363"/>
                  </a:lnTo>
                  <a:lnTo>
                    <a:pt x="1114" y="3313"/>
                  </a:lnTo>
                  <a:lnTo>
                    <a:pt x="878" y="3306"/>
                  </a:lnTo>
                  <a:lnTo>
                    <a:pt x="829" y="3270"/>
                  </a:lnTo>
                  <a:lnTo>
                    <a:pt x="378" y="3237"/>
                  </a:lnTo>
                  <a:lnTo>
                    <a:pt x="348" y="3266"/>
                  </a:lnTo>
                  <a:lnTo>
                    <a:pt x="127" y="3237"/>
                  </a:lnTo>
                  <a:lnTo>
                    <a:pt x="129" y="38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2"/>
            <p:cNvSpPr/>
            <p:nvPr/>
          </p:nvSpPr>
          <p:spPr bwMode="auto">
            <a:xfrm>
              <a:off x="2991" y="1066"/>
              <a:ext cx="398" cy="1342"/>
            </a:xfrm>
            <a:custGeom>
              <a:avLst/>
              <a:gdLst>
                <a:gd name="T0" fmla="*/ 0 w 796"/>
                <a:gd name="T1" fmla="*/ 82 h 2684"/>
                <a:gd name="T2" fmla="*/ 732 w 796"/>
                <a:gd name="T3" fmla="*/ 89 h 2684"/>
                <a:gd name="T4" fmla="*/ 720 w 796"/>
                <a:gd name="T5" fmla="*/ 53 h 2684"/>
                <a:gd name="T6" fmla="*/ 635 w 796"/>
                <a:gd name="T7" fmla="*/ 0 h 2684"/>
                <a:gd name="T8" fmla="*/ 796 w 796"/>
                <a:gd name="T9" fmla="*/ 0 h 2684"/>
                <a:gd name="T10" fmla="*/ 773 w 796"/>
                <a:gd name="T11" fmla="*/ 28 h 2684"/>
                <a:gd name="T12" fmla="*/ 771 w 796"/>
                <a:gd name="T13" fmla="*/ 2684 h 2684"/>
                <a:gd name="T14" fmla="*/ 728 w 796"/>
                <a:gd name="T15" fmla="*/ 1023 h 2684"/>
                <a:gd name="T16" fmla="*/ 22 w 796"/>
                <a:gd name="T17" fmla="*/ 1002 h 2684"/>
                <a:gd name="T18" fmla="*/ 43 w 796"/>
                <a:gd name="T19" fmla="*/ 981 h 2684"/>
                <a:gd name="T20" fmla="*/ 732 w 796"/>
                <a:gd name="T21" fmla="*/ 994 h 2684"/>
                <a:gd name="T22" fmla="*/ 732 w 796"/>
                <a:gd name="T23" fmla="*/ 808 h 2684"/>
                <a:gd name="T24" fmla="*/ 19 w 796"/>
                <a:gd name="T25" fmla="*/ 791 h 2684"/>
                <a:gd name="T26" fmla="*/ 19 w 796"/>
                <a:gd name="T27" fmla="*/ 762 h 2684"/>
                <a:gd name="T28" fmla="*/ 735 w 796"/>
                <a:gd name="T29" fmla="*/ 779 h 2684"/>
                <a:gd name="T30" fmla="*/ 728 w 796"/>
                <a:gd name="T31" fmla="*/ 555 h 2684"/>
                <a:gd name="T32" fmla="*/ 7 w 796"/>
                <a:gd name="T33" fmla="*/ 540 h 2684"/>
                <a:gd name="T34" fmla="*/ 11 w 796"/>
                <a:gd name="T35" fmla="*/ 515 h 2684"/>
                <a:gd name="T36" fmla="*/ 745 w 796"/>
                <a:gd name="T37" fmla="*/ 515 h 2684"/>
                <a:gd name="T38" fmla="*/ 713 w 796"/>
                <a:gd name="T39" fmla="*/ 135 h 2684"/>
                <a:gd name="T40" fmla="*/ 631 w 796"/>
                <a:gd name="T41" fmla="*/ 122 h 2684"/>
                <a:gd name="T42" fmla="*/ 566 w 796"/>
                <a:gd name="T43" fmla="*/ 139 h 2684"/>
                <a:gd name="T44" fmla="*/ 108 w 796"/>
                <a:gd name="T45" fmla="*/ 135 h 2684"/>
                <a:gd name="T46" fmla="*/ 0 w 796"/>
                <a:gd name="T47" fmla="*/ 82 h 2684"/>
                <a:gd name="T48" fmla="*/ 0 w 796"/>
                <a:gd name="T49" fmla="*/ 82 h 2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6" h="2684">
                  <a:moveTo>
                    <a:pt x="0" y="82"/>
                  </a:moveTo>
                  <a:lnTo>
                    <a:pt x="732" y="89"/>
                  </a:lnTo>
                  <a:lnTo>
                    <a:pt x="720" y="53"/>
                  </a:lnTo>
                  <a:lnTo>
                    <a:pt x="635" y="0"/>
                  </a:lnTo>
                  <a:lnTo>
                    <a:pt x="796" y="0"/>
                  </a:lnTo>
                  <a:lnTo>
                    <a:pt x="773" y="28"/>
                  </a:lnTo>
                  <a:lnTo>
                    <a:pt x="771" y="2684"/>
                  </a:lnTo>
                  <a:lnTo>
                    <a:pt x="728" y="1023"/>
                  </a:lnTo>
                  <a:lnTo>
                    <a:pt x="22" y="1002"/>
                  </a:lnTo>
                  <a:lnTo>
                    <a:pt x="43" y="981"/>
                  </a:lnTo>
                  <a:lnTo>
                    <a:pt x="732" y="994"/>
                  </a:lnTo>
                  <a:lnTo>
                    <a:pt x="732" y="808"/>
                  </a:lnTo>
                  <a:lnTo>
                    <a:pt x="19" y="791"/>
                  </a:lnTo>
                  <a:lnTo>
                    <a:pt x="19" y="762"/>
                  </a:lnTo>
                  <a:lnTo>
                    <a:pt x="735" y="779"/>
                  </a:lnTo>
                  <a:lnTo>
                    <a:pt x="728" y="555"/>
                  </a:lnTo>
                  <a:lnTo>
                    <a:pt x="7" y="540"/>
                  </a:lnTo>
                  <a:lnTo>
                    <a:pt x="11" y="515"/>
                  </a:lnTo>
                  <a:lnTo>
                    <a:pt x="745" y="515"/>
                  </a:lnTo>
                  <a:lnTo>
                    <a:pt x="713" y="135"/>
                  </a:lnTo>
                  <a:lnTo>
                    <a:pt x="631" y="122"/>
                  </a:lnTo>
                  <a:lnTo>
                    <a:pt x="566" y="139"/>
                  </a:lnTo>
                  <a:lnTo>
                    <a:pt x="108" y="135"/>
                  </a:lnTo>
                  <a:lnTo>
                    <a:pt x="0" y="82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3"/>
            <p:cNvSpPr/>
            <p:nvPr/>
          </p:nvSpPr>
          <p:spPr bwMode="auto">
            <a:xfrm>
              <a:off x="3065" y="1141"/>
              <a:ext cx="245" cy="44"/>
            </a:xfrm>
            <a:custGeom>
              <a:avLst/>
              <a:gdLst>
                <a:gd name="T0" fmla="*/ 2 w 490"/>
                <a:gd name="T1" fmla="*/ 8 h 88"/>
                <a:gd name="T2" fmla="*/ 487 w 490"/>
                <a:gd name="T3" fmla="*/ 0 h 88"/>
                <a:gd name="T4" fmla="*/ 490 w 490"/>
                <a:gd name="T5" fmla="*/ 40 h 88"/>
                <a:gd name="T6" fmla="*/ 338 w 490"/>
                <a:gd name="T7" fmla="*/ 42 h 88"/>
                <a:gd name="T8" fmla="*/ 338 w 490"/>
                <a:gd name="T9" fmla="*/ 88 h 88"/>
                <a:gd name="T10" fmla="*/ 310 w 490"/>
                <a:gd name="T11" fmla="*/ 61 h 88"/>
                <a:gd name="T12" fmla="*/ 165 w 490"/>
                <a:gd name="T13" fmla="*/ 63 h 88"/>
                <a:gd name="T14" fmla="*/ 154 w 490"/>
                <a:gd name="T15" fmla="*/ 36 h 88"/>
                <a:gd name="T16" fmla="*/ 0 w 490"/>
                <a:gd name="T17" fmla="*/ 38 h 88"/>
                <a:gd name="T18" fmla="*/ 2 w 490"/>
                <a:gd name="T19" fmla="*/ 8 h 88"/>
                <a:gd name="T20" fmla="*/ 2 w 490"/>
                <a:gd name="T21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0" h="88">
                  <a:moveTo>
                    <a:pt x="2" y="8"/>
                  </a:moveTo>
                  <a:lnTo>
                    <a:pt x="487" y="0"/>
                  </a:lnTo>
                  <a:lnTo>
                    <a:pt x="490" y="40"/>
                  </a:lnTo>
                  <a:lnTo>
                    <a:pt x="338" y="42"/>
                  </a:lnTo>
                  <a:lnTo>
                    <a:pt x="338" y="88"/>
                  </a:lnTo>
                  <a:lnTo>
                    <a:pt x="310" y="61"/>
                  </a:lnTo>
                  <a:lnTo>
                    <a:pt x="165" y="63"/>
                  </a:lnTo>
                  <a:lnTo>
                    <a:pt x="154" y="36"/>
                  </a:lnTo>
                  <a:lnTo>
                    <a:pt x="0" y="38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4"/>
            <p:cNvSpPr/>
            <p:nvPr/>
          </p:nvSpPr>
          <p:spPr bwMode="auto">
            <a:xfrm>
              <a:off x="3252" y="1167"/>
              <a:ext cx="65" cy="25"/>
            </a:xfrm>
            <a:custGeom>
              <a:avLst/>
              <a:gdLst>
                <a:gd name="T0" fmla="*/ 6 w 130"/>
                <a:gd name="T1" fmla="*/ 33 h 52"/>
                <a:gd name="T2" fmla="*/ 99 w 130"/>
                <a:gd name="T3" fmla="*/ 33 h 52"/>
                <a:gd name="T4" fmla="*/ 101 w 130"/>
                <a:gd name="T5" fmla="*/ 16 h 52"/>
                <a:gd name="T6" fmla="*/ 6 w 130"/>
                <a:gd name="T7" fmla="*/ 16 h 52"/>
                <a:gd name="T8" fmla="*/ 2 w 130"/>
                <a:gd name="T9" fmla="*/ 2 h 52"/>
                <a:gd name="T10" fmla="*/ 128 w 130"/>
                <a:gd name="T11" fmla="*/ 0 h 52"/>
                <a:gd name="T12" fmla="*/ 130 w 130"/>
                <a:gd name="T13" fmla="*/ 52 h 52"/>
                <a:gd name="T14" fmla="*/ 0 w 130"/>
                <a:gd name="T15" fmla="*/ 48 h 52"/>
                <a:gd name="T16" fmla="*/ 6 w 130"/>
                <a:gd name="T17" fmla="*/ 33 h 52"/>
                <a:gd name="T18" fmla="*/ 6 w 130"/>
                <a:gd name="T19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52">
                  <a:moveTo>
                    <a:pt x="6" y="33"/>
                  </a:moveTo>
                  <a:lnTo>
                    <a:pt x="99" y="33"/>
                  </a:lnTo>
                  <a:lnTo>
                    <a:pt x="101" y="16"/>
                  </a:lnTo>
                  <a:lnTo>
                    <a:pt x="6" y="16"/>
                  </a:lnTo>
                  <a:lnTo>
                    <a:pt x="2" y="2"/>
                  </a:lnTo>
                  <a:lnTo>
                    <a:pt x="128" y="0"/>
                  </a:lnTo>
                  <a:lnTo>
                    <a:pt x="130" y="52"/>
                  </a:lnTo>
                  <a:lnTo>
                    <a:pt x="0" y="48"/>
                  </a:lnTo>
                  <a:lnTo>
                    <a:pt x="6" y="33"/>
                  </a:lnTo>
                  <a:lnTo>
                    <a:pt x="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5"/>
            <p:cNvSpPr/>
            <p:nvPr/>
          </p:nvSpPr>
          <p:spPr bwMode="auto">
            <a:xfrm>
              <a:off x="2991" y="1106"/>
              <a:ext cx="11" cy="226"/>
            </a:xfrm>
            <a:custGeom>
              <a:avLst/>
              <a:gdLst>
                <a:gd name="T0" fmla="*/ 0 w 22"/>
                <a:gd name="T1" fmla="*/ 0 h 452"/>
                <a:gd name="T2" fmla="*/ 5 w 22"/>
                <a:gd name="T3" fmla="*/ 452 h 452"/>
                <a:gd name="T4" fmla="*/ 22 w 22"/>
                <a:gd name="T5" fmla="*/ 450 h 452"/>
                <a:gd name="T6" fmla="*/ 15 w 22"/>
                <a:gd name="T7" fmla="*/ 7 h 452"/>
                <a:gd name="T8" fmla="*/ 0 w 22"/>
                <a:gd name="T9" fmla="*/ 0 h 452"/>
                <a:gd name="T10" fmla="*/ 0 w 22"/>
                <a:gd name="T11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452">
                  <a:moveTo>
                    <a:pt x="0" y="0"/>
                  </a:moveTo>
                  <a:lnTo>
                    <a:pt x="5" y="452"/>
                  </a:lnTo>
                  <a:lnTo>
                    <a:pt x="22" y="450"/>
                  </a:lnTo>
                  <a:lnTo>
                    <a:pt x="15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6"/>
            <p:cNvSpPr/>
            <p:nvPr/>
          </p:nvSpPr>
          <p:spPr bwMode="auto">
            <a:xfrm>
              <a:off x="3298" y="1291"/>
              <a:ext cx="45" cy="24"/>
            </a:xfrm>
            <a:custGeom>
              <a:avLst/>
              <a:gdLst>
                <a:gd name="T0" fmla="*/ 3 w 89"/>
                <a:gd name="T1" fmla="*/ 0 h 48"/>
                <a:gd name="T2" fmla="*/ 0 w 89"/>
                <a:gd name="T3" fmla="*/ 42 h 48"/>
                <a:gd name="T4" fmla="*/ 89 w 89"/>
                <a:gd name="T5" fmla="*/ 48 h 48"/>
                <a:gd name="T6" fmla="*/ 89 w 89"/>
                <a:gd name="T7" fmla="*/ 12 h 48"/>
                <a:gd name="T8" fmla="*/ 70 w 89"/>
                <a:gd name="T9" fmla="*/ 27 h 48"/>
                <a:gd name="T10" fmla="*/ 19 w 89"/>
                <a:gd name="T11" fmla="*/ 29 h 48"/>
                <a:gd name="T12" fmla="*/ 3 w 89"/>
                <a:gd name="T13" fmla="*/ 0 h 48"/>
                <a:gd name="T14" fmla="*/ 3 w 8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48">
                  <a:moveTo>
                    <a:pt x="3" y="0"/>
                  </a:moveTo>
                  <a:lnTo>
                    <a:pt x="0" y="42"/>
                  </a:lnTo>
                  <a:lnTo>
                    <a:pt x="89" y="48"/>
                  </a:lnTo>
                  <a:lnTo>
                    <a:pt x="89" y="12"/>
                  </a:lnTo>
                  <a:lnTo>
                    <a:pt x="70" y="27"/>
                  </a:lnTo>
                  <a:lnTo>
                    <a:pt x="19" y="29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7"/>
            <p:cNvSpPr/>
            <p:nvPr/>
          </p:nvSpPr>
          <p:spPr bwMode="auto">
            <a:xfrm>
              <a:off x="3352" y="878"/>
              <a:ext cx="29" cy="39"/>
            </a:xfrm>
            <a:custGeom>
              <a:avLst/>
              <a:gdLst>
                <a:gd name="T0" fmla="*/ 53 w 57"/>
                <a:gd name="T1" fmla="*/ 0 h 77"/>
                <a:gd name="T2" fmla="*/ 0 w 57"/>
                <a:gd name="T3" fmla="*/ 41 h 77"/>
                <a:gd name="T4" fmla="*/ 0 w 57"/>
                <a:gd name="T5" fmla="*/ 77 h 77"/>
                <a:gd name="T6" fmla="*/ 57 w 57"/>
                <a:gd name="T7" fmla="*/ 74 h 77"/>
                <a:gd name="T8" fmla="*/ 53 w 57"/>
                <a:gd name="T9" fmla="*/ 0 h 77"/>
                <a:gd name="T10" fmla="*/ 53 w 57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77">
                  <a:moveTo>
                    <a:pt x="53" y="0"/>
                  </a:moveTo>
                  <a:lnTo>
                    <a:pt x="0" y="41"/>
                  </a:lnTo>
                  <a:lnTo>
                    <a:pt x="0" y="77"/>
                  </a:lnTo>
                  <a:lnTo>
                    <a:pt x="57" y="74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Freeform 18"/>
            <p:cNvSpPr/>
            <p:nvPr/>
          </p:nvSpPr>
          <p:spPr bwMode="auto">
            <a:xfrm>
              <a:off x="3305" y="918"/>
              <a:ext cx="13" cy="151"/>
            </a:xfrm>
            <a:custGeom>
              <a:avLst/>
              <a:gdLst>
                <a:gd name="T0" fmla="*/ 0 w 25"/>
                <a:gd name="T1" fmla="*/ 2 h 303"/>
                <a:gd name="T2" fmla="*/ 4 w 25"/>
                <a:gd name="T3" fmla="*/ 303 h 303"/>
                <a:gd name="T4" fmla="*/ 25 w 25"/>
                <a:gd name="T5" fmla="*/ 303 h 303"/>
                <a:gd name="T6" fmla="*/ 23 w 25"/>
                <a:gd name="T7" fmla="*/ 0 h 303"/>
                <a:gd name="T8" fmla="*/ 0 w 25"/>
                <a:gd name="T9" fmla="*/ 2 h 303"/>
                <a:gd name="T10" fmla="*/ 0 w 25"/>
                <a:gd name="T11" fmla="*/ 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03">
                  <a:moveTo>
                    <a:pt x="0" y="2"/>
                  </a:moveTo>
                  <a:lnTo>
                    <a:pt x="4" y="303"/>
                  </a:lnTo>
                  <a:lnTo>
                    <a:pt x="25" y="303"/>
                  </a:lnTo>
                  <a:lnTo>
                    <a:pt x="23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19"/>
            <p:cNvSpPr/>
            <p:nvPr/>
          </p:nvSpPr>
          <p:spPr bwMode="auto">
            <a:xfrm>
              <a:off x="3318" y="920"/>
              <a:ext cx="78" cy="143"/>
            </a:xfrm>
            <a:custGeom>
              <a:avLst/>
              <a:gdLst>
                <a:gd name="T0" fmla="*/ 133 w 155"/>
                <a:gd name="T1" fmla="*/ 2 h 287"/>
                <a:gd name="T2" fmla="*/ 135 w 155"/>
                <a:gd name="T3" fmla="*/ 141 h 287"/>
                <a:gd name="T4" fmla="*/ 9 w 155"/>
                <a:gd name="T5" fmla="*/ 143 h 287"/>
                <a:gd name="T6" fmla="*/ 0 w 155"/>
                <a:gd name="T7" fmla="*/ 156 h 287"/>
                <a:gd name="T8" fmla="*/ 135 w 155"/>
                <a:gd name="T9" fmla="*/ 156 h 287"/>
                <a:gd name="T10" fmla="*/ 136 w 155"/>
                <a:gd name="T11" fmla="*/ 285 h 287"/>
                <a:gd name="T12" fmla="*/ 155 w 155"/>
                <a:gd name="T13" fmla="*/ 287 h 287"/>
                <a:gd name="T14" fmla="*/ 148 w 155"/>
                <a:gd name="T15" fmla="*/ 0 h 287"/>
                <a:gd name="T16" fmla="*/ 133 w 155"/>
                <a:gd name="T17" fmla="*/ 2 h 287"/>
                <a:gd name="T18" fmla="*/ 133 w 155"/>
                <a:gd name="T19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287">
                  <a:moveTo>
                    <a:pt x="133" y="2"/>
                  </a:moveTo>
                  <a:lnTo>
                    <a:pt x="135" y="141"/>
                  </a:lnTo>
                  <a:lnTo>
                    <a:pt x="9" y="143"/>
                  </a:lnTo>
                  <a:lnTo>
                    <a:pt x="0" y="156"/>
                  </a:lnTo>
                  <a:lnTo>
                    <a:pt x="135" y="156"/>
                  </a:lnTo>
                  <a:lnTo>
                    <a:pt x="136" y="285"/>
                  </a:lnTo>
                  <a:lnTo>
                    <a:pt x="155" y="287"/>
                  </a:lnTo>
                  <a:lnTo>
                    <a:pt x="148" y="0"/>
                  </a:lnTo>
                  <a:lnTo>
                    <a:pt x="133" y="2"/>
                  </a:lnTo>
                  <a:lnTo>
                    <a:pt x="13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20"/>
            <p:cNvSpPr/>
            <p:nvPr/>
          </p:nvSpPr>
          <p:spPr bwMode="auto">
            <a:xfrm>
              <a:off x="3335" y="927"/>
              <a:ext cx="38" cy="36"/>
            </a:xfrm>
            <a:custGeom>
              <a:avLst/>
              <a:gdLst>
                <a:gd name="T0" fmla="*/ 6 w 76"/>
                <a:gd name="T1" fmla="*/ 10 h 73"/>
                <a:gd name="T2" fmla="*/ 30 w 76"/>
                <a:gd name="T3" fmla="*/ 0 h 73"/>
                <a:gd name="T4" fmla="*/ 55 w 76"/>
                <a:gd name="T5" fmla="*/ 0 h 73"/>
                <a:gd name="T6" fmla="*/ 72 w 76"/>
                <a:gd name="T7" fmla="*/ 19 h 73"/>
                <a:gd name="T8" fmla="*/ 76 w 76"/>
                <a:gd name="T9" fmla="*/ 48 h 73"/>
                <a:gd name="T10" fmla="*/ 64 w 76"/>
                <a:gd name="T11" fmla="*/ 61 h 73"/>
                <a:gd name="T12" fmla="*/ 44 w 76"/>
                <a:gd name="T13" fmla="*/ 73 h 73"/>
                <a:gd name="T14" fmla="*/ 63 w 76"/>
                <a:gd name="T15" fmla="*/ 42 h 73"/>
                <a:gd name="T16" fmla="*/ 49 w 76"/>
                <a:gd name="T17" fmla="*/ 18 h 73"/>
                <a:gd name="T18" fmla="*/ 26 w 76"/>
                <a:gd name="T19" fmla="*/ 18 h 73"/>
                <a:gd name="T20" fmla="*/ 15 w 76"/>
                <a:gd name="T21" fmla="*/ 25 h 73"/>
                <a:gd name="T22" fmla="*/ 9 w 76"/>
                <a:gd name="T23" fmla="*/ 56 h 73"/>
                <a:gd name="T24" fmla="*/ 0 w 76"/>
                <a:gd name="T25" fmla="*/ 33 h 73"/>
                <a:gd name="T26" fmla="*/ 6 w 76"/>
                <a:gd name="T27" fmla="*/ 10 h 73"/>
                <a:gd name="T28" fmla="*/ 6 w 76"/>
                <a:gd name="T29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3">
                  <a:moveTo>
                    <a:pt x="6" y="10"/>
                  </a:moveTo>
                  <a:lnTo>
                    <a:pt x="30" y="0"/>
                  </a:lnTo>
                  <a:lnTo>
                    <a:pt x="55" y="0"/>
                  </a:lnTo>
                  <a:lnTo>
                    <a:pt x="72" y="19"/>
                  </a:lnTo>
                  <a:lnTo>
                    <a:pt x="76" y="48"/>
                  </a:lnTo>
                  <a:lnTo>
                    <a:pt x="64" y="61"/>
                  </a:lnTo>
                  <a:lnTo>
                    <a:pt x="44" y="73"/>
                  </a:lnTo>
                  <a:lnTo>
                    <a:pt x="63" y="42"/>
                  </a:lnTo>
                  <a:lnTo>
                    <a:pt x="49" y="18"/>
                  </a:lnTo>
                  <a:lnTo>
                    <a:pt x="26" y="18"/>
                  </a:lnTo>
                  <a:lnTo>
                    <a:pt x="15" y="25"/>
                  </a:lnTo>
                  <a:lnTo>
                    <a:pt x="9" y="56"/>
                  </a:lnTo>
                  <a:lnTo>
                    <a:pt x="0" y="33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21"/>
            <p:cNvSpPr/>
            <p:nvPr/>
          </p:nvSpPr>
          <p:spPr bwMode="auto">
            <a:xfrm>
              <a:off x="2989" y="925"/>
              <a:ext cx="38" cy="36"/>
            </a:xfrm>
            <a:custGeom>
              <a:avLst/>
              <a:gdLst>
                <a:gd name="T0" fmla="*/ 5 w 76"/>
                <a:gd name="T1" fmla="*/ 7 h 72"/>
                <a:gd name="T2" fmla="*/ 30 w 76"/>
                <a:gd name="T3" fmla="*/ 0 h 72"/>
                <a:gd name="T4" fmla="*/ 53 w 76"/>
                <a:gd name="T5" fmla="*/ 0 h 72"/>
                <a:gd name="T6" fmla="*/ 72 w 76"/>
                <a:gd name="T7" fmla="*/ 19 h 72"/>
                <a:gd name="T8" fmla="*/ 76 w 76"/>
                <a:gd name="T9" fmla="*/ 47 h 72"/>
                <a:gd name="T10" fmla="*/ 64 w 76"/>
                <a:gd name="T11" fmla="*/ 60 h 72"/>
                <a:gd name="T12" fmla="*/ 43 w 76"/>
                <a:gd name="T13" fmla="*/ 72 h 72"/>
                <a:gd name="T14" fmla="*/ 62 w 76"/>
                <a:gd name="T15" fmla="*/ 40 h 72"/>
                <a:gd name="T16" fmla="*/ 49 w 76"/>
                <a:gd name="T17" fmla="*/ 17 h 72"/>
                <a:gd name="T18" fmla="*/ 26 w 76"/>
                <a:gd name="T19" fmla="*/ 17 h 72"/>
                <a:gd name="T20" fmla="*/ 15 w 76"/>
                <a:gd name="T21" fmla="*/ 24 h 72"/>
                <a:gd name="T22" fmla="*/ 9 w 76"/>
                <a:gd name="T23" fmla="*/ 55 h 72"/>
                <a:gd name="T24" fmla="*/ 0 w 76"/>
                <a:gd name="T25" fmla="*/ 32 h 72"/>
                <a:gd name="T26" fmla="*/ 5 w 76"/>
                <a:gd name="T27" fmla="*/ 7 h 72"/>
                <a:gd name="T28" fmla="*/ 5 w 76"/>
                <a:gd name="T29" fmla="*/ 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2">
                  <a:moveTo>
                    <a:pt x="5" y="7"/>
                  </a:moveTo>
                  <a:lnTo>
                    <a:pt x="30" y="0"/>
                  </a:lnTo>
                  <a:lnTo>
                    <a:pt x="53" y="0"/>
                  </a:lnTo>
                  <a:lnTo>
                    <a:pt x="72" y="19"/>
                  </a:lnTo>
                  <a:lnTo>
                    <a:pt x="76" y="47"/>
                  </a:lnTo>
                  <a:lnTo>
                    <a:pt x="64" y="60"/>
                  </a:lnTo>
                  <a:lnTo>
                    <a:pt x="43" y="72"/>
                  </a:lnTo>
                  <a:lnTo>
                    <a:pt x="62" y="40"/>
                  </a:lnTo>
                  <a:lnTo>
                    <a:pt x="49" y="17"/>
                  </a:lnTo>
                  <a:lnTo>
                    <a:pt x="26" y="17"/>
                  </a:lnTo>
                  <a:lnTo>
                    <a:pt x="15" y="24"/>
                  </a:lnTo>
                  <a:lnTo>
                    <a:pt x="9" y="55"/>
                  </a:lnTo>
                  <a:lnTo>
                    <a:pt x="0" y="32"/>
                  </a:lnTo>
                  <a:lnTo>
                    <a:pt x="5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22"/>
            <p:cNvSpPr/>
            <p:nvPr/>
          </p:nvSpPr>
          <p:spPr bwMode="auto">
            <a:xfrm>
              <a:off x="2991" y="1004"/>
              <a:ext cx="38" cy="36"/>
            </a:xfrm>
            <a:custGeom>
              <a:avLst/>
              <a:gdLst>
                <a:gd name="T0" fmla="*/ 5 w 76"/>
                <a:gd name="T1" fmla="*/ 10 h 73"/>
                <a:gd name="T2" fmla="*/ 30 w 76"/>
                <a:gd name="T3" fmla="*/ 0 h 73"/>
                <a:gd name="T4" fmla="*/ 55 w 76"/>
                <a:gd name="T5" fmla="*/ 0 h 73"/>
                <a:gd name="T6" fmla="*/ 72 w 76"/>
                <a:gd name="T7" fmla="*/ 19 h 73"/>
                <a:gd name="T8" fmla="*/ 76 w 76"/>
                <a:gd name="T9" fmla="*/ 48 h 73"/>
                <a:gd name="T10" fmla="*/ 64 w 76"/>
                <a:gd name="T11" fmla="*/ 61 h 73"/>
                <a:gd name="T12" fmla="*/ 43 w 76"/>
                <a:gd name="T13" fmla="*/ 73 h 73"/>
                <a:gd name="T14" fmla="*/ 62 w 76"/>
                <a:gd name="T15" fmla="*/ 42 h 73"/>
                <a:gd name="T16" fmla="*/ 49 w 76"/>
                <a:gd name="T17" fmla="*/ 17 h 73"/>
                <a:gd name="T18" fmla="*/ 26 w 76"/>
                <a:gd name="T19" fmla="*/ 17 h 73"/>
                <a:gd name="T20" fmla="*/ 15 w 76"/>
                <a:gd name="T21" fmla="*/ 25 h 73"/>
                <a:gd name="T22" fmla="*/ 9 w 76"/>
                <a:gd name="T23" fmla="*/ 55 h 73"/>
                <a:gd name="T24" fmla="*/ 0 w 76"/>
                <a:gd name="T25" fmla="*/ 33 h 73"/>
                <a:gd name="T26" fmla="*/ 5 w 76"/>
                <a:gd name="T27" fmla="*/ 10 h 73"/>
                <a:gd name="T28" fmla="*/ 5 w 76"/>
                <a:gd name="T29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3">
                  <a:moveTo>
                    <a:pt x="5" y="10"/>
                  </a:moveTo>
                  <a:lnTo>
                    <a:pt x="30" y="0"/>
                  </a:lnTo>
                  <a:lnTo>
                    <a:pt x="55" y="0"/>
                  </a:lnTo>
                  <a:lnTo>
                    <a:pt x="72" y="19"/>
                  </a:lnTo>
                  <a:lnTo>
                    <a:pt x="76" y="48"/>
                  </a:lnTo>
                  <a:lnTo>
                    <a:pt x="64" y="61"/>
                  </a:lnTo>
                  <a:lnTo>
                    <a:pt x="43" y="73"/>
                  </a:lnTo>
                  <a:lnTo>
                    <a:pt x="62" y="42"/>
                  </a:lnTo>
                  <a:lnTo>
                    <a:pt x="49" y="17"/>
                  </a:lnTo>
                  <a:lnTo>
                    <a:pt x="26" y="17"/>
                  </a:lnTo>
                  <a:lnTo>
                    <a:pt x="15" y="25"/>
                  </a:lnTo>
                  <a:lnTo>
                    <a:pt x="9" y="55"/>
                  </a:lnTo>
                  <a:lnTo>
                    <a:pt x="0" y="33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23"/>
            <p:cNvSpPr/>
            <p:nvPr/>
          </p:nvSpPr>
          <p:spPr bwMode="auto">
            <a:xfrm>
              <a:off x="2963" y="913"/>
              <a:ext cx="87" cy="178"/>
            </a:xfrm>
            <a:custGeom>
              <a:avLst/>
              <a:gdLst>
                <a:gd name="T0" fmla="*/ 0 w 173"/>
                <a:gd name="T1" fmla="*/ 0 h 355"/>
                <a:gd name="T2" fmla="*/ 2 w 173"/>
                <a:gd name="T3" fmla="*/ 317 h 355"/>
                <a:gd name="T4" fmla="*/ 35 w 173"/>
                <a:gd name="T5" fmla="*/ 319 h 355"/>
                <a:gd name="T6" fmla="*/ 40 w 173"/>
                <a:gd name="T7" fmla="*/ 355 h 355"/>
                <a:gd name="T8" fmla="*/ 101 w 173"/>
                <a:gd name="T9" fmla="*/ 348 h 355"/>
                <a:gd name="T10" fmla="*/ 173 w 173"/>
                <a:gd name="T11" fmla="*/ 306 h 355"/>
                <a:gd name="T12" fmla="*/ 14 w 173"/>
                <a:gd name="T13" fmla="*/ 304 h 355"/>
                <a:gd name="T14" fmla="*/ 14 w 173"/>
                <a:gd name="T15" fmla="*/ 163 h 355"/>
                <a:gd name="T16" fmla="*/ 164 w 173"/>
                <a:gd name="T17" fmla="*/ 167 h 355"/>
                <a:gd name="T18" fmla="*/ 152 w 173"/>
                <a:gd name="T19" fmla="*/ 154 h 355"/>
                <a:gd name="T20" fmla="*/ 14 w 173"/>
                <a:gd name="T21" fmla="*/ 148 h 355"/>
                <a:gd name="T22" fmla="*/ 12 w 173"/>
                <a:gd name="T23" fmla="*/ 6 h 355"/>
                <a:gd name="T24" fmla="*/ 0 w 173"/>
                <a:gd name="T25" fmla="*/ 0 h 355"/>
                <a:gd name="T26" fmla="*/ 0 w 173"/>
                <a:gd name="T27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3" h="355">
                  <a:moveTo>
                    <a:pt x="0" y="0"/>
                  </a:moveTo>
                  <a:lnTo>
                    <a:pt x="2" y="317"/>
                  </a:lnTo>
                  <a:lnTo>
                    <a:pt x="35" y="319"/>
                  </a:lnTo>
                  <a:lnTo>
                    <a:pt x="40" y="355"/>
                  </a:lnTo>
                  <a:lnTo>
                    <a:pt x="101" y="348"/>
                  </a:lnTo>
                  <a:lnTo>
                    <a:pt x="173" y="306"/>
                  </a:lnTo>
                  <a:lnTo>
                    <a:pt x="14" y="304"/>
                  </a:lnTo>
                  <a:lnTo>
                    <a:pt x="14" y="163"/>
                  </a:lnTo>
                  <a:lnTo>
                    <a:pt x="164" y="167"/>
                  </a:lnTo>
                  <a:lnTo>
                    <a:pt x="152" y="154"/>
                  </a:lnTo>
                  <a:lnTo>
                    <a:pt x="14" y="148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24"/>
            <p:cNvSpPr/>
            <p:nvPr/>
          </p:nvSpPr>
          <p:spPr bwMode="auto">
            <a:xfrm>
              <a:off x="2978" y="1325"/>
              <a:ext cx="45" cy="1066"/>
            </a:xfrm>
            <a:custGeom>
              <a:avLst/>
              <a:gdLst>
                <a:gd name="T0" fmla="*/ 0 w 89"/>
                <a:gd name="T1" fmla="*/ 2083 h 2131"/>
                <a:gd name="T2" fmla="*/ 47 w 89"/>
                <a:gd name="T3" fmla="*/ 2079 h 2131"/>
                <a:gd name="T4" fmla="*/ 38 w 89"/>
                <a:gd name="T5" fmla="*/ 0 h 2131"/>
                <a:gd name="T6" fmla="*/ 89 w 89"/>
                <a:gd name="T7" fmla="*/ 2096 h 2131"/>
                <a:gd name="T8" fmla="*/ 40 w 89"/>
                <a:gd name="T9" fmla="*/ 2131 h 2131"/>
                <a:gd name="T10" fmla="*/ 0 w 89"/>
                <a:gd name="T11" fmla="*/ 2083 h 2131"/>
                <a:gd name="T12" fmla="*/ 0 w 89"/>
                <a:gd name="T13" fmla="*/ 2083 h 2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2131">
                  <a:moveTo>
                    <a:pt x="0" y="2083"/>
                  </a:moveTo>
                  <a:lnTo>
                    <a:pt x="47" y="2079"/>
                  </a:lnTo>
                  <a:lnTo>
                    <a:pt x="38" y="0"/>
                  </a:lnTo>
                  <a:lnTo>
                    <a:pt x="89" y="2096"/>
                  </a:lnTo>
                  <a:lnTo>
                    <a:pt x="40" y="2131"/>
                  </a:lnTo>
                  <a:lnTo>
                    <a:pt x="0" y="2083"/>
                  </a:lnTo>
                  <a:lnTo>
                    <a:pt x="0" y="20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25"/>
            <p:cNvSpPr/>
            <p:nvPr/>
          </p:nvSpPr>
          <p:spPr bwMode="auto">
            <a:xfrm>
              <a:off x="3009" y="2397"/>
              <a:ext cx="376" cy="77"/>
            </a:xfrm>
            <a:custGeom>
              <a:avLst/>
              <a:gdLst>
                <a:gd name="T0" fmla="*/ 0 w 753"/>
                <a:gd name="T1" fmla="*/ 0 h 154"/>
                <a:gd name="T2" fmla="*/ 753 w 753"/>
                <a:gd name="T3" fmla="*/ 44 h 154"/>
                <a:gd name="T4" fmla="*/ 667 w 753"/>
                <a:gd name="T5" fmla="*/ 61 h 154"/>
                <a:gd name="T6" fmla="*/ 677 w 753"/>
                <a:gd name="T7" fmla="*/ 120 h 154"/>
                <a:gd name="T8" fmla="*/ 625 w 753"/>
                <a:gd name="T9" fmla="*/ 86 h 154"/>
                <a:gd name="T10" fmla="*/ 144 w 753"/>
                <a:gd name="T11" fmla="*/ 57 h 154"/>
                <a:gd name="T12" fmla="*/ 131 w 753"/>
                <a:gd name="T13" fmla="*/ 154 h 154"/>
                <a:gd name="T14" fmla="*/ 100 w 753"/>
                <a:gd name="T15" fmla="*/ 146 h 154"/>
                <a:gd name="T16" fmla="*/ 110 w 753"/>
                <a:gd name="T17" fmla="*/ 65 h 154"/>
                <a:gd name="T18" fmla="*/ 0 w 753"/>
                <a:gd name="T19" fmla="*/ 0 h 154"/>
                <a:gd name="T20" fmla="*/ 0 w 753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3" h="154">
                  <a:moveTo>
                    <a:pt x="0" y="0"/>
                  </a:moveTo>
                  <a:lnTo>
                    <a:pt x="753" y="44"/>
                  </a:lnTo>
                  <a:lnTo>
                    <a:pt x="667" y="61"/>
                  </a:lnTo>
                  <a:lnTo>
                    <a:pt x="677" y="120"/>
                  </a:lnTo>
                  <a:lnTo>
                    <a:pt x="625" y="86"/>
                  </a:lnTo>
                  <a:lnTo>
                    <a:pt x="144" y="57"/>
                  </a:lnTo>
                  <a:lnTo>
                    <a:pt x="131" y="154"/>
                  </a:lnTo>
                  <a:lnTo>
                    <a:pt x="100" y="146"/>
                  </a:lnTo>
                  <a:lnTo>
                    <a:pt x="11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26"/>
            <p:cNvSpPr/>
            <p:nvPr/>
          </p:nvSpPr>
          <p:spPr bwMode="auto">
            <a:xfrm>
              <a:off x="3408" y="841"/>
              <a:ext cx="20" cy="1669"/>
            </a:xfrm>
            <a:custGeom>
              <a:avLst/>
              <a:gdLst>
                <a:gd name="T0" fmla="*/ 0 w 40"/>
                <a:gd name="T1" fmla="*/ 0 h 3338"/>
                <a:gd name="T2" fmla="*/ 0 w 40"/>
                <a:gd name="T3" fmla="*/ 3338 h 3338"/>
                <a:gd name="T4" fmla="*/ 40 w 40"/>
                <a:gd name="T5" fmla="*/ 3338 h 3338"/>
                <a:gd name="T6" fmla="*/ 34 w 40"/>
                <a:gd name="T7" fmla="*/ 4 h 3338"/>
                <a:gd name="T8" fmla="*/ 0 w 40"/>
                <a:gd name="T9" fmla="*/ 0 h 3338"/>
                <a:gd name="T10" fmla="*/ 0 w 40"/>
                <a:gd name="T11" fmla="*/ 0 h 3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338">
                  <a:moveTo>
                    <a:pt x="0" y="0"/>
                  </a:moveTo>
                  <a:lnTo>
                    <a:pt x="0" y="3338"/>
                  </a:lnTo>
                  <a:lnTo>
                    <a:pt x="40" y="3338"/>
                  </a:lnTo>
                  <a:lnTo>
                    <a:pt x="3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27"/>
            <p:cNvSpPr/>
            <p:nvPr/>
          </p:nvSpPr>
          <p:spPr bwMode="auto">
            <a:xfrm>
              <a:off x="2876" y="2350"/>
              <a:ext cx="751" cy="276"/>
            </a:xfrm>
            <a:custGeom>
              <a:avLst/>
              <a:gdLst>
                <a:gd name="T0" fmla="*/ 19 w 1503"/>
                <a:gd name="T1" fmla="*/ 392 h 551"/>
                <a:gd name="T2" fmla="*/ 1193 w 1503"/>
                <a:gd name="T3" fmla="*/ 500 h 551"/>
                <a:gd name="T4" fmla="*/ 1101 w 1503"/>
                <a:gd name="T5" fmla="*/ 302 h 551"/>
                <a:gd name="T6" fmla="*/ 1240 w 1503"/>
                <a:gd name="T7" fmla="*/ 447 h 551"/>
                <a:gd name="T8" fmla="*/ 1503 w 1503"/>
                <a:gd name="T9" fmla="*/ 0 h 551"/>
                <a:gd name="T10" fmla="*/ 1246 w 1503"/>
                <a:gd name="T11" fmla="*/ 551 h 551"/>
                <a:gd name="T12" fmla="*/ 0 w 1503"/>
                <a:gd name="T13" fmla="*/ 433 h 551"/>
                <a:gd name="T14" fmla="*/ 19 w 1503"/>
                <a:gd name="T15" fmla="*/ 392 h 551"/>
                <a:gd name="T16" fmla="*/ 19 w 1503"/>
                <a:gd name="T17" fmla="*/ 392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3" h="551">
                  <a:moveTo>
                    <a:pt x="19" y="392"/>
                  </a:moveTo>
                  <a:lnTo>
                    <a:pt x="1193" y="500"/>
                  </a:lnTo>
                  <a:lnTo>
                    <a:pt x="1101" y="302"/>
                  </a:lnTo>
                  <a:lnTo>
                    <a:pt x="1240" y="447"/>
                  </a:lnTo>
                  <a:lnTo>
                    <a:pt x="1503" y="0"/>
                  </a:lnTo>
                  <a:lnTo>
                    <a:pt x="1246" y="551"/>
                  </a:lnTo>
                  <a:lnTo>
                    <a:pt x="0" y="433"/>
                  </a:lnTo>
                  <a:lnTo>
                    <a:pt x="19" y="392"/>
                  </a:lnTo>
                  <a:lnTo>
                    <a:pt x="19" y="3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28"/>
            <p:cNvSpPr/>
            <p:nvPr/>
          </p:nvSpPr>
          <p:spPr bwMode="auto">
            <a:xfrm>
              <a:off x="3414" y="2259"/>
              <a:ext cx="152" cy="258"/>
            </a:xfrm>
            <a:custGeom>
              <a:avLst/>
              <a:gdLst>
                <a:gd name="T0" fmla="*/ 0 w 304"/>
                <a:gd name="T1" fmla="*/ 476 h 517"/>
                <a:gd name="T2" fmla="*/ 300 w 304"/>
                <a:gd name="T3" fmla="*/ 0 h 517"/>
                <a:gd name="T4" fmla="*/ 304 w 304"/>
                <a:gd name="T5" fmla="*/ 63 h 517"/>
                <a:gd name="T6" fmla="*/ 36 w 304"/>
                <a:gd name="T7" fmla="*/ 517 h 517"/>
                <a:gd name="T8" fmla="*/ 0 w 304"/>
                <a:gd name="T9" fmla="*/ 476 h 517"/>
                <a:gd name="T10" fmla="*/ 0 w 304"/>
                <a:gd name="T11" fmla="*/ 476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517">
                  <a:moveTo>
                    <a:pt x="0" y="476"/>
                  </a:moveTo>
                  <a:lnTo>
                    <a:pt x="300" y="0"/>
                  </a:lnTo>
                  <a:lnTo>
                    <a:pt x="304" y="63"/>
                  </a:lnTo>
                  <a:lnTo>
                    <a:pt x="36" y="517"/>
                  </a:lnTo>
                  <a:lnTo>
                    <a:pt x="0" y="476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29"/>
            <p:cNvSpPr/>
            <p:nvPr/>
          </p:nvSpPr>
          <p:spPr bwMode="auto">
            <a:xfrm>
              <a:off x="2989" y="880"/>
              <a:ext cx="55" cy="35"/>
            </a:xfrm>
            <a:custGeom>
              <a:avLst/>
              <a:gdLst>
                <a:gd name="T0" fmla="*/ 0 w 110"/>
                <a:gd name="T1" fmla="*/ 0 h 71"/>
                <a:gd name="T2" fmla="*/ 2 w 110"/>
                <a:gd name="T3" fmla="*/ 69 h 71"/>
                <a:gd name="T4" fmla="*/ 110 w 110"/>
                <a:gd name="T5" fmla="*/ 71 h 71"/>
                <a:gd name="T6" fmla="*/ 24 w 110"/>
                <a:gd name="T7" fmla="*/ 46 h 71"/>
                <a:gd name="T8" fmla="*/ 21 w 110"/>
                <a:gd name="T9" fmla="*/ 2 h 71"/>
                <a:gd name="T10" fmla="*/ 0 w 110"/>
                <a:gd name="T11" fmla="*/ 0 h 71"/>
                <a:gd name="T12" fmla="*/ 0 w 110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71">
                  <a:moveTo>
                    <a:pt x="0" y="0"/>
                  </a:moveTo>
                  <a:lnTo>
                    <a:pt x="2" y="69"/>
                  </a:lnTo>
                  <a:lnTo>
                    <a:pt x="110" y="71"/>
                  </a:lnTo>
                  <a:lnTo>
                    <a:pt x="24" y="46"/>
                  </a:lnTo>
                  <a:lnTo>
                    <a:pt x="2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Freeform 30"/>
            <p:cNvSpPr/>
            <p:nvPr/>
          </p:nvSpPr>
          <p:spPr bwMode="auto">
            <a:xfrm>
              <a:off x="3337" y="1012"/>
              <a:ext cx="38" cy="36"/>
            </a:xfrm>
            <a:custGeom>
              <a:avLst/>
              <a:gdLst>
                <a:gd name="T0" fmla="*/ 5 w 76"/>
                <a:gd name="T1" fmla="*/ 9 h 72"/>
                <a:gd name="T2" fmla="*/ 30 w 76"/>
                <a:gd name="T3" fmla="*/ 0 h 72"/>
                <a:gd name="T4" fmla="*/ 55 w 76"/>
                <a:gd name="T5" fmla="*/ 0 h 72"/>
                <a:gd name="T6" fmla="*/ 72 w 76"/>
                <a:gd name="T7" fmla="*/ 19 h 72"/>
                <a:gd name="T8" fmla="*/ 76 w 76"/>
                <a:gd name="T9" fmla="*/ 47 h 72"/>
                <a:gd name="T10" fmla="*/ 64 w 76"/>
                <a:gd name="T11" fmla="*/ 60 h 72"/>
                <a:gd name="T12" fmla="*/ 43 w 76"/>
                <a:gd name="T13" fmla="*/ 72 h 72"/>
                <a:gd name="T14" fmla="*/ 62 w 76"/>
                <a:gd name="T15" fmla="*/ 41 h 72"/>
                <a:gd name="T16" fmla="*/ 49 w 76"/>
                <a:gd name="T17" fmla="*/ 17 h 72"/>
                <a:gd name="T18" fmla="*/ 26 w 76"/>
                <a:gd name="T19" fmla="*/ 17 h 72"/>
                <a:gd name="T20" fmla="*/ 15 w 76"/>
                <a:gd name="T21" fmla="*/ 24 h 72"/>
                <a:gd name="T22" fmla="*/ 9 w 76"/>
                <a:gd name="T23" fmla="*/ 55 h 72"/>
                <a:gd name="T24" fmla="*/ 0 w 76"/>
                <a:gd name="T25" fmla="*/ 34 h 72"/>
                <a:gd name="T26" fmla="*/ 5 w 76"/>
                <a:gd name="T27" fmla="*/ 9 h 72"/>
                <a:gd name="T28" fmla="*/ 5 w 76"/>
                <a:gd name="T29" fmla="*/ 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2">
                  <a:moveTo>
                    <a:pt x="5" y="9"/>
                  </a:moveTo>
                  <a:lnTo>
                    <a:pt x="30" y="0"/>
                  </a:lnTo>
                  <a:lnTo>
                    <a:pt x="55" y="0"/>
                  </a:lnTo>
                  <a:lnTo>
                    <a:pt x="72" y="19"/>
                  </a:lnTo>
                  <a:lnTo>
                    <a:pt x="76" y="47"/>
                  </a:lnTo>
                  <a:lnTo>
                    <a:pt x="64" y="60"/>
                  </a:lnTo>
                  <a:lnTo>
                    <a:pt x="43" y="72"/>
                  </a:lnTo>
                  <a:lnTo>
                    <a:pt x="62" y="41"/>
                  </a:lnTo>
                  <a:lnTo>
                    <a:pt x="49" y="17"/>
                  </a:lnTo>
                  <a:lnTo>
                    <a:pt x="26" y="17"/>
                  </a:lnTo>
                  <a:lnTo>
                    <a:pt x="15" y="24"/>
                  </a:lnTo>
                  <a:lnTo>
                    <a:pt x="9" y="55"/>
                  </a:lnTo>
                  <a:lnTo>
                    <a:pt x="0" y="34"/>
                  </a:lnTo>
                  <a:lnTo>
                    <a:pt x="5" y="9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31"/>
            <p:cNvSpPr/>
            <p:nvPr/>
          </p:nvSpPr>
          <p:spPr bwMode="auto">
            <a:xfrm>
              <a:off x="3047" y="1135"/>
              <a:ext cx="183" cy="55"/>
            </a:xfrm>
            <a:custGeom>
              <a:avLst/>
              <a:gdLst>
                <a:gd name="T0" fmla="*/ 0 w 367"/>
                <a:gd name="T1" fmla="*/ 0 h 110"/>
                <a:gd name="T2" fmla="*/ 0 w 367"/>
                <a:gd name="T3" fmla="*/ 110 h 110"/>
                <a:gd name="T4" fmla="*/ 367 w 367"/>
                <a:gd name="T5" fmla="*/ 110 h 110"/>
                <a:gd name="T6" fmla="*/ 338 w 367"/>
                <a:gd name="T7" fmla="*/ 80 h 110"/>
                <a:gd name="T8" fmla="*/ 207 w 367"/>
                <a:gd name="T9" fmla="*/ 81 h 110"/>
                <a:gd name="T10" fmla="*/ 194 w 367"/>
                <a:gd name="T11" fmla="*/ 91 h 110"/>
                <a:gd name="T12" fmla="*/ 15 w 367"/>
                <a:gd name="T13" fmla="*/ 91 h 110"/>
                <a:gd name="T14" fmla="*/ 15 w 367"/>
                <a:gd name="T15" fmla="*/ 7 h 110"/>
                <a:gd name="T16" fmla="*/ 0 w 367"/>
                <a:gd name="T17" fmla="*/ 0 h 110"/>
                <a:gd name="T18" fmla="*/ 0 w 367"/>
                <a:gd name="T1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110">
                  <a:moveTo>
                    <a:pt x="0" y="0"/>
                  </a:moveTo>
                  <a:lnTo>
                    <a:pt x="0" y="110"/>
                  </a:lnTo>
                  <a:lnTo>
                    <a:pt x="367" y="110"/>
                  </a:lnTo>
                  <a:lnTo>
                    <a:pt x="338" y="80"/>
                  </a:lnTo>
                  <a:lnTo>
                    <a:pt x="207" y="81"/>
                  </a:lnTo>
                  <a:lnTo>
                    <a:pt x="194" y="91"/>
                  </a:lnTo>
                  <a:lnTo>
                    <a:pt x="15" y="91"/>
                  </a:lnTo>
                  <a:lnTo>
                    <a:pt x="15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32"/>
            <p:cNvSpPr/>
            <p:nvPr/>
          </p:nvSpPr>
          <p:spPr bwMode="auto">
            <a:xfrm>
              <a:off x="3022" y="1229"/>
              <a:ext cx="336" cy="7"/>
            </a:xfrm>
            <a:custGeom>
              <a:avLst/>
              <a:gdLst>
                <a:gd name="T0" fmla="*/ 0 w 671"/>
                <a:gd name="T1" fmla="*/ 0 h 13"/>
                <a:gd name="T2" fmla="*/ 671 w 671"/>
                <a:gd name="T3" fmla="*/ 0 h 13"/>
                <a:gd name="T4" fmla="*/ 666 w 671"/>
                <a:gd name="T5" fmla="*/ 13 h 13"/>
                <a:gd name="T6" fmla="*/ 4 w 671"/>
                <a:gd name="T7" fmla="*/ 13 h 13"/>
                <a:gd name="T8" fmla="*/ 0 w 671"/>
                <a:gd name="T9" fmla="*/ 0 h 13"/>
                <a:gd name="T10" fmla="*/ 0 w 671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1" h="13">
                  <a:moveTo>
                    <a:pt x="0" y="0"/>
                  </a:moveTo>
                  <a:lnTo>
                    <a:pt x="671" y="0"/>
                  </a:lnTo>
                  <a:lnTo>
                    <a:pt x="666" y="13"/>
                  </a:lnTo>
                  <a:lnTo>
                    <a:pt x="4" y="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33"/>
            <p:cNvSpPr/>
            <p:nvPr/>
          </p:nvSpPr>
          <p:spPr bwMode="auto">
            <a:xfrm>
              <a:off x="3008" y="1209"/>
              <a:ext cx="350" cy="68"/>
            </a:xfrm>
            <a:custGeom>
              <a:avLst/>
              <a:gdLst>
                <a:gd name="T0" fmla="*/ 19 w 699"/>
                <a:gd name="T1" fmla="*/ 17 h 137"/>
                <a:gd name="T2" fmla="*/ 15 w 699"/>
                <a:gd name="T3" fmla="*/ 110 h 137"/>
                <a:gd name="T4" fmla="*/ 699 w 699"/>
                <a:gd name="T5" fmla="*/ 124 h 137"/>
                <a:gd name="T6" fmla="*/ 699 w 699"/>
                <a:gd name="T7" fmla="*/ 137 h 137"/>
                <a:gd name="T8" fmla="*/ 2 w 699"/>
                <a:gd name="T9" fmla="*/ 133 h 137"/>
                <a:gd name="T10" fmla="*/ 0 w 699"/>
                <a:gd name="T11" fmla="*/ 0 h 137"/>
                <a:gd name="T12" fmla="*/ 19 w 699"/>
                <a:gd name="T13" fmla="*/ 17 h 137"/>
                <a:gd name="T14" fmla="*/ 19 w 699"/>
                <a:gd name="T15" fmla="*/ 1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" h="137">
                  <a:moveTo>
                    <a:pt x="19" y="17"/>
                  </a:moveTo>
                  <a:lnTo>
                    <a:pt x="15" y="110"/>
                  </a:lnTo>
                  <a:lnTo>
                    <a:pt x="699" y="124"/>
                  </a:lnTo>
                  <a:lnTo>
                    <a:pt x="699" y="137"/>
                  </a:lnTo>
                  <a:lnTo>
                    <a:pt x="2" y="133"/>
                  </a:lnTo>
                  <a:lnTo>
                    <a:pt x="0" y="0"/>
                  </a:lnTo>
                  <a:lnTo>
                    <a:pt x="19" y="17"/>
                  </a:lnTo>
                  <a:lnTo>
                    <a:pt x="19" y="17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34"/>
            <p:cNvSpPr/>
            <p:nvPr/>
          </p:nvSpPr>
          <p:spPr bwMode="auto">
            <a:xfrm>
              <a:off x="3017" y="1220"/>
              <a:ext cx="351" cy="49"/>
            </a:xfrm>
            <a:custGeom>
              <a:avLst/>
              <a:gdLst>
                <a:gd name="T0" fmla="*/ 0 w 701"/>
                <a:gd name="T1" fmla="*/ 0 h 99"/>
                <a:gd name="T2" fmla="*/ 0 w 701"/>
                <a:gd name="T3" fmla="*/ 97 h 99"/>
                <a:gd name="T4" fmla="*/ 701 w 701"/>
                <a:gd name="T5" fmla="*/ 99 h 99"/>
                <a:gd name="T6" fmla="*/ 698 w 701"/>
                <a:gd name="T7" fmla="*/ 85 h 99"/>
                <a:gd name="T8" fmla="*/ 11 w 701"/>
                <a:gd name="T9" fmla="*/ 85 h 99"/>
                <a:gd name="T10" fmla="*/ 7 w 701"/>
                <a:gd name="T11" fmla="*/ 15 h 99"/>
                <a:gd name="T12" fmla="*/ 698 w 701"/>
                <a:gd name="T13" fmla="*/ 17 h 99"/>
                <a:gd name="T14" fmla="*/ 690 w 701"/>
                <a:gd name="T15" fmla="*/ 0 h 99"/>
                <a:gd name="T16" fmla="*/ 0 w 701"/>
                <a:gd name="T17" fmla="*/ 0 h 99"/>
                <a:gd name="T18" fmla="*/ 0 w 701"/>
                <a:gd name="T1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1" h="99">
                  <a:moveTo>
                    <a:pt x="0" y="0"/>
                  </a:moveTo>
                  <a:lnTo>
                    <a:pt x="0" y="97"/>
                  </a:lnTo>
                  <a:lnTo>
                    <a:pt x="701" y="99"/>
                  </a:lnTo>
                  <a:lnTo>
                    <a:pt x="698" y="85"/>
                  </a:lnTo>
                  <a:lnTo>
                    <a:pt x="11" y="85"/>
                  </a:lnTo>
                  <a:lnTo>
                    <a:pt x="7" y="15"/>
                  </a:lnTo>
                  <a:lnTo>
                    <a:pt x="698" y="17"/>
                  </a:lnTo>
                  <a:lnTo>
                    <a:pt x="69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35"/>
            <p:cNvSpPr>
              <a:spLocks noChangeShapeType="1"/>
            </p:cNvSpPr>
            <p:nvPr/>
          </p:nvSpPr>
          <p:spPr bwMode="auto">
            <a:xfrm>
              <a:off x="3600" y="1200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圆角矩形标注 13"/>
          <p:cNvSpPr/>
          <p:nvPr/>
        </p:nvSpPr>
        <p:spPr bwMode="auto">
          <a:xfrm>
            <a:off x="706120" y="1311275"/>
            <a:ext cx="8209280" cy="3707765"/>
          </a:xfrm>
          <a:prstGeom prst="wedgeRoundRectCallout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73455" y="2835275"/>
            <a:ext cx="1931035" cy="1595755"/>
            <a:chOff x="659417" y="2743200"/>
            <a:chExt cx="2007583" cy="1674845"/>
          </a:xfrm>
        </p:grpSpPr>
        <p:pic>
          <p:nvPicPr>
            <p:cNvPr id="12" name="Picture 5" descr="servle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088" y="2743200"/>
              <a:ext cx="1237197" cy="1250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659417" y="3934677"/>
              <a:ext cx="2007583" cy="483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2400" dirty="0" smtClean="0">
                  <a:solidFill>
                    <a:srgbClr val="FF0000"/>
                  </a:solidFill>
                </a:rPr>
                <a:t>Servlet 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引擎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4" name="Line 29"/>
          <p:cNvSpPr>
            <a:spLocks noChangeShapeType="1"/>
          </p:cNvSpPr>
          <p:nvPr/>
        </p:nvSpPr>
        <p:spPr bwMode="auto">
          <a:xfrm flipV="1">
            <a:off x="2329180" y="2056130"/>
            <a:ext cx="1169035" cy="884555"/>
          </a:xfrm>
          <a:prstGeom prst="line">
            <a:avLst/>
          </a:prstGeom>
          <a:noFill/>
          <a:ln w="38100" cmpd="sng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  <p:bldP spid="4" grpId="0" animBg="1"/>
      <p:bldP spid="6" grpId="0" animBg="1"/>
      <p:bldP spid="8" grpId="0" animBg="1"/>
      <p:bldP spid="108" grpId="0" animBg="1"/>
      <p:bldP spid="109" grpId="0" animBg="1"/>
      <p:bldP spid="113" grpId="0" animBg="1"/>
      <p:bldP spid="119" grpId="0" animBg="1"/>
      <p:bldP spid="1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Servlet工作原理</a:t>
            </a:r>
          </a:p>
        </p:txBody>
      </p:sp>
      <p:sp>
        <p:nvSpPr>
          <p:cNvPr id="39941" name="文本框 1"/>
          <p:cNvSpPr txBox="1"/>
          <p:nvPr/>
        </p:nvSpPr>
        <p:spPr>
          <a:xfrm>
            <a:off x="933133" y="798513"/>
            <a:ext cx="472916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sz="2400" b="1">
                <a:solidFill>
                  <a:srgbClr val="FF0000"/>
                </a:solidFill>
                <a:ea typeface="宋体" panose="02010600030101010101" pitchFamily="2" charset="-122"/>
              </a:rPr>
              <a:t>Servlet引擎访问Servlet</a:t>
            </a:r>
          </a:p>
        </p:txBody>
      </p:sp>
      <p:sp>
        <p:nvSpPr>
          <p:cNvPr id="264224" name="Line 32"/>
          <p:cNvSpPr>
            <a:spLocks noChangeShapeType="1"/>
          </p:cNvSpPr>
          <p:nvPr/>
        </p:nvSpPr>
        <p:spPr bwMode="auto">
          <a:xfrm>
            <a:off x="0" y="4119880"/>
            <a:ext cx="9144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3" name="组合 2"/>
          <p:cNvGrpSpPr/>
          <p:nvPr/>
        </p:nvGrpSpPr>
        <p:grpSpPr>
          <a:xfrm>
            <a:off x="313055" y="4110355"/>
            <a:ext cx="8756015" cy="2212340"/>
            <a:chOff x="493" y="6473"/>
            <a:chExt cx="13789" cy="3484"/>
          </a:xfrm>
        </p:grpSpPr>
        <p:pic>
          <p:nvPicPr>
            <p:cNvPr id="264213" name="Picture 21" descr="comput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9" y="7640"/>
              <a:ext cx="1029" cy="2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4197" name="Picture 5" descr="servle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" y="8575"/>
              <a:ext cx="738" cy="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4212" name="Picture 20" descr="mozilla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" y="7992"/>
              <a:ext cx="1907" cy="1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64215" name="Line 23"/>
            <p:cNvSpPr>
              <a:spLocks noChangeShapeType="1"/>
            </p:cNvSpPr>
            <p:nvPr/>
          </p:nvSpPr>
          <p:spPr bwMode="auto">
            <a:xfrm>
              <a:off x="2923" y="8720"/>
              <a:ext cx="1549" cy="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4216" name="Line 24"/>
            <p:cNvSpPr>
              <a:spLocks noChangeShapeType="1"/>
            </p:cNvSpPr>
            <p:nvPr/>
          </p:nvSpPr>
          <p:spPr bwMode="auto">
            <a:xfrm flipH="1">
              <a:off x="2916" y="9257"/>
              <a:ext cx="1556" cy="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4218" name="Line 26"/>
            <p:cNvSpPr>
              <a:spLocks noChangeShapeType="1"/>
            </p:cNvSpPr>
            <p:nvPr/>
          </p:nvSpPr>
          <p:spPr bwMode="auto">
            <a:xfrm>
              <a:off x="8852" y="8575"/>
              <a:ext cx="135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10292" y="8157"/>
              <a:ext cx="2511" cy="8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8361" tIns="39181" rIns="78361" bIns="3918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182753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2847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7419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1991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6563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华文黑体" charset="-122"/>
                  <a:cs typeface="Times New Roman" panose="02020603050405020304" pitchFamily="18" charset="0"/>
                </a:rPr>
                <a:t>service</a:t>
              </a:r>
              <a:r>
                <a:rPr lang="zh-CN" altLang="en-US" b="1" dirty="0">
                  <a:latin typeface="Times New Roman" panose="02020603050405020304" pitchFamily="18" charset="0"/>
                  <a:ea typeface="华文黑体" charset="-122"/>
                  <a:cs typeface="Times New Roman" panose="02020603050405020304" pitchFamily="18" charset="0"/>
                </a:rPr>
                <a:t>（）</a:t>
              </a:r>
            </a:p>
          </p:txBody>
        </p:sp>
        <p:sp>
          <p:nvSpPr>
            <p:cNvPr id="264220" name="Rectangle 28"/>
            <p:cNvSpPr>
              <a:spLocks noChangeArrowheads="1"/>
            </p:cNvSpPr>
            <p:nvPr/>
          </p:nvSpPr>
          <p:spPr bwMode="auto">
            <a:xfrm>
              <a:off x="5589" y="7799"/>
              <a:ext cx="666" cy="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8361" tIns="39181" rIns="78361" bIns="3918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182753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2847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7419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1991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6563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buNone/>
              </a:pPr>
              <a:r>
                <a:rPr lang="zh-CN" altLang="en-US" sz="2055" dirty="0">
                  <a:latin typeface="华文黑体" charset="-122"/>
                  <a:ea typeface="华文黑体" charset="-122"/>
                </a:rPr>
                <a:t>②</a:t>
              </a:r>
            </a:p>
          </p:txBody>
        </p:sp>
        <p:sp>
          <p:nvSpPr>
            <p:cNvPr id="264221" name="Rectangle 29"/>
            <p:cNvSpPr>
              <a:spLocks noChangeArrowheads="1"/>
            </p:cNvSpPr>
            <p:nvPr/>
          </p:nvSpPr>
          <p:spPr bwMode="auto">
            <a:xfrm>
              <a:off x="3361" y="7799"/>
              <a:ext cx="666" cy="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8361" tIns="39181" rIns="78361" bIns="3918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182753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2847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7419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1991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6563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buNone/>
              </a:pPr>
              <a:r>
                <a:rPr lang="zh-CN" altLang="en-US" sz="2055" dirty="0">
                  <a:latin typeface="华文黑体" charset="-122"/>
                  <a:ea typeface="华文黑体" charset="-122"/>
                </a:rPr>
                <a:t>①</a:t>
              </a:r>
            </a:p>
          </p:txBody>
        </p:sp>
        <p:cxnSp>
          <p:nvCxnSpPr>
            <p:cNvPr id="264222" name="AutoShape 30"/>
            <p:cNvCxnSpPr>
              <a:cxnSpLocks noChangeShapeType="1"/>
            </p:cNvCxnSpPr>
            <p:nvPr/>
          </p:nvCxnSpPr>
          <p:spPr bwMode="auto">
            <a:xfrm rot="5400000">
              <a:off x="7911" y="6099"/>
              <a:ext cx="792" cy="6587"/>
            </a:xfrm>
            <a:prstGeom prst="bentConnector3">
              <a:avLst>
                <a:gd name="adj1" fmla="val 162022"/>
              </a:avLst>
            </a:prstGeom>
            <a:noFill/>
            <a:ln w="76200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4225" name="Text Box 33"/>
            <p:cNvSpPr txBox="1">
              <a:spLocks noChangeArrowheads="1"/>
            </p:cNvSpPr>
            <p:nvPr/>
          </p:nvSpPr>
          <p:spPr bwMode="auto">
            <a:xfrm>
              <a:off x="493" y="6473"/>
              <a:ext cx="3884" cy="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8361" tIns="39181" rIns="78361" bIns="3918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182753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2847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7419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1991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6563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buNone/>
              </a:pPr>
              <a:r>
                <a:rPr lang="zh-CN" altLang="en-US" sz="2400" dirty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再次请求Servlet</a:t>
              </a:r>
              <a:endParaRPr lang="en-US" altLang="zh-CN" sz="2055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4226" name="Rectangle 34"/>
            <p:cNvSpPr>
              <a:spLocks noChangeArrowheads="1"/>
            </p:cNvSpPr>
            <p:nvPr/>
          </p:nvSpPr>
          <p:spPr bwMode="auto">
            <a:xfrm>
              <a:off x="9138" y="7799"/>
              <a:ext cx="666" cy="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8361" tIns="39181" rIns="78361" bIns="3918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182753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2847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7419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1991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6563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buNone/>
              </a:pPr>
              <a:r>
                <a:rPr lang="zh-CN" altLang="en-US" sz="2055" dirty="0">
                  <a:latin typeface="华文黑体" charset="-122"/>
                  <a:ea typeface="华文黑体" charset="-122"/>
                </a:rPr>
                <a:t>③</a:t>
              </a:r>
            </a:p>
          </p:txBody>
        </p:sp>
        <p:sp>
          <p:nvSpPr>
            <p:cNvPr id="264227" name="Rectangle 35"/>
            <p:cNvSpPr>
              <a:spLocks noChangeArrowheads="1"/>
            </p:cNvSpPr>
            <p:nvPr/>
          </p:nvSpPr>
          <p:spPr bwMode="auto">
            <a:xfrm>
              <a:off x="3408" y="9295"/>
              <a:ext cx="660" cy="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8361" tIns="39181" rIns="78361" bIns="3918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182753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2847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7419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1991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6563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buNone/>
              </a:pPr>
              <a:r>
                <a:rPr lang="zh-CN" altLang="en-US" sz="2055" dirty="0">
                  <a:latin typeface="华文黑体" charset="-122"/>
                  <a:ea typeface="华文黑体" charset="-122"/>
                </a:rPr>
                <a:t>④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950" y="7145"/>
              <a:ext cx="1333" cy="2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7200" dirty="0" smtClean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41" name="Cloud"/>
            <p:cNvSpPr>
              <a:spLocks noChangeAspect="1" noEditPoints="1" noChangeArrowheads="1"/>
            </p:cNvSpPr>
            <p:nvPr/>
          </p:nvSpPr>
          <p:spPr bwMode="auto">
            <a:xfrm>
              <a:off x="6507" y="8243"/>
              <a:ext cx="2631" cy="853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1">
              <a:gsLst>
                <a:gs pos="0">
                  <a:srgbClr val="CCFFFF"/>
                </a:gs>
                <a:gs pos="100000">
                  <a:srgbClr val="CCFFFF">
                    <a:gamma/>
                    <a:shade val="8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106651" tIns="53325" rIns="106651" bIns="53325"/>
            <a:lstStyle>
              <a:lvl1pPr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5334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0668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1336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908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0480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5052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9624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buNone/>
              </a:pPr>
              <a:r>
                <a:rPr lang="en-US" altLang="zh-CN" sz="1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Servlet </a:t>
              </a:r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>
              <a:off x="5508" y="8625"/>
              <a:ext cx="11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3055" y="1388110"/>
            <a:ext cx="7837805" cy="2376170"/>
            <a:chOff x="493" y="2186"/>
            <a:chExt cx="12343" cy="3742"/>
          </a:xfrm>
        </p:grpSpPr>
        <p:pic>
          <p:nvPicPr>
            <p:cNvPr id="264195" name="Picture 3" descr="mozill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" y="3621"/>
              <a:ext cx="1907" cy="1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64196" name="Picture 4" descr="comput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3" y="3268"/>
              <a:ext cx="1029" cy="2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4198" name="Line 6"/>
            <p:cNvSpPr>
              <a:spLocks noChangeShapeType="1"/>
            </p:cNvSpPr>
            <p:nvPr/>
          </p:nvSpPr>
          <p:spPr bwMode="auto">
            <a:xfrm flipV="1">
              <a:off x="2928" y="4185"/>
              <a:ext cx="1625" cy="1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4199" name="Line 7"/>
            <p:cNvSpPr>
              <a:spLocks noChangeShapeType="1"/>
            </p:cNvSpPr>
            <p:nvPr/>
          </p:nvSpPr>
          <p:spPr bwMode="auto">
            <a:xfrm flipH="1">
              <a:off x="2923" y="4683"/>
              <a:ext cx="1571" cy="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4201" name="Line 9"/>
            <p:cNvSpPr>
              <a:spLocks noChangeShapeType="1"/>
            </p:cNvSpPr>
            <p:nvPr/>
          </p:nvSpPr>
          <p:spPr bwMode="auto">
            <a:xfrm>
              <a:off x="5589" y="4200"/>
              <a:ext cx="11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4202" name="Line 10"/>
            <p:cNvSpPr>
              <a:spLocks noChangeShapeType="1"/>
            </p:cNvSpPr>
            <p:nvPr/>
          </p:nvSpPr>
          <p:spPr bwMode="auto">
            <a:xfrm flipV="1">
              <a:off x="9006" y="3582"/>
              <a:ext cx="1286" cy="37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4203" name="Line 11"/>
            <p:cNvSpPr>
              <a:spLocks noChangeShapeType="1"/>
            </p:cNvSpPr>
            <p:nvPr/>
          </p:nvSpPr>
          <p:spPr bwMode="auto">
            <a:xfrm>
              <a:off x="8756" y="4683"/>
              <a:ext cx="1449" cy="7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4204" name="Text Box 12"/>
            <p:cNvSpPr txBox="1">
              <a:spLocks noChangeArrowheads="1"/>
            </p:cNvSpPr>
            <p:nvPr/>
          </p:nvSpPr>
          <p:spPr bwMode="auto">
            <a:xfrm>
              <a:off x="10292" y="3285"/>
              <a:ext cx="2544" cy="8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8361" tIns="39181" rIns="78361" bIns="3918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182753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2847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7419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1991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6563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buNone/>
              </a:pPr>
              <a:r>
                <a:rPr lang="en-US" altLang="zh-CN" b="1" dirty="0" err="1">
                  <a:latin typeface="Times New Roman" panose="02020603050405020304" pitchFamily="18" charset="0"/>
                  <a:ea typeface="华文黑体" charset="-122"/>
                  <a:cs typeface="Times New Roman" panose="02020603050405020304" pitchFamily="18" charset="0"/>
                </a:rPr>
                <a:t>init</a:t>
              </a:r>
              <a:r>
                <a:rPr lang="zh-CN" altLang="en-US" b="1" dirty="0">
                  <a:latin typeface="Times New Roman" panose="02020603050405020304" pitchFamily="18" charset="0"/>
                  <a:ea typeface="华文黑体" charset="-122"/>
                  <a:cs typeface="Times New Roman" panose="02020603050405020304" pitchFamily="18" charset="0"/>
                </a:rPr>
                <a:t>（）</a:t>
              </a:r>
            </a:p>
          </p:txBody>
        </p:sp>
        <p:sp>
          <p:nvSpPr>
            <p:cNvPr id="264205" name="Text Box 13"/>
            <p:cNvSpPr txBox="1">
              <a:spLocks noChangeArrowheads="1"/>
            </p:cNvSpPr>
            <p:nvPr/>
          </p:nvSpPr>
          <p:spPr bwMode="auto">
            <a:xfrm>
              <a:off x="10292" y="5076"/>
              <a:ext cx="2511" cy="8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8361" tIns="39181" rIns="78361" bIns="3918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182753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2847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7419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1991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6563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华文黑体" charset="-122"/>
                  <a:cs typeface="Times New Roman" panose="02020603050405020304" pitchFamily="18" charset="0"/>
                </a:rPr>
                <a:t>service</a:t>
              </a:r>
              <a:r>
                <a:rPr lang="zh-CN" altLang="en-US" b="1" dirty="0">
                  <a:latin typeface="Times New Roman" panose="02020603050405020304" pitchFamily="18" charset="0"/>
                  <a:ea typeface="华文黑体" charset="-122"/>
                  <a:cs typeface="Times New Roman" panose="02020603050405020304" pitchFamily="18" charset="0"/>
                </a:rPr>
                <a:t>（）</a:t>
              </a:r>
            </a:p>
          </p:txBody>
        </p:sp>
        <p:sp>
          <p:nvSpPr>
            <p:cNvPr id="264206" name="Rectangle 14"/>
            <p:cNvSpPr>
              <a:spLocks noChangeArrowheads="1"/>
            </p:cNvSpPr>
            <p:nvPr/>
          </p:nvSpPr>
          <p:spPr bwMode="auto">
            <a:xfrm>
              <a:off x="5640" y="3426"/>
              <a:ext cx="666" cy="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8361" tIns="39181" rIns="78361" bIns="3918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182753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2847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7419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1991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6563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buNone/>
              </a:pPr>
              <a:r>
                <a:rPr lang="zh-CN" altLang="en-US" sz="2055" dirty="0">
                  <a:latin typeface="华文黑体" charset="-122"/>
                  <a:ea typeface="华文黑体" charset="-122"/>
                </a:rPr>
                <a:t>②</a:t>
              </a:r>
            </a:p>
          </p:txBody>
        </p:sp>
        <p:sp>
          <p:nvSpPr>
            <p:cNvPr id="264207" name="Rectangle 15"/>
            <p:cNvSpPr>
              <a:spLocks noChangeArrowheads="1"/>
            </p:cNvSpPr>
            <p:nvPr/>
          </p:nvSpPr>
          <p:spPr bwMode="auto">
            <a:xfrm>
              <a:off x="3506" y="3426"/>
              <a:ext cx="666" cy="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8361" tIns="39181" rIns="78361" bIns="3918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182753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2847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7419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1991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6563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buNone/>
              </a:pPr>
              <a:r>
                <a:rPr lang="zh-CN" altLang="en-US" sz="2055" dirty="0">
                  <a:latin typeface="华文黑体" charset="-122"/>
                  <a:ea typeface="华文黑体" charset="-122"/>
                </a:rPr>
                <a:t>①</a:t>
              </a:r>
            </a:p>
          </p:txBody>
        </p:sp>
        <p:sp>
          <p:nvSpPr>
            <p:cNvPr id="264208" name="Rectangle 16"/>
            <p:cNvSpPr>
              <a:spLocks noChangeArrowheads="1"/>
            </p:cNvSpPr>
            <p:nvPr/>
          </p:nvSpPr>
          <p:spPr bwMode="auto">
            <a:xfrm>
              <a:off x="9138" y="3132"/>
              <a:ext cx="666" cy="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8361" tIns="39181" rIns="78361" bIns="3918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182753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2847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7419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1991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6563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buNone/>
              </a:pPr>
              <a:r>
                <a:rPr lang="zh-CN" altLang="en-US" sz="2055" dirty="0">
                  <a:latin typeface="华文黑体" charset="-122"/>
                  <a:ea typeface="华文黑体" charset="-122"/>
                </a:rPr>
                <a:t>③</a:t>
              </a:r>
            </a:p>
          </p:txBody>
        </p:sp>
        <p:sp>
          <p:nvSpPr>
            <p:cNvPr id="264209" name="Rectangle 17"/>
            <p:cNvSpPr>
              <a:spLocks noChangeArrowheads="1"/>
            </p:cNvSpPr>
            <p:nvPr/>
          </p:nvSpPr>
          <p:spPr bwMode="auto">
            <a:xfrm>
              <a:off x="9240" y="4414"/>
              <a:ext cx="660" cy="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8361" tIns="39181" rIns="78361" bIns="3918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182753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2847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7419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1991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6563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buNone/>
              </a:pPr>
              <a:r>
                <a:rPr lang="zh-CN" altLang="en-US" sz="2055" dirty="0">
                  <a:latin typeface="华文黑体" charset="-122"/>
                  <a:ea typeface="华文黑体" charset="-122"/>
                </a:rPr>
                <a:t>④</a:t>
              </a:r>
            </a:p>
          </p:txBody>
        </p:sp>
        <p:sp>
          <p:nvSpPr>
            <p:cNvPr id="264210" name="Rectangle 18"/>
            <p:cNvSpPr>
              <a:spLocks noChangeArrowheads="1"/>
            </p:cNvSpPr>
            <p:nvPr/>
          </p:nvSpPr>
          <p:spPr bwMode="auto">
            <a:xfrm>
              <a:off x="3506" y="4735"/>
              <a:ext cx="666" cy="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8361" tIns="39181" rIns="78361" bIns="3918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182753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2847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7419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1991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6563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buNone/>
              </a:pPr>
              <a:r>
                <a:rPr lang="zh-CN" altLang="en-US" sz="2055" dirty="0">
                  <a:latin typeface="华文黑体" charset="-122"/>
                  <a:ea typeface="华文黑体" charset="-122"/>
                </a:rPr>
                <a:t>⑤</a:t>
              </a:r>
            </a:p>
          </p:txBody>
        </p:sp>
        <p:cxnSp>
          <p:nvCxnSpPr>
            <p:cNvPr id="264211" name="AutoShape 19"/>
            <p:cNvCxnSpPr>
              <a:cxnSpLocks noChangeShapeType="1"/>
              <a:stCxn id="264205" idx="2"/>
              <a:endCxn id="264196" idx="2"/>
            </p:cNvCxnSpPr>
            <p:nvPr/>
          </p:nvCxnSpPr>
          <p:spPr bwMode="auto">
            <a:xfrm rot="5400000" flipH="1">
              <a:off x="8057" y="2438"/>
              <a:ext cx="500" cy="6480"/>
            </a:xfrm>
            <a:prstGeom prst="bentConnector3">
              <a:avLst>
                <a:gd name="adj1" fmla="val -72052"/>
              </a:avLst>
            </a:prstGeom>
            <a:noFill/>
            <a:ln w="76200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4223" name="Text Box 31"/>
            <p:cNvSpPr txBox="1">
              <a:spLocks noChangeArrowheads="1"/>
            </p:cNvSpPr>
            <p:nvPr/>
          </p:nvSpPr>
          <p:spPr bwMode="auto">
            <a:xfrm>
              <a:off x="493" y="2186"/>
              <a:ext cx="4369" cy="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8361" tIns="39181" rIns="78361" bIns="3918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182753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2847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7419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1991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65633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buNone/>
              </a:pPr>
              <a:r>
                <a:rPr lang="zh-CN" altLang="en-US" dirty="0" smtClean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第一次请求</a:t>
              </a:r>
              <a:r>
                <a:rPr lang="en-US" altLang="zh-CN" dirty="0" smtClean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Servlet</a:t>
              </a:r>
              <a:endParaRPr lang="en-US" altLang="zh-CN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9" name="Picture 5" descr="servle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9" y="4051"/>
              <a:ext cx="758" cy="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Cloud"/>
            <p:cNvSpPr>
              <a:spLocks noChangeAspect="1" noEditPoints="1" noChangeArrowheads="1"/>
            </p:cNvSpPr>
            <p:nvPr/>
          </p:nvSpPr>
          <p:spPr bwMode="auto">
            <a:xfrm>
              <a:off x="6676" y="3831"/>
              <a:ext cx="2748" cy="853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1">
              <a:gsLst>
                <a:gs pos="0">
                  <a:srgbClr val="CCFFFF"/>
                </a:gs>
                <a:gs pos="100000">
                  <a:srgbClr val="CCFFFF">
                    <a:gamma/>
                    <a:shade val="8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106651" tIns="53325" rIns="106651" bIns="53325"/>
            <a:lstStyle>
              <a:lvl1pPr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5334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0668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1336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908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0480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5052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9624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buNone/>
              </a:pPr>
              <a:r>
                <a:rPr lang="en-US" altLang="zh-CN" sz="1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Servlet </a:t>
              </a:r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8" name="AutoShape 8"/>
            <p:cNvSpPr>
              <a:spLocks noChangeArrowheads="1"/>
            </p:cNvSpPr>
            <p:nvPr/>
          </p:nvSpPr>
          <p:spPr bwMode="auto">
            <a:xfrm>
              <a:off x="5319" y="4065"/>
              <a:ext cx="1130" cy="102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Servlet工作原理</a:t>
            </a:r>
          </a:p>
        </p:txBody>
      </p:sp>
      <p:sp>
        <p:nvSpPr>
          <p:cNvPr id="39941" name="文本框 1"/>
          <p:cNvSpPr txBox="1"/>
          <p:nvPr/>
        </p:nvSpPr>
        <p:spPr>
          <a:xfrm>
            <a:off x="933133" y="798513"/>
            <a:ext cx="472916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sz="2400" b="1">
                <a:solidFill>
                  <a:srgbClr val="FF0000"/>
                </a:solidFill>
                <a:ea typeface="宋体" panose="02010600030101010101" pitchFamily="2" charset="-122"/>
              </a:rPr>
              <a:t>Servlet的Service方法</a:t>
            </a:r>
          </a:p>
        </p:txBody>
      </p:sp>
      <p:pic>
        <p:nvPicPr>
          <p:cNvPr id="264213" name="Picture 21" descr="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871" y="4624796"/>
            <a:ext cx="65314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197" name="Picture 5" descr="servl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433" y="5075071"/>
            <a:ext cx="468563" cy="4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212" name="Picture 20" descr="mozil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840605"/>
            <a:ext cx="1228725" cy="940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4215" name="Line 23"/>
          <p:cNvSpPr>
            <a:spLocks noChangeShapeType="1"/>
          </p:cNvSpPr>
          <p:nvPr/>
        </p:nvSpPr>
        <p:spPr bwMode="auto">
          <a:xfrm flipV="1">
            <a:off x="1359572" y="5333364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64219" name="Text Box 27"/>
          <p:cNvSpPr txBox="1">
            <a:spLocks noChangeArrowheads="1"/>
          </p:cNvSpPr>
          <p:nvPr/>
        </p:nvSpPr>
        <p:spPr bwMode="auto">
          <a:xfrm>
            <a:off x="5903768" y="5075479"/>
            <a:ext cx="3164032" cy="540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ervice(</a:t>
            </a:r>
            <a:r>
              <a:rPr lang="en-US" altLang="zh-CN" dirty="0" err="1" smtClean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request,response</a:t>
            </a:r>
            <a:r>
              <a:rPr lang="en-US" altLang="zh-CN" dirty="0" smtClean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黑体" charset="-122"/>
              <a:cs typeface="Times New Roman" panose="02020603050405020304" pitchFamily="18" charset="0"/>
            </a:endParaRPr>
          </a:p>
        </p:txBody>
      </p:sp>
      <p:sp>
        <p:nvSpPr>
          <p:cNvPr id="264220" name="Rectangle 28"/>
          <p:cNvSpPr>
            <a:spLocks noChangeArrowheads="1"/>
          </p:cNvSpPr>
          <p:nvPr/>
        </p:nvSpPr>
        <p:spPr bwMode="auto">
          <a:xfrm>
            <a:off x="2701452" y="4853807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②</a:t>
            </a:r>
          </a:p>
        </p:txBody>
      </p:sp>
      <p:sp>
        <p:nvSpPr>
          <p:cNvPr id="264221" name="Rectangle 29"/>
          <p:cNvSpPr>
            <a:spLocks noChangeArrowheads="1"/>
          </p:cNvSpPr>
          <p:nvPr/>
        </p:nvSpPr>
        <p:spPr bwMode="auto">
          <a:xfrm>
            <a:off x="1406052" y="4853807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①</a:t>
            </a:r>
          </a:p>
        </p:txBody>
      </p:sp>
      <p:sp>
        <p:nvSpPr>
          <p:cNvPr id="264226" name="Rectangle 34"/>
          <p:cNvSpPr>
            <a:spLocks noChangeArrowheads="1"/>
          </p:cNvSpPr>
          <p:nvPr/>
        </p:nvSpPr>
        <p:spPr bwMode="auto">
          <a:xfrm>
            <a:off x="5197475" y="4876800"/>
            <a:ext cx="441325" cy="47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③</a:t>
            </a:r>
          </a:p>
        </p:txBody>
      </p:sp>
      <p:sp>
        <p:nvSpPr>
          <p:cNvPr id="41" name="Cloud"/>
          <p:cNvSpPr>
            <a:spLocks noChangeAspect="1" noEditPoints="1" noChangeArrowheads="1"/>
          </p:cNvSpPr>
          <p:nvPr/>
        </p:nvSpPr>
        <p:spPr bwMode="auto">
          <a:xfrm>
            <a:off x="3427313" y="5020945"/>
            <a:ext cx="1711960" cy="54165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8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106651" tIns="53325" rIns="106651" bIns="53325"/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>
            <a:off x="2720558" y="5323205"/>
            <a:ext cx="635000" cy="1079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2" name="组合 1"/>
          <p:cNvGrpSpPr/>
          <p:nvPr/>
        </p:nvGrpSpPr>
        <p:grpSpPr>
          <a:xfrm>
            <a:off x="2289937" y="1421628"/>
            <a:ext cx="5059136" cy="2935742"/>
            <a:chOff x="2913289" y="1407658"/>
            <a:chExt cx="5059136" cy="2935742"/>
          </a:xfrm>
        </p:grpSpPr>
        <p:sp>
          <p:nvSpPr>
            <p:cNvPr id="45" name="Rectangle 7"/>
            <p:cNvSpPr/>
            <p:nvPr/>
          </p:nvSpPr>
          <p:spPr>
            <a:xfrm>
              <a:off x="5279571" y="2158853"/>
              <a:ext cx="1418095" cy="1607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7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响应头空</a:t>
              </a: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响应体空</a:t>
              </a:r>
            </a:p>
          </p:txBody>
        </p:sp>
        <p:sp>
          <p:nvSpPr>
            <p:cNvPr id="46" name="Line 8"/>
            <p:cNvSpPr/>
            <p:nvPr/>
          </p:nvSpPr>
          <p:spPr>
            <a:xfrm>
              <a:off x="5279571" y="2805430"/>
              <a:ext cx="141809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" name="Rectangle 11"/>
            <p:cNvSpPr/>
            <p:nvPr/>
          </p:nvSpPr>
          <p:spPr>
            <a:xfrm>
              <a:off x="3808679" y="2158853"/>
              <a:ext cx="1418095" cy="1607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7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请求头</a:t>
              </a: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请求体</a:t>
              </a:r>
            </a:p>
          </p:txBody>
        </p:sp>
        <p:sp>
          <p:nvSpPr>
            <p:cNvPr id="48" name="Line 12"/>
            <p:cNvSpPr/>
            <p:nvPr/>
          </p:nvSpPr>
          <p:spPr>
            <a:xfrm>
              <a:off x="3808679" y="2805430"/>
              <a:ext cx="141809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" name="Text Box 18"/>
            <p:cNvSpPr txBox="1"/>
            <p:nvPr/>
          </p:nvSpPr>
          <p:spPr>
            <a:xfrm>
              <a:off x="3831771" y="1708744"/>
              <a:ext cx="1418095" cy="46091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7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request</a:t>
              </a:r>
            </a:p>
          </p:txBody>
        </p:sp>
        <p:sp>
          <p:nvSpPr>
            <p:cNvPr id="50" name="Text Box 19"/>
            <p:cNvSpPr txBox="1"/>
            <p:nvPr/>
          </p:nvSpPr>
          <p:spPr>
            <a:xfrm>
              <a:off x="5302417" y="1708744"/>
              <a:ext cx="1418095" cy="46091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7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response</a:t>
              </a:r>
            </a:p>
          </p:txBody>
        </p:sp>
        <p:sp>
          <p:nvSpPr>
            <p:cNvPr id="51" name="云形标注 50"/>
            <p:cNvSpPr/>
            <p:nvPr/>
          </p:nvSpPr>
          <p:spPr bwMode="auto">
            <a:xfrm>
              <a:off x="2913289" y="1407658"/>
              <a:ext cx="5059136" cy="2935742"/>
            </a:xfrm>
            <a:prstGeom prst="cloudCallout">
              <a:avLst>
                <a:gd name="adj1" fmla="val 10797"/>
                <a:gd name="adj2" fmla="val 67455"/>
              </a:avLst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Char char="•"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5232400" y="5323205"/>
            <a:ext cx="635000" cy="1079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15" grpId="0" bldLvl="0" animBg="1"/>
      <p:bldP spid="264219" grpId="0" bldLvl="0" animBg="1"/>
      <p:bldP spid="264220" grpId="0" bldLvl="0" animBg="1"/>
      <p:bldP spid="264221" grpId="0" bldLvl="0" animBg="1"/>
      <p:bldP spid="264226" grpId="0" bldLvl="0" animBg="1"/>
      <p:bldP spid="43" grpId="0" bldLvl="0" animBg="1"/>
      <p:bldP spid="2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Servlet工作原理</a:t>
            </a:r>
          </a:p>
        </p:txBody>
      </p:sp>
      <p:sp>
        <p:nvSpPr>
          <p:cNvPr id="39941" name="文本框 1"/>
          <p:cNvSpPr txBox="1"/>
          <p:nvPr/>
        </p:nvSpPr>
        <p:spPr>
          <a:xfrm>
            <a:off x="933133" y="798513"/>
            <a:ext cx="472916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sz="2400" b="1">
                <a:solidFill>
                  <a:srgbClr val="FF0000"/>
                </a:solidFill>
                <a:ea typeface="宋体" panose="02010600030101010101" pitchFamily="2" charset="-122"/>
              </a:rPr>
              <a:t>Servlet的Service方法</a:t>
            </a:r>
          </a:p>
        </p:txBody>
      </p:sp>
      <p:pic>
        <p:nvPicPr>
          <p:cNvPr id="3" name="Picture 21" descr="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871" y="4624796"/>
            <a:ext cx="65314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servl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433" y="5075071"/>
            <a:ext cx="468563" cy="4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 descr="mozil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840605"/>
            <a:ext cx="1228725" cy="940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Line 23"/>
          <p:cNvSpPr>
            <a:spLocks noChangeShapeType="1"/>
          </p:cNvSpPr>
          <p:nvPr/>
        </p:nvSpPr>
        <p:spPr bwMode="auto">
          <a:xfrm flipV="1">
            <a:off x="1359572" y="5333364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5903768" y="5075479"/>
            <a:ext cx="3164032" cy="540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ervice(</a:t>
            </a:r>
            <a:r>
              <a:rPr lang="en-US" altLang="zh-CN" dirty="0" err="1" smtClean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request,response</a:t>
            </a:r>
            <a:r>
              <a:rPr lang="en-US" altLang="zh-CN" dirty="0" smtClean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黑体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2701452" y="4853807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②</a:t>
            </a: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1406052" y="4853807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①</a:t>
            </a: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5197475" y="4876800"/>
            <a:ext cx="441325" cy="47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③</a:t>
            </a:r>
          </a:p>
        </p:txBody>
      </p:sp>
      <p:sp>
        <p:nvSpPr>
          <p:cNvPr id="11" name="Cloud"/>
          <p:cNvSpPr>
            <a:spLocks noChangeAspect="1" noEditPoints="1" noChangeArrowheads="1"/>
          </p:cNvSpPr>
          <p:nvPr/>
        </p:nvSpPr>
        <p:spPr bwMode="auto">
          <a:xfrm>
            <a:off x="3427313" y="5020945"/>
            <a:ext cx="1711960" cy="54165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8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106651" tIns="53325" rIns="106651" bIns="53325"/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720558" y="5323205"/>
            <a:ext cx="635000" cy="1079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13" name="组合 12"/>
          <p:cNvGrpSpPr/>
          <p:nvPr/>
        </p:nvGrpSpPr>
        <p:grpSpPr>
          <a:xfrm>
            <a:off x="2289937" y="1421628"/>
            <a:ext cx="5059136" cy="2935742"/>
            <a:chOff x="2913289" y="1407658"/>
            <a:chExt cx="5059136" cy="2935742"/>
          </a:xfrm>
        </p:grpSpPr>
        <p:sp>
          <p:nvSpPr>
            <p:cNvPr id="14" name="Rectangle 7"/>
            <p:cNvSpPr/>
            <p:nvPr/>
          </p:nvSpPr>
          <p:spPr>
            <a:xfrm>
              <a:off x="5279571" y="2158853"/>
              <a:ext cx="1418095" cy="1607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7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响应头空</a:t>
              </a: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响应体空</a:t>
              </a:r>
            </a:p>
          </p:txBody>
        </p:sp>
        <p:sp>
          <p:nvSpPr>
            <p:cNvPr id="15" name="Line 8"/>
            <p:cNvSpPr/>
            <p:nvPr/>
          </p:nvSpPr>
          <p:spPr>
            <a:xfrm>
              <a:off x="5279571" y="2805430"/>
              <a:ext cx="141809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" name="Rectangle 11"/>
            <p:cNvSpPr/>
            <p:nvPr/>
          </p:nvSpPr>
          <p:spPr>
            <a:xfrm>
              <a:off x="3808679" y="2158853"/>
              <a:ext cx="1418095" cy="1607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7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请求头</a:t>
              </a: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请求体</a:t>
              </a:r>
            </a:p>
          </p:txBody>
        </p:sp>
        <p:sp>
          <p:nvSpPr>
            <p:cNvPr id="17" name="Line 12"/>
            <p:cNvSpPr/>
            <p:nvPr/>
          </p:nvSpPr>
          <p:spPr>
            <a:xfrm>
              <a:off x="3808679" y="2805430"/>
              <a:ext cx="141809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" name="Text Box 18"/>
            <p:cNvSpPr txBox="1"/>
            <p:nvPr/>
          </p:nvSpPr>
          <p:spPr>
            <a:xfrm>
              <a:off x="3831771" y="1708744"/>
              <a:ext cx="1418095" cy="46091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7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request</a:t>
              </a:r>
            </a:p>
          </p:txBody>
        </p:sp>
        <p:sp>
          <p:nvSpPr>
            <p:cNvPr id="19" name="Text Box 19"/>
            <p:cNvSpPr txBox="1"/>
            <p:nvPr/>
          </p:nvSpPr>
          <p:spPr>
            <a:xfrm>
              <a:off x="5302417" y="1708744"/>
              <a:ext cx="1418095" cy="46091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7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response</a:t>
              </a:r>
            </a:p>
          </p:txBody>
        </p:sp>
        <p:sp>
          <p:nvSpPr>
            <p:cNvPr id="20" name="云形标注 19"/>
            <p:cNvSpPr/>
            <p:nvPr/>
          </p:nvSpPr>
          <p:spPr bwMode="auto">
            <a:xfrm>
              <a:off x="2913289" y="1407658"/>
              <a:ext cx="5059136" cy="2935742"/>
            </a:xfrm>
            <a:prstGeom prst="cloudCallout">
              <a:avLst>
                <a:gd name="adj1" fmla="val 10797"/>
                <a:gd name="adj2" fmla="val 67455"/>
              </a:avLst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Char char="•"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5232400" y="5323205"/>
            <a:ext cx="635000" cy="1079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 flipH="1" flipV="1">
            <a:off x="4044628" y="3792813"/>
            <a:ext cx="3194372" cy="117270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H="1" flipV="1">
            <a:off x="5703338" y="3766141"/>
            <a:ext cx="2450062" cy="122178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5" name="文本框 24"/>
          <p:cNvSpPr txBox="1"/>
          <p:nvPr/>
        </p:nvSpPr>
        <p:spPr>
          <a:xfrm>
            <a:off x="5562600" y="4491355"/>
            <a:ext cx="10280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/>
              <a:t>读取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948836" y="3940802"/>
            <a:ext cx="1433164" cy="50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/>
              <a:t>写入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4" grpId="0" bldLvl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Servlet工作原理</a:t>
            </a:r>
          </a:p>
        </p:txBody>
      </p:sp>
      <p:sp>
        <p:nvSpPr>
          <p:cNvPr id="39941" name="文本框 1"/>
          <p:cNvSpPr txBox="1"/>
          <p:nvPr/>
        </p:nvSpPr>
        <p:spPr>
          <a:xfrm>
            <a:off x="933133" y="798513"/>
            <a:ext cx="472916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Servlet</a:t>
            </a:r>
            <a:r>
              <a:rPr 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工作原理</a:t>
            </a:r>
          </a:p>
        </p:txBody>
      </p:sp>
      <p:pic>
        <p:nvPicPr>
          <p:cNvPr id="264213" name="Picture 21" descr="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871" y="4624796"/>
            <a:ext cx="65314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197" name="Picture 5" descr="servl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433" y="5075071"/>
            <a:ext cx="468563" cy="4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212" name="Picture 20" descr="mozil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840605"/>
            <a:ext cx="1228725" cy="940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4215" name="Line 23"/>
          <p:cNvSpPr>
            <a:spLocks noChangeShapeType="1"/>
          </p:cNvSpPr>
          <p:nvPr/>
        </p:nvSpPr>
        <p:spPr bwMode="auto">
          <a:xfrm flipV="1">
            <a:off x="1359572" y="5333364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64219" name="Text Box 27"/>
          <p:cNvSpPr txBox="1">
            <a:spLocks noChangeArrowheads="1"/>
          </p:cNvSpPr>
          <p:nvPr/>
        </p:nvSpPr>
        <p:spPr bwMode="auto">
          <a:xfrm>
            <a:off x="5903768" y="5075479"/>
            <a:ext cx="3164032" cy="540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ervice(</a:t>
            </a:r>
            <a:r>
              <a:rPr lang="en-US" altLang="zh-CN" dirty="0" err="1" smtClean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request,response</a:t>
            </a:r>
            <a:r>
              <a:rPr lang="en-US" altLang="zh-CN" dirty="0" smtClean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黑体" charset="-122"/>
              <a:cs typeface="Times New Roman" panose="02020603050405020304" pitchFamily="18" charset="0"/>
            </a:endParaRPr>
          </a:p>
        </p:txBody>
      </p:sp>
      <p:sp>
        <p:nvSpPr>
          <p:cNvPr id="264220" name="Rectangle 28"/>
          <p:cNvSpPr>
            <a:spLocks noChangeArrowheads="1"/>
          </p:cNvSpPr>
          <p:nvPr/>
        </p:nvSpPr>
        <p:spPr bwMode="auto">
          <a:xfrm>
            <a:off x="2701452" y="4853807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②</a:t>
            </a:r>
          </a:p>
        </p:txBody>
      </p:sp>
      <p:sp>
        <p:nvSpPr>
          <p:cNvPr id="264221" name="Rectangle 29"/>
          <p:cNvSpPr>
            <a:spLocks noChangeArrowheads="1"/>
          </p:cNvSpPr>
          <p:nvPr/>
        </p:nvSpPr>
        <p:spPr bwMode="auto">
          <a:xfrm>
            <a:off x="1406052" y="4853807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①</a:t>
            </a:r>
          </a:p>
        </p:txBody>
      </p:sp>
      <p:sp>
        <p:nvSpPr>
          <p:cNvPr id="264226" name="Rectangle 34"/>
          <p:cNvSpPr>
            <a:spLocks noChangeArrowheads="1"/>
          </p:cNvSpPr>
          <p:nvPr/>
        </p:nvSpPr>
        <p:spPr bwMode="auto">
          <a:xfrm>
            <a:off x="5197475" y="4876800"/>
            <a:ext cx="441325" cy="47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③</a:t>
            </a:r>
          </a:p>
        </p:txBody>
      </p:sp>
      <p:sp>
        <p:nvSpPr>
          <p:cNvPr id="41" name="Cloud"/>
          <p:cNvSpPr>
            <a:spLocks noChangeAspect="1" noEditPoints="1" noChangeArrowheads="1"/>
          </p:cNvSpPr>
          <p:nvPr/>
        </p:nvSpPr>
        <p:spPr bwMode="auto">
          <a:xfrm>
            <a:off x="3427313" y="5020945"/>
            <a:ext cx="1711960" cy="54165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8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106651" tIns="53325" rIns="106651" bIns="53325"/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>
            <a:off x="2720558" y="5323205"/>
            <a:ext cx="635000" cy="1079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2" name="组合 1"/>
          <p:cNvGrpSpPr/>
          <p:nvPr/>
        </p:nvGrpSpPr>
        <p:grpSpPr>
          <a:xfrm>
            <a:off x="2289937" y="1421628"/>
            <a:ext cx="5059136" cy="2935742"/>
            <a:chOff x="2913289" y="1407658"/>
            <a:chExt cx="5059136" cy="2935742"/>
          </a:xfrm>
        </p:grpSpPr>
        <p:sp>
          <p:nvSpPr>
            <p:cNvPr id="45" name="Rectangle 7"/>
            <p:cNvSpPr/>
            <p:nvPr/>
          </p:nvSpPr>
          <p:spPr>
            <a:xfrm>
              <a:off x="5279571" y="2158853"/>
              <a:ext cx="1418095" cy="1607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7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响应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头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响应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体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" name="Line 8"/>
            <p:cNvSpPr/>
            <p:nvPr/>
          </p:nvSpPr>
          <p:spPr>
            <a:xfrm>
              <a:off x="5279571" y="2805430"/>
              <a:ext cx="141809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" name="Rectangle 11"/>
            <p:cNvSpPr/>
            <p:nvPr/>
          </p:nvSpPr>
          <p:spPr>
            <a:xfrm>
              <a:off x="3808679" y="2158853"/>
              <a:ext cx="1418095" cy="1607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7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请求头</a:t>
              </a: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请求体</a:t>
              </a:r>
            </a:p>
          </p:txBody>
        </p:sp>
        <p:sp>
          <p:nvSpPr>
            <p:cNvPr id="48" name="Line 12"/>
            <p:cNvSpPr/>
            <p:nvPr/>
          </p:nvSpPr>
          <p:spPr>
            <a:xfrm>
              <a:off x="3808679" y="2805430"/>
              <a:ext cx="141809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" name="Text Box 18"/>
            <p:cNvSpPr txBox="1"/>
            <p:nvPr/>
          </p:nvSpPr>
          <p:spPr>
            <a:xfrm>
              <a:off x="3831771" y="1708744"/>
              <a:ext cx="1418095" cy="46091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7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request</a:t>
              </a:r>
            </a:p>
          </p:txBody>
        </p:sp>
        <p:sp>
          <p:nvSpPr>
            <p:cNvPr id="50" name="Text Box 19"/>
            <p:cNvSpPr txBox="1"/>
            <p:nvPr/>
          </p:nvSpPr>
          <p:spPr>
            <a:xfrm>
              <a:off x="5302417" y="1708744"/>
              <a:ext cx="1418095" cy="46091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7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response</a:t>
              </a:r>
            </a:p>
          </p:txBody>
        </p:sp>
        <p:sp>
          <p:nvSpPr>
            <p:cNvPr id="51" name="云形标注 50"/>
            <p:cNvSpPr/>
            <p:nvPr/>
          </p:nvSpPr>
          <p:spPr bwMode="auto">
            <a:xfrm>
              <a:off x="2913289" y="1407658"/>
              <a:ext cx="5059136" cy="2935742"/>
            </a:xfrm>
            <a:prstGeom prst="cloudCallout">
              <a:avLst>
                <a:gd name="adj1" fmla="val 10797"/>
                <a:gd name="adj2" fmla="val 67455"/>
              </a:avLst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Char char="•"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5232400" y="5323205"/>
            <a:ext cx="635000" cy="1079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cxnSp>
        <p:nvCxnSpPr>
          <p:cNvPr id="27" name="AutoShape 30"/>
          <p:cNvCxnSpPr>
            <a:cxnSpLocks noChangeShapeType="1"/>
          </p:cNvCxnSpPr>
          <p:nvPr/>
        </p:nvCxnSpPr>
        <p:spPr bwMode="auto">
          <a:xfrm rot="10800000" flipV="1">
            <a:off x="2720014" y="5699407"/>
            <a:ext cx="4994748" cy="203554"/>
          </a:xfrm>
          <a:prstGeom prst="bentConnector3">
            <a:avLst>
              <a:gd name="adj1" fmla="val -761"/>
            </a:avLst>
          </a:prstGeom>
          <a:noFill/>
          <a:ln w="76200">
            <a:solidFill>
              <a:srgbClr val="FF0000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Servlet工作原理</a:t>
            </a:r>
          </a:p>
        </p:txBody>
      </p:sp>
      <p:sp>
        <p:nvSpPr>
          <p:cNvPr id="39941" name="文本框 1"/>
          <p:cNvSpPr txBox="1"/>
          <p:nvPr/>
        </p:nvSpPr>
        <p:spPr>
          <a:xfrm>
            <a:off x="933133" y="798513"/>
            <a:ext cx="472916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Servlet</a:t>
            </a:r>
            <a:r>
              <a:rPr 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工作原理</a:t>
            </a:r>
          </a:p>
        </p:txBody>
      </p:sp>
      <p:pic>
        <p:nvPicPr>
          <p:cNvPr id="3" name="Picture 21" descr="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871" y="4624796"/>
            <a:ext cx="65314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servl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433" y="5075071"/>
            <a:ext cx="468563" cy="4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 descr="mozil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9" y="4518356"/>
            <a:ext cx="1228725" cy="2195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Line 23"/>
          <p:cNvSpPr>
            <a:spLocks noChangeShapeType="1"/>
          </p:cNvSpPr>
          <p:nvPr/>
        </p:nvSpPr>
        <p:spPr bwMode="auto">
          <a:xfrm flipV="1">
            <a:off x="1359572" y="5333364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5903768" y="5075479"/>
            <a:ext cx="3164032" cy="540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ervice(</a:t>
            </a:r>
            <a:r>
              <a:rPr lang="en-US" altLang="zh-CN" dirty="0" err="1" smtClean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request,response</a:t>
            </a:r>
            <a:r>
              <a:rPr lang="en-US" altLang="zh-CN" dirty="0" smtClean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黑体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2701452" y="4853807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②</a:t>
            </a: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1406052" y="4853807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①</a:t>
            </a: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5197475" y="4876800"/>
            <a:ext cx="441325" cy="47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③</a:t>
            </a:r>
          </a:p>
        </p:txBody>
      </p:sp>
      <p:sp>
        <p:nvSpPr>
          <p:cNvPr id="11" name="Cloud"/>
          <p:cNvSpPr>
            <a:spLocks noChangeAspect="1" noEditPoints="1" noChangeArrowheads="1"/>
          </p:cNvSpPr>
          <p:nvPr/>
        </p:nvSpPr>
        <p:spPr bwMode="auto">
          <a:xfrm>
            <a:off x="3427313" y="5020945"/>
            <a:ext cx="1711960" cy="54165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8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106651" tIns="53325" rIns="106651" bIns="53325"/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720558" y="5323205"/>
            <a:ext cx="635000" cy="1079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13" name="组合 12"/>
          <p:cNvGrpSpPr/>
          <p:nvPr/>
        </p:nvGrpSpPr>
        <p:grpSpPr>
          <a:xfrm>
            <a:off x="2289937" y="1421628"/>
            <a:ext cx="5059136" cy="2935742"/>
            <a:chOff x="2913289" y="1407658"/>
            <a:chExt cx="5059136" cy="2935742"/>
          </a:xfrm>
        </p:grpSpPr>
        <p:sp>
          <p:nvSpPr>
            <p:cNvPr id="14" name="Rectangle 7"/>
            <p:cNvSpPr/>
            <p:nvPr/>
          </p:nvSpPr>
          <p:spPr>
            <a:xfrm>
              <a:off x="5279571" y="2158853"/>
              <a:ext cx="1418095" cy="1607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7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响应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头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响应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体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8"/>
            <p:cNvSpPr/>
            <p:nvPr/>
          </p:nvSpPr>
          <p:spPr>
            <a:xfrm>
              <a:off x="5279571" y="2805430"/>
              <a:ext cx="141809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" name="Rectangle 11"/>
            <p:cNvSpPr/>
            <p:nvPr/>
          </p:nvSpPr>
          <p:spPr>
            <a:xfrm>
              <a:off x="3808679" y="2158853"/>
              <a:ext cx="1418095" cy="1607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7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请求头</a:t>
              </a: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请求体</a:t>
              </a:r>
            </a:p>
          </p:txBody>
        </p:sp>
        <p:sp>
          <p:nvSpPr>
            <p:cNvPr id="17" name="Line 12"/>
            <p:cNvSpPr/>
            <p:nvPr/>
          </p:nvSpPr>
          <p:spPr>
            <a:xfrm>
              <a:off x="3808679" y="2805430"/>
              <a:ext cx="141809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" name="Text Box 18"/>
            <p:cNvSpPr txBox="1"/>
            <p:nvPr/>
          </p:nvSpPr>
          <p:spPr>
            <a:xfrm>
              <a:off x="3831771" y="1708744"/>
              <a:ext cx="1418095" cy="46091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7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request</a:t>
              </a:r>
            </a:p>
          </p:txBody>
        </p:sp>
        <p:sp>
          <p:nvSpPr>
            <p:cNvPr id="19" name="Text Box 19"/>
            <p:cNvSpPr txBox="1"/>
            <p:nvPr/>
          </p:nvSpPr>
          <p:spPr>
            <a:xfrm>
              <a:off x="5302417" y="1708744"/>
              <a:ext cx="1418095" cy="46091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7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response</a:t>
              </a:r>
            </a:p>
          </p:txBody>
        </p:sp>
        <p:sp>
          <p:nvSpPr>
            <p:cNvPr id="20" name="云形标注 19"/>
            <p:cNvSpPr/>
            <p:nvPr/>
          </p:nvSpPr>
          <p:spPr bwMode="auto">
            <a:xfrm>
              <a:off x="2913289" y="1407658"/>
              <a:ext cx="5059136" cy="2935742"/>
            </a:xfrm>
            <a:prstGeom prst="cloudCallout">
              <a:avLst>
                <a:gd name="adj1" fmla="val 10797"/>
                <a:gd name="adj2" fmla="val 67455"/>
              </a:avLst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Char char="•"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5232400" y="5323205"/>
            <a:ext cx="635000" cy="1079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cxnSp>
        <p:nvCxnSpPr>
          <p:cNvPr id="23" name="AutoShape 30"/>
          <p:cNvCxnSpPr>
            <a:cxnSpLocks noChangeShapeType="1"/>
          </p:cNvCxnSpPr>
          <p:nvPr/>
        </p:nvCxnSpPr>
        <p:spPr bwMode="auto">
          <a:xfrm rot="10800000" flipV="1">
            <a:off x="2720014" y="5699407"/>
            <a:ext cx="4994748" cy="203554"/>
          </a:xfrm>
          <a:prstGeom prst="bentConnector3">
            <a:avLst>
              <a:gd name="adj1" fmla="val -761"/>
            </a:avLst>
          </a:prstGeom>
          <a:noFill/>
          <a:ln w="76200">
            <a:solidFill>
              <a:srgbClr val="FF0000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1295399" y="5713897"/>
            <a:ext cx="732155" cy="0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433946" y="5773587"/>
            <a:ext cx="419100" cy="47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solidFill>
                  <a:srgbClr val="00B050"/>
                </a:solidFill>
                <a:latin typeface="华文黑体" charset="-122"/>
                <a:ea typeface="华文黑体" charset="-122"/>
              </a:rPr>
              <a:t>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Servlet工作原理</a:t>
            </a:r>
          </a:p>
        </p:txBody>
      </p:sp>
      <p:sp>
        <p:nvSpPr>
          <p:cNvPr id="39941" name="文本框 1"/>
          <p:cNvSpPr txBox="1"/>
          <p:nvPr/>
        </p:nvSpPr>
        <p:spPr>
          <a:xfrm>
            <a:off x="933133" y="798513"/>
            <a:ext cx="472916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Servlet</a:t>
            </a: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</a:rPr>
              <a:t>生命周期</a:t>
            </a:r>
          </a:p>
        </p:txBody>
      </p:sp>
      <p:sp>
        <p:nvSpPr>
          <p:cNvPr id="265226" name="Line 10"/>
          <p:cNvSpPr>
            <a:spLocks noChangeShapeType="1"/>
          </p:cNvSpPr>
          <p:nvPr/>
        </p:nvSpPr>
        <p:spPr bwMode="auto">
          <a:xfrm flipV="1">
            <a:off x="1600200" y="35814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457200" y="2722880"/>
            <a:ext cx="2209800" cy="858520"/>
          </a:xfrm>
          <a:prstGeom prst="rect">
            <a:avLst/>
          </a:prstGeom>
          <a:solidFill>
            <a:schemeClr val="bg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5" tIns="45707" rIns="91415" bIns="45707" anchor="ctr">
            <a:flatTx/>
          </a:bodyPr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rtl="1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3366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Times New Roman (Hebrew)" pitchFamily="26" charset="-79"/>
              </a:rPr>
              <a:t> </a:t>
            </a:r>
            <a:r>
              <a:rPr lang="zh-CN" altLang="en-US" dirty="0" smtClean="0">
                <a:solidFill>
                  <a:srgbClr val="3366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Times New Roman (Hebrew)" pitchFamily="26" charset="-79"/>
              </a:rPr>
              <a:t>调用 </a:t>
            </a:r>
          </a:p>
          <a:p>
            <a:pPr algn="ctr" rtl="1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b="1" dirty="0" err="1">
                <a:solidFill>
                  <a:srgbClr val="CC0000"/>
                </a:solidFill>
                <a:latin typeface="Comic Sans MS" panose="030F0702030302020204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b="1" dirty="0" err="1" smtClean="0">
                <a:solidFill>
                  <a:srgbClr val="CC0000"/>
                </a:solidFill>
                <a:latin typeface="Comic Sans MS" panose="030F0702030302020204" charset="0"/>
                <a:ea typeface="宋体" panose="02010600030101010101" pitchFamily="2" charset="-122"/>
                <a:cs typeface="Courier New" panose="02070309020205020404" pitchFamily="49" charset="0"/>
              </a:rPr>
              <a:t>nit</a:t>
            </a:r>
            <a:r>
              <a:rPr lang="zh-CN" altLang="en-US" dirty="0" smtClean="0">
                <a:solidFill>
                  <a:schemeClr val="tx2"/>
                </a:solidFill>
                <a:latin typeface="Comic Sans MS" panose="030F0702030302020204" charset="0"/>
                <a:ea typeface="华文隶书" panose="02010800040101010101" pitchFamily="2" charset="-122"/>
                <a:cs typeface="Times New Roman (Hebrew)" pitchFamily="26" charset="-79"/>
              </a:rPr>
              <a:t>方法</a:t>
            </a:r>
            <a:endParaRPr lang="en-US" altLang="zh-CN" dirty="0" smtClean="0">
              <a:solidFill>
                <a:schemeClr val="tx2"/>
              </a:solidFill>
              <a:latin typeface="Comic Sans MS" panose="030F0702030302020204" charset="0"/>
              <a:ea typeface="华文隶书" panose="02010800040101010101" pitchFamily="2" charset="-122"/>
              <a:cs typeface="Times New Roman (Hebrew)" pitchFamily="26" charset="-79"/>
            </a:endParaRPr>
          </a:p>
          <a:p>
            <a:pPr algn="ctr" rtl="1">
              <a:lnSpc>
                <a:spcPts val="23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Comic Sans MS" panose="030F0702030302020204" charset="0"/>
                <a:ea typeface="华文隶书" panose="02010800040101010101" pitchFamily="2" charset="-122"/>
                <a:cs typeface="Times New Roman (Hebrew)" pitchFamily="26" charset="-79"/>
              </a:rPr>
              <a:t>进行初始化</a:t>
            </a:r>
            <a:r>
              <a:rPr lang="zh-CN" altLang="en-US" dirty="0">
                <a:solidFill>
                  <a:schemeClr val="tx2"/>
                </a:solidFill>
                <a:latin typeface="Comic Sans MS" panose="030F0702030302020204" charset="0"/>
                <a:ea typeface="华文隶书" panose="02010800040101010101" pitchFamily="2" charset="-122"/>
                <a:cs typeface="Times New Roman (Hebrew)" pitchFamily="26" charset="-79"/>
              </a:rPr>
              <a:t>设置</a:t>
            </a:r>
            <a:endParaRPr lang="zh-CN" altLang="he-IL" dirty="0">
              <a:solidFill>
                <a:srgbClr val="3366FF"/>
              </a:solidFill>
              <a:latin typeface="Comic Sans MS" panose="030F0702030302020204" charset="0"/>
              <a:ea typeface="华文隶书" panose="02010800040101010101" pitchFamily="2" charset="-122"/>
              <a:cs typeface="Times New Roman (Hebrew)" pitchFamily="26" charset="-79"/>
            </a:endParaRP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457200" y="4191000"/>
            <a:ext cx="2209800" cy="914400"/>
          </a:xfrm>
          <a:prstGeom prst="rect">
            <a:avLst/>
          </a:prstGeom>
          <a:solidFill>
            <a:schemeClr val="bg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5" tIns="45707" rIns="91415" bIns="45707" anchor="ctr">
            <a:flatTx/>
          </a:bodyPr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rtl="1">
              <a:lnSpc>
                <a:spcPts val="24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CC00FF"/>
                </a:solidFill>
                <a:latin typeface="Comic Sans MS" panose="030F0702030302020204" charset="0"/>
                <a:ea typeface="华文隶书" panose="02010800040101010101" pitchFamily="2" charset="-122"/>
                <a:cs typeface="Times New Roman (Hebrew)" pitchFamily="26" charset="-79"/>
              </a:rPr>
              <a:t>创建</a:t>
            </a:r>
            <a:r>
              <a:rPr lang="en-US" altLang="zh-CN" dirty="0">
                <a:solidFill>
                  <a:srgbClr val="CC00FF"/>
                </a:solidFill>
                <a:latin typeface="Comic Sans MS" panose="030F0702030302020204" charset="0"/>
                <a:ea typeface="宋体" panose="02010600030101010101" pitchFamily="2" charset="-122"/>
                <a:cs typeface="Times New Roman (Hebrew)" pitchFamily="26" charset="-79"/>
              </a:rPr>
              <a:t>Servlet</a:t>
            </a:r>
            <a:endParaRPr lang="zh-CN" altLang="en-US" dirty="0">
              <a:solidFill>
                <a:srgbClr val="CC00FF"/>
              </a:solidFill>
              <a:latin typeface="Comic Sans MS" panose="030F0702030302020204" charset="0"/>
              <a:ea typeface="宋体" panose="02010600030101010101" pitchFamily="2" charset="-122"/>
              <a:cs typeface="Times New Roman (Hebrew)" pitchFamily="26" charset="-79"/>
            </a:endParaRPr>
          </a:p>
          <a:p>
            <a:pPr algn="ctr" rtl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3366FF"/>
                </a:solidFill>
                <a:latin typeface="Comic Sans MS" panose="030F0702030302020204" charset="0"/>
                <a:ea typeface="宋体" panose="02010600030101010101" pitchFamily="2" charset="-122"/>
                <a:cs typeface="Times New Roman (Hebrew)" pitchFamily="26" charset="-79"/>
              </a:rPr>
              <a:t> </a:t>
            </a:r>
            <a:r>
              <a:rPr lang="zh-CN" altLang="en-US" dirty="0">
                <a:solidFill>
                  <a:srgbClr val="3366FF"/>
                </a:solidFill>
                <a:latin typeface="Comic Sans MS" panose="030F0702030302020204" charset="0"/>
                <a:ea typeface="华文隶书" panose="02010800040101010101" pitchFamily="2" charset="-122"/>
                <a:cs typeface="Times New Roman (Hebrew)" pitchFamily="26" charset="-79"/>
              </a:rPr>
              <a:t>实例</a:t>
            </a:r>
            <a:endParaRPr lang="zh-CN" altLang="he-IL" dirty="0">
              <a:solidFill>
                <a:srgbClr val="3366FF"/>
              </a:solidFill>
              <a:latin typeface="Comic Sans MS" panose="030F0702030302020204" charset="0"/>
              <a:ea typeface="华文隶书" panose="02010800040101010101" pitchFamily="2" charset="-122"/>
              <a:cs typeface="Times New Roman (Hebrew)" pitchFamily="26" charset="-79"/>
            </a:endParaRP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3048000" y="1676400"/>
            <a:ext cx="3124200" cy="1295400"/>
          </a:xfrm>
          <a:prstGeom prst="rect">
            <a:avLst/>
          </a:prstGeom>
          <a:solidFill>
            <a:schemeClr val="bg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5" tIns="45707" rIns="91415" bIns="45707" anchor="ctr">
            <a:flatTx/>
          </a:bodyPr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rtl="1">
              <a:lnSpc>
                <a:spcPts val="24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3366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Times New Roman (Hebrew)" pitchFamily="26" charset="-79"/>
              </a:rPr>
              <a:t>调用</a:t>
            </a:r>
            <a:endParaRPr lang="en-US" altLang="zh-CN" dirty="0">
              <a:solidFill>
                <a:srgbClr val="3366FF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Times New Roman (Hebrew)" pitchFamily="26" charset="-79"/>
            </a:endParaRPr>
          </a:p>
          <a:p>
            <a:pPr algn="ctr" rtl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CC0000"/>
                </a:solidFill>
                <a:latin typeface="Comic Sans MS" panose="030F0702030302020204" charset="0"/>
                <a:ea typeface="宋体" panose="02010600030101010101" pitchFamily="2" charset="-122"/>
                <a:cs typeface="Courier New" panose="02070309020205020404" pitchFamily="49" charset="0"/>
              </a:rPr>
              <a:t>service</a:t>
            </a:r>
            <a:r>
              <a:rPr lang="en-US" altLang="zh-CN" dirty="0">
                <a:solidFill>
                  <a:schemeClr val="tx2"/>
                </a:solidFill>
                <a:latin typeface="Comic Sans MS" panose="030F0702030302020204" charset="0"/>
                <a:ea typeface="宋体" panose="02010600030101010101" pitchFamily="2" charset="-122"/>
                <a:cs typeface="Times New Roman (Hebrew)" pitchFamily="26" charset="-79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Comic Sans MS" panose="030F0702030302020204" charset="0"/>
                <a:ea typeface="华文隶书" panose="02010800040101010101" pitchFamily="2" charset="-122"/>
                <a:cs typeface="Times New Roman (Hebrew)" pitchFamily="26" charset="-79"/>
              </a:rPr>
              <a:t>方法</a:t>
            </a:r>
            <a:endParaRPr lang="en-US" altLang="zh-CN" dirty="0" smtClean="0">
              <a:solidFill>
                <a:schemeClr val="tx2"/>
              </a:solidFill>
              <a:latin typeface="Comic Sans MS" panose="030F0702030302020204" charset="0"/>
              <a:ea typeface="华文隶书" panose="02010800040101010101" pitchFamily="2" charset="-122"/>
              <a:cs typeface="Times New Roman (Hebrew)" pitchFamily="26" charset="-79"/>
            </a:endParaRPr>
          </a:p>
          <a:p>
            <a:pPr algn="ctr" rtl="1">
              <a:lnSpc>
                <a:spcPts val="24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Comic Sans MS" panose="030F0702030302020204" charset="0"/>
                <a:ea typeface="华文隶书" panose="02010800040101010101" pitchFamily="2" charset="-122"/>
                <a:cs typeface="Times New Roman (Hebrew)" pitchFamily="26" charset="-79"/>
              </a:rPr>
              <a:t>处理浏览器请求</a:t>
            </a:r>
            <a:endParaRPr lang="zh-CN" altLang="en-US" dirty="0">
              <a:solidFill>
                <a:srgbClr val="3366FF"/>
              </a:solidFill>
              <a:latin typeface="Comic Sans MS" panose="030F0702030302020204" charset="0"/>
              <a:ea typeface="华文隶书" panose="02010800040101010101" pitchFamily="2" charset="-122"/>
              <a:cs typeface="Times New Roman (Hebrew)" pitchFamily="26" charset="-79"/>
            </a:endParaRP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5638800" y="3733800"/>
            <a:ext cx="3048000" cy="1371600"/>
          </a:xfrm>
          <a:prstGeom prst="rect">
            <a:avLst/>
          </a:prstGeom>
          <a:solidFill>
            <a:schemeClr val="bg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5" tIns="45707" rIns="91415" bIns="45707" anchor="ctr">
            <a:flatTx/>
          </a:bodyPr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rtl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3366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Times New Roman (Hebrew)" pitchFamily="26" charset="-79"/>
              </a:rPr>
              <a:t> </a:t>
            </a:r>
            <a:r>
              <a:rPr lang="zh-CN" altLang="en-US" dirty="0" smtClean="0">
                <a:solidFill>
                  <a:srgbClr val="3366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Times New Roman (Hebrew)" pitchFamily="26" charset="-79"/>
              </a:rPr>
              <a:t>调用</a:t>
            </a:r>
            <a:endParaRPr lang="en-US" altLang="zh-CN" dirty="0">
              <a:solidFill>
                <a:srgbClr val="3366FF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Times New Roman (Hebrew)" pitchFamily="26" charset="-79"/>
            </a:endParaRPr>
          </a:p>
          <a:p>
            <a:pPr algn="ctr" rtl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CC0000"/>
                </a:solidFill>
                <a:latin typeface="Comic Sans MS" panose="030F0702030302020204" charset="0"/>
                <a:ea typeface="宋体" panose="02010600030101010101" pitchFamily="2" charset="-122"/>
                <a:cs typeface="Courier New" panose="02070309020205020404" pitchFamily="49" charset="0"/>
              </a:rPr>
              <a:t>destroy</a:t>
            </a:r>
            <a:r>
              <a:rPr lang="en-US" altLang="zh-CN" dirty="0">
                <a:solidFill>
                  <a:schemeClr val="tx2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Times New Roman (Hebrew)" pitchFamily="26" charset="-79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Times New Roman (Hebrew)" pitchFamily="26" charset="-79"/>
              </a:rPr>
              <a:t>方法</a:t>
            </a:r>
            <a:endParaRPr lang="en-US" altLang="zh-CN" dirty="0" smtClean="0">
              <a:solidFill>
                <a:schemeClr val="tx2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Times New Roman (Hebrew)" pitchFamily="26" charset="-79"/>
            </a:endParaRPr>
          </a:p>
          <a:p>
            <a:pPr algn="ctr" rtl="1">
              <a:lnSpc>
                <a:spcPts val="24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Times New Roman (Hebrew)" pitchFamily="26" charset="-79"/>
              </a:rPr>
              <a:t>销毁</a:t>
            </a:r>
            <a:r>
              <a:rPr lang="en-US" altLang="zh-CN" dirty="0">
                <a:solidFill>
                  <a:srgbClr val="339966"/>
                </a:solidFill>
                <a:latin typeface="Comic Sans MS" panose="030F0702030302020204" charset="0"/>
                <a:ea typeface="宋体" panose="02010600030101010101" pitchFamily="2" charset="-122"/>
                <a:cs typeface="Times New Roman (Hebrew)" pitchFamily="26" charset="-79"/>
              </a:rPr>
              <a:t>Servlet</a:t>
            </a:r>
            <a:r>
              <a:rPr lang="zh-CN" altLang="en-US" dirty="0" smtClean="0">
                <a:solidFill>
                  <a:schemeClr val="tx2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Times New Roman (Hebrew)" pitchFamily="26" charset="-79"/>
              </a:rPr>
              <a:t>实例</a:t>
            </a:r>
            <a:endParaRPr lang="en-US" altLang="zh-CN" dirty="0" smtClean="0">
              <a:solidFill>
                <a:schemeClr val="tx2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Times New Roman (Hebrew)" pitchFamily="26" charset="-79"/>
            </a:endParaRPr>
          </a:p>
          <a:p>
            <a:pPr algn="ctr" rtl="1">
              <a:lnSpc>
                <a:spcPts val="24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Times New Roman (Hebrew)" pitchFamily="26" charset="-79"/>
              </a:rPr>
              <a:t>并释放占用资源</a:t>
            </a:r>
            <a:endParaRPr lang="zh-CN" altLang="zh-CN" dirty="0">
              <a:solidFill>
                <a:srgbClr val="3366FF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Times New Roman (Hebrew)" pitchFamily="26" charset="-79"/>
            </a:endParaRPr>
          </a:p>
        </p:txBody>
      </p:sp>
      <p:sp>
        <p:nvSpPr>
          <p:cNvPr id="265228" name="Freeform 12"/>
          <p:cNvSpPr/>
          <p:nvPr/>
        </p:nvSpPr>
        <p:spPr bwMode="auto">
          <a:xfrm>
            <a:off x="1359535" y="2057400"/>
            <a:ext cx="1688465" cy="450850"/>
          </a:xfrm>
          <a:custGeom>
            <a:avLst/>
            <a:gdLst>
              <a:gd name="T0" fmla="*/ 152 w 1064"/>
              <a:gd name="T1" fmla="*/ 336 h 336"/>
              <a:gd name="T2" fmla="*/ 152 w 1064"/>
              <a:gd name="T3" fmla="*/ 48 h 336"/>
              <a:gd name="T4" fmla="*/ 1064 w 1064"/>
              <a:gd name="T5" fmla="*/ 4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4" h="336">
                <a:moveTo>
                  <a:pt x="152" y="336"/>
                </a:moveTo>
                <a:cubicBezTo>
                  <a:pt x="76" y="216"/>
                  <a:pt x="0" y="96"/>
                  <a:pt x="152" y="48"/>
                </a:cubicBezTo>
                <a:cubicBezTo>
                  <a:pt x="304" y="0"/>
                  <a:pt x="684" y="24"/>
                  <a:pt x="1064" y="48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65229" name="Freeform 13"/>
          <p:cNvSpPr/>
          <p:nvPr/>
        </p:nvSpPr>
        <p:spPr bwMode="auto">
          <a:xfrm>
            <a:off x="6248400" y="2031547"/>
            <a:ext cx="1016454" cy="1549853"/>
          </a:xfrm>
          <a:custGeom>
            <a:avLst/>
            <a:gdLst>
              <a:gd name="T0" fmla="*/ 0 w 688"/>
              <a:gd name="T1" fmla="*/ 160 h 832"/>
              <a:gd name="T2" fmla="*/ 576 w 688"/>
              <a:gd name="T3" fmla="*/ 112 h 832"/>
              <a:gd name="T4" fmla="*/ 672 w 688"/>
              <a:gd name="T5" fmla="*/ 832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8" h="832">
                <a:moveTo>
                  <a:pt x="0" y="160"/>
                </a:moveTo>
                <a:cubicBezTo>
                  <a:pt x="232" y="80"/>
                  <a:pt x="464" y="0"/>
                  <a:pt x="576" y="112"/>
                </a:cubicBezTo>
                <a:cubicBezTo>
                  <a:pt x="688" y="224"/>
                  <a:pt x="680" y="528"/>
                  <a:pt x="672" y="832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65233" name="Freeform 17"/>
          <p:cNvSpPr/>
          <p:nvPr/>
        </p:nvSpPr>
        <p:spPr bwMode="auto">
          <a:xfrm>
            <a:off x="3721554" y="2971800"/>
            <a:ext cx="1700893" cy="864054"/>
          </a:xfrm>
          <a:custGeom>
            <a:avLst/>
            <a:gdLst>
              <a:gd name="T0" fmla="*/ 920 w 1072"/>
              <a:gd name="T1" fmla="*/ 0 h 544"/>
              <a:gd name="T2" fmla="*/ 1016 w 1072"/>
              <a:gd name="T3" fmla="*/ 432 h 544"/>
              <a:gd name="T4" fmla="*/ 584 w 1072"/>
              <a:gd name="T5" fmla="*/ 528 h 544"/>
              <a:gd name="T6" fmla="*/ 56 w 1072"/>
              <a:gd name="T7" fmla="*/ 336 h 544"/>
              <a:gd name="T8" fmla="*/ 248 w 1072"/>
              <a:gd name="T9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2" h="544">
                <a:moveTo>
                  <a:pt x="920" y="0"/>
                </a:moveTo>
                <a:cubicBezTo>
                  <a:pt x="996" y="172"/>
                  <a:pt x="1072" y="344"/>
                  <a:pt x="1016" y="432"/>
                </a:cubicBezTo>
                <a:cubicBezTo>
                  <a:pt x="960" y="520"/>
                  <a:pt x="744" y="544"/>
                  <a:pt x="584" y="528"/>
                </a:cubicBezTo>
                <a:cubicBezTo>
                  <a:pt x="424" y="512"/>
                  <a:pt x="112" y="424"/>
                  <a:pt x="56" y="336"/>
                </a:cubicBezTo>
                <a:cubicBezTo>
                  <a:pt x="0" y="248"/>
                  <a:pt x="124" y="124"/>
                  <a:pt x="248" y="0"/>
                </a:cubicBezTo>
              </a:path>
            </a:pathLst>
          </a:custGeom>
          <a:noFill/>
          <a:ln w="76200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78377" bIns="78377" anchor="ctr"/>
          <a:lstStyle/>
          <a:p>
            <a:endParaRPr lang="zh-CN" altLang="en-US" sz="24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6" grpId="0" bldLvl="0" animBg="1"/>
      <p:bldP spid="265220" grpId="0" bldLvl="0" animBg="1"/>
      <p:bldP spid="265221" grpId="0" bldLvl="0" animBg="1"/>
      <p:bldP spid="265222" grpId="0" bldLvl="0" animBg="1"/>
      <p:bldP spid="265223" grpId="0" bldLvl="0" animBg="1"/>
      <p:bldP spid="265228" grpId="0" bldLvl="0" animBg="1"/>
      <p:bldP spid="265229" grpId="0" bldLvl="0" animBg="1"/>
      <p:bldP spid="26523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小结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45" y="1099185"/>
            <a:ext cx="5959475" cy="523621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52788" y="1071563"/>
            <a:ext cx="5907088" cy="20288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grpSp>
        <p:nvGrpSpPr>
          <p:cNvPr id="7170" name="组合 2"/>
          <p:cNvGrpSpPr/>
          <p:nvPr/>
        </p:nvGrpSpPr>
        <p:grpSpPr>
          <a:xfrm>
            <a:off x="3306763" y="1227138"/>
            <a:ext cx="6405562" cy="1458912"/>
            <a:chOff x="8093" y="2671"/>
            <a:chExt cx="10342" cy="2459"/>
          </a:xfrm>
        </p:grpSpPr>
        <p:sp>
          <p:nvSpPr>
            <p:cNvPr id="7171" name="文本框 4"/>
            <p:cNvSpPr txBox="1"/>
            <p:nvPr/>
          </p:nvSpPr>
          <p:spPr>
            <a:xfrm>
              <a:off x="8093" y="2671"/>
              <a:ext cx="9335" cy="20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7200">
                  <a:solidFill>
                    <a:schemeClr val="bg1"/>
                  </a:solidFill>
                  <a:latin typeface="隶书" panose="02010509060101010101" charset="-122"/>
                  <a:ea typeface="隶书" panose="02010509060101010101" charset="-122"/>
                </a:rPr>
                <a:t>软件开发环境</a:t>
              </a:r>
            </a:p>
          </p:txBody>
        </p:sp>
        <p:sp>
          <p:nvSpPr>
            <p:cNvPr id="7172" name="文本框 6"/>
            <p:cNvSpPr txBox="1"/>
            <p:nvPr/>
          </p:nvSpPr>
          <p:spPr>
            <a:xfrm>
              <a:off x="8176" y="4302"/>
              <a:ext cx="10259" cy="8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latin typeface="Comic Sans MS" panose="030F0702030302020204" charset="0"/>
                  <a:ea typeface="宋体" panose="02010600030101010101" pitchFamily="2" charset="-122"/>
                </a:rPr>
                <a:t>Software Development Environment</a:t>
              </a:r>
            </a:p>
          </p:txBody>
        </p:sp>
      </p:grpSp>
      <p:pic>
        <p:nvPicPr>
          <p:cNvPr id="7173" name="图片 11" descr="河海大学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38" y="1095375"/>
            <a:ext cx="1979612" cy="1981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0" y="1071563"/>
            <a:ext cx="800100" cy="20304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175" name="文本框 13"/>
          <p:cNvSpPr txBox="1"/>
          <p:nvPr/>
        </p:nvSpPr>
        <p:spPr>
          <a:xfrm>
            <a:off x="2184400" y="4405313"/>
            <a:ext cx="4775200" cy="1198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3600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sym typeface="宋体" panose="02010600030101010101" pitchFamily="2" charset="-122"/>
              </a:rPr>
              <a:t>主讲教师  刘凡</a:t>
            </a:r>
            <a:endParaRPr lang="zh-CN" altLang="en-US" sz="3600" dirty="0">
              <a:solidFill>
                <a:srgbClr val="0070C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/>
            <a:r>
              <a:rPr lang="en-US" altLang="zh-CN" sz="3600" dirty="0">
                <a:solidFill>
                  <a:srgbClr val="0070C0"/>
                </a:solidFill>
                <a:latin typeface="Segoe UI Semibold" panose="020B0702040204020203" charset="0"/>
                <a:ea typeface="黑体" panose="02010609060101010101" pitchFamily="49" charset="-122"/>
                <a:sym typeface="宋体" panose="02010600030101010101" pitchFamily="2" charset="-122"/>
              </a:rPr>
              <a:t>fanliu@hhu.edu.cn</a:t>
            </a:r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altLang="en-US"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任务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34110" y="1970405"/>
            <a:ext cx="7637780" cy="4106545"/>
            <a:chOff x="1952" y="4153"/>
            <a:chExt cx="12028" cy="6467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952" y="4153"/>
              <a:ext cx="10505" cy="2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 b="1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去食堂点餐的时候请再回顾一下</a:t>
              </a:r>
              <a:endPara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b="1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Servlet</a:t>
              </a:r>
              <a:r>
                <a:rPr lang="zh-CN" altLang="en-US" sz="3600" b="1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工作原理哦！</a:t>
              </a:r>
              <a:endPara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0" y="6120"/>
              <a:ext cx="4500" cy="450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4"/>
          <p:cNvSpPr/>
          <p:nvPr>
            <p:custDataLst>
              <p:tags r:id="rId2"/>
            </p:custDataLst>
          </p:nvPr>
        </p:nvSpPr>
        <p:spPr>
          <a:xfrm>
            <a:off x="-152400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PA-椭圆 2"/>
          <p:cNvSpPr/>
          <p:nvPr>
            <p:custDataLst>
              <p:tags r:id="rId3"/>
            </p:custDataLst>
          </p:nvPr>
        </p:nvSpPr>
        <p:spPr>
          <a:xfrm>
            <a:off x="3383998" y="2199434"/>
            <a:ext cx="2376004" cy="237600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25400">
              <a:prstClr val="black">
                <a:alpha val="9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" name="PA_直接连接符 12"/>
          <p:cNvCxnSpPr/>
          <p:nvPr>
            <p:custDataLst>
              <p:tags r:id="rId4"/>
            </p:custDataLst>
          </p:nvPr>
        </p:nvCxnSpPr>
        <p:spPr>
          <a:xfrm>
            <a:off x="6254750" y="5370513"/>
            <a:ext cx="1408113" cy="11176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PA_直接连接符 14"/>
          <p:cNvCxnSpPr/>
          <p:nvPr>
            <p:custDataLst>
              <p:tags r:id="rId5"/>
            </p:custDataLst>
          </p:nvPr>
        </p:nvCxnSpPr>
        <p:spPr>
          <a:xfrm>
            <a:off x="7186613" y="3968750"/>
            <a:ext cx="2376488" cy="374650"/>
          </a:xfrm>
          <a:prstGeom prst="line">
            <a:avLst/>
          </a:prstGeom>
          <a:ln w="381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A_直接连接符 16"/>
          <p:cNvCxnSpPr/>
          <p:nvPr>
            <p:custDataLst>
              <p:tags r:id="rId6"/>
            </p:custDataLst>
          </p:nvPr>
        </p:nvCxnSpPr>
        <p:spPr>
          <a:xfrm flipV="1">
            <a:off x="6205538" y="1320800"/>
            <a:ext cx="1008063" cy="52546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PA_直接连接符 18"/>
          <p:cNvCxnSpPr/>
          <p:nvPr>
            <p:custDataLst>
              <p:tags r:id="rId7"/>
            </p:custDataLst>
          </p:nvPr>
        </p:nvCxnSpPr>
        <p:spPr>
          <a:xfrm flipH="1" flipV="1">
            <a:off x="3962400" y="1074738"/>
            <a:ext cx="293688" cy="684213"/>
          </a:xfrm>
          <a:prstGeom prst="line">
            <a:avLst/>
          </a:prstGeom>
          <a:ln w="381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A_直接连接符 20"/>
          <p:cNvCxnSpPr/>
          <p:nvPr>
            <p:custDataLst>
              <p:tags r:id="rId8"/>
            </p:custDataLst>
          </p:nvPr>
        </p:nvCxnSpPr>
        <p:spPr>
          <a:xfrm flipH="1" flipV="1">
            <a:off x="1436688" y="1001713"/>
            <a:ext cx="1203325" cy="757238"/>
          </a:xfrm>
          <a:prstGeom prst="line">
            <a:avLst/>
          </a:prstGeom>
          <a:ln w="127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A_直接连接符 22"/>
          <p:cNvCxnSpPr/>
          <p:nvPr>
            <p:custDataLst>
              <p:tags r:id="rId9"/>
            </p:custDataLst>
          </p:nvPr>
        </p:nvCxnSpPr>
        <p:spPr>
          <a:xfrm flipH="1" flipV="1">
            <a:off x="1481138" y="2540000"/>
            <a:ext cx="576263" cy="8731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A_直接连接符 24"/>
          <p:cNvCxnSpPr/>
          <p:nvPr>
            <p:custDataLst>
              <p:tags r:id="rId10"/>
            </p:custDataLst>
          </p:nvPr>
        </p:nvCxnSpPr>
        <p:spPr>
          <a:xfrm flipH="1">
            <a:off x="231775" y="4411663"/>
            <a:ext cx="1828800" cy="508000"/>
          </a:xfrm>
          <a:prstGeom prst="line">
            <a:avLst/>
          </a:prstGeom>
          <a:ln w="381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30"/>
          <p:cNvCxnSpPr/>
          <p:nvPr>
            <p:custDataLst>
              <p:tags r:id="rId11"/>
            </p:custDataLst>
          </p:nvPr>
        </p:nvCxnSpPr>
        <p:spPr>
          <a:xfrm flipH="1">
            <a:off x="3962400" y="5062538"/>
            <a:ext cx="222250" cy="815975"/>
          </a:xfrm>
          <a:prstGeom prst="line">
            <a:avLst/>
          </a:prstGeom>
          <a:ln w="381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_椭圆 10"/>
          <p:cNvSpPr/>
          <p:nvPr>
            <p:custDataLst>
              <p:tags r:id="rId12"/>
            </p:custDataLst>
          </p:nvPr>
        </p:nvSpPr>
        <p:spPr>
          <a:xfrm>
            <a:off x="4281488" y="3155950"/>
            <a:ext cx="546100" cy="5461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PA_椭圆 11"/>
          <p:cNvSpPr/>
          <p:nvPr>
            <p:custDataLst>
              <p:tags r:id="rId13"/>
            </p:custDataLst>
          </p:nvPr>
        </p:nvSpPr>
        <p:spPr>
          <a:xfrm>
            <a:off x="3963988" y="3905250"/>
            <a:ext cx="561975" cy="5619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PA_椭圆 12"/>
          <p:cNvSpPr/>
          <p:nvPr>
            <p:custDataLst>
              <p:tags r:id="rId14"/>
            </p:custDataLst>
          </p:nvPr>
        </p:nvSpPr>
        <p:spPr>
          <a:xfrm>
            <a:off x="3827463" y="2063750"/>
            <a:ext cx="539750" cy="53975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dir="5400000" sx="200000" sy="200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PA_椭圆 13"/>
          <p:cNvSpPr/>
          <p:nvPr>
            <p:custDataLst>
              <p:tags r:id="rId15"/>
            </p:custDataLst>
          </p:nvPr>
        </p:nvSpPr>
        <p:spPr>
          <a:xfrm>
            <a:off x="4160838" y="285273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PA_椭圆 14"/>
          <p:cNvSpPr/>
          <p:nvPr>
            <p:custDataLst>
              <p:tags r:id="rId16"/>
            </p:custDataLst>
          </p:nvPr>
        </p:nvSpPr>
        <p:spPr>
          <a:xfrm>
            <a:off x="4808538" y="3305175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PA_椭圆 15"/>
          <p:cNvSpPr/>
          <p:nvPr>
            <p:custDataLst>
              <p:tags r:id="rId17"/>
            </p:custDataLst>
          </p:nvPr>
        </p:nvSpPr>
        <p:spPr>
          <a:xfrm>
            <a:off x="4503738" y="411003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PA_椭圆 16"/>
          <p:cNvSpPr/>
          <p:nvPr>
            <p:custDataLst>
              <p:tags r:id="rId18"/>
            </p:custDataLst>
          </p:nvPr>
        </p:nvSpPr>
        <p:spPr>
          <a:xfrm>
            <a:off x="4003675" y="3514725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PA_椭圆 17"/>
          <p:cNvSpPr/>
          <p:nvPr>
            <p:custDataLst>
              <p:tags r:id="rId19"/>
            </p:custDataLst>
          </p:nvPr>
        </p:nvSpPr>
        <p:spPr>
          <a:xfrm>
            <a:off x="3932238" y="317658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PA_椭圆 18"/>
          <p:cNvSpPr/>
          <p:nvPr>
            <p:custDataLst>
              <p:tags r:id="rId20"/>
            </p:custDataLst>
          </p:nvPr>
        </p:nvSpPr>
        <p:spPr>
          <a:xfrm>
            <a:off x="5145088" y="3795713"/>
            <a:ext cx="398463" cy="3968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PA_椭圆 19"/>
          <p:cNvSpPr/>
          <p:nvPr>
            <p:custDataLst>
              <p:tags r:id="rId21"/>
            </p:custDataLst>
          </p:nvPr>
        </p:nvSpPr>
        <p:spPr>
          <a:xfrm>
            <a:off x="5130800" y="2905125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PA_椭圆 20"/>
          <p:cNvSpPr/>
          <p:nvPr>
            <p:custDataLst>
              <p:tags r:id="rId22"/>
            </p:custDataLst>
          </p:nvPr>
        </p:nvSpPr>
        <p:spPr>
          <a:xfrm>
            <a:off x="5387975" y="3219450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PA_椭圆 21"/>
          <p:cNvSpPr/>
          <p:nvPr>
            <p:custDataLst>
              <p:tags r:id="rId23"/>
            </p:custDataLst>
          </p:nvPr>
        </p:nvSpPr>
        <p:spPr>
          <a:xfrm>
            <a:off x="5483225" y="3595688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PA_椭圆 22"/>
          <p:cNvSpPr/>
          <p:nvPr>
            <p:custDataLst>
              <p:tags r:id="rId24"/>
            </p:custDataLst>
          </p:nvPr>
        </p:nvSpPr>
        <p:spPr>
          <a:xfrm>
            <a:off x="5516563" y="2847975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PA_椭圆 23"/>
          <p:cNvSpPr/>
          <p:nvPr>
            <p:custDataLst>
              <p:tags r:id="rId25"/>
            </p:custDataLst>
          </p:nvPr>
        </p:nvSpPr>
        <p:spPr>
          <a:xfrm>
            <a:off x="4911725" y="2185988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PA_椭圆 24"/>
          <p:cNvSpPr/>
          <p:nvPr>
            <p:custDataLst>
              <p:tags r:id="rId26"/>
            </p:custDataLst>
          </p:nvPr>
        </p:nvSpPr>
        <p:spPr>
          <a:xfrm>
            <a:off x="3659188" y="3405188"/>
            <a:ext cx="369888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PA_椭圆 25"/>
          <p:cNvSpPr/>
          <p:nvPr>
            <p:custDataLst>
              <p:tags r:id="rId27"/>
            </p:custDataLst>
          </p:nvPr>
        </p:nvSpPr>
        <p:spPr>
          <a:xfrm>
            <a:off x="4330700" y="2290763"/>
            <a:ext cx="369888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PA_椭圆 26"/>
          <p:cNvSpPr/>
          <p:nvPr>
            <p:custDataLst>
              <p:tags r:id="rId28"/>
            </p:custDataLst>
          </p:nvPr>
        </p:nvSpPr>
        <p:spPr>
          <a:xfrm>
            <a:off x="5043488" y="2563813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PA_椭圆 27"/>
          <p:cNvSpPr/>
          <p:nvPr>
            <p:custDataLst>
              <p:tags r:id="rId29"/>
            </p:custDataLst>
          </p:nvPr>
        </p:nvSpPr>
        <p:spPr>
          <a:xfrm>
            <a:off x="5372100" y="2520950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PA_椭圆 28"/>
          <p:cNvSpPr/>
          <p:nvPr>
            <p:custDataLst>
              <p:tags r:id="rId30"/>
            </p:custDataLst>
          </p:nvPr>
        </p:nvSpPr>
        <p:spPr>
          <a:xfrm>
            <a:off x="3714750" y="2544763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PA_椭圆 29"/>
          <p:cNvSpPr/>
          <p:nvPr>
            <p:custDataLst>
              <p:tags r:id="rId31"/>
            </p:custDataLst>
          </p:nvPr>
        </p:nvSpPr>
        <p:spPr>
          <a:xfrm>
            <a:off x="3609975" y="3092450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PA_椭圆 30"/>
          <p:cNvSpPr/>
          <p:nvPr>
            <p:custDataLst>
              <p:tags r:id="rId32"/>
            </p:custDataLst>
          </p:nvPr>
        </p:nvSpPr>
        <p:spPr>
          <a:xfrm>
            <a:off x="3324225" y="2930525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PA_椭圆 31"/>
          <p:cNvSpPr/>
          <p:nvPr>
            <p:custDataLst>
              <p:tags r:id="rId33"/>
            </p:custDataLst>
          </p:nvPr>
        </p:nvSpPr>
        <p:spPr>
          <a:xfrm>
            <a:off x="3376613" y="2592388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PA_椭圆 32"/>
          <p:cNvSpPr/>
          <p:nvPr>
            <p:custDataLst>
              <p:tags r:id="rId34"/>
            </p:custDataLst>
          </p:nvPr>
        </p:nvSpPr>
        <p:spPr>
          <a:xfrm>
            <a:off x="3648075" y="4030663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PA_椭圆 33"/>
          <p:cNvSpPr/>
          <p:nvPr>
            <p:custDataLst>
              <p:tags r:id="rId35"/>
            </p:custDataLst>
          </p:nvPr>
        </p:nvSpPr>
        <p:spPr>
          <a:xfrm>
            <a:off x="3343275" y="3906838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PA_椭圆 34"/>
          <p:cNvSpPr/>
          <p:nvPr>
            <p:custDataLst>
              <p:tags r:id="rId36"/>
            </p:custDataLst>
          </p:nvPr>
        </p:nvSpPr>
        <p:spPr>
          <a:xfrm>
            <a:off x="3770313" y="3743325"/>
            <a:ext cx="319088" cy="3190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PA_椭圆 35"/>
          <p:cNvSpPr/>
          <p:nvPr>
            <p:custDataLst>
              <p:tags r:id="rId37"/>
            </p:custDataLst>
          </p:nvPr>
        </p:nvSpPr>
        <p:spPr>
          <a:xfrm>
            <a:off x="3856038" y="2881313"/>
            <a:ext cx="319088" cy="3190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PA_椭圆 36"/>
          <p:cNvSpPr/>
          <p:nvPr>
            <p:custDataLst>
              <p:tags r:id="rId38"/>
            </p:custDataLst>
          </p:nvPr>
        </p:nvSpPr>
        <p:spPr>
          <a:xfrm>
            <a:off x="4652963" y="2974975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PA_椭圆 37"/>
          <p:cNvSpPr/>
          <p:nvPr>
            <p:custDataLst>
              <p:tags r:id="rId39"/>
            </p:custDataLst>
          </p:nvPr>
        </p:nvSpPr>
        <p:spPr>
          <a:xfrm>
            <a:off x="4895850" y="3055938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PA_椭圆 38"/>
          <p:cNvSpPr/>
          <p:nvPr>
            <p:custDataLst>
              <p:tags r:id="rId40"/>
            </p:custDataLst>
          </p:nvPr>
        </p:nvSpPr>
        <p:spPr>
          <a:xfrm>
            <a:off x="4719638" y="2727325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PA_椭圆 39"/>
          <p:cNvSpPr/>
          <p:nvPr>
            <p:custDataLst>
              <p:tags r:id="rId41"/>
            </p:custDataLst>
          </p:nvPr>
        </p:nvSpPr>
        <p:spPr>
          <a:xfrm>
            <a:off x="4657725" y="224155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PA_椭圆 40"/>
          <p:cNvSpPr/>
          <p:nvPr>
            <p:custDataLst>
              <p:tags r:id="rId42"/>
            </p:custDataLst>
          </p:nvPr>
        </p:nvSpPr>
        <p:spPr>
          <a:xfrm>
            <a:off x="4457700" y="3875088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PA_椭圆 41"/>
          <p:cNvSpPr/>
          <p:nvPr>
            <p:custDataLst>
              <p:tags r:id="rId43"/>
            </p:custDataLst>
          </p:nvPr>
        </p:nvSpPr>
        <p:spPr>
          <a:xfrm>
            <a:off x="4710113" y="389890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PA_椭圆 42"/>
          <p:cNvSpPr/>
          <p:nvPr>
            <p:custDataLst>
              <p:tags r:id="rId44"/>
            </p:custDataLst>
          </p:nvPr>
        </p:nvSpPr>
        <p:spPr>
          <a:xfrm>
            <a:off x="4851400" y="4094163"/>
            <a:ext cx="263525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PA_椭圆 43"/>
          <p:cNvSpPr/>
          <p:nvPr>
            <p:custDataLst>
              <p:tags r:id="rId45"/>
            </p:custDataLst>
          </p:nvPr>
        </p:nvSpPr>
        <p:spPr>
          <a:xfrm>
            <a:off x="4918075" y="4337050"/>
            <a:ext cx="263525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PA_椭圆 44"/>
          <p:cNvSpPr/>
          <p:nvPr>
            <p:custDataLst>
              <p:tags r:id="rId46"/>
            </p:custDataLst>
          </p:nvPr>
        </p:nvSpPr>
        <p:spPr>
          <a:xfrm>
            <a:off x="3629025" y="285273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PA_椭圆 45"/>
          <p:cNvSpPr/>
          <p:nvPr>
            <p:custDataLst>
              <p:tags r:id="rId47"/>
            </p:custDataLst>
          </p:nvPr>
        </p:nvSpPr>
        <p:spPr>
          <a:xfrm>
            <a:off x="3448050" y="3348038"/>
            <a:ext cx="242888" cy="2444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PA_椭圆 46"/>
          <p:cNvSpPr/>
          <p:nvPr>
            <p:custDataLst>
              <p:tags r:id="rId48"/>
            </p:custDataLst>
          </p:nvPr>
        </p:nvSpPr>
        <p:spPr>
          <a:xfrm>
            <a:off x="3538538" y="3705225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PA_椭圆 47"/>
          <p:cNvSpPr/>
          <p:nvPr>
            <p:custDataLst>
              <p:tags r:id="rId49"/>
            </p:custDataLst>
          </p:nvPr>
        </p:nvSpPr>
        <p:spPr>
          <a:xfrm>
            <a:off x="3343275" y="35671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PA_椭圆 49"/>
          <p:cNvSpPr/>
          <p:nvPr>
            <p:custDataLst>
              <p:tags r:id="rId50"/>
            </p:custDataLst>
          </p:nvPr>
        </p:nvSpPr>
        <p:spPr>
          <a:xfrm>
            <a:off x="4048125" y="2667000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PA_椭圆 50"/>
          <p:cNvSpPr/>
          <p:nvPr>
            <p:custDataLst>
              <p:tags r:id="rId51"/>
            </p:custDataLst>
          </p:nvPr>
        </p:nvSpPr>
        <p:spPr>
          <a:xfrm>
            <a:off x="4310063" y="26431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PA_椭圆 51"/>
          <p:cNvSpPr/>
          <p:nvPr>
            <p:custDataLst>
              <p:tags r:id="rId52"/>
            </p:custDataLst>
          </p:nvPr>
        </p:nvSpPr>
        <p:spPr>
          <a:xfrm>
            <a:off x="4505325" y="281463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PA_椭圆 52"/>
          <p:cNvSpPr/>
          <p:nvPr>
            <p:custDataLst>
              <p:tags r:id="rId53"/>
            </p:custDataLst>
          </p:nvPr>
        </p:nvSpPr>
        <p:spPr>
          <a:xfrm>
            <a:off x="4548188" y="25765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PA_椭圆 53"/>
          <p:cNvSpPr/>
          <p:nvPr>
            <p:custDataLst>
              <p:tags r:id="rId54"/>
            </p:custDataLst>
          </p:nvPr>
        </p:nvSpPr>
        <p:spPr>
          <a:xfrm>
            <a:off x="4762500" y="2500313"/>
            <a:ext cx="246063" cy="2460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PA_椭圆 54"/>
          <p:cNvSpPr/>
          <p:nvPr>
            <p:custDataLst>
              <p:tags r:id="rId55"/>
            </p:custDataLst>
          </p:nvPr>
        </p:nvSpPr>
        <p:spPr>
          <a:xfrm>
            <a:off x="4943475" y="28432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PA_椭圆 55"/>
          <p:cNvSpPr/>
          <p:nvPr>
            <p:custDataLst>
              <p:tags r:id="rId56"/>
            </p:custDataLst>
          </p:nvPr>
        </p:nvSpPr>
        <p:spPr>
          <a:xfrm>
            <a:off x="5162550" y="33670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PA_椭圆 56"/>
          <p:cNvSpPr/>
          <p:nvPr>
            <p:custDataLst>
              <p:tags r:id="rId57"/>
            </p:custDataLst>
          </p:nvPr>
        </p:nvSpPr>
        <p:spPr>
          <a:xfrm>
            <a:off x="5262563" y="35575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PA_椭圆 57"/>
          <p:cNvSpPr/>
          <p:nvPr>
            <p:custDataLst>
              <p:tags r:id="rId58"/>
            </p:custDataLst>
          </p:nvPr>
        </p:nvSpPr>
        <p:spPr>
          <a:xfrm>
            <a:off x="5024438" y="3609975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PA_椭圆 58"/>
          <p:cNvSpPr/>
          <p:nvPr>
            <p:custDataLst>
              <p:tags r:id="rId59"/>
            </p:custDataLst>
          </p:nvPr>
        </p:nvSpPr>
        <p:spPr>
          <a:xfrm>
            <a:off x="4929188" y="3810000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PA_椭圆 59"/>
          <p:cNvSpPr/>
          <p:nvPr>
            <p:custDataLst>
              <p:tags r:id="rId60"/>
            </p:custDataLst>
          </p:nvPr>
        </p:nvSpPr>
        <p:spPr>
          <a:xfrm>
            <a:off x="4791075" y="36337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PA_椭圆 60"/>
          <p:cNvSpPr/>
          <p:nvPr>
            <p:custDataLst>
              <p:tags r:id="rId61"/>
            </p:custDataLst>
          </p:nvPr>
        </p:nvSpPr>
        <p:spPr>
          <a:xfrm>
            <a:off x="4562475" y="36718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PA_椭圆 61"/>
          <p:cNvSpPr/>
          <p:nvPr>
            <p:custDataLst>
              <p:tags r:id="rId62"/>
            </p:custDataLst>
          </p:nvPr>
        </p:nvSpPr>
        <p:spPr>
          <a:xfrm>
            <a:off x="4346575" y="36861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PA_椭圆 64"/>
          <p:cNvSpPr/>
          <p:nvPr>
            <p:custDataLst>
              <p:tags r:id="rId63"/>
            </p:custDataLst>
          </p:nvPr>
        </p:nvSpPr>
        <p:spPr>
          <a:xfrm>
            <a:off x="4284663" y="4438650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PA_椭圆 65"/>
          <p:cNvSpPr/>
          <p:nvPr>
            <p:custDataLst>
              <p:tags r:id="rId64"/>
            </p:custDataLst>
          </p:nvPr>
        </p:nvSpPr>
        <p:spPr>
          <a:xfrm>
            <a:off x="4494213" y="44481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PA_椭圆 66"/>
          <p:cNvSpPr/>
          <p:nvPr>
            <p:custDataLst>
              <p:tags r:id="rId65"/>
            </p:custDataLst>
          </p:nvPr>
        </p:nvSpPr>
        <p:spPr>
          <a:xfrm>
            <a:off x="4708525" y="4443413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PA_椭圆 67"/>
          <p:cNvSpPr/>
          <p:nvPr>
            <p:custDataLst>
              <p:tags r:id="rId66"/>
            </p:custDataLst>
          </p:nvPr>
        </p:nvSpPr>
        <p:spPr>
          <a:xfrm>
            <a:off x="5099050" y="4152900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PA_椭圆 68"/>
          <p:cNvSpPr/>
          <p:nvPr>
            <p:custDataLst>
              <p:tags r:id="rId67"/>
            </p:custDataLst>
          </p:nvPr>
        </p:nvSpPr>
        <p:spPr>
          <a:xfrm>
            <a:off x="5308600" y="4171950"/>
            <a:ext cx="260350" cy="26035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" name="PA_椭圆 43"/>
          <p:cNvSpPr/>
          <p:nvPr>
            <p:custDataLst>
              <p:tags r:id="rId68"/>
            </p:custDataLst>
          </p:nvPr>
        </p:nvSpPr>
        <p:spPr>
          <a:xfrm>
            <a:off x="3479800" y="428625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PA_椭圆 68"/>
          <p:cNvSpPr/>
          <p:nvPr>
            <p:custDataLst>
              <p:tags r:id="rId69"/>
            </p:custDataLst>
          </p:nvPr>
        </p:nvSpPr>
        <p:spPr>
          <a:xfrm>
            <a:off x="3843338" y="43338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PA_椭圆 43"/>
          <p:cNvSpPr/>
          <p:nvPr>
            <p:custDataLst>
              <p:tags r:id="rId70"/>
            </p:custDataLst>
          </p:nvPr>
        </p:nvSpPr>
        <p:spPr>
          <a:xfrm>
            <a:off x="5487988" y="4017963"/>
            <a:ext cx="265113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" name="PA_椭圆 53"/>
          <p:cNvSpPr/>
          <p:nvPr>
            <p:custDataLst>
              <p:tags r:id="rId71"/>
            </p:custDataLst>
          </p:nvPr>
        </p:nvSpPr>
        <p:spPr>
          <a:xfrm>
            <a:off x="3565525" y="2378075"/>
            <a:ext cx="246063" cy="2460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PA_椭圆 39"/>
          <p:cNvSpPr/>
          <p:nvPr>
            <p:custDataLst>
              <p:tags r:id="rId72"/>
            </p:custDataLst>
          </p:nvPr>
        </p:nvSpPr>
        <p:spPr>
          <a:xfrm>
            <a:off x="5310188" y="2287588"/>
            <a:ext cx="265113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PA-任意多边形 72"/>
          <p:cNvSpPr/>
          <p:nvPr>
            <p:custDataLst>
              <p:tags r:id="rId73"/>
            </p:custDataLst>
          </p:nvPr>
        </p:nvSpPr>
        <p:spPr>
          <a:xfrm>
            <a:off x="-1524000" y="0"/>
            <a:ext cx="12192000" cy="6858000"/>
          </a:xfrm>
          <a:custGeom>
            <a:avLst/>
            <a:gdLst>
              <a:gd name="connsiteX0" fmla="*/ 6096000 w 12192000"/>
              <a:gd name="connsiteY0" fmla="*/ 2199434 h 6858000"/>
              <a:gd name="connsiteX1" fmla="*/ 4907998 w 12192000"/>
              <a:gd name="connsiteY1" fmla="*/ 3387436 h 6858000"/>
              <a:gd name="connsiteX2" fmla="*/ 6096000 w 12192000"/>
              <a:gd name="connsiteY2" fmla="*/ 4575438 h 6858000"/>
              <a:gd name="connsiteX3" fmla="*/ 7284002 w 12192000"/>
              <a:gd name="connsiteY3" fmla="*/ 3387436 h 6858000"/>
              <a:gd name="connsiteX4" fmla="*/ 6096000 w 12192000"/>
              <a:gd name="connsiteY4" fmla="*/ 2199434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2199434"/>
                </a:moveTo>
                <a:cubicBezTo>
                  <a:pt x="5439886" y="2199434"/>
                  <a:pt x="4907998" y="2731321"/>
                  <a:pt x="4907998" y="3387436"/>
                </a:cubicBezTo>
                <a:cubicBezTo>
                  <a:pt x="4907998" y="4043551"/>
                  <a:pt x="5439886" y="4575438"/>
                  <a:pt x="6096000" y="4575438"/>
                </a:cubicBezTo>
                <a:cubicBezTo>
                  <a:pt x="6752115" y="4575438"/>
                  <a:pt x="7284002" y="4043551"/>
                  <a:pt x="7284002" y="3387436"/>
                </a:cubicBezTo>
                <a:cubicBezTo>
                  <a:pt x="7284002" y="2731321"/>
                  <a:pt x="6752115" y="2199434"/>
                  <a:pt x="6096000" y="219943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PA-任意多边形 73"/>
          <p:cNvSpPr/>
          <p:nvPr>
            <p:custDataLst>
              <p:tags r:id="rId74"/>
            </p:custDataLst>
          </p:nvPr>
        </p:nvSpPr>
        <p:spPr>
          <a:xfrm>
            <a:off x="2857500" y="1673225"/>
            <a:ext cx="3429000" cy="3429000"/>
          </a:xfrm>
          <a:custGeom>
            <a:avLst/>
            <a:gdLst>
              <a:gd name="connsiteX0" fmla="*/ 1714500 w 3429000"/>
              <a:gd name="connsiteY0" fmla="*/ 526498 h 3429000"/>
              <a:gd name="connsiteX1" fmla="*/ 526498 w 3429000"/>
              <a:gd name="connsiteY1" fmla="*/ 1714500 h 3429000"/>
              <a:gd name="connsiteX2" fmla="*/ 1714500 w 3429000"/>
              <a:gd name="connsiteY2" fmla="*/ 2902502 h 3429000"/>
              <a:gd name="connsiteX3" fmla="*/ 2902502 w 3429000"/>
              <a:gd name="connsiteY3" fmla="*/ 1714500 h 3429000"/>
              <a:gd name="connsiteX4" fmla="*/ 1714500 w 3429000"/>
              <a:gd name="connsiteY4" fmla="*/ 526498 h 3429000"/>
              <a:gd name="connsiteX5" fmla="*/ 1714500 w 3429000"/>
              <a:gd name="connsiteY5" fmla="*/ 0 h 3429000"/>
              <a:gd name="connsiteX6" fmla="*/ 3429000 w 3429000"/>
              <a:gd name="connsiteY6" fmla="*/ 1714500 h 3429000"/>
              <a:gd name="connsiteX7" fmla="*/ 1714500 w 3429000"/>
              <a:gd name="connsiteY7" fmla="*/ 3429000 h 3429000"/>
              <a:gd name="connsiteX8" fmla="*/ 0 w 3429000"/>
              <a:gd name="connsiteY8" fmla="*/ 1714500 h 3429000"/>
              <a:gd name="connsiteX9" fmla="*/ 1714500 w 3429000"/>
              <a:gd name="connsiteY9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9000" h="3429000">
                <a:moveTo>
                  <a:pt x="1714500" y="526498"/>
                </a:moveTo>
                <a:cubicBezTo>
                  <a:pt x="1058386" y="526498"/>
                  <a:pt x="526498" y="1058385"/>
                  <a:pt x="526498" y="1714500"/>
                </a:cubicBezTo>
                <a:cubicBezTo>
                  <a:pt x="526498" y="2370615"/>
                  <a:pt x="1058386" y="2902502"/>
                  <a:pt x="1714500" y="2902502"/>
                </a:cubicBezTo>
                <a:cubicBezTo>
                  <a:pt x="2370615" y="2902502"/>
                  <a:pt x="2902502" y="2370615"/>
                  <a:pt x="2902502" y="1714500"/>
                </a:cubicBezTo>
                <a:cubicBezTo>
                  <a:pt x="2902502" y="1058385"/>
                  <a:pt x="2370615" y="526498"/>
                  <a:pt x="1714500" y="526498"/>
                </a:cubicBezTo>
                <a:close/>
                <a:moveTo>
                  <a:pt x="1714500" y="0"/>
                </a:moveTo>
                <a:cubicBezTo>
                  <a:pt x="2661392" y="0"/>
                  <a:pt x="3429000" y="767608"/>
                  <a:pt x="3429000" y="1714500"/>
                </a:cubicBezTo>
                <a:cubicBezTo>
                  <a:pt x="3429000" y="2661392"/>
                  <a:pt x="2661392" y="3429000"/>
                  <a:pt x="1714500" y="3429000"/>
                </a:cubicBezTo>
                <a:cubicBezTo>
                  <a:pt x="767608" y="3429000"/>
                  <a:pt x="0" y="2661392"/>
                  <a:pt x="0" y="1714500"/>
                </a:cubicBezTo>
                <a:cubicBezTo>
                  <a:pt x="0" y="767608"/>
                  <a:pt x="767608" y="0"/>
                  <a:pt x="17145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5" name="PA_直接连接符 77"/>
          <p:cNvCxnSpPr/>
          <p:nvPr>
            <p:custDataLst>
              <p:tags r:id="rId75"/>
            </p:custDataLst>
          </p:nvPr>
        </p:nvCxnSpPr>
        <p:spPr>
          <a:xfrm>
            <a:off x="7173913" y="2081213"/>
            <a:ext cx="0" cy="1355725"/>
          </a:xfrm>
          <a:prstGeom prst="line">
            <a:avLst/>
          </a:prstGeom>
          <a:ln w="28575">
            <a:solidFill>
              <a:srgbClr val="ED9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PA_直接连接符 78"/>
          <p:cNvCxnSpPr/>
          <p:nvPr>
            <p:custDataLst>
              <p:tags r:id="rId76"/>
            </p:custDataLst>
          </p:nvPr>
        </p:nvCxnSpPr>
        <p:spPr>
          <a:xfrm>
            <a:off x="71438" y="4478338"/>
            <a:ext cx="0" cy="1357313"/>
          </a:xfrm>
          <a:prstGeom prst="line">
            <a:avLst/>
          </a:prstGeom>
          <a:ln w="28575">
            <a:solidFill>
              <a:srgbClr val="7BB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PA_直接连接符 79"/>
          <p:cNvCxnSpPr/>
          <p:nvPr>
            <p:custDataLst>
              <p:tags r:id="rId77"/>
            </p:custDataLst>
          </p:nvPr>
        </p:nvCxnSpPr>
        <p:spPr>
          <a:xfrm>
            <a:off x="2316163" y="3789363"/>
            <a:ext cx="0" cy="1355725"/>
          </a:xfrm>
          <a:prstGeom prst="line">
            <a:avLst/>
          </a:prstGeom>
          <a:ln w="12700">
            <a:solidFill>
              <a:srgbClr val="1B9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PA_直接连接符 80"/>
          <p:cNvCxnSpPr/>
          <p:nvPr>
            <p:custDataLst>
              <p:tags r:id="rId78"/>
            </p:custDataLst>
          </p:nvPr>
        </p:nvCxnSpPr>
        <p:spPr>
          <a:xfrm>
            <a:off x="8951913" y="1214438"/>
            <a:ext cx="0" cy="1355725"/>
          </a:xfrm>
          <a:prstGeom prst="line">
            <a:avLst/>
          </a:prstGeom>
          <a:ln w="28575">
            <a:solidFill>
              <a:srgbClr val="ED9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PA_直接连接符 81"/>
          <p:cNvCxnSpPr/>
          <p:nvPr>
            <p:custDataLst>
              <p:tags r:id="rId79"/>
            </p:custDataLst>
          </p:nvPr>
        </p:nvCxnSpPr>
        <p:spPr>
          <a:xfrm flipH="1">
            <a:off x="942975" y="1617663"/>
            <a:ext cx="7938" cy="1601788"/>
          </a:xfrm>
          <a:prstGeom prst="line">
            <a:avLst/>
          </a:prstGeom>
          <a:ln w="28575">
            <a:solidFill>
              <a:srgbClr val="BE21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PA_直接连接符 82"/>
          <p:cNvCxnSpPr/>
          <p:nvPr>
            <p:custDataLst>
              <p:tags r:id="rId80"/>
            </p:custDataLst>
          </p:nvPr>
        </p:nvCxnSpPr>
        <p:spPr>
          <a:xfrm>
            <a:off x="8037513" y="3325813"/>
            <a:ext cx="0" cy="135572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PA_直接连接符 83"/>
          <p:cNvCxnSpPr/>
          <p:nvPr>
            <p:custDataLst>
              <p:tags r:id="rId81"/>
            </p:custDataLst>
          </p:nvPr>
        </p:nvCxnSpPr>
        <p:spPr>
          <a:xfrm>
            <a:off x="2862263" y="2185988"/>
            <a:ext cx="0" cy="1355725"/>
          </a:xfrm>
          <a:prstGeom prst="line">
            <a:avLst/>
          </a:prstGeom>
          <a:ln w="12700">
            <a:solidFill>
              <a:srgbClr val="7BB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PA_直接连接符 84"/>
          <p:cNvCxnSpPr/>
          <p:nvPr>
            <p:custDataLst>
              <p:tags r:id="rId82"/>
            </p:custDataLst>
          </p:nvPr>
        </p:nvCxnSpPr>
        <p:spPr>
          <a:xfrm>
            <a:off x="4525963" y="935038"/>
            <a:ext cx="0" cy="1355725"/>
          </a:xfrm>
          <a:prstGeom prst="line">
            <a:avLst/>
          </a:prstGeom>
          <a:ln w="38100">
            <a:solidFill>
              <a:srgbClr val="1B9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PA_直接连接符 85"/>
          <p:cNvCxnSpPr/>
          <p:nvPr>
            <p:custDataLst>
              <p:tags r:id="rId83"/>
            </p:custDataLst>
          </p:nvPr>
        </p:nvCxnSpPr>
        <p:spPr>
          <a:xfrm>
            <a:off x="5786438" y="4478338"/>
            <a:ext cx="0" cy="135731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PA_椭圆 86"/>
          <p:cNvSpPr/>
          <p:nvPr>
            <p:custDataLst>
              <p:tags r:id="rId84"/>
            </p:custDataLst>
          </p:nvPr>
        </p:nvSpPr>
        <p:spPr>
          <a:xfrm>
            <a:off x="-1150937" y="2252663"/>
            <a:ext cx="2405063" cy="2406650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PA_椭圆 87"/>
          <p:cNvSpPr/>
          <p:nvPr>
            <p:custDataLst>
              <p:tags r:id="rId85"/>
            </p:custDataLst>
          </p:nvPr>
        </p:nvSpPr>
        <p:spPr>
          <a:xfrm>
            <a:off x="7650163" y="4003675"/>
            <a:ext cx="2406650" cy="2406650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PA_椭圆 88"/>
          <p:cNvSpPr/>
          <p:nvPr>
            <p:custDataLst>
              <p:tags r:id="rId86"/>
            </p:custDataLst>
          </p:nvPr>
        </p:nvSpPr>
        <p:spPr>
          <a:xfrm>
            <a:off x="6556375" y="1000125"/>
            <a:ext cx="811213" cy="811213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PA_椭圆 89"/>
          <p:cNvSpPr/>
          <p:nvPr>
            <p:custDataLst>
              <p:tags r:id="rId87"/>
            </p:custDataLst>
          </p:nvPr>
        </p:nvSpPr>
        <p:spPr>
          <a:xfrm>
            <a:off x="1654175" y="4562475"/>
            <a:ext cx="1065213" cy="1065213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8" name="PA_椭圆 90"/>
          <p:cNvSpPr/>
          <p:nvPr>
            <p:custDataLst>
              <p:tags r:id="rId88"/>
            </p:custDataLst>
          </p:nvPr>
        </p:nvSpPr>
        <p:spPr>
          <a:xfrm>
            <a:off x="2287588" y="1136650"/>
            <a:ext cx="1276350" cy="1276350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9" name="PA_椭圆 91"/>
          <p:cNvSpPr/>
          <p:nvPr>
            <p:custDataLst>
              <p:tags r:id="rId89"/>
            </p:custDataLst>
          </p:nvPr>
        </p:nvSpPr>
        <p:spPr>
          <a:xfrm>
            <a:off x="5805488" y="4251325"/>
            <a:ext cx="763588" cy="763588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PA_椭圆 11"/>
          <p:cNvSpPr>
            <a:spLocks noChangeAspect="1"/>
          </p:cNvSpPr>
          <p:nvPr>
            <p:custDataLst>
              <p:tags r:id="rId90"/>
            </p:custDataLst>
          </p:nvPr>
        </p:nvSpPr>
        <p:spPr>
          <a:xfrm>
            <a:off x="3963988" y="3905250"/>
            <a:ext cx="561975" cy="5619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PA_椭圆 12"/>
          <p:cNvSpPr>
            <a:spLocks noChangeAspect="1"/>
          </p:cNvSpPr>
          <p:nvPr>
            <p:custDataLst>
              <p:tags r:id="rId91"/>
            </p:custDataLst>
          </p:nvPr>
        </p:nvSpPr>
        <p:spPr>
          <a:xfrm>
            <a:off x="3827463" y="2063750"/>
            <a:ext cx="539750" cy="53975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PA_椭圆 13"/>
          <p:cNvSpPr>
            <a:spLocks noChangeAspect="1"/>
          </p:cNvSpPr>
          <p:nvPr>
            <p:custDataLst>
              <p:tags r:id="rId92"/>
            </p:custDataLst>
          </p:nvPr>
        </p:nvSpPr>
        <p:spPr>
          <a:xfrm>
            <a:off x="4160838" y="285273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PA_椭圆 14"/>
          <p:cNvSpPr>
            <a:spLocks noChangeAspect="1"/>
          </p:cNvSpPr>
          <p:nvPr>
            <p:custDataLst>
              <p:tags r:id="rId93"/>
            </p:custDataLst>
          </p:nvPr>
        </p:nvSpPr>
        <p:spPr>
          <a:xfrm>
            <a:off x="4808538" y="3305175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4" name="PA_椭圆 15"/>
          <p:cNvSpPr>
            <a:spLocks noChangeAspect="1"/>
          </p:cNvSpPr>
          <p:nvPr>
            <p:custDataLst>
              <p:tags r:id="rId94"/>
            </p:custDataLst>
          </p:nvPr>
        </p:nvSpPr>
        <p:spPr>
          <a:xfrm>
            <a:off x="4503738" y="411003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5" name="PA_椭圆 16"/>
          <p:cNvSpPr>
            <a:spLocks noChangeAspect="1"/>
          </p:cNvSpPr>
          <p:nvPr>
            <p:custDataLst>
              <p:tags r:id="rId95"/>
            </p:custDataLst>
          </p:nvPr>
        </p:nvSpPr>
        <p:spPr>
          <a:xfrm>
            <a:off x="4003675" y="3514725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6" name="PA_椭圆 17"/>
          <p:cNvSpPr>
            <a:spLocks noChangeAspect="1"/>
          </p:cNvSpPr>
          <p:nvPr>
            <p:custDataLst>
              <p:tags r:id="rId96"/>
            </p:custDataLst>
          </p:nvPr>
        </p:nvSpPr>
        <p:spPr>
          <a:xfrm>
            <a:off x="3932238" y="317658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7" name="PA_椭圆 18"/>
          <p:cNvSpPr>
            <a:spLocks noChangeAspect="1"/>
          </p:cNvSpPr>
          <p:nvPr>
            <p:custDataLst>
              <p:tags r:id="rId97"/>
            </p:custDataLst>
          </p:nvPr>
        </p:nvSpPr>
        <p:spPr>
          <a:xfrm>
            <a:off x="5145088" y="3795713"/>
            <a:ext cx="398463" cy="3968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8" name="PA_椭圆 19"/>
          <p:cNvSpPr>
            <a:spLocks noChangeAspect="1"/>
          </p:cNvSpPr>
          <p:nvPr>
            <p:custDataLst>
              <p:tags r:id="rId98"/>
            </p:custDataLst>
          </p:nvPr>
        </p:nvSpPr>
        <p:spPr>
          <a:xfrm>
            <a:off x="5130800" y="2905125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9" name="PA_椭圆 20"/>
          <p:cNvSpPr>
            <a:spLocks noChangeAspect="1"/>
          </p:cNvSpPr>
          <p:nvPr>
            <p:custDataLst>
              <p:tags r:id="rId99"/>
            </p:custDataLst>
          </p:nvPr>
        </p:nvSpPr>
        <p:spPr>
          <a:xfrm>
            <a:off x="5387975" y="3219450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0" name="PA_椭圆 21"/>
          <p:cNvSpPr>
            <a:spLocks noChangeAspect="1"/>
          </p:cNvSpPr>
          <p:nvPr>
            <p:custDataLst>
              <p:tags r:id="rId100"/>
            </p:custDataLst>
          </p:nvPr>
        </p:nvSpPr>
        <p:spPr>
          <a:xfrm>
            <a:off x="5483225" y="3595688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1" name="PA_椭圆 22"/>
          <p:cNvSpPr>
            <a:spLocks noChangeAspect="1"/>
          </p:cNvSpPr>
          <p:nvPr>
            <p:custDataLst>
              <p:tags r:id="rId101"/>
            </p:custDataLst>
          </p:nvPr>
        </p:nvSpPr>
        <p:spPr>
          <a:xfrm>
            <a:off x="5516563" y="2847975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2" name="PA_椭圆 23"/>
          <p:cNvSpPr>
            <a:spLocks noChangeAspect="1"/>
          </p:cNvSpPr>
          <p:nvPr>
            <p:custDataLst>
              <p:tags r:id="rId102"/>
            </p:custDataLst>
          </p:nvPr>
        </p:nvSpPr>
        <p:spPr>
          <a:xfrm>
            <a:off x="4911725" y="2185988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3" name="PA_椭圆 24"/>
          <p:cNvSpPr>
            <a:spLocks noChangeAspect="1"/>
          </p:cNvSpPr>
          <p:nvPr>
            <p:custDataLst>
              <p:tags r:id="rId103"/>
            </p:custDataLst>
          </p:nvPr>
        </p:nvSpPr>
        <p:spPr>
          <a:xfrm>
            <a:off x="3659188" y="3405188"/>
            <a:ext cx="369888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" name="PA_椭圆 25"/>
          <p:cNvSpPr>
            <a:spLocks noChangeAspect="1"/>
          </p:cNvSpPr>
          <p:nvPr>
            <p:custDataLst>
              <p:tags r:id="rId104"/>
            </p:custDataLst>
          </p:nvPr>
        </p:nvSpPr>
        <p:spPr>
          <a:xfrm>
            <a:off x="4330700" y="2290763"/>
            <a:ext cx="369888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5" name="PA_椭圆 26"/>
          <p:cNvSpPr>
            <a:spLocks noChangeAspect="1"/>
          </p:cNvSpPr>
          <p:nvPr>
            <p:custDataLst>
              <p:tags r:id="rId105"/>
            </p:custDataLst>
          </p:nvPr>
        </p:nvSpPr>
        <p:spPr>
          <a:xfrm>
            <a:off x="5043488" y="2563813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6" name="PA_椭圆 27"/>
          <p:cNvSpPr>
            <a:spLocks noChangeAspect="1"/>
          </p:cNvSpPr>
          <p:nvPr>
            <p:custDataLst>
              <p:tags r:id="rId106"/>
            </p:custDataLst>
          </p:nvPr>
        </p:nvSpPr>
        <p:spPr>
          <a:xfrm>
            <a:off x="5372100" y="2520950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7" name="PA_椭圆 28"/>
          <p:cNvSpPr>
            <a:spLocks noChangeAspect="1"/>
          </p:cNvSpPr>
          <p:nvPr>
            <p:custDataLst>
              <p:tags r:id="rId107"/>
            </p:custDataLst>
          </p:nvPr>
        </p:nvSpPr>
        <p:spPr>
          <a:xfrm>
            <a:off x="3714750" y="2544763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8" name="PA_椭圆 29"/>
          <p:cNvSpPr>
            <a:spLocks noChangeAspect="1"/>
          </p:cNvSpPr>
          <p:nvPr>
            <p:custDataLst>
              <p:tags r:id="rId108"/>
            </p:custDataLst>
          </p:nvPr>
        </p:nvSpPr>
        <p:spPr>
          <a:xfrm>
            <a:off x="3609975" y="3092450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9" name="PA_椭圆 30"/>
          <p:cNvSpPr>
            <a:spLocks noChangeAspect="1"/>
          </p:cNvSpPr>
          <p:nvPr>
            <p:custDataLst>
              <p:tags r:id="rId109"/>
            </p:custDataLst>
          </p:nvPr>
        </p:nvSpPr>
        <p:spPr>
          <a:xfrm>
            <a:off x="3324225" y="2930525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0" name="PA_椭圆 31"/>
          <p:cNvSpPr>
            <a:spLocks noChangeAspect="1"/>
          </p:cNvSpPr>
          <p:nvPr>
            <p:custDataLst>
              <p:tags r:id="rId110"/>
            </p:custDataLst>
          </p:nvPr>
        </p:nvSpPr>
        <p:spPr>
          <a:xfrm>
            <a:off x="3376613" y="2592388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1" name="PA_椭圆 32"/>
          <p:cNvSpPr>
            <a:spLocks noChangeAspect="1"/>
          </p:cNvSpPr>
          <p:nvPr>
            <p:custDataLst>
              <p:tags r:id="rId111"/>
            </p:custDataLst>
          </p:nvPr>
        </p:nvSpPr>
        <p:spPr>
          <a:xfrm>
            <a:off x="3648075" y="4030663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2" name="PA_椭圆 33"/>
          <p:cNvSpPr>
            <a:spLocks noChangeAspect="1"/>
          </p:cNvSpPr>
          <p:nvPr>
            <p:custDataLst>
              <p:tags r:id="rId112"/>
            </p:custDataLst>
          </p:nvPr>
        </p:nvSpPr>
        <p:spPr>
          <a:xfrm>
            <a:off x="3343275" y="3906838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3" name="PA_椭圆 34"/>
          <p:cNvSpPr>
            <a:spLocks noChangeAspect="1"/>
          </p:cNvSpPr>
          <p:nvPr>
            <p:custDataLst>
              <p:tags r:id="rId113"/>
            </p:custDataLst>
          </p:nvPr>
        </p:nvSpPr>
        <p:spPr>
          <a:xfrm>
            <a:off x="3770313" y="3743325"/>
            <a:ext cx="319088" cy="3190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4" name="PA_椭圆 35"/>
          <p:cNvSpPr>
            <a:spLocks noChangeAspect="1"/>
          </p:cNvSpPr>
          <p:nvPr>
            <p:custDataLst>
              <p:tags r:id="rId114"/>
            </p:custDataLst>
          </p:nvPr>
        </p:nvSpPr>
        <p:spPr>
          <a:xfrm>
            <a:off x="3856038" y="2881313"/>
            <a:ext cx="319088" cy="3190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5" name="PA_椭圆 36"/>
          <p:cNvSpPr>
            <a:spLocks noChangeAspect="1"/>
          </p:cNvSpPr>
          <p:nvPr>
            <p:custDataLst>
              <p:tags r:id="rId115"/>
            </p:custDataLst>
          </p:nvPr>
        </p:nvSpPr>
        <p:spPr>
          <a:xfrm>
            <a:off x="4652963" y="2974975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6" name="PA_椭圆 37"/>
          <p:cNvSpPr>
            <a:spLocks noChangeAspect="1"/>
          </p:cNvSpPr>
          <p:nvPr>
            <p:custDataLst>
              <p:tags r:id="rId116"/>
            </p:custDataLst>
          </p:nvPr>
        </p:nvSpPr>
        <p:spPr>
          <a:xfrm>
            <a:off x="4895850" y="3055938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7" name="PA_椭圆 38"/>
          <p:cNvSpPr>
            <a:spLocks noChangeAspect="1"/>
          </p:cNvSpPr>
          <p:nvPr>
            <p:custDataLst>
              <p:tags r:id="rId117"/>
            </p:custDataLst>
          </p:nvPr>
        </p:nvSpPr>
        <p:spPr>
          <a:xfrm>
            <a:off x="4719638" y="2727325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8" name="PA_椭圆 39"/>
          <p:cNvSpPr>
            <a:spLocks noChangeAspect="1"/>
          </p:cNvSpPr>
          <p:nvPr>
            <p:custDataLst>
              <p:tags r:id="rId118"/>
            </p:custDataLst>
          </p:nvPr>
        </p:nvSpPr>
        <p:spPr>
          <a:xfrm>
            <a:off x="4657725" y="224155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9" name="PA_椭圆 40"/>
          <p:cNvSpPr>
            <a:spLocks noChangeAspect="1"/>
          </p:cNvSpPr>
          <p:nvPr>
            <p:custDataLst>
              <p:tags r:id="rId119"/>
            </p:custDataLst>
          </p:nvPr>
        </p:nvSpPr>
        <p:spPr>
          <a:xfrm>
            <a:off x="4457700" y="3875088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0" name="PA_椭圆 41"/>
          <p:cNvSpPr>
            <a:spLocks noChangeAspect="1"/>
          </p:cNvSpPr>
          <p:nvPr>
            <p:custDataLst>
              <p:tags r:id="rId120"/>
            </p:custDataLst>
          </p:nvPr>
        </p:nvSpPr>
        <p:spPr>
          <a:xfrm>
            <a:off x="4710113" y="389890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1" name="PA_椭圆 42"/>
          <p:cNvSpPr>
            <a:spLocks noChangeAspect="1"/>
          </p:cNvSpPr>
          <p:nvPr>
            <p:custDataLst>
              <p:tags r:id="rId121"/>
            </p:custDataLst>
          </p:nvPr>
        </p:nvSpPr>
        <p:spPr>
          <a:xfrm>
            <a:off x="4851400" y="4094163"/>
            <a:ext cx="263525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2" name="PA_椭圆 43"/>
          <p:cNvSpPr>
            <a:spLocks noChangeAspect="1"/>
          </p:cNvSpPr>
          <p:nvPr>
            <p:custDataLst>
              <p:tags r:id="rId122"/>
            </p:custDataLst>
          </p:nvPr>
        </p:nvSpPr>
        <p:spPr>
          <a:xfrm>
            <a:off x="4918075" y="4337050"/>
            <a:ext cx="263525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3" name="PA_椭圆 44"/>
          <p:cNvSpPr>
            <a:spLocks noChangeAspect="1"/>
          </p:cNvSpPr>
          <p:nvPr>
            <p:custDataLst>
              <p:tags r:id="rId123"/>
            </p:custDataLst>
          </p:nvPr>
        </p:nvSpPr>
        <p:spPr>
          <a:xfrm>
            <a:off x="3629025" y="285273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4" name="PA_椭圆 45"/>
          <p:cNvSpPr>
            <a:spLocks noChangeAspect="1"/>
          </p:cNvSpPr>
          <p:nvPr>
            <p:custDataLst>
              <p:tags r:id="rId124"/>
            </p:custDataLst>
          </p:nvPr>
        </p:nvSpPr>
        <p:spPr>
          <a:xfrm>
            <a:off x="3448050" y="3348038"/>
            <a:ext cx="242888" cy="2444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5" name="PA_椭圆 46"/>
          <p:cNvSpPr>
            <a:spLocks noChangeAspect="1"/>
          </p:cNvSpPr>
          <p:nvPr>
            <p:custDataLst>
              <p:tags r:id="rId125"/>
            </p:custDataLst>
          </p:nvPr>
        </p:nvSpPr>
        <p:spPr>
          <a:xfrm>
            <a:off x="3538538" y="3705225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6" name="PA_椭圆 47"/>
          <p:cNvSpPr>
            <a:spLocks noChangeAspect="1"/>
          </p:cNvSpPr>
          <p:nvPr>
            <p:custDataLst>
              <p:tags r:id="rId126"/>
            </p:custDataLst>
          </p:nvPr>
        </p:nvSpPr>
        <p:spPr>
          <a:xfrm>
            <a:off x="3343275" y="35671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7" name="PA_椭圆 49"/>
          <p:cNvSpPr>
            <a:spLocks noChangeAspect="1"/>
          </p:cNvSpPr>
          <p:nvPr>
            <p:custDataLst>
              <p:tags r:id="rId127"/>
            </p:custDataLst>
          </p:nvPr>
        </p:nvSpPr>
        <p:spPr>
          <a:xfrm>
            <a:off x="4048125" y="2667000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8" name="PA_椭圆 50"/>
          <p:cNvSpPr>
            <a:spLocks noChangeAspect="1"/>
          </p:cNvSpPr>
          <p:nvPr>
            <p:custDataLst>
              <p:tags r:id="rId128"/>
            </p:custDataLst>
          </p:nvPr>
        </p:nvSpPr>
        <p:spPr>
          <a:xfrm>
            <a:off x="4310063" y="26431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9" name="PA_椭圆 51"/>
          <p:cNvSpPr>
            <a:spLocks noChangeAspect="1"/>
          </p:cNvSpPr>
          <p:nvPr>
            <p:custDataLst>
              <p:tags r:id="rId129"/>
            </p:custDataLst>
          </p:nvPr>
        </p:nvSpPr>
        <p:spPr>
          <a:xfrm>
            <a:off x="4505325" y="281463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0" name="PA_椭圆 52"/>
          <p:cNvSpPr>
            <a:spLocks noChangeAspect="1"/>
          </p:cNvSpPr>
          <p:nvPr>
            <p:custDataLst>
              <p:tags r:id="rId130"/>
            </p:custDataLst>
          </p:nvPr>
        </p:nvSpPr>
        <p:spPr>
          <a:xfrm>
            <a:off x="4548188" y="25765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1" name="PA_椭圆 53"/>
          <p:cNvSpPr>
            <a:spLocks noChangeAspect="1"/>
          </p:cNvSpPr>
          <p:nvPr>
            <p:custDataLst>
              <p:tags r:id="rId131"/>
            </p:custDataLst>
          </p:nvPr>
        </p:nvSpPr>
        <p:spPr>
          <a:xfrm>
            <a:off x="4762500" y="25003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2" name="PA_椭圆 54"/>
          <p:cNvSpPr>
            <a:spLocks noChangeAspect="1"/>
          </p:cNvSpPr>
          <p:nvPr>
            <p:custDataLst>
              <p:tags r:id="rId132"/>
            </p:custDataLst>
          </p:nvPr>
        </p:nvSpPr>
        <p:spPr>
          <a:xfrm>
            <a:off x="4943475" y="28432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3" name="PA_椭圆 55"/>
          <p:cNvSpPr>
            <a:spLocks noChangeAspect="1"/>
          </p:cNvSpPr>
          <p:nvPr>
            <p:custDataLst>
              <p:tags r:id="rId133"/>
            </p:custDataLst>
          </p:nvPr>
        </p:nvSpPr>
        <p:spPr>
          <a:xfrm>
            <a:off x="5162550" y="33670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4" name="PA_椭圆 56"/>
          <p:cNvSpPr>
            <a:spLocks noChangeAspect="1"/>
          </p:cNvSpPr>
          <p:nvPr>
            <p:custDataLst>
              <p:tags r:id="rId134"/>
            </p:custDataLst>
          </p:nvPr>
        </p:nvSpPr>
        <p:spPr>
          <a:xfrm>
            <a:off x="5262563" y="35575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5" name="PA_椭圆 57"/>
          <p:cNvSpPr>
            <a:spLocks noChangeAspect="1"/>
          </p:cNvSpPr>
          <p:nvPr>
            <p:custDataLst>
              <p:tags r:id="rId135"/>
            </p:custDataLst>
          </p:nvPr>
        </p:nvSpPr>
        <p:spPr>
          <a:xfrm>
            <a:off x="5024438" y="3609975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6" name="PA_椭圆 58"/>
          <p:cNvSpPr>
            <a:spLocks noChangeAspect="1"/>
          </p:cNvSpPr>
          <p:nvPr>
            <p:custDataLst>
              <p:tags r:id="rId136"/>
            </p:custDataLst>
          </p:nvPr>
        </p:nvSpPr>
        <p:spPr>
          <a:xfrm>
            <a:off x="4929188" y="3810000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7" name="PA_椭圆 59"/>
          <p:cNvSpPr>
            <a:spLocks noChangeAspect="1"/>
          </p:cNvSpPr>
          <p:nvPr>
            <p:custDataLst>
              <p:tags r:id="rId137"/>
            </p:custDataLst>
          </p:nvPr>
        </p:nvSpPr>
        <p:spPr>
          <a:xfrm>
            <a:off x="4791075" y="36337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PA_椭圆 60"/>
          <p:cNvSpPr>
            <a:spLocks noChangeAspect="1"/>
          </p:cNvSpPr>
          <p:nvPr>
            <p:custDataLst>
              <p:tags r:id="rId138"/>
            </p:custDataLst>
          </p:nvPr>
        </p:nvSpPr>
        <p:spPr>
          <a:xfrm>
            <a:off x="4562475" y="36718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9" name="PA_椭圆 61"/>
          <p:cNvSpPr>
            <a:spLocks noChangeAspect="1"/>
          </p:cNvSpPr>
          <p:nvPr>
            <p:custDataLst>
              <p:tags r:id="rId139"/>
            </p:custDataLst>
          </p:nvPr>
        </p:nvSpPr>
        <p:spPr>
          <a:xfrm>
            <a:off x="4346575" y="36861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0" name="PA_椭圆 64"/>
          <p:cNvSpPr>
            <a:spLocks noChangeAspect="1"/>
          </p:cNvSpPr>
          <p:nvPr>
            <p:custDataLst>
              <p:tags r:id="rId140"/>
            </p:custDataLst>
          </p:nvPr>
        </p:nvSpPr>
        <p:spPr>
          <a:xfrm>
            <a:off x="4284663" y="4438650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1" name="PA_椭圆 65"/>
          <p:cNvSpPr>
            <a:spLocks noChangeAspect="1"/>
          </p:cNvSpPr>
          <p:nvPr>
            <p:custDataLst>
              <p:tags r:id="rId141"/>
            </p:custDataLst>
          </p:nvPr>
        </p:nvSpPr>
        <p:spPr>
          <a:xfrm>
            <a:off x="4494213" y="44481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2" name="PA_椭圆 66"/>
          <p:cNvSpPr>
            <a:spLocks noChangeAspect="1"/>
          </p:cNvSpPr>
          <p:nvPr>
            <p:custDataLst>
              <p:tags r:id="rId142"/>
            </p:custDataLst>
          </p:nvPr>
        </p:nvSpPr>
        <p:spPr>
          <a:xfrm>
            <a:off x="4708525" y="4443413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3" name="PA_椭圆 67"/>
          <p:cNvSpPr>
            <a:spLocks noChangeAspect="1"/>
          </p:cNvSpPr>
          <p:nvPr>
            <p:custDataLst>
              <p:tags r:id="rId143"/>
            </p:custDataLst>
          </p:nvPr>
        </p:nvSpPr>
        <p:spPr>
          <a:xfrm>
            <a:off x="5099050" y="4152900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4" name="PA_椭圆 68"/>
          <p:cNvSpPr>
            <a:spLocks noChangeAspect="1"/>
          </p:cNvSpPr>
          <p:nvPr>
            <p:custDataLst>
              <p:tags r:id="rId144"/>
            </p:custDataLst>
          </p:nvPr>
        </p:nvSpPr>
        <p:spPr>
          <a:xfrm>
            <a:off x="5308600" y="4171950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5" name="PA_椭圆 43"/>
          <p:cNvSpPr/>
          <p:nvPr>
            <p:custDataLst>
              <p:tags r:id="rId145"/>
            </p:custDataLst>
          </p:nvPr>
        </p:nvSpPr>
        <p:spPr>
          <a:xfrm>
            <a:off x="5487988" y="4017963"/>
            <a:ext cx="265113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6" name="PA_椭圆 43"/>
          <p:cNvSpPr/>
          <p:nvPr>
            <p:custDataLst>
              <p:tags r:id="rId146"/>
            </p:custDataLst>
          </p:nvPr>
        </p:nvSpPr>
        <p:spPr>
          <a:xfrm>
            <a:off x="3479800" y="428625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7" name="PA_椭圆 68"/>
          <p:cNvSpPr/>
          <p:nvPr>
            <p:custDataLst>
              <p:tags r:id="rId147"/>
            </p:custDataLst>
          </p:nvPr>
        </p:nvSpPr>
        <p:spPr>
          <a:xfrm>
            <a:off x="3843338" y="43338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8" name="PA_椭圆 53"/>
          <p:cNvSpPr/>
          <p:nvPr>
            <p:custDataLst>
              <p:tags r:id="rId148"/>
            </p:custDataLst>
          </p:nvPr>
        </p:nvSpPr>
        <p:spPr>
          <a:xfrm>
            <a:off x="3565525" y="2378075"/>
            <a:ext cx="246063" cy="2460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9" name="PA_椭圆 39"/>
          <p:cNvSpPr/>
          <p:nvPr>
            <p:custDataLst>
              <p:tags r:id="rId149"/>
            </p:custDataLst>
          </p:nvPr>
        </p:nvSpPr>
        <p:spPr>
          <a:xfrm>
            <a:off x="5310188" y="2287588"/>
            <a:ext cx="265113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0" name="PA_椭圆 10"/>
          <p:cNvSpPr>
            <a:spLocks noChangeAspect="1"/>
          </p:cNvSpPr>
          <p:nvPr>
            <p:custDataLst>
              <p:tags r:id="rId150"/>
            </p:custDataLst>
          </p:nvPr>
        </p:nvSpPr>
        <p:spPr>
          <a:xfrm>
            <a:off x="4281488" y="3155950"/>
            <a:ext cx="546100" cy="5461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2" name="PA-任意多边形 151"/>
          <p:cNvSpPr/>
          <p:nvPr>
            <p:custDataLst>
              <p:tags r:id="rId151"/>
            </p:custDataLst>
          </p:nvPr>
        </p:nvSpPr>
        <p:spPr>
          <a:xfrm>
            <a:off x="-1524000" y="0"/>
            <a:ext cx="12192000" cy="6858000"/>
          </a:xfrm>
          <a:custGeom>
            <a:avLst/>
            <a:gdLst>
              <a:gd name="connsiteX0" fmla="*/ 6096000 w 12192000"/>
              <a:gd name="connsiteY0" fmla="*/ 2199434 h 6858000"/>
              <a:gd name="connsiteX1" fmla="*/ 4907998 w 12192000"/>
              <a:gd name="connsiteY1" fmla="*/ 3387436 h 6858000"/>
              <a:gd name="connsiteX2" fmla="*/ 6096000 w 12192000"/>
              <a:gd name="connsiteY2" fmla="*/ 4575438 h 6858000"/>
              <a:gd name="connsiteX3" fmla="*/ 7284002 w 12192000"/>
              <a:gd name="connsiteY3" fmla="*/ 3387436 h 6858000"/>
              <a:gd name="connsiteX4" fmla="*/ 6096000 w 12192000"/>
              <a:gd name="connsiteY4" fmla="*/ 2199434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2199434"/>
                </a:moveTo>
                <a:cubicBezTo>
                  <a:pt x="5439886" y="2199434"/>
                  <a:pt x="4907998" y="2731321"/>
                  <a:pt x="4907998" y="3387436"/>
                </a:cubicBezTo>
                <a:cubicBezTo>
                  <a:pt x="4907998" y="4043551"/>
                  <a:pt x="5439886" y="4575438"/>
                  <a:pt x="6096000" y="4575438"/>
                </a:cubicBezTo>
                <a:cubicBezTo>
                  <a:pt x="6752115" y="4575438"/>
                  <a:pt x="7284002" y="4043551"/>
                  <a:pt x="7284002" y="3387436"/>
                </a:cubicBezTo>
                <a:cubicBezTo>
                  <a:pt x="7284002" y="2731321"/>
                  <a:pt x="6752115" y="2199434"/>
                  <a:pt x="6096000" y="219943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软件开发环境</a:t>
            </a:r>
          </a:p>
        </p:txBody>
      </p:sp>
      <p:sp>
        <p:nvSpPr>
          <p:cNvPr id="153" name="PA-矩形 152"/>
          <p:cNvSpPr/>
          <p:nvPr>
            <p:custDataLst>
              <p:tags r:id="rId152"/>
            </p:custDataLst>
          </p:nvPr>
        </p:nvSpPr>
        <p:spPr>
          <a:xfrm>
            <a:off x="2587625" y="4549775"/>
            <a:ext cx="4044950" cy="40005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zh-CN" sz="2000" b="0" i="0" u="none" strike="noStrike" kern="1200" cap="none" spc="12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等线" panose="02010600030101010101" pitchFamily="2" charset="-122"/>
                <a:cs typeface="Calibri" panose="020F0502020204030204" charset="0"/>
              </a:rPr>
              <a:t>Software Development Environment</a:t>
            </a:r>
          </a:p>
        </p:txBody>
      </p:sp>
      <p:sp>
        <p:nvSpPr>
          <p:cNvPr id="154" name="PA-同心圆 153"/>
          <p:cNvSpPr/>
          <p:nvPr>
            <p:custDataLst>
              <p:tags r:id="rId153"/>
            </p:custDataLst>
          </p:nvPr>
        </p:nvSpPr>
        <p:spPr>
          <a:xfrm>
            <a:off x="2822575" y="1700213"/>
            <a:ext cx="3498850" cy="3498850"/>
          </a:xfrm>
          <a:prstGeom prst="donut">
            <a:avLst>
              <a:gd name="adj" fmla="val 3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9 0.03704 L -2.08333E-06 -3.7037E-07 E" pathEditMode="relative" ptsTypes="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10208 0.11065 L 2.5E-06 2.59259E-06 E" pathEditMode="relative" ptsTypes="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1927 0.08565 L -0.00417 -0.01157 E" pathEditMode="relative" ptsTypes="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56 0.09907 L -4.16667E-07 2.96296E-06 E" pathEditMode="relative" ptsTypes="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5482 -0.04653 L 1.04167E-06 1.48148E-06 E" pathEditMode="relative" ptsTypes="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8632 -0.11828 L -3.125E-06 -3.33333E-06 E" pathEditMode="relative" ptsTypes="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97 -0.06157 L -4.16667E-07 -4.07407E-06 E" pathEditMode="relative" ptsTypes="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2709 -0.15394 L -4.58333E-06 4.81481E-06 E" pathEditMode="relative" ptsTypes="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3" presetClass="entr" presetSubtype="16" ac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6" presetClass="emph" presetSubtype="0" decel="8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4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1" decel="100000" fill="hold" grpId="0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2.91667E-6 2.59259E-6 L -0.00052 0.01666 " pathEditMode="relative">
                                      <p:cBhvr>
                                        <p:cTn id="30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4.58333E-6 3.7037E-6 L 0.00079 0.01898 " pathEditMode="relative">
                                      <p:cBhvr>
                                        <p:cTn id="30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2.70833E-6 -1.85185E-6 L -0.00065 0.01597 " pathEditMode="relative">
                                      <p:cBhvr>
                                        <p:cTn id="30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2.70833E-6 -3.7037E-7 L -0.0013 0.01875 " pathEditMode="relative">
                                      <p:cBhvr>
                                        <p:cTn id="3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3.75E-6 -4.81481E-6 L -3.75E-6 0.01945 " pathEditMode="relative">
                                      <p:cBhvr>
                                        <p:cTn id="3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-3.95833E-6 -7.40741E-7 L 0.00144 0.01644 " pathEditMode="relative">
                                      <p:cBhvr>
                                        <p:cTn id="3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3.95833E-6 -3.7037E-6 L -3.95833E-6 0.01019 " pathEditMode="relative">
                                      <p:cBhvr>
                                        <p:cTn id="3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4.79167E-6 2.59259E-6 L 4.79167E-6 0.0118 " pathEditMode="relative">
                                      <p:cBhvr>
                                        <p:cTn id="31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2.91667E-6 3.33333E-6 L 2.91667E-6 0.01666 " pathEditMode="relative">
                                      <p:cBhvr>
                                        <p:cTn id="32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1.25E-6 -1.48148E-6 L -1.25E-6 0.02292 " pathEditMode="relative">
                                      <p:cBhvr>
                                        <p:cTn id="3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-1.25E-6 4.07407E-6 L 0.00065 0.01666 " pathEditMode="relative">
                                      <p:cBhvr>
                                        <p:cTn id="32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2.29167E-6 7.40741E-7 L -0.00091 0.01204 " pathEditMode="relative">
                                      <p:cBhvr>
                                        <p:cTn id="3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4.58333E-6 -1.48148E-6 L -0.00066 0.01088 " pathEditMode="relative">
                                      <p:cBhvr>
                                        <p:cTn id="3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2.70833E-6 1.85185E-6 L 0.00052 0.01551 " pathEditMode="relative">
                                      <p:cBhvr>
                                        <p:cTn id="33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1.25E-6 2.59259E-6 L -1.25E-6 0.01227 " pathEditMode="relative">
                                      <p:cBhvr>
                                        <p:cTn id="33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4.375E-6 -7.40741E-7 L 0.00026 0.01181 " pathEditMode="relative">
                                      <p:cBhvr>
                                        <p:cTn id="33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3.54167E-6 -2.59259E-6 L 0.00039 0.01621 " pathEditMode="relative">
                                      <p:cBhvr>
                                        <p:cTn id="33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4.79167E-6 -1.48148E-6 L 0.00039 0.01273 " pathEditMode="relative">
                                      <p:cBhvr>
                                        <p:cTn id="33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4.58333E-6 -3.7037E-6 L -0.00013 0.01621 " pathEditMode="relative">
                                      <p:cBhvr>
                                        <p:cTn id="34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4.58333E-6 7.40741E-7 L 0.00027 0.01088 " pathEditMode="relative">
                                      <p:cBhvr>
                                        <p:cTn id="34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4.79167E-6 4.81481E-6 L -0.00079 0.01111 " pathEditMode="relative">
                                      <p:cBhvr>
                                        <p:cTn id="34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4.16667E-7 -1.85185E-6 L -0.00039 0.0132 " pathEditMode="relative">
                                      <p:cBhvr>
                                        <p:cTn id="3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4.375E-6 -1.48148E-6 L 0.00026 0.01482 " pathEditMode="relative">
                                      <p:cBhvr>
                                        <p:cTn id="34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2.08333E-7 -3.7037E-7 L -2.08333E-7 0.01273 " pathEditMode="relative">
                                      <p:cBhvr>
                                        <p:cTn id="35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4.58333E-6 -1.48148E-6 L 0.00118 0.01783 " pathEditMode="relative">
                                      <p:cBhvr>
                                        <p:cTn id="35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1.66667E-6 1.48148E-6 L -0.00039 0.00833 " pathEditMode="relative">
                                      <p:cBhvr>
                                        <p:cTn id="35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4.375E-6 3.7037E-7 L 0.00105 0.01528 " pathEditMode="relative">
                                      <p:cBhvr>
                                        <p:cTn id="35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2.08333E-7 3.7037E-6 L -0.00052 0.01689 " pathEditMode="relative">
                                      <p:cBhvr>
                                        <p:cTn id="35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2.29167E-6 0 L 2.29167E-6 0.0125 " pathEditMode="relative">
                                      <p:cBhvr>
                                        <p:cTn id="36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4.79167E-6 3.7037E-6 L -0.0004 0.01713 " pathEditMode="relative">
                                      <p:cBhvr>
                                        <p:cTn id="36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-3.33333E-6 -4.81481E-6 L 0.00013 0.00741 " pathEditMode="relative">
                                      <p:cBhvr>
                                        <p:cTn id="36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3.125E-6 3.7037E-7 L -3.125E-6 0.01366 " pathEditMode="relative">
                                      <p:cBhvr>
                                        <p:cTn id="36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1.11022E-16 -2.96296E-6 L 0.00013 0.01204 " pathEditMode="relative">
                                      <p:cBhvr>
                                        <p:cTn id="3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6.25E-7 3.7037E-6 L 0.00065 0.01203 " pathEditMode="relative">
                                      <p:cBhvr>
                                        <p:cTn id="3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2.08333E-7 -4.81481E-6 L -0.00026 0.01204 " pathEditMode="relative">
                                      <p:cBhvr>
                                        <p:cTn id="37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2.08333E-6 7.40741E-7 L 0.00039 0.01157 " pathEditMode="relative">
                                      <p:cBhvr>
                                        <p:cTn id="37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2.91667E-6 7.40741E-7 L 2.91667E-6 0.0081 " pathEditMode="relative">
                                      <p:cBhvr>
                                        <p:cTn id="37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3.125E-6 2.96296E-6 L -0.00065 0.01597 " pathEditMode="relative">
                                      <p:cBhvr>
                                        <p:cTn id="37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3.75E-6 4.07407E-6 L 3.75E-6 0.01458 " pathEditMode="relative">
                                      <p:cBhvr>
                                        <p:cTn id="38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2.08333E-6 -4.81481E-6 L -2.08333E-6 0.01204 " pathEditMode="relative">
                                      <p:cBhvr>
                                        <p:cTn id="38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1.25E-6 -4.81481E-6 L -0.00013 0.01274 " pathEditMode="relative">
                                      <p:cBhvr>
                                        <p:cTn id="38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4.375E-6 7.40741E-7 L -0.00026 0.01296 " pathEditMode="relative">
                                      <p:cBhvr>
                                        <p:cTn id="38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5.55112E-17 -4.81481E-6 L 0.00013 0.01436 " pathEditMode="relative">
                                      <p:cBhvr>
                                        <p:cTn id="38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2.91667E-6 -1.48148E-6 L 0.00039 0.01366 " pathEditMode="relative">
                                      <p:cBhvr>
                                        <p:cTn id="39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2.08333E-7 -4.07407E-6 L 0.00013 0.01343 " pathEditMode="relative">
                                      <p:cBhvr>
                                        <p:cTn id="39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-1.45833E-6 7.40741E-7 L -0.00039 0.01296 " pathEditMode="relative">
                                      <p:cBhvr>
                                        <p:cTn id="39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2.70833E-6 2.96296E-6 L 0.00104 0.01365 " pathEditMode="relative">
                                      <p:cBhvr>
                                        <p:cTn id="39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3.33333E-6 1.85185E-6 L 0.00065 0.00995 " pathEditMode="relative">
                                      <p:cBhvr>
                                        <p:cTn id="39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4.58333E-6 4.07407E-6 L -4.58333E-6 0.0118 " pathEditMode="relative">
                                      <p:cBhvr>
                                        <p:cTn id="40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1.04167E-6 2.59259E-6 L -0.00013 0.0118 " pathEditMode="relative">
                                      <p:cBhvr>
                                        <p:cTn id="40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-4.375E-6 -2.59259E-6 L -0.00026 0.01343 " pathEditMode="relative">
                                      <p:cBhvr>
                                        <p:cTn id="40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2.5E-6 -2.59259E-6 L 2.5E-6 0.01435 " pathEditMode="relative">
                                      <p:cBhvr>
                                        <p:cTn id="40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6.25E-7 4.81481E-6 L -0.00013 0.01157 " pathEditMode="relative">
                                      <p:cBhvr>
                                        <p:cTn id="40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1.45833E-6 -4.81481E-6 L 0.00013 0.01042 " pathEditMode="relative">
                                      <p:cBhvr>
                                        <p:cTn id="4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2.29167E-6 2.22222E-6 L -0.00065 0.01875 " pathEditMode="relative">
                                      <p:cBhvr>
                                        <p:cTn id="4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3" presetID="0" presetClass="entr" presetSubtype="0" decel="100000" autoRev="1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2.5E-6 3.7037E-7 L -0.00026 0.01088 " pathEditMode="relative">
                                      <p:cBhvr>
                                        <p:cTn id="4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5" presetID="12" presetClass="entr" presetSubtype="4" fill="hold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7" dur="25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8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22" presetClass="exit" presetSubtype="4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0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64" presetClass="path" presetSubtype="0" decel="10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-1.45833E-6 -4.81481E-6 L -1.45833E-6 -0.11666 " pathEditMode="relative" ptsTypes="">
                                      <p:cBhvr>
                                        <p:cTn id="423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4" presetID="12" presetClass="entr" presetSubtype="4" fill="hold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25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7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22" presetClass="exit" presetSubtype="4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9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64" presetClass="path" presetSubtype="0" decel="10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6.25E-7 -1.85185E-6 L 6.25E-7 -0.11666 " pathEditMode="relative" ptsTypes="">
                                      <p:cBhvr>
                                        <p:cTn id="432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12" presetClass="entr" presetSubtype="4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5" dur="25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6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22" presetClass="exit" presetSubtype="4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8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64" presetClass="path" presetSubtype="0" decel="100000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-3.95833E-6 1.11111E-6 L -3.95833E-6 -0.11667 " pathEditMode="relative" ptsTypes="">
                                      <p:cBhvr>
                                        <p:cTn id="441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2" presetID="12" presetClass="entr" presetSubtype="4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25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22" presetClass="exit" presetSubtype="4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64" presetClass="path" presetSubtype="0" decel="100000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-4.79167E-6 4.07407E-6 L -4.79167E-6 -0.11667 " pathEditMode="relative" ptsTypes="">
                                      <p:cBhvr>
                                        <p:cTn id="450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1" presetID="12" presetClass="entr" presetSubtype="4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3" dur="25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4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22" presetClass="exit" presetSubtype="4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6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64" presetClass="path" presetSubtype="0" decel="100000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-4.16667E-6 3.7037E-6 L -4.16667E-6 -0.11667 " pathEditMode="relative" ptsTypes="">
                                      <p:cBhvr>
                                        <p:cTn id="459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0" presetID="12" presetClass="entr" presetSubtype="4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25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3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22" presetClass="exit" presetSubtype="4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5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64" presetClass="path" presetSubtype="0" decel="100000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4.79167E-6 3.7037E-6 L -4.79167E-6 -0.11667 " pathEditMode="relative" ptsTypes="">
                                      <p:cBhvr>
                                        <p:cTn id="468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12" presetClass="entr" presetSubtype="4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25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2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22" presetClass="exit" presetSubtype="4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4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64" presetClass="path" presetSubtype="0" decel="100000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4.375E-6 -2.59259E-6 L 4.375E-6 -0.11666 " pathEditMode="relative" ptsTypes="">
                                      <p:cBhvr>
                                        <p:cTn id="477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8" presetID="12" presetClass="entr" presetSubtype="4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25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1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22" presetClass="exit" presetSubtype="4" fill="hold" nodeType="withEffect">
                                  <p:stCondLst>
                                    <p:cond delay="197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3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64" presetClass="path" presetSubtype="0" decel="100000" fill="hold" nodeType="withEffect">
                                  <p:stCondLst>
                                    <p:cond delay="1970"/>
                                  </p:stCondLst>
                                  <p:childTnLst>
                                    <p:animMotion origin="layout" path="M -3.95833E-6 4.81481E-6 L -3.95833E-6 -0.11667 " pathEditMode="relative" ptsTypes="">
                                      <p:cBhvr>
                                        <p:cTn id="486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7" presetID="12" presetClass="entr" presetSubtype="4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9" dur="25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0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22" presetClass="exit" presetSubtype="4" fill="hold" nodeType="withEffect">
                                  <p:stCondLst>
                                    <p:cond delay="197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2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64" presetClass="path" presetSubtype="0" decel="100000" fill="hold" nodeType="withEffect">
                                  <p:stCondLst>
                                    <p:cond delay="1970"/>
                                  </p:stCondLst>
                                  <p:childTnLst>
                                    <p:animMotion origin="layout" path="M 6.25E-7 -1.85185E-6 L 6.25E-7 -0.11666 " pathEditMode="relative" ptsTypes="">
                                      <p:cBhvr>
                                        <p:cTn id="495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6" presetID="10" presetClass="entr" presetSubtype="0" fill="hold" grpId="0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grpId="1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64" presetClass="path" presetSubtype="0" decel="100000" fill="hold" grpId="2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3.33333E-6 4.81481E-6 L 3.33333E-6 -0.25163 " pathEditMode="relative" ptsTypes="">
                                      <p:cBhvr>
                                        <p:cTn id="50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4" presetID="10" presetClass="entr" presetSubtype="0" fill="hold" grpId="0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10" presetClass="exit" presetSubtype="0" fill="hold" grpId="1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64" presetClass="path" presetSubtype="0" decel="100000" fill="hold" grpId="2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-1.875E-6 7.40741E-7 L -1.875E-6 -0.25162 " pathEditMode="relative" ptsTypes="">
                                      <p:cBhvr>
                                        <p:cTn id="5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2" presetID="10" presetClass="entr" presetSubtype="0" fill="hold" grpId="0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grpId="1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64" presetClass="path" presetSubtype="0" decel="100000" fill="hold" grpId="2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-3.54167E-6 -1.11111E-6 L -3.54167E-6 -0.25162 " pathEditMode="relative" ptsTypes="">
                                      <p:cBhvr>
                                        <p:cTn id="5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grpId="0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10" presetClass="exit" presetSubtype="0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64" presetClass="path" presetSubtype="0" decel="100000" fill="hold" grpId="2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3.125E-6 -4.07407E-6 L 3.125E-6 -0.25162 " pathEditMode="relative" ptsTypes="">
                                      <p:cBhvr>
                                        <p:cTn id="5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8" presetID="10" presetClass="entr" presetSubtype="0" fill="hold" grpId="0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10" presetClass="exit" presetSubtype="0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64" presetClass="path" presetSubtype="0" decel="100000" fill="hold" grpId="2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-3.95833E-6 3.7037E-6 L -3.95833E-6 -0.25162 " pathEditMode="relative" ptsTypes="">
                                      <p:cBhvr>
                                        <p:cTn id="5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6" presetID="10" presetClass="entr" presetSubtype="0" fill="hold" grpId="0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64" presetClass="path" presetSubtype="0" decel="100000" fill="hold" grpId="2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-1.875E-6 -2.96296E-6 L -1.875E-6 -0.25162 " pathEditMode="relative" ptsTypes="">
                                      <p:cBhvr>
                                        <p:cTn id="5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4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8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2.70833E-6 -3.7037E-7 L -0.0013 0.01875 " pathEditMode="relative">
                                      <p:cBhvr>
                                        <p:cTn id="5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0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4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1.45833E-6 1.48148E-6 L -1.45833E-6 0.01944 " pathEditMode="relative">
                                      <p:cBhvr>
                                        <p:cTn id="55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6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0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2.70833E-6 -3.7037E-7 L -0.0013 0.01875 " pathEditMode="relative">
                                      <p:cBhvr>
                                        <p:cTn id="56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2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6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1.04167E-6 2.59259E-6 L -0.00013 0.0118 " pathEditMode="relative">
                                      <p:cBhvr>
                                        <p:cTn id="56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8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2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1.45833E-6 -4.81481E-6 L 0.00013 0.01042 " pathEditMode="relative">
                                      <p:cBhvr>
                                        <p:cTn id="57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500"/>
                            </p:stCondLst>
                            <p:childTnLst>
                              <p:par>
                                <p:cTn id="5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0" dur="300" fill="hold"/>
                                        <p:tgtEl>
                                          <p:spTgt spid="15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01" presetID="6" presetClass="emph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702" dur="500" fill="hold"/>
                                        <p:tgtEl>
                                          <p:spTgt spid="150"/>
                                        </p:tgtEl>
                                      </p:cBhvr>
                                      <p:by x="650000" y="650000"/>
                                    </p:animScale>
                                  </p:childTnLst>
                                </p:cTn>
                              </p:par>
                              <p:par>
                                <p:cTn id="70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3.33333E-6 L -0.03229 0.20069 " pathEditMode="relative" ptsTypes="">
                                      <p:cBhvr>
                                        <p:cTn id="70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9167E-6 2.22222E-6 L -0.0336 -0.11019 " pathEditMode="relative" ptsTypes="">
                                      <p:cBhvr>
                                        <p:cTn id="70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-4.07407E-6 L -0.06979 -0.09213 " pathEditMode="relative" ptsTypes="">
                                      <p:cBhvr>
                                        <p:cTn id="7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3.7037E-6 L 0.09804 0.03379 " pathEditMode="relative" ptsTypes="">
                                      <p:cBhvr>
                                        <p:cTn id="7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2.59259E-6 L -0.00665 0.17824 " pathEditMode="relative" ptsTypes="">
                                      <p:cBhvr>
                                        <p:cTn id="7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7 -1.85185E-6 L -0.08099 0.11366 " pathEditMode="relative" ptsTypes="">
                                      <p:cBhvr>
                                        <p:cTn id="7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3.7037E-6 L -0.08268 -0.04306 " pathEditMode="relative" ptsTypes="">
                                      <p:cBhvr>
                                        <p:cTn id="7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25E-6 2.59259E-6 L 0.07422 0.0993 " pathEditMode="relative" ptsTypes="">
                                      <p:cBhvr>
                                        <p:cTn id="71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9349 -0.10255 " pathEditMode="relative" ptsTypes="">
                                      <p:cBhvr>
                                        <p:cTn id="72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3.7037E-7 L 0.0918 0.00278 " pathEditMode="relative" ptsTypes="">
                                      <p:cBhvr>
                                        <p:cTn id="72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7.40741E-7 L 0.08333 0.03912 " pathEditMode="relative" ptsTypes="">
                                      <p:cBhvr>
                                        <p:cTn id="72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11022E-16 -2.96296E-6 L 0.0526 -0.02824 " pathEditMode="relative" ptsTypes="">
                                      <p:cBhvr>
                                        <p:cTn id="7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6.25E-7 4.81481E-6 L 0.03737 -0.12778 " pathEditMode="relative" ptsTypes="">
                                      <p:cBhvr>
                                        <p:cTn id="72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375E-6 3.7037E-7 L -0.08645 0.02245 " pathEditMode="relative" ptsTypes="">
                                      <p:cBhvr>
                                        <p:cTn id="73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3.7037E-7 L 0.03125 -0.13866 " pathEditMode="relative" ptsTypes="">
                                      <p:cBhvr>
                                        <p:cTn id="7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375E-6 -2.59259E-6 L 0.04115 -0.11227 " pathEditMode="relative" ptsTypes="">
                                      <p:cBhvr>
                                        <p:cTn id="73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-2.59259E-6 L 0.05469 -0.09166 " pathEditMode="relative" ptsTypes="">
                                      <p:cBhvr>
                                        <p:cTn id="7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.55112E-17 -4.81481E-6 L -0.0638 -0.08425 " pathEditMode="relative" ptsTypes="">
                                      <p:cBhvr>
                                        <p:cTn id="73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75E-6 4.07407E-6 L -0.09636 -0.03565 " pathEditMode="relative" ptsTypes="">
                                      <p:cBhvr>
                                        <p:cTn id="7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25E-6 -4.81481E-6 L -0.06979 -0.04305 " pathEditMode="relative" ptsTypes="">
                                      <p:cBhvr>
                                        <p:cTn id="74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7.40741E-7 L -0.04597 -0.03542 " pathEditMode="relative" ptsTypes="">
                                      <p:cBhvr>
                                        <p:cTn id="74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25E-6 -1.48148E-6 L -0.0789 0.11736 " pathEditMode="relative" ptsTypes="">
                                      <p:cBhvr>
                                        <p:cTn id="7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25E-6 4.07407E-6 L -0.0651 0.08564 " pathEditMode="relative" ptsTypes="">
                                      <p:cBhvr>
                                        <p:cTn id="74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1.48148E-6 L -0.08724 0.11273 " pathEditMode="relative" ptsTypes="">
                                      <p:cBhvr>
                                        <p:cTn id="75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125E-6 2.96296E-6 L -0.07123 -0.05949 " pathEditMode="relative" ptsTypes="">
                                      <p:cBhvr>
                                        <p:cTn id="75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6 7.40741E-7 L 0.05911 -0.19421 " pathEditMode="relative" ptsTypes="">
                                      <p:cBhvr>
                                        <p:cTn id="75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-4.81481E-6 L 0.05651 -0.13078 " pathEditMode="relative" ptsTypes="">
                                      <p:cBhvr>
                                        <p:cTn id="75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1.85185E-6 L 0.02955 -0.09815 " pathEditMode="relative" ptsTypes="">
                                      <p:cBhvr>
                                        <p:cTn id="75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45833E-6 -4.81481E-6 L 0.03411 -0.13981 " pathEditMode="relative" ptsTypes="">
                                      <p:cBhvr>
                                        <p:cTn id="76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29167E-6 7.40741E-7 L 0.00143 0.18356 " pathEditMode="relative" ptsTypes="">
                                      <p:cBhvr>
                                        <p:cTn id="76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58333E-6 -1.48148E-6 L 0.04427 0.14676 " pathEditMode="relative" ptsTypes="">
                                      <p:cBhvr>
                                        <p:cTn id="76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-3.7037E-6 L 0.04102 0.11274 " pathEditMode="relative" ptsTypes="">
                                      <p:cBhvr>
                                        <p:cTn id="76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3.7037E-7 L 0.03933 0.11389 " pathEditMode="relative" ptsTypes="">
                                      <p:cBhvr>
                                        <p:cTn id="76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-0.07187 -0.06018 " pathEditMode="relative" ptsTypes="">
                                      <p:cBhvr>
                                        <p:cTn id="77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1.48148E-6 L -0.07774 0.00347 " pathEditMode="relative" ptsTypes="">
                                      <p:cBhvr>
                                        <p:cTn id="77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-3.7037E-7 L -0.08633 0.05532 " pathEditMode="relative" ptsTypes="">
                                      <p:cBhvr>
                                        <p:cTn id="77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1.48148E-6 L -0.07343 0.02408 " pathEditMode="relative" ptsTypes="">
                                      <p:cBhvr>
                                        <p:cTn id="77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-1.48148E-6 L -0.04284 -0.10555 " pathEditMode="relative" ptsTypes="">
                                      <p:cBhvr>
                                        <p:cTn id="77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45833E-6 7.40741E-7 L -0.02552 -0.11528 " pathEditMode="relative" ptsTypes="">
                                      <p:cBhvr>
                                        <p:cTn id="78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7.40741E-7 L -0.01081 -0.12708 " pathEditMode="relative" ptsTypes="">
                                      <p:cBhvr>
                                        <p:cTn id="78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2.96296E-6 L 0.03308 -0.13334 " pathEditMode="relative" ptsTypes="">
                                      <p:cBhvr>
                                        <p:cTn id="78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4.07407E-6 L 0.0349 -0.14769 " pathEditMode="relative" ptsTypes="">
                                      <p:cBhvr>
                                        <p:cTn id="78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4.07407E-6 L 0.04714 -0.11343 " pathEditMode="relative" ptsTypes="">
                                      <p:cBhvr>
                                        <p:cTn id="78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33333E-6 -4.81481E-6 L 0.09792 0.01991 " pathEditMode="relative" ptsTypes="">
                                      <p:cBhvr>
                                        <p:cTn id="79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54167E-6 -2.59259E-6 L 0.09726 0.05093 " pathEditMode="relative" ptsTypes="">
                                      <p:cBhvr>
                                        <p:cTn id="79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-1.48148E-6 L 0.07421 0.06921 " pathEditMode="relative" ptsTypes="">
                                      <p:cBhvr>
                                        <p:cTn id="79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1.85185E-6 L 0.07097 0.12569 " pathEditMode="relative" ptsTypes="">
                                      <p:cBhvr>
                                        <p:cTn id="79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3.7037E-6 L 0.07175 0.13287 " pathEditMode="relative" ptsTypes="">
                                      <p:cBhvr>
                                        <p:cTn id="79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7.40741E-7 L 0.04792 0.15023 " pathEditMode="relative" ptsTypes="">
                                      <p:cBhvr>
                                        <p:cTn id="80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4.81481E-6 L -0.05027 0.18611 " pathEditMode="relative" ptsTypes="">
                                      <p:cBhvr>
                                        <p:cTn id="80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2.59259E-6 L -0.00821 0.18518 " pathEditMode="relative" ptsTypes="">
                                      <p:cBhvr>
                                        <p:cTn id="80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3.7037E-6 L -0.00208 0.18819 " pathEditMode="relative" ptsTypes="">
                                      <p:cBhvr>
                                        <p:cTn id="80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1.85185E-6 L 0.01745 0.17685 " pathEditMode="relative" ptsTypes="">
                                      <p:cBhvr>
                                        <p:cTn id="80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-7.40741E-7 L 0.04714 0.1125 " pathEditMode="relative" ptsTypes="">
                                      <p:cBhvr>
                                        <p:cTn id="81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45833E-6 1.48148E-6 L 0.05352 0.09861 " pathEditMode="relative" ptsTypes="">
                                      <p:cBhvr>
                                        <p:cTn id="8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5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6" presetID="53" presetClass="entr" presetSubtype="16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1" presetID="6" presetClass="emph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Scale>
                                      <p:cBhvr>
                                        <p:cTn id="822" dur="250" fill="hold"/>
                                        <p:tgtEl>
                                          <p:spTgt spid="15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23" presetID="10" presetClass="exit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4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3" grpId="1" bldLvl="0" animBg="1"/>
      <p:bldP spid="24" grpId="0" bldLvl="0" animBg="1"/>
      <p:bldP spid="24" grpId="1" bldLvl="0" animBg="1"/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8" grpId="1" bldLvl="0" animBg="1"/>
      <p:bldP spid="29" grpId="0" bldLvl="0" animBg="1"/>
      <p:bldP spid="29" grpId="1" bldLvl="0" animBg="1"/>
      <p:bldP spid="30" grpId="0" bldLvl="0" animBg="1"/>
      <p:bldP spid="30" grpId="1" bldLvl="0" animBg="1"/>
      <p:bldP spid="31" grpId="0" bldLvl="0" animBg="1"/>
      <p:bldP spid="31" grpId="1" bldLvl="0" animBg="1"/>
      <p:bldP spid="32" grpId="0" bldLvl="0" animBg="1"/>
      <p:bldP spid="32" grpId="1" bldLvl="0" animBg="1"/>
      <p:bldP spid="33" grpId="0" bldLvl="0" animBg="1"/>
      <p:bldP spid="33" grpId="1" bldLvl="0" animBg="1"/>
      <p:bldP spid="34" grpId="0" bldLvl="0" animBg="1"/>
      <p:bldP spid="34" grpId="1" bldLvl="0" animBg="1"/>
      <p:bldP spid="35" grpId="0" bldLvl="0" animBg="1"/>
      <p:bldP spid="35" grpId="1" bldLvl="0" animBg="1"/>
      <p:bldP spid="36" grpId="0" bldLvl="0" animBg="1"/>
      <p:bldP spid="36" grpId="1" bldLvl="0" animBg="1"/>
      <p:bldP spid="37" grpId="0" bldLvl="0" animBg="1"/>
      <p:bldP spid="37" grpId="1" bldLvl="0" animBg="1"/>
      <p:bldP spid="38" grpId="0" bldLvl="0" animBg="1"/>
      <p:bldP spid="38" grpId="1" bldLvl="0" animBg="1"/>
      <p:bldP spid="39" grpId="0" bldLvl="0" animBg="1"/>
      <p:bldP spid="39" grpId="1" bldLvl="0" animBg="1"/>
      <p:bldP spid="40" grpId="0" bldLvl="0" animBg="1"/>
      <p:bldP spid="40" grpId="1" bldLvl="0" animBg="1"/>
      <p:bldP spid="41" grpId="0" bldLvl="0" animBg="1"/>
      <p:bldP spid="41" grpId="1" bldLvl="0" animBg="1"/>
      <p:bldP spid="42" grpId="0" bldLvl="0" animBg="1"/>
      <p:bldP spid="42" grpId="1" bldLvl="0" animBg="1"/>
      <p:bldP spid="43" grpId="0" bldLvl="0" animBg="1"/>
      <p:bldP spid="43" grpId="1" bldLvl="0" animBg="1"/>
      <p:bldP spid="44" grpId="0" bldLvl="0" animBg="1"/>
      <p:bldP spid="44" grpId="1" bldLvl="0" animBg="1"/>
      <p:bldP spid="45" grpId="0" bldLvl="0" animBg="1"/>
      <p:bldP spid="45" grpId="1" bldLvl="0" animBg="1"/>
      <p:bldP spid="46" grpId="0" bldLvl="0" animBg="1"/>
      <p:bldP spid="46" grpId="1" bldLvl="0" animBg="1"/>
      <p:bldP spid="47" grpId="0" bldLvl="0" animBg="1"/>
      <p:bldP spid="47" grpId="1" bldLvl="0" animBg="1"/>
      <p:bldP spid="48" grpId="0" bldLvl="0" animBg="1"/>
      <p:bldP spid="48" grpId="1" bldLvl="0" animBg="1"/>
      <p:bldP spid="49" grpId="0" bldLvl="0" animBg="1"/>
      <p:bldP spid="49" grpId="1" bldLvl="0" animBg="1"/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3" grpId="0" bldLvl="0" animBg="1"/>
      <p:bldP spid="53" grpId="1" bldLvl="0" animBg="1"/>
      <p:bldP spid="54" grpId="0" bldLvl="0" animBg="1"/>
      <p:bldP spid="54" grpId="1" bldLvl="0" animBg="1"/>
      <p:bldP spid="55" grpId="0" bldLvl="0" animBg="1"/>
      <p:bldP spid="55" grpId="1" bldLvl="0" animBg="1"/>
      <p:bldP spid="56" grpId="0" bldLvl="0" animBg="1"/>
      <p:bldP spid="56" grpId="1" bldLvl="0" animBg="1"/>
      <p:bldP spid="57" grpId="0" bldLvl="0" animBg="1"/>
      <p:bldP spid="57" grpId="1" bldLvl="0" animBg="1"/>
      <p:bldP spid="58" grpId="0" bldLvl="0" animBg="1"/>
      <p:bldP spid="58" grpId="1" bldLvl="0" animBg="1"/>
      <p:bldP spid="59" grpId="0" bldLvl="0" animBg="1"/>
      <p:bldP spid="59" grpId="1" bldLvl="0" animBg="1"/>
      <p:bldP spid="60" grpId="0" bldLvl="0" animBg="1"/>
      <p:bldP spid="60" grpId="1" bldLvl="0" animBg="1"/>
      <p:bldP spid="61" grpId="0" bldLvl="0" animBg="1"/>
      <p:bldP spid="61" grpId="1" bldLvl="0" animBg="1"/>
      <p:bldP spid="62" grpId="0" bldLvl="0" animBg="1"/>
      <p:bldP spid="62" grpId="1" bldLvl="0" animBg="1"/>
      <p:bldP spid="63" grpId="0" bldLvl="0" animBg="1"/>
      <p:bldP spid="63" grpId="1" bldLvl="0" animBg="1"/>
      <p:bldP spid="64" grpId="0" bldLvl="0" animBg="1"/>
      <p:bldP spid="64" grpId="1" bldLvl="0" animBg="1"/>
      <p:bldP spid="65" grpId="0" bldLvl="0" animBg="1"/>
      <p:bldP spid="65" grpId="1" bldLvl="0" animBg="1"/>
      <p:bldP spid="66" grpId="0" bldLvl="0" animBg="1"/>
      <p:bldP spid="66" grpId="1" bldLvl="0" animBg="1"/>
      <p:bldP spid="67" grpId="0" bldLvl="0" animBg="1"/>
      <p:bldP spid="67" grpId="1" bldLvl="0" animBg="1"/>
      <p:bldP spid="68" grpId="0" bldLvl="0" animBg="1"/>
      <p:bldP spid="68" grpId="1" bldLvl="0" animBg="1"/>
      <p:bldP spid="69" grpId="0" bldLvl="0" animBg="1"/>
      <p:bldP spid="69" grpId="1" bldLvl="0" animBg="1"/>
      <p:bldP spid="70" grpId="0" bldLvl="0" animBg="1"/>
      <p:bldP spid="70" grpId="1" bldLvl="0" animBg="1"/>
      <p:bldP spid="71" grpId="0" bldLvl="0" animBg="1"/>
      <p:bldP spid="71" grpId="1" bldLvl="0" animBg="1"/>
      <p:bldP spid="72" grpId="0" bldLvl="0" animBg="1"/>
      <p:bldP spid="72" grpId="1" bldLvl="0" animBg="1"/>
      <p:bldP spid="84" grpId="0" bldLvl="0" animBg="1"/>
      <p:bldP spid="84" grpId="1" bldLvl="0" animBg="1"/>
      <p:bldP spid="84" grpId="2" bldLvl="0" animBg="1"/>
      <p:bldP spid="85" grpId="0" bldLvl="0" animBg="1"/>
      <p:bldP spid="85" grpId="1" bldLvl="0" animBg="1"/>
      <p:bldP spid="85" grpId="2" bldLvl="0" animBg="1"/>
      <p:bldP spid="86" grpId="0" bldLvl="0" animBg="1"/>
      <p:bldP spid="86" grpId="1" bldLvl="0" animBg="1"/>
      <p:bldP spid="86" grpId="2" bldLvl="0" animBg="1"/>
      <p:bldP spid="87" grpId="0" bldLvl="0" animBg="1"/>
      <p:bldP spid="87" grpId="1" bldLvl="0" animBg="1"/>
      <p:bldP spid="87" grpId="2" bldLvl="0" animBg="1"/>
      <p:bldP spid="88" grpId="0" bldLvl="0" animBg="1"/>
      <p:bldP spid="88" grpId="1" bldLvl="0" animBg="1"/>
      <p:bldP spid="88" grpId="2" bldLvl="0" animBg="1"/>
      <p:bldP spid="89" grpId="0" bldLvl="0" animBg="1"/>
      <p:bldP spid="89" grpId="1" bldLvl="0" animBg="1"/>
      <p:bldP spid="89" grpId="2" bldLvl="0" animBg="1"/>
      <p:bldP spid="90" grpId="0" bldLvl="0" animBg="1"/>
      <p:bldP spid="90" grpId="1" bldLvl="0" animBg="1"/>
      <p:bldP spid="91" grpId="0" bldLvl="0" animBg="1"/>
      <p:bldP spid="91" grpId="1" bldLvl="0" animBg="1"/>
      <p:bldP spid="92" grpId="0" bldLvl="0" animBg="1"/>
      <p:bldP spid="92" grpId="1" bldLvl="0" animBg="1"/>
      <p:bldP spid="93" grpId="0" bldLvl="0" animBg="1"/>
      <p:bldP spid="93" grpId="1" bldLvl="0" animBg="1"/>
      <p:bldP spid="94" grpId="0" bldLvl="0" animBg="1"/>
      <p:bldP spid="94" grpId="1" bldLvl="0" animBg="1"/>
      <p:bldP spid="95" grpId="0" bldLvl="0" animBg="1"/>
      <p:bldP spid="95" grpId="1" bldLvl="0" animBg="1"/>
      <p:bldP spid="96" grpId="0" bldLvl="0" animBg="1"/>
      <p:bldP spid="96" grpId="1" bldLvl="0" animBg="1"/>
      <p:bldP spid="97" grpId="0" bldLvl="0" animBg="1"/>
      <p:bldP spid="97" grpId="1" bldLvl="0" animBg="1"/>
      <p:bldP spid="98" grpId="0" bldLvl="0" animBg="1"/>
      <p:bldP spid="98" grpId="1" bldLvl="0" animBg="1"/>
      <p:bldP spid="99" grpId="0" bldLvl="0" animBg="1"/>
      <p:bldP spid="99" grpId="1" bldLvl="0" animBg="1"/>
      <p:bldP spid="100" grpId="0" bldLvl="0" animBg="1"/>
      <p:bldP spid="100" grpId="1" bldLvl="0" animBg="1"/>
      <p:bldP spid="101" grpId="0" bldLvl="0" animBg="1"/>
      <p:bldP spid="101" grpId="1" bldLvl="0" animBg="1"/>
      <p:bldP spid="102" grpId="0" bldLvl="0" animBg="1"/>
      <p:bldP spid="102" grpId="1" bldLvl="0" animBg="1"/>
      <p:bldP spid="103" grpId="0" bldLvl="0" animBg="1"/>
      <p:bldP spid="103" grpId="1" bldLvl="0" animBg="1"/>
      <p:bldP spid="104" grpId="0" bldLvl="0" animBg="1"/>
      <p:bldP spid="104" grpId="1" bldLvl="0" animBg="1"/>
      <p:bldP spid="105" grpId="0" bldLvl="0" animBg="1"/>
      <p:bldP spid="105" grpId="1" bldLvl="0" animBg="1"/>
      <p:bldP spid="106" grpId="0" bldLvl="0" animBg="1"/>
      <p:bldP spid="106" grpId="1" bldLvl="0" animBg="1"/>
      <p:bldP spid="107" grpId="0" bldLvl="0" animBg="1"/>
      <p:bldP spid="107" grpId="1" bldLvl="0" animBg="1"/>
      <p:bldP spid="108" grpId="0" bldLvl="0" animBg="1"/>
      <p:bldP spid="108" grpId="1" bldLvl="0" animBg="1"/>
      <p:bldP spid="109" grpId="0" bldLvl="0" animBg="1"/>
      <p:bldP spid="109" grpId="1" bldLvl="0" animBg="1"/>
      <p:bldP spid="110" grpId="0" bldLvl="0" animBg="1"/>
      <p:bldP spid="110" grpId="1" bldLvl="0" animBg="1"/>
      <p:bldP spid="111" grpId="0" bldLvl="0" animBg="1"/>
      <p:bldP spid="111" grpId="1" bldLvl="0" animBg="1"/>
      <p:bldP spid="112" grpId="0" bldLvl="0" animBg="1"/>
      <p:bldP spid="112" grpId="1" bldLvl="0" animBg="1"/>
      <p:bldP spid="113" grpId="0" bldLvl="0" animBg="1"/>
      <p:bldP spid="113" grpId="1" bldLvl="0" animBg="1"/>
      <p:bldP spid="114" grpId="0" bldLvl="0" animBg="1"/>
      <p:bldP spid="114" grpId="1" bldLvl="0" animBg="1"/>
      <p:bldP spid="115" grpId="0" bldLvl="0" animBg="1"/>
      <p:bldP spid="115" grpId="1" bldLvl="0" animBg="1"/>
      <p:bldP spid="116" grpId="0" bldLvl="0" animBg="1"/>
      <p:bldP spid="116" grpId="1" bldLvl="0" animBg="1"/>
      <p:bldP spid="117" grpId="0" bldLvl="0" animBg="1"/>
      <p:bldP spid="117" grpId="1" bldLvl="0" animBg="1"/>
      <p:bldP spid="118" grpId="0" bldLvl="0" animBg="1"/>
      <p:bldP spid="118" grpId="1" bldLvl="0" animBg="1"/>
      <p:bldP spid="119" grpId="0" bldLvl="0" animBg="1"/>
      <p:bldP spid="119" grpId="1" bldLvl="0" animBg="1"/>
      <p:bldP spid="120" grpId="0" bldLvl="0" animBg="1"/>
      <p:bldP spid="120" grpId="1" bldLvl="0" animBg="1"/>
      <p:bldP spid="121" grpId="0" bldLvl="0" animBg="1"/>
      <p:bldP spid="121" grpId="1" bldLvl="0" animBg="1"/>
      <p:bldP spid="122" grpId="0" bldLvl="0" animBg="1"/>
      <p:bldP spid="122" grpId="1" bldLvl="0" animBg="1"/>
      <p:bldP spid="123" grpId="0" bldLvl="0" animBg="1"/>
      <p:bldP spid="123" grpId="1" bldLvl="0" animBg="1"/>
      <p:bldP spid="124" grpId="0" bldLvl="0" animBg="1"/>
      <p:bldP spid="124" grpId="1" bldLvl="0" animBg="1"/>
      <p:bldP spid="125" grpId="0" bldLvl="0" animBg="1"/>
      <p:bldP spid="125" grpId="1" bldLvl="0" animBg="1"/>
      <p:bldP spid="126" grpId="0" bldLvl="0" animBg="1"/>
      <p:bldP spid="126" grpId="1" bldLvl="0" animBg="1"/>
      <p:bldP spid="127" grpId="0" bldLvl="0" animBg="1"/>
      <p:bldP spid="127" grpId="1" bldLvl="0" animBg="1"/>
      <p:bldP spid="128" grpId="0" bldLvl="0" animBg="1"/>
      <p:bldP spid="128" grpId="1" bldLvl="0" animBg="1"/>
      <p:bldP spid="129" grpId="0" bldLvl="0" animBg="1"/>
      <p:bldP spid="129" grpId="1" bldLvl="0" animBg="1"/>
      <p:bldP spid="130" grpId="0" bldLvl="0" animBg="1"/>
      <p:bldP spid="130" grpId="1" bldLvl="0" animBg="1"/>
      <p:bldP spid="131" grpId="0" bldLvl="0" animBg="1"/>
      <p:bldP spid="131" grpId="1" bldLvl="0" animBg="1"/>
      <p:bldP spid="132" grpId="0" bldLvl="0" animBg="1"/>
      <p:bldP spid="132" grpId="1" bldLvl="0" animBg="1"/>
      <p:bldP spid="133" grpId="0" bldLvl="0" animBg="1"/>
      <p:bldP spid="133" grpId="1" bldLvl="0" animBg="1"/>
      <p:bldP spid="134" grpId="0" bldLvl="0" animBg="1"/>
      <p:bldP spid="134" grpId="1" bldLvl="0" animBg="1"/>
      <p:bldP spid="135" grpId="0" bldLvl="0" animBg="1"/>
      <p:bldP spid="135" grpId="1" bldLvl="0" animBg="1"/>
      <p:bldP spid="136" grpId="0" bldLvl="0" animBg="1"/>
      <p:bldP spid="136" grpId="1" bldLvl="0" animBg="1"/>
      <p:bldP spid="137" grpId="0" bldLvl="0" animBg="1"/>
      <p:bldP spid="137" grpId="1" bldLvl="0" animBg="1"/>
      <p:bldP spid="138" grpId="0" bldLvl="0" animBg="1"/>
      <p:bldP spid="138" grpId="1" bldLvl="0" animBg="1"/>
      <p:bldP spid="139" grpId="0" bldLvl="0" animBg="1"/>
      <p:bldP spid="139" grpId="1" bldLvl="0" animBg="1"/>
      <p:bldP spid="140" grpId="0" bldLvl="0" animBg="1"/>
      <p:bldP spid="140" grpId="1" bldLvl="0" animBg="1"/>
      <p:bldP spid="141" grpId="0" bldLvl="0" animBg="1"/>
      <p:bldP spid="141" grpId="1" bldLvl="0" animBg="1"/>
      <p:bldP spid="142" grpId="0" bldLvl="0" animBg="1"/>
      <p:bldP spid="142" grpId="1" bldLvl="0" animBg="1"/>
      <p:bldP spid="143" grpId="0" bldLvl="0" animBg="1"/>
      <p:bldP spid="143" grpId="1" bldLvl="0" animBg="1"/>
      <p:bldP spid="144" grpId="0" bldLvl="0" animBg="1"/>
      <p:bldP spid="144" grpId="1" bldLvl="0" animBg="1"/>
      <p:bldP spid="145" grpId="0" bldLvl="0" animBg="1"/>
      <p:bldP spid="146" grpId="0" bldLvl="0" animBg="1"/>
      <p:bldP spid="147" grpId="0" bldLvl="0" animBg="1"/>
      <p:bldP spid="148" grpId="0" bldLvl="0" animBg="1"/>
      <p:bldP spid="149" grpId="0" bldLvl="0" animBg="1"/>
      <p:bldP spid="150" grpId="0" bldLvl="0" animBg="1"/>
      <p:bldP spid="150" grpId="1" bldLvl="0" animBg="1"/>
      <p:bldP spid="150" grpId="2" bldLvl="0" animBg="1"/>
      <p:bldP spid="152" grpId="0" bldLvl="0" animBg="1"/>
      <p:bldP spid="1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Text Box 8"/>
          <p:cNvSpPr txBox="1"/>
          <p:nvPr/>
        </p:nvSpPr>
        <p:spPr>
          <a:xfrm>
            <a:off x="1367155" y="747395"/>
            <a:ext cx="640969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第七章 </a:t>
            </a:r>
            <a:r>
              <a:rPr sz="4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Servlet基础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81835" y="1560195"/>
            <a:ext cx="6616700" cy="5262880"/>
            <a:chOff x="2980" y="2290"/>
            <a:chExt cx="10420" cy="8288"/>
          </a:xfrm>
        </p:grpSpPr>
        <p:grpSp>
          <p:nvGrpSpPr>
            <p:cNvPr id="5" name="组合 4"/>
            <p:cNvGrpSpPr/>
            <p:nvPr/>
          </p:nvGrpSpPr>
          <p:grpSpPr>
            <a:xfrm>
              <a:off x="2980" y="2290"/>
              <a:ext cx="8441" cy="8288"/>
              <a:chOff x="3483" y="2290"/>
              <a:chExt cx="7774" cy="7114"/>
            </a:xfrm>
          </p:grpSpPr>
          <p:sp>
            <p:nvSpPr>
              <p:cNvPr id="8196" name="矩形 1"/>
              <p:cNvSpPr/>
              <p:nvPr/>
            </p:nvSpPr>
            <p:spPr>
              <a:xfrm>
                <a:off x="4035" y="2290"/>
                <a:ext cx="7222" cy="711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Servlet</a:t>
                </a:r>
                <a:r>
                  <a:rPr lang="zh-CN" altLang="en-US" sz="2800" b="1" dirty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概述</a:t>
                </a:r>
              </a:p>
              <a:p>
                <a:pPr algn="l">
                  <a:lnSpc>
                    <a:spcPct val="150000"/>
                  </a:lnSpc>
                </a:pPr>
                <a:r>
                  <a:rPr sz="2800" b="1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Servlet工作原理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Servlet的部署、创建与运行</a:t>
                </a:r>
              </a:p>
              <a:p>
                <a:pPr algn="l">
                  <a:lnSpc>
                    <a:spcPct val="150000"/>
                  </a:lnSpc>
                </a:pPr>
                <a:r>
                  <a:rPr sz="2800" b="1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通过JSP页面访问Servlet</a:t>
                </a:r>
              </a:p>
              <a:p>
                <a:pPr algn="l">
                  <a:lnSpc>
                    <a:spcPct val="150000"/>
                  </a:lnSpc>
                </a:pPr>
                <a:r>
                  <a:rPr sz="2800" b="1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共享变量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doGet、doPost方法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重定向与转发</a:t>
                </a:r>
              </a:p>
              <a:p>
                <a:pPr algn="l">
                  <a:lnSpc>
                    <a:spcPct val="150000"/>
                  </a:lnSpc>
                </a:pPr>
                <a:endParaRPr sz="2800" b="1" dirty="0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" name=" 226"/>
              <p:cNvSpPr/>
              <p:nvPr/>
            </p:nvSpPr>
            <p:spPr>
              <a:xfrm>
                <a:off x="3483" y="6960"/>
                <a:ext cx="453" cy="413"/>
              </a:xfrm>
              <a:custGeom>
                <a:avLst/>
                <a:gdLst>
                  <a:gd name="connsiteX0" fmla="*/ 1846300 w 4171682"/>
                  <a:gd name="connsiteY0" fmla="*/ 0 h 3589654"/>
                  <a:gd name="connsiteX1" fmla="*/ 2325378 w 4171682"/>
                  <a:gd name="connsiteY1" fmla="*/ 0 h 3589654"/>
                  <a:gd name="connsiteX2" fmla="*/ 4171682 w 4171682"/>
                  <a:gd name="connsiteY2" fmla="*/ 3183284 h 3589654"/>
                  <a:gd name="connsiteX3" fmla="*/ 3937064 w 4171682"/>
                  <a:gd name="connsiteY3" fmla="*/ 3589654 h 3589654"/>
                  <a:gd name="connsiteX4" fmla="*/ 234622 w 4171682"/>
                  <a:gd name="connsiteY4" fmla="*/ 3589654 h 3589654"/>
                  <a:gd name="connsiteX5" fmla="*/ 0 w 4171682"/>
                  <a:gd name="connsiteY5" fmla="*/ 3183277 h 3589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71682" h="3589654">
                    <a:moveTo>
                      <a:pt x="1846300" y="0"/>
                    </a:moveTo>
                    <a:lnTo>
                      <a:pt x="2325378" y="0"/>
                    </a:lnTo>
                    <a:lnTo>
                      <a:pt x="4171682" y="3183284"/>
                    </a:lnTo>
                    <a:lnTo>
                      <a:pt x="3937064" y="3589654"/>
                    </a:lnTo>
                    <a:lnTo>
                      <a:pt x="234622" y="3589654"/>
                    </a:lnTo>
                    <a:lnTo>
                      <a:pt x="0" y="318327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strike="noStrike" noProof="1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 226"/>
              <p:cNvSpPr/>
              <p:nvPr/>
            </p:nvSpPr>
            <p:spPr>
              <a:xfrm>
                <a:off x="3483" y="7855"/>
                <a:ext cx="453" cy="413"/>
              </a:xfrm>
              <a:custGeom>
                <a:avLst/>
                <a:gdLst>
                  <a:gd name="connsiteX0" fmla="*/ 1846300 w 4171682"/>
                  <a:gd name="connsiteY0" fmla="*/ 0 h 3589654"/>
                  <a:gd name="connsiteX1" fmla="*/ 2325378 w 4171682"/>
                  <a:gd name="connsiteY1" fmla="*/ 0 h 3589654"/>
                  <a:gd name="connsiteX2" fmla="*/ 4171682 w 4171682"/>
                  <a:gd name="connsiteY2" fmla="*/ 3183284 h 3589654"/>
                  <a:gd name="connsiteX3" fmla="*/ 3937064 w 4171682"/>
                  <a:gd name="connsiteY3" fmla="*/ 3589654 h 3589654"/>
                  <a:gd name="connsiteX4" fmla="*/ 234622 w 4171682"/>
                  <a:gd name="connsiteY4" fmla="*/ 3589654 h 3589654"/>
                  <a:gd name="connsiteX5" fmla="*/ 0 w 4171682"/>
                  <a:gd name="connsiteY5" fmla="*/ 3183277 h 3589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71682" h="3589654">
                    <a:moveTo>
                      <a:pt x="1846300" y="0"/>
                    </a:moveTo>
                    <a:lnTo>
                      <a:pt x="2325378" y="0"/>
                    </a:lnTo>
                    <a:lnTo>
                      <a:pt x="4171682" y="3183284"/>
                    </a:lnTo>
                    <a:lnTo>
                      <a:pt x="3937064" y="3589654"/>
                    </a:lnTo>
                    <a:lnTo>
                      <a:pt x="234622" y="3589654"/>
                    </a:lnTo>
                    <a:lnTo>
                      <a:pt x="0" y="318327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strike="noStrike" noProof="1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8207" name="组合 12"/>
              <p:cNvGrpSpPr/>
              <p:nvPr/>
            </p:nvGrpSpPr>
            <p:grpSpPr>
              <a:xfrm>
                <a:off x="3483" y="2683"/>
                <a:ext cx="452" cy="3812"/>
                <a:chOff x="4563" y="3277"/>
                <a:chExt cx="568" cy="4177"/>
              </a:xfrm>
            </p:grpSpPr>
            <p:sp>
              <p:nvSpPr>
                <p:cNvPr id="8" name=" 226"/>
                <p:cNvSpPr/>
                <p:nvPr/>
              </p:nvSpPr>
              <p:spPr>
                <a:xfrm>
                  <a:off x="4563" y="3277"/>
                  <a:ext cx="568" cy="453"/>
                </a:xfrm>
                <a:custGeom>
                  <a:avLst/>
                  <a:gdLst>
                    <a:gd name="connsiteX0" fmla="*/ 1846300 w 4171682"/>
                    <a:gd name="connsiteY0" fmla="*/ 0 h 3589654"/>
                    <a:gd name="connsiteX1" fmla="*/ 2325378 w 4171682"/>
                    <a:gd name="connsiteY1" fmla="*/ 0 h 3589654"/>
                    <a:gd name="connsiteX2" fmla="*/ 4171682 w 4171682"/>
                    <a:gd name="connsiteY2" fmla="*/ 3183284 h 3589654"/>
                    <a:gd name="connsiteX3" fmla="*/ 3937064 w 4171682"/>
                    <a:gd name="connsiteY3" fmla="*/ 3589654 h 3589654"/>
                    <a:gd name="connsiteX4" fmla="*/ 234622 w 4171682"/>
                    <a:gd name="connsiteY4" fmla="*/ 3589654 h 3589654"/>
                    <a:gd name="connsiteX5" fmla="*/ 0 w 4171682"/>
                    <a:gd name="connsiteY5" fmla="*/ 3183277 h 358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71682" h="3589654">
                      <a:moveTo>
                        <a:pt x="1846300" y="0"/>
                      </a:moveTo>
                      <a:lnTo>
                        <a:pt x="2325378" y="0"/>
                      </a:lnTo>
                      <a:lnTo>
                        <a:pt x="4171682" y="3183284"/>
                      </a:lnTo>
                      <a:lnTo>
                        <a:pt x="3937064" y="3589654"/>
                      </a:lnTo>
                      <a:lnTo>
                        <a:pt x="234622" y="3589654"/>
                      </a:lnTo>
                      <a:lnTo>
                        <a:pt x="0" y="318327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strike="noStrike" noProof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 226"/>
                <p:cNvSpPr/>
                <p:nvPr/>
              </p:nvSpPr>
              <p:spPr>
                <a:xfrm>
                  <a:off x="4563" y="4214"/>
                  <a:ext cx="568" cy="453"/>
                </a:xfrm>
                <a:custGeom>
                  <a:avLst/>
                  <a:gdLst>
                    <a:gd name="connsiteX0" fmla="*/ 1846300 w 4171682"/>
                    <a:gd name="connsiteY0" fmla="*/ 0 h 3589654"/>
                    <a:gd name="connsiteX1" fmla="*/ 2325378 w 4171682"/>
                    <a:gd name="connsiteY1" fmla="*/ 0 h 3589654"/>
                    <a:gd name="connsiteX2" fmla="*/ 4171682 w 4171682"/>
                    <a:gd name="connsiteY2" fmla="*/ 3183284 h 3589654"/>
                    <a:gd name="connsiteX3" fmla="*/ 3937064 w 4171682"/>
                    <a:gd name="connsiteY3" fmla="*/ 3589654 h 3589654"/>
                    <a:gd name="connsiteX4" fmla="*/ 234622 w 4171682"/>
                    <a:gd name="connsiteY4" fmla="*/ 3589654 h 3589654"/>
                    <a:gd name="connsiteX5" fmla="*/ 0 w 4171682"/>
                    <a:gd name="connsiteY5" fmla="*/ 3183277 h 358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71682" h="3589654">
                      <a:moveTo>
                        <a:pt x="1846300" y="0"/>
                      </a:moveTo>
                      <a:lnTo>
                        <a:pt x="2325378" y="0"/>
                      </a:lnTo>
                      <a:lnTo>
                        <a:pt x="4171682" y="3183284"/>
                      </a:lnTo>
                      <a:lnTo>
                        <a:pt x="3937064" y="3589654"/>
                      </a:lnTo>
                      <a:lnTo>
                        <a:pt x="234622" y="3589654"/>
                      </a:lnTo>
                      <a:lnTo>
                        <a:pt x="0" y="318327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strike="noStrike" noProof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 226"/>
                <p:cNvSpPr/>
                <p:nvPr/>
              </p:nvSpPr>
              <p:spPr>
                <a:xfrm>
                  <a:off x="4563" y="5182"/>
                  <a:ext cx="568" cy="453"/>
                </a:xfrm>
                <a:custGeom>
                  <a:avLst/>
                  <a:gdLst>
                    <a:gd name="connsiteX0" fmla="*/ 1846300 w 4171682"/>
                    <a:gd name="connsiteY0" fmla="*/ 0 h 3589654"/>
                    <a:gd name="connsiteX1" fmla="*/ 2325378 w 4171682"/>
                    <a:gd name="connsiteY1" fmla="*/ 0 h 3589654"/>
                    <a:gd name="connsiteX2" fmla="*/ 4171682 w 4171682"/>
                    <a:gd name="connsiteY2" fmla="*/ 3183284 h 3589654"/>
                    <a:gd name="connsiteX3" fmla="*/ 3937064 w 4171682"/>
                    <a:gd name="connsiteY3" fmla="*/ 3589654 h 3589654"/>
                    <a:gd name="connsiteX4" fmla="*/ 234622 w 4171682"/>
                    <a:gd name="connsiteY4" fmla="*/ 3589654 h 3589654"/>
                    <a:gd name="connsiteX5" fmla="*/ 0 w 4171682"/>
                    <a:gd name="connsiteY5" fmla="*/ 3183277 h 358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71682" h="3589654">
                      <a:moveTo>
                        <a:pt x="1846300" y="0"/>
                      </a:moveTo>
                      <a:lnTo>
                        <a:pt x="2325378" y="0"/>
                      </a:lnTo>
                      <a:lnTo>
                        <a:pt x="4171682" y="3183284"/>
                      </a:lnTo>
                      <a:lnTo>
                        <a:pt x="3937064" y="3589654"/>
                      </a:lnTo>
                      <a:lnTo>
                        <a:pt x="234622" y="3589654"/>
                      </a:lnTo>
                      <a:lnTo>
                        <a:pt x="0" y="318327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strike="noStrike" noProof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 226"/>
                <p:cNvSpPr/>
                <p:nvPr/>
              </p:nvSpPr>
              <p:spPr>
                <a:xfrm>
                  <a:off x="4563" y="6144"/>
                  <a:ext cx="568" cy="426"/>
                </a:xfrm>
                <a:custGeom>
                  <a:avLst/>
                  <a:gdLst>
                    <a:gd name="connsiteX0" fmla="*/ 1846300 w 4171682"/>
                    <a:gd name="connsiteY0" fmla="*/ 0 h 3589654"/>
                    <a:gd name="connsiteX1" fmla="*/ 2325378 w 4171682"/>
                    <a:gd name="connsiteY1" fmla="*/ 0 h 3589654"/>
                    <a:gd name="connsiteX2" fmla="*/ 4171682 w 4171682"/>
                    <a:gd name="connsiteY2" fmla="*/ 3183284 h 3589654"/>
                    <a:gd name="connsiteX3" fmla="*/ 3937064 w 4171682"/>
                    <a:gd name="connsiteY3" fmla="*/ 3589654 h 3589654"/>
                    <a:gd name="connsiteX4" fmla="*/ 234622 w 4171682"/>
                    <a:gd name="connsiteY4" fmla="*/ 3589654 h 3589654"/>
                    <a:gd name="connsiteX5" fmla="*/ 0 w 4171682"/>
                    <a:gd name="connsiteY5" fmla="*/ 3183277 h 358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71682" h="3589654">
                      <a:moveTo>
                        <a:pt x="1846300" y="0"/>
                      </a:moveTo>
                      <a:lnTo>
                        <a:pt x="2325378" y="0"/>
                      </a:lnTo>
                      <a:lnTo>
                        <a:pt x="4171682" y="3183284"/>
                      </a:lnTo>
                      <a:lnTo>
                        <a:pt x="3937064" y="3589654"/>
                      </a:lnTo>
                      <a:lnTo>
                        <a:pt x="234622" y="3589654"/>
                      </a:lnTo>
                      <a:lnTo>
                        <a:pt x="0" y="318327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strike="noStrike" noProof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 226"/>
                <p:cNvSpPr/>
                <p:nvPr/>
              </p:nvSpPr>
              <p:spPr>
                <a:xfrm>
                  <a:off x="4563" y="7001"/>
                  <a:ext cx="568" cy="453"/>
                </a:xfrm>
                <a:custGeom>
                  <a:avLst/>
                  <a:gdLst>
                    <a:gd name="connsiteX0" fmla="*/ 1846300 w 4171682"/>
                    <a:gd name="connsiteY0" fmla="*/ 0 h 3589654"/>
                    <a:gd name="connsiteX1" fmla="*/ 2325378 w 4171682"/>
                    <a:gd name="connsiteY1" fmla="*/ 0 h 3589654"/>
                    <a:gd name="connsiteX2" fmla="*/ 4171682 w 4171682"/>
                    <a:gd name="connsiteY2" fmla="*/ 3183284 h 3589654"/>
                    <a:gd name="connsiteX3" fmla="*/ 3937064 w 4171682"/>
                    <a:gd name="connsiteY3" fmla="*/ 3589654 h 3589654"/>
                    <a:gd name="connsiteX4" fmla="*/ 234622 w 4171682"/>
                    <a:gd name="connsiteY4" fmla="*/ 3589654 h 3589654"/>
                    <a:gd name="connsiteX5" fmla="*/ 0 w 4171682"/>
                    <a:gd name="connsiteY5" fmla="*/ 3183277 h 358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71682" h="3589654">
                      <a:moveTo>
                        <a:pt x="1846300" y="0"/>
                      </a:moveTo>
                      <a:lnTo>
                        <a:pt x="2325378" y="0"/>
                      </a:lnTo>
                      <a:lnTo>
                        <a:pt x="4171682" y="3183284"/>
                      </a:lnTo>
                      <a:lnTo>
                        <a:pt x="3937064" y="3589654"/>
                      </a:lnTo>
                      <a:lnTo>
                        <a:pt x="234622" y="3589654"/>
                      </a:lnTo>
                      <a:lnTo>
                        <a:pt x="0" y="318327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strike="noStrike" noProof="1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1" name="组合 30"/>
            <p:cNvGrpSpPr/>
            <p:nvPr/>
          </p:nvGrpSpPr>
          <p:grpSpPr>
            <a:xfrm>
              <a:off x="10974" y="2748"/>
              <a:ext cx="2425" cy="1476"/>
              <a:chOff x="10974" y="2748"/>
              <a:chExt cx="2425" cy="1476"/>
            </a:xfrm>
          </p:grpSpPr>
          <p:sp>
            <p:nvSpPr>
              <p:cNvPr id="2" name="右大括号 1"/>
              <p:cNvSpPr/>
              <p:nvPr/>
            </p:nvSpPr>
            <p:spPr>
              <a:xfrm>
                <a:off x="10974" y="2748"/>
                <a:ext cx="550" cy="1477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28" name="文本框 13"/>
              <p:cNvSpPr txBox="1"/>
              <p:nvPr/>
            </p:nvSpPr>
            <p:spPr>
              <a:xfrm>
                <a:off x="11673" y="3196"/>
                <a:ext cx="1727" cy="5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第一讲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0974" y="4570"/>
              <a:ext cx="2247" cy="916"/>
              <a:chOff x="10974" y="4570"/>
              <a:chExt cx="2247" cy="916"/>
            </a:xfrm>
          </p:grpSpPr>
          <p:sp>
            <p:nvSpPr>
              <p:cNvPr id="19" name="文本框 13"/>
              <p:cNvSpPr txBox="1"/>
              <p:nvPr/>
            </p:nvSpPr>
            <p:spPr>
              <a:xfrm>
                <a:off x="11673" y="4724"/>
                <a:ext cx="1548" cy="5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第二讲</a:t>
                </a:r>
              </a:p>
            </p:txBody>
          </p:sp>
          <p:sp>
            <p:nvSpPr>
              <p:cNvPr id="18" name="右大括号 17"/>
              <p:cNvSpPr/>
              <p:nvPr/>
            </p:nvSpPr>
            <p:spPr>
              <a:xfrm>
                <a:off x="10974" y="4570"/>
                <a:ext cx="549" cy="917"/>
              </a:xfrm>
              <a:prstGeom prst="rightBrace">
                <a:avLst>
                  <a:gd name="adj1" fmla="val 8333"/>
                  <a:gd name="adj2" fmla="val 4870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0974" y="5564"/>
              <a:ext cx="2247" cy="917"/>
              <a:chOff x="10974" y="4570"/>
              <a:chExt cx="2247" cy="917"/>
            </a:xfrm>
          </p:grpSpPr>
          <p:sp>
            <p:nvSpPr>
              <p:cNvPr id="33" name="文本框 13"/>
              <p:cNvSpPr txBox="1"/>
              <p:nvPr/>
            </p:nvSpPr>
            <p:spPr>
              <a:xfrm>
                <a:off x="11673" y="4724"/>
                <a:ext cx="1548" cy="5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第三讲</a:t>
                </a:r>
              </a:p>
            </p:txBody>
          </p:sp>
          <p:sp>
            <p:nvSpPr>
              <p:cNvPr id="34" name="右大括号 33"/>
              <p:cNvSpPr/>
              <p:nvPr/>
            </p:nvSpPr>
            <p:spPr>
              <a:xfrm>
                <a:off x="10974" y="4570"/>
                <a:ext cx="549" cy="917"/>
              </a:xfrm>
              <a:prstGeom prst="rightBrace">
                <a:avLst>
                  <a:gd name="adj1" fmla="val 8333"/>
                  <a:gd name="adj2" fmla="val 4870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0974" y="6735"/>
              <a:ext cx="2426" cy="1477"/>
              <a:chOff x="10974" y="2748"/>
              <a:chExt cx="2426" cy="1477"/>
            </a:xfrm>
          </p:grpSpPr>
          <p:sp>
            <p:nvSpPr>
              <p:cNvPr id="36" name="右大括号 35"/>
              <p:cNvSpPr/>
              <p:nvPr/>
            </p:nvSpPr>
            <p:spPr>
              <a:xfrm>
                <a:off x="10974" y="2748"/>
                <a:ext cx="550" cy="1477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13"/>
              <p:cNvSpPr txBox="1"/>
              <p:nvPr/>
            </p:nvSpPr>
            <p:spPr>
              <a:xfrm>
                <a:off x="11673" y="3196"/>
                <a:ext cx="1727" cy="5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第四讲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0974" y="8484"/>
              <a:ext cx="2247" cy="917"/>
              <a:chOff x="10974" y="4570"/>
              <a:chExt cx="2247" cy="917"/>
            </a:xfrm>
          </p:grpSpPr>
          <p:sp>
            <p:nvSpPr>
              <p:cNvPr id="39" name="文本框 13"/>
              <p:cNvSpPr txBox="1"/>
              <p:nvPr/>
            </p:nvSpPr>
            <p:spPr>
              <a:xfrm>
                <a:off x="11673" y="4724"/>
                <a:ext cx="1548" cy="5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第五讲</a:t>
                </a:r>
              </a:p>
            </p:txBody>
          </p:sp>
          <p:sp>
            <p:nvSpPr>
              <p:cNvPr id="40" name="右大括号 39"/>
              <p:cNvSpPr/>
              <p:nvPr/>
            </p:nvSpPr>
            <p:spPr>
              <a:xfrm>
                <a:off x="10974" y="4570"/>
                <a:ext cx="549" cy="917"/>
              </a:xfrm>
              <a:prstGeom prst="rightBrace">
                <a:avLst>
                  <a:gd name="adj1" fmla="val 8333"/>
                  <a:gd name="adj2" fmla="val 4870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2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Text Box 8"/>
          <p:cNvSpPr txBox="1"/>
          <p:nvPr/>
        </p:nvSpPr>
        <p:spPr>
          <a:xfrm>
            <a:off x="1237615" y="1428750"/>
            <a:ext cx="666877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第七章 </a:t>
            </a:r>
            <a:r>
              <a:rPr lang="en-US" altLang="zh-CN" sz="4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Servlet</a:t>
            </a:r>
            <a:r>
              <a:rPr lang="zh-CN" altLang="en-US" sz="4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基础</a:t>
            </a:r>
          </a:p>
        </p:txBody>
      </p:sp>
      <p:sp>
        <p:nvSpPr>
          <p:cNvPr id="10244" name="矩形 1"/>
          <p:cNvSpPr/>
          <p:nvPr/>
        </p:nvSpPr>
        <p:spPr>
          <a:xfrm>
            <a:off x="3868738" y="3282950"/>
            <a:ext cx="1407795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第二讲</a:t>
            </a:r>
          </a:p>
        </p:txBody>
      </p:sp>
    </p:spTree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323850" y="950913"/>
            <a:ext cx="8496300" cy="6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80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学习</a:t>
            </a:r>
            <a:r>
              <a:rPr kumimoji="0"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Java Servlet</a:t>
            </a:r>
            <a:r>
              <a:rPr sz="280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的首要任务是掌握：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929005" y="123825"/>
            <a:ext cx="5982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Servlet的部署、创建与运行</a:t>
            </a:r>
          </a:p>
        </p:txBody>
      </p:sp>
      <p:sp>
        <p:nvSpPr>
          <p:cNvPr id="3" name="任意多边形: 形状 14"/>
          <p:cNvSpPr/>
          <p:nvPr/>
        </p:nvSpPr>
        <p:spPr>
          <a:xfrm>
            <a:off x="1163955" y="2207260"/>
            <a:ext cx="1151890" cy="934720"/>
          </a:xfrm>
          <a:custGeom>
            <a:avLst/>
            <a:gdLst>
              <a:gd name="rtt" fmla="*/ 106933 h 319038"/>
              <a:gd name="rtb" fmla="*/ 207577 h 319038"/>
            </a:gdLst>
            <a:ahLst/>
            <a:cxnLst/>
            <a:rect l="l" t="rtt" r="r" b="rtb"/>
            <a:pathLst>
              <a:path w="291732" h="319038">
                <a:moveTo>
                  <a:pt x="0" y="0"/>
                </a:moveTo>
                <a:lnTo>
                  <a:pt x="145866" y="102092"/>
                </a:lnTo>
                <a:lnTo>
                  <a:pt x="291732" y="0"/>
                </a:lnTo>
                <a:lnTo>
                  <a:pt x="291732" y="216946"/>
                </a:lnTo>
                <a:lnTo>
                  <a:pt x="145866" y="319038"/>
                </a:lnTo>
                <a:lnTo>
                  <a:pt x="0" y="216946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7600" cap="flat">
            <a:noFill/>
            <a:bevel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sz="2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7" name="任意多边形: 形状 12"/>
          <p:cNvSpPr/>
          <p:nvPr/>
        </p:nvSpPr>
        <p:spPr>
          <a:xfrm>
            <a:off x="1163955" y="3042285"/>
            <a:ext cx="1151890" cy="934720"/>
          </a:xfrm>
          <a:custGeom>
            <a:avLst/>
            <a:gdLst>
              <a:gd name="rtt" fmla="*/ 106933 h 319038"/>
              <a:gd name="rtb" fmla="*/ 207577 h 319038"/>
            </a:gdLst>
            <a:ahLst/>
            <a:cxnLst/>
            <a:rect l="l" t="rtt" r="r" b="rtb"/>
            <a:pathLst>
              <a:path w="291732" h="319038">
                <a:moveTo>
                  <a:pt x="0" y="0"/>
                </a:moveTo>
                <a:lnTo>
                  <a:pt x="145866" y="102092"/>
                </a:lnTo>
                <a:lnTo>
                  <a:pt x="291732" y="0"/>
                </a:lnTo>
                <a:lnTo>
                  <a:pt x="291732" y="216946"/>
                </a:lnTo>
                <a:lnTo>
                  <a:pt x="145866" y="319038"/>
                </a:lnTo>
                <a:lnTo>
                  <a:pt x="0" y="216946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7600" cap="flat">
            <a:noFill/>
            <a:bevel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sz="2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  <p:sp>
        <p:nvSpPr>
          <p:cNvPr id="19" name="任意多边形: 形状 10"/>
          <p:cNvSpPr/>
          <p:nvPr/>
        </p:nvSpPr>
        <p:spPr>
          <a:xfrm>
            <a:off x="1163955" y="3877945"/>
            <a:ext cx="1151890" cy="934720"/>
          </a:xfrm>
          <a:custGeom>
            <a:avLst/>
            <a:gdLst>
              <a:gd name="rtt" fmla="*/ 106933 h 319038"/>
              <a:gd name="rtb" fmla="*/ 207577 h 319038"/>
            </a:gdLst>
            <a:ahLst/>
            <a:cxnLst/>
            <a:rect l="l" t="rtt" r="r" b="rtb"/>
            <a:pathLst>
              <a:path w="291732" h="319038">
                <a:moveTo>
                  <a:pt x="0" y="0"/>
                </a:moveTo>
                <a:lnTo>
                  <a:pt x="145866" y="102092"/>
                </a:lnTo>
                <a:lnTo>
                  <a:pt x="291732" y="0"/>
                </a:lnTo>
                <a:lnTo>
                  <a:pt x="291732" y="216946"/>
                </a:lnTo>
                <a:lnTo>
                  <a:pt x="145866" y="319038"/>
                </a:lnTo>
                <a:lnTo>
                  <a:pt x="0" y="216946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7600" cap="flat">
            <a:noFill/>
            <a:bevel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sz="2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2" name="任意多边形: 形状 13"/>
          <p:cNvSpPr/>
          <p:nvPr/>
        </p:nvSpPr>
        <p:spPr>
          <a:xfrm>
            <a:off x="2315845" y="2207260"/>
            <a:ext cx="5545455" cy="635635"/>
          </a:xfrm>
          <a:custGeom>
            <a:avLst/>
            <a:gdLst>
              <a:gd name="rtl" fmla="*/ 22800 w 1404383"/>
              <a:gd name="rtr" fmla="*/ 1381583 w 1404383"/>
            </a:gdLst>
            <a:ahLst/>
            <a:cxnLst/>
            <a:rect l="rtl" t="t" r="rtr" b="b"/>
            <a:pathLst>
              <a:path w="1404383" h="216946">
                <a:moveTo>
                  <a:pt x="0" y="0"/>
                </a:moveTo>
                <a:lnTo>
                  <a:pt x="1363078" y="0"/>
                </a:lnTo>
                <a:cubicBezTo>
                  <a:pt x="1385890" y="0"/>
                  <a:pt x="1404383" y="15541"/>
                  <a:pt x="1404383" y="34711"/>
                </a:cubicBezTo>
                <a:lnTo>
                  <a:pt x="1404383" y="182235"/>
                </a:lnTo>
                <a:cubicBezTo>
                  <a:pt x="1404383" y="201405"/>
                  <a:pt x="1385890" y="216946"/>
                  <a:pt x="1363078" y="216946"/>
                </a:cubicBezTo>
                <a:lnTo>
                  <a:pt x="0" y="216946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  <a:ln w="7600" cap="flat">
            <a:noFill/>
            <a:bevel/>
          </a:ln>
        </p:spPr>
        <p:txBody>
          <a:bodyPr wrap="square" lIns="0" tIns="0" rIns="0" bIns="0" rtlCol="0" anchor="ctr"/>
          <a:lstStyle/>
          <a:p>
            <a:pPr>
              <a:lnSpc>
                <a:spcPct val="120000"/>
              </a:lnSpc>
            </a:pPr>
            <a:r>
              <a:rPr kumimoji="1" lang="zh-CN" altLang="en-US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创建servlet的类</a:t>
            </a:r>
          </a:p>
        </p:txBody>
      </p:sp>
      <p:sp>
        <p:nvSpPr>
          <p:cNvPr id="6" name="任意多边形: 形状 11"/>
          <p:cNvSpPr/>
          <p:nvPr/>
        </p:nvSpPr>
        <p:spPr>
          <a:xfrm>
            <a:off x="2315845" y="3042285"/>
            <a:ext cx="5545455" cy="635635"/>
          </a:xfrm>
          <a:custGeom>
            <a:avLst/>
            <a:gdLst>
              <a:gd name="rtl" fmla="*/ 22800 w 1404383"/>
              <a:gd name="rtr" fmla="*/ 1381583 w 1404383"/>
            </a:gdLst>
            <a:ahLst/>
            <a:cxnLst/>
            <a:rect l="rtl" t="t" r="rtr" b="b"/>
            <a:pathLst>
              <a:path w="1404383" h="216946">
                <a:moveTo>
                  <a:pt x="0" y="0"/>
                </a:moveTo>
                <a:lnTo>
                  <a:pt x="1363078" y="0"/>
                </a:lnTo>
                <a:cubicBezTo>
                  <a:pt x="1385890" y="0"/>
                  <a:pt x="1404383" y="15541"/>
                  <a:pt x="1404383" y="34711"/>
                </a:cubicBezTo>
                <a:lnTo>
                  <a:pt x="1404383" y="182235"/>
                </a:lnTo>
                <a:cubicBezTo>
                  <a:pt x="1404383" y="201405"/>
                  <a:pt x="1385890" y="216946"/>
                  <a:pt x="1363078" y="216946"/>
                </a:cubicBezTo>
                <a:lnTo>
                  <a:pt x="0" y="216946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  <a:ln w="7600" cap="flat">
            <a:noFill/>
            <a:bevel/>
          </a:ln>
        </p:spPr>
        <p:txBody>
          <a:bodyPr wrap="square" lIns="0" tIns="0" rIns="0" bIns="0" rtlCol="0" anchor="ctr"/>
          <a:lstStyle/>
          <a:p>
            <a:pPr>
              <a:lnSpc>
                <a:spcPct val="120000"/>
              </a:lnSpc>
            </a:pPr>
            <a:r>
              <a:rPr kumimoji="1" lang="zh-CN" altLang="en-US" sz="20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保存编译这个类所得到的字节码文件</a:t>
            </a:r>
            <a:endParaRPr kumimoji="1" lang="zh-CN" altLang="en-US" sz="2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任意多边形: 形状 9"/>
          <p:cNvSpPr/>
          <p:nvPr/>
        </p:nvSpPr>
        <p:spPr>
          <a:xfrm>
            <a:off x="2315845" y="3877945"/>
            <a:ext cx="5545455" cy="635635"/>
          </a:xfrm>
          <a:custGeom>
            <a:avLst/>
            <a:gdLst>
              <a:gd name="rtl" fmla="*/ 22800 w 1404383"/>
              <a:gd name="rtr" fmla="*/ 1381583 w 1404383"/>
            </a:gdLst>
            <a:ahLst/>
            <a:cxnLst/>
            <a:rect l="rtl" t="t" r="rtr" b="b"/>
            <a:pathLst>
              <a:path w="1404383" h="216946">
                <a:moveTo>
                  <a:pt x="0" y="0"/>
                </a:moveTo>
                <a:lnTo>
                  <a:pt x="1363078" y="0"/>
                </a:lnTo>
                <a:cubicBezTo>
                  <a:pt x="1385890" y="0"/>
                  <a:pt x="1404383" y="15541"/>
                  <a:pt x="1404383" y="34711"/>
                </a:cubicBezTo>
                <a:lnTo>
                  <a:pt x="1404383" y="182235"/>
                </a:lnTo>
                <a:cubicBezTo>
                  <a:pt x="1404383" y="201405"/>
                  <a:pt x="1385890" y="216946"/>
                  <a:pt x="1363078" y="216946"/>
                </a:cubicBezTo>
                <a:lnTo>
                  <a:pt x="0" y="216946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  <a:ln w="7600" cap="flat">
            <a:noFill/>
            <a:bevel/>
          </a:ln>
        </p:spPr>
        <p:txBody>
          <a:bodyPr wrap="square" lIns="0" tIns="0" rIns="0" bIns="0" rtlCol="0" anchor="ctr"/>
          <a:lstStyle/>
          <a:p>
            <a:pPr algn="l">
              <a:lnSpc>
                <a:spcPct val="120000"/>
              </a:lnSpc>
              <a:buClrTx/>
              <a:buSzTx/>
            </a:pPr>
            <a:r>
              <a:rPr kumimoji="1" lang="zh-CN" altLang="en-US" sz="20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编写部署文件</a:t>
            </a:r>
            <a:endParaRPr kumimoji="1" lang="zh-CN" altLang="en-US" sz="20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任意多边形: 形状 7"/>
          <p:cNvSpPr/>
          <p:nvPr/>
        </p:nvSpPr>
        <p:spPr>
          <a:xfrm>
            <a:off x="2315845" y="4712970"/>
            <a:ext cx="5545455" cy="635635"/>
          </a:xfrm>
          <a:custGeom>
            <a:avLst/>
            <a:gdLst>
              <a:gd name="rtl" fmla="*/ 22800 w 1404383"/>
              <a:gd name="rtr" fmla="*/ 1381583 w 1404383"/>
            </a:gdLst>
            <a:ahLst/>
            <a:cxnLst/>
            <a:rect l="rtl" t="t" r="rtr" b="b"/>
            <a:pathLst>
              <a:path w="1404383" h="216946">
                <a:moveTo>
                  <a:pt x="0" y="0"/>
                </a:moveTo>
                <a:lnTo>
                  <a:pt x="1363078" y="0"/>
                </a:lnTo>
                <a:cubicBezTo>
                  <a:pt x="1385890" y="0"/>
                  <a:pt x="1404383" y="15541"/>
                  <a:pt x="1404383" y="34711"/>
                </a:cubicBezTo>
                <a:lnTo>
                  <a:pt x="1404383" y="182235"/>
                </a:lnTo>
                <a:cubicBezTo>
                  <a:pt x="1404383" y="201405"/>
                  <a:pt x="1385890" y="216946"/>
                  <a:pt x="1363078" y="216946"/>
                </a:cubicBezTo>
                <a:lnTo>
                  <a:pt x="0" y="216946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  <a:ln w="7600" cap="flat">
            <a:noFill/>
            <a:bevel/>
          </a:ln>
        </p:spPr>
        <p:txBody>
          <a:bodyPr wrap="square" lIns="0" tIns="0" rIns="0" bIns="0" rtlCol="0" anchor="ctr"/>
          <a:lstStyle/>
          <a:p>
            <a:pPr marL="0" marR="0" lvl="0" algn="l" defTabSz="914400" rtl="0" eaLnBrk="1" fontAlgn="base" latinLnBrk="0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 sz="20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运行servlet</a:t>
            </a:r>
            <a:endParaRPr kumimoji="1" lang="zh-CN" altLang="en-US" sz="20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任意多边形: 形状 8"/>
          <p:cNvSpPr/>
          <p:nvPr/>
        </p:nvSpPr>
        <p:spPr>
          <a:xfrm>
            <a:off x="1163955" y="4712970"/>
            <a:ext cx="1151890" cy="934720"/>
          </a:xfrm>
          <a:custGeom>
            <a:avLst/>
            <a:gdLst>
              <a:gd name="rtt" fmla="*/ 106933 h 319038"/>
              <a:gd name="rtb" fmla="*/ 207577 h 319038"/>
            </a:gdLst>
            <a:ahLst/>
            <a:cxnLst/>
            <a:rect l="l" t="rtt" r="r" b="rtb"/>
            <a:pathLst>
              <a:path w="291732" h="319038">
                <a:moveTo>
                  <a:pt x="0" y="0"/>
                </a:moveTo>
                <a:lnTo>
                  <a:pt x="145866" y="102092"/>
                </a:lnTo>
                <a:lnTo>
                  <a:pt x="291732" y="0"/>
                </a:lnTo>
                <a:lnTo>
                  <a:pt x="291732" y="216946"/>
                </a:lnTo>
                <a:lnTo>
                  <a:pt x="145866" y="319038"/>
                </a:lnTo>
                <a:lnTo>
                  <a:pt x="0" y="216946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7600" cap="flat">
            <a:noFill/>
            <a:bevel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sz="2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9" grpId="0" animBg="1"/>
      <p:bldP spid="2" grpId="0" animBg="1"/>
      <p:bldP spid="6" grpId="0" animBg="1"/>
      <p:bldP spid="9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929005" y="123825"/>
            <a:ext cx="5982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Servlet的部署、创建与运行</a:t>
            </a:r>
          </a:p>
        </p:txBody>
      </p:sp>
      <p:sp>
        <p:nvSpPr>
          <p:cNvPr id="24" name=" 2050"/>
          <p:cNvSpPr>
            <a:spLocks noChangeAspect="1"/>
          </p:cNvSpPr>
          <p:nvPr/>
        </p:nvSpPr>
        <p:spPr bwMode="auto">
          <a:xfrm>
            <a:off x="416362" y="2009800"/>
            <a:ext cx="258185" cy="39600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base"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0600" y="2009775"/>
            <a:ext cx="76669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kumimoji="1" lang="zh-CN" altLang="en-US" sz="2400" b="1" kern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编写</a:t>
            </a:r>
            <a:r>
              <a:rPr kumimoji="1" lang="en-US" altLang="zh-CN" sz="2400" b="1" kern="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javax.servlet.http</a:t>
            </a:r>
            <a:r>
              <a:rPr kumimoji="1" lang="zh-CN" altLang="en-US" sz="2400" b="1" kern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包中的</a:t>
            </a:r>
            <a:r>
              <a:rPr kumimoji="1" lang="en-US" altLang="zh-CN" sz="2400" b="1" kern="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HttpServlet</a:t>
            </a:r>
            <a:r>
              <a:rPr kumimoji="1" lang="zh-CN" altLang="en-US" sz="2400" b="1" kern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类的子类。</a:t>
            </a:r>
            <a:endParaRPr kumimoji="1" lang="en-US" altLang="zh-CN" sz="2400" b="1" kern="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None/>
            </a:pP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850" y="950913"/>
            <a:ext cx="8496300" cy="6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、编写一个创建</a:t>
            </a:r>
            <a:r>
              <a:rPr kumimoji="0" lang="en-US" altLang="zh-CN" sz="2400" b="1" i="0" u="none" strike="noStrike" cap="none" spc="0" normalizeH="0" baseline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Servlet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对象的类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 2050"/>
          <p:cNvSpPr>
            <a:spLocks noChangeAspect="1"/>
          </p:cNvSpPr>
          <p:nvPr/>
        </p:nvSpPr>
        <p:spPr bwMode="auto">
          <a:xfrm>
            <a:off x="416560" y="3506470"/>
            <a:ext cx="258445" cy="39624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base"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0600" y="3506470"/>
            <a:ext cx="76669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kumimoji="1" lang="zh-CN" altLang="en-US" sz="2400" b="1" kern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将</a:t>
            </a:r>
            <a:r>
              <a:rPr kumimoji="1" lang="en-US" altLang="zh-CN" sz="2400" b="1" kern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Tomcat</a:t>
            </a:r>
            <a:r>
              <a:rPr kumimoji="1" lang="zh-CN" altLang="en-US" sz="2400" b="1" kern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子目录</a:t>
            </a:r>
            <a:r>
              <a:rPr kumimoji="1" lang="en-US" altLang="zh-CN" sz="2400" b="1" kern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lib</a:t>
            </a:r>
            <a:r>
              <a:rPr kumimoji="1" lang="zh-CN" altLang="en-US" sz="2400" b="1" kern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中的</a:t>
            </a:r>
            <a:r>
              <a:rPr kumimoji="1" lang="en-US" altLang="zh-CN" sz="2400" b="1" kern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servlet-api.jar</a:t>
            </a:r>
            <a:r>
              <a:rPr kumimoji="1" lang="zh-CN" altLang="en-US" sz="2400" b="1" kern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复制到</a:t>
            </a:r>
            <a:r>
              <a:rPr kumimoji="1" lang="en-US" altLang="zh-CN" sz="2400" b="1" kern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Tomcat</a:t>
            </a:r>
            <a:r>
              <a:rPr kumimoji="1" lang="zh-CN" altLang="en-US" sz="2400" b="1" kern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使用的</a:t>
            </a:r>
            <a:r>
              <a:rPr kumimoji="1" lang="en-US" altLang="zh-CN" sz="2400" b="1" kern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JDK</a:t>
            </a:r>
            <a:r>
              <a:rPr kumimoji="1" lang="zh-CN" altLang="en-US" sz="2400" b="1" kern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的扩展目录中，例如</a:t>
            </a:r>
            <a:r>
              <a:rPr kumimoji="1"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D:\jdk1.7\jre\lib\ext </a:t>
            </a:r>
            <a:endParaRPr kumimoji="1" lang="en-US" altLang="zh-CN" sz="2400" b="1" kern="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None/>
            </a:pPr>
            <a:endParaRPr kumimoji="1" lang="en-US" altLang="zh-CN" sz="2400" b="1" kern="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None/>
            </a:pP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24" grpId="0" bldLvl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929005" y="123825"/>
            <a:ext cx="5982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Servlet的部署、创建与运行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352425" y="941705"/>
            <a:ext cx="4751705" cy="5518150"/>
            <a:chOff x="204" y="210"/>
            <a:chExt cx="2993" cy="3583"/>
          </a:xfrm>
        </p:grpSpPr>
        <p:grpSp>
          <p:nvGrpSpPr>
            <p:cNvPr id="16" name="Group 4"/>
            <p:cNvGrpSpPr/>
            <p:nvPr/>
          </p:nvGrpSpPr>
          <p:grpSpPr bwMode="auto">
            <a:xfrm>
              <a:off x="1202" y="210"/>
              <a:ext cx="1088" cy="907"/>
              <a:chOff x="2064" y="709"/>
              <a:chExt cx="1088" cy="907"/>
            </a:xfrm>
          </p:grpSpPr>
          <p:sp>
            <p:nvSpPr>
              <p:cNvPr id="29" name="Rectangle 5"/>
              <p:cNvSpPr>
                <a:spLocks noChangeArrowheads="1"/>
              </p:cNvSpPr>
              <p:nvPr/>
            </p:nvSpPr>
            <p:spPr bwMode="auto">
              <a:xfrm>
                <a:off x="2064" y="709"/>
                <a:ext cx="1088" cy="907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Blip>
                    <a:blip r:embed="rId3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40000"/>
                  </a:lnSpc>
                  <a:spcBef>
                    <a:spcPct val="0"/>
                  </a:spcBef>
                  <a:buFontTx/>
                  <a:buNone/>
                </a:pPr>
                <a:endParaRPr kumimoji="0" lang="en-US" altLang="zh-CN" sz="1800">
                  <a:latin typeface="Arial" panose="020B0604020202020204" pitchFamily="34" charset="0"/>
                </a:endParaRPr>
              </a:p>
              <a:p>
                <a:pPr algn="ctr" eaLnBrk="1" hangingPunct="1">
                  <a:lnSpc>
                    <a:spcPct val="40000"/>
                  </a:lnSpc>
                  <a:spcBef>
                    <a:spcPct val="0"/>
                  </a:spcBef>
                  <a:buFontTx/>
                  <a:buNone/>
                </a:pPr>
                <a:endParaRPr kumimoji="0" lang="en-US" altLang="zh-CN" sz="1800">
                  <a:latin typeface="Arial" panose="020B0604020202020204" pitchFamily="34" charset="0"/>
                </a:endParaRPr>
              </a:p>
              <a:p>
                <a:pPr algn="ctr" eaLnBrk="1" hangingPunct="1">
                  <a:lnSpc>
                    <a:spcPct val="40000"/>
                  </a:lnSpc>
                  <a:spcBef>
                    <a:spcPct val="0"/>
                  </a:spcBef>
                  <a:buFontTx/>
                  <a:buNone/>
                </a:pPr>
                <a:endParaRPr kumimoji="0" lang="en-US" altLang="zh-CN" sz="1800">
                  <a:latin typeface="Arial" panose="020B0604020202020204" pitchFamily="34" charset="0"/>
                </a:endParaRPr>
              </a:p>
              <a:p>
                <a:pPr algn="ctr" eaLnBrk="1" hangingPunct="1">
                  <a:lnSpc>
                    <a:spcPct val="4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</a:rPr>
                  <a:t>GenericServlet</a:t>
                </a:r>
                <a:endParaRPr kumimoji="0" lang="en-US" altLang="zh-CN" sz="900">
                  <a:latin typeface="Arial" panose="020B0604020202020204" pitchFamily="34" charset="0"/>
                </a:endParaRPr>
              </a:p>
              <a:p>
                <a:pPr algn="ctr" eaLnBrk="1" hangingPunct="1">
                  <a:lnSpc>
                    <a:spcPct val="40000"/>
                  </a:lnSpc>
                  <a:spcBef>
                    <a:spcPct val="0"/>
                  </a:spcBef>
                  <a:buFontTx/>
                  <a:buNone/>
                </a:pPr>
                <a:endParaRPr kumimoji="0" lang="en-US" altLang="zh-CN" sz="900">
                  <a:latin typeface="Arial" panose="020B0604020202020204" pitchFamily="34" charset="0"/>
                </a:endParaRPr>
              </a:p>
              <a:p>
                <a:pPr algn="ctr" eaLnBrk="1" hangingPunct="1">
                  <a:lnSpc>
                    <a:spcPct val="40000"/>
                  </a:lnSpc>
                  <a:spcBef>
                    <a:spcPct val="0"/>
                  </a:spcBef>
                  <a:buFontTx/>
                  <a:buNone/>
                </a:pPr>
                <a:endParaRPr kumimoji="0" lang="en-US" altLang="zh-CN" sz="1800">
                  <a:latin typeface="Arial" panose="020B0604020202020204" pitchFamily="34" charset="0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</a:rPr>
                  <a:t>init()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</a:rPr>
                  <a:t>destroy()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</a:rPr>
                  <a:t>service(….)</a:t>
                </a:r>
              </a:p>
            </p:txBody>
          </p:sp>
          <p:sp>
            <p:nvSpPr>
              <p:cNvPr id="30" name="Line 6"/>
              <p:cNvSpPr>
                <a:spLocks noChangeShapeType="1"/>
              </p:cNvSpPr>
              <p:nvPr/>
            </p:nvSpPr>
            <p:spPr bwMode="auto">
              <a:xfrm>
                <a:off x="2064" y="981"/>
                <a:ext cx="108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" name="Group 7"/>
            <p:cNvGrpSpPr/>
            <p:nvPr/>
          </p:nvGrpSpPr>
          <p:grpSpPr bwMode="auto">
            <a:xfrm>
              <a:off x="1202" y="1389"/>
              <a:ext cx="1088" cy="1043"/>
              <a:chOff x="2154" y="1616"/>
              <a:chExt cx="1088" cy="1043"/>
            </a:xfrm>
          </p:grpSpPr>
          <p:sp>
            <p:nvSpPr>
              <p:cNvPr id="27" name="Rectangle 8"/>
              <p:cNvSpPr>
                <a:spLocks noChangeArrowheads="1"/>
              </p:cNvSpPr>
              <p:nvPr/>
            </p:nvSpPr>
            <p:spPr bwMode="auto">
              <a:xfrm>
                <a:off x="2154" y="1616"/>
                <a:ext cx="1088" cy="1043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Blip>
                    <a:blip r:embed="rId3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</a:rPr>
                  <a:t>HttpServlet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</a:rPr>
                  <a:t>init()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</a:rPr>
                  <a:t>destroy()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</a:rPr>
                  <a:t> doGet()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</a:rPr>
                  <a:t> doPost()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</a:rPr>
                  <a:t>service(….)</a:t>
                </a:r>
              </a:p>
            </p:txBody>
          </p:sp>
          <p:sp>
            <p:nvSpPr>
              <p:cNvPr id="28" name="Line 9"/>
              <p:cNvSpPr>
                <a:spLocks noChangeShapeType="1"/>
              </p:cNvSpPr>
              <p:nvPr/>
            </p:nvSpPr>
            <p:spPr bwMode="auto">
              <a:xfrm>
                <a:off x="2154" y="1797"/>
                <a:ext cx="108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Group 10"/>
            <p:cNvGrpSpPr/>
            <p:nvPr/>
          </p:nvGrpSpPr>
          <p:grpSpPr bwMode="auto">
            <a:xfrm>
              <a:off x="2109" y="2750"/>
              <a:ext cx="1088" cy="1043"/>
              <a:chOff x="2154" y="1616"/>
              <a:chExt cx="1088" cy="1043"/>
            </a:xfrm>
          </p:grpSpPr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2154" y="1616"/>
                <a:ext cx="1088" cy="1043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Blip>
                    <a:blip r:embed="rId3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</a:rPr>
                  <a:t>MyServlet2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</a:rPr>
                  <a:t>init()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</a:rPr>
                  <a:t>destroy()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</a:rPr>
                  <a:t> doGet()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</a:rPr>
                  <a:t> doPost()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</a:rPr>
                  <a:t>service(….)</a:t>
                </a:r>
              </a:p>
            </p:txBody>
          </p:sp>
          <p:sp>
            <p:nvSpPr>
              <p:cNvPr id="26" name="Line 12"/>
              <p:cNvSpPr>
                <a:spLocks noChangeShapeType="1"/>
              </p:cNvSpPr>
              <p:nvPr/>
            </p:nvSpPr>
            <p:spPr bwMode="auto">
              <a:xfrm>
                <a:off x="2154" y="1797"/>
                <a:ext cx="108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" name="Group 13"/>
            <p:cNvGrpSpPr/>
            <p:nvPr/>
          </p:nvGrpSpPr>
          <p:grpSpPr bwMode="auto">
            <a:xfrm>
              <a:off x="204" y="2750"/>
              <a:ext cx="1088" cy="1043"/>
              <a:chOff x="2154" y="1616"/>
              <a:chExt cx="1088" cy="1043"/>
            </a:xfrm>
          </p:grpSpPr>
          <p:sp>
            <p:nvSpPr>
              <p:cNvPr id="23" name="Rectangle 14"/>
              <p:cNvSpPr>
                <a:spLocks noChangeArrowheads="1"/>
              </p:cNvSpPr>
              <p:nvPr/>
            </p:nvSpPr>
            <p:spPr bwMode="auto">
              <a:xfrm>
                <a:off x="2154" y="1616"/>
                <a:ext cx="1088" cy="1043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Blip>
                    <a:blip r:embed="rId3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</a:rPr>
                  <a:t>MyServlet1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</a:rPr>
                  <a:t>init()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</a:rPr>
                  <a:t>destroy()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</a:rPr>
                  <a:t> doGet()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</a:rPr>
                  <a:t> doPost()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</a:rPr>
                  <a:t>service(….)</a:t>
                </a:r>
              </a:p>
            </p:txBody>
          </p:sp>
          <p:sp>
            <p:nvSpPr>
              <p:cNvPr id="5" name="Line 15"/>
              <p:cNvSpPr>
                <a:spLocks noChangeShapeType="1"/>
              </p:cNvSpPr>
              <p:nvPr/>
            </p:nvSpPr>
            <p:spPr bwMode="auto">
              <a:xfrm>
                <a:off x="2154" y="1797"/>
                <a:ext cx="108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V="1">
              <a:off x="703" y="2432"/>
              <a:ext cx="680" cy="3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H="1" flipV="1">
              <a:off x="1882" y="2432"/>
              <a:ext cx="726" cy="3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V="1">
              <a:off x="1746" y="1117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75080" y="4014470"/>
            <a:ext cx="7884795" cy="2565400"/>
            <a:chOff x="2008" y="6322"/>
            <a:chExt cx="12417" cy="4040"/>
          </a:xfrm>
        </p:grpSpPr>
        <p:sp>
          <p:nvSpPr>
            <p:cNvPr id="6" name="Text Box 19"/>
            <p:cNvSpPr txBox="1">
              <a:spLocks noChangeArrowheads="1"/>
            </p:cNvSpPr>
            <p:nvPr/>
          </p:nvSpPr>
          <p:spPr bwMode="auto">
            <a:xfrm>
              <a:off x="9853" y="6322"/>
              <a:ext cx="4573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SzPct val="75000"/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0" lang="en-US" altLang="zh-CN" sz="1800">
                  <a:latin typeface="Arial" panose="020B0604020202020204" pitchFamily="34" charset="0"/>
                </a:rPr>
                <a:t>Web</a:t>
              </a:r>
              <a:r>
                <a:rPr kumimoji="0" lang="zh-CN" altLang="en-US" sz="1800">
                  <a:latin typeface="Arial" panose="020B0604020202020204" pitchFamily="34" charset="0"/>
                </a:rPr>
                <a:t>程序中自定义的</a:t>
              </a:r>
              <a:r>
                <a:rPr kumimoji="0" lang="en-US" altLang="zh-CN" sz="1800">
                  <a:latin typeface="Arial" panose="020B0604020202020204" pitchFamily="34" charset="0"/>
                </a:rPr>
                <a:t>Servlet,</a:t>
              </a:r>
              <a:r>
                <a:rPr kumimoji="0" lang="zh-CN" altLang="en-US" sz="1800">
                  <a:latin typeface="Arial" panose="020B0604020202020204" pitchFamily="34" charset="0"/>
                </a:rPr>
                <a:t>派生</a:t>
              </a:r>
              <a:r>
                <a:rPr kumimoji="0" lang="en-US" altLang="zh-CN" sz="1800">
                  <a:latin typeface="Arial" panose="020B0604020202020204" pitchFamily="34" charset="0"/>
                </a:rPr>
                <a:t>HttpServlet,</a:t>
              </a:r>
              <a:r>
                <a:rPr kumimoji="0" lang="zh-CN" altLang="en-US" sz="1800">
                  <a:latin typeface="Arial" panose="020B0604020202020204" pitchFamily="34" charset="0"/>
                </a:rPr>
                <a:t>根据需要重载特定的方法</a:t>
              </a:r>
            </a:p>
          </p:txBody>
        </p:sp>
        <p:cxnSp>
          <p:nvCxnSpPr>
            <p:cNvPr id="10" name="AutoShape 20"/>
            <p:cNvCxnSpPr>
              <a:cxnSpLocks noChangeShapeType="1"/>
            </p:cNvCxnSpPr>
            <p:nvPr/>
          </p:nvCxnSpPr>
          <p:spPr bwMode="auto">
            <a:xfrm rot="10800000" flipV="1">
              <a:off x="2008" y="7454"/>
              <a:ext cx="7938" cy="2908"/>
            </a:xfrm>
            <a:prstGeom prst="curvedConnector4">
              <a:avLst>
                <a:gd name="adj1" fmla="val 1906"/>
                <a:gd name="adj2" fmla="val 108075"/>
              </a:avLst>
            </a:prstGeom>
            <a:noFill/>
            <a:ln w="38100">
              <a:solidFill>
                <a:srgbClr val="00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21"/>
            <p:cNvCxnSpPr>
              <a:cxnSpLocks noChangeShapeType="1"/>
              <a:stCxn id="6" idx="1"/>
              <a:endCxn id="25" idx="0"/>
            </p:cNvCxnSpPr>
            <p:nvPr/>
          </p:nvCxnSpPr>
          <p:spPr bwMode="auto">
            <a:xfrm rot="10800000" flipV="1">
              <a:off x="6678" y="7049"/>
              <a:ext cx="3175" cy="594"/>
            </a:xfrm>
            <a:prstGeom prst="curvedConnector2">
              <a:avLst/>
            </a:prstGeom>
            <a:noFill/>
            <a:ln w="38100">
              <a:solidFill>
                <a:srgbClr val="00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5895975" y="2267585"/>
            <a:ext cx="3263900" cy="922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</a:rPr>
              <a:t>包含在</a:t>
            </a:r>
            <a:r>
              <a:rPr kumimoji="0" lang="en-US" altLang="zh-CN" sz="1800">
                <a:latin typeface="Arial" panose="020B0604020202020204" pitchFamily="34" charset="0"/>
              </a:rPr>
              <a:t>javax.servlet.http</a:t>
            </a:r>
            <a:r>
              <a:rPr kumimoji="0" lang="zh-CN" altLang="en-US" sz="1800">
                <a:latin typeface="Arial" panose="020B0604020202020204" pitchFamily="34" charset="0"/>
              </a:rPr>
              <a:t>中，实现了</a:t>
            </a:r>
            <a:r>
              <a:rPr kumimoji="0" lang="en-US" altLang="zh-CN" sz="1800">
                <a:latin typeface="Arial" panose="020B0604020202020204" pitchFamily="34" charset="0"/>
              </a:rPr>
              <a:t>Servlet</a:t>
            </a:r>
            <a:r>
              <a:rPr kumimoji="0" lang="zh-CN" altLang="en-US" sz="1800">
                <a:latin typeface="Arial" panose="020B0604020202020204" pitchFamily="34" charset="0"/>
              </a:rPr>
              <a:t>接口</a:t>
            </a:r>
            <a:r>
              <a:rPr kumimoji="0" lang="en-US" altLang="zh-CN" sz="1800">
                <a:latin typeface="Arial" panose="020B0604020202020204" pitchFamily="34" charset="0"/>
              </a:rPr>
              <a:t>,</a:t>
            </a:r>
            <a:r>
              <a:rPr kumimoji="0" lang="zh-CN" altLang="en-US" sz="1800">
                <a:latin typeface="Arial" panose="020B0604020202020204" pitchFamily="34" charset="0"/>
              </a:rPr>
              <a:t>提供了</a:t>
            </a:r>
            <a:r>
              <a:rPr kumimoji="0" lang="en-US" altLang="zh-CN" sz="1800">
                <a:latin typeface="Arial" panose="020B0604020202020204" pitchFamily="34" charset="0"/>
              </a:rPr>
              <a:t>HTTP</a:t>
            </a:r>
            <a:r>
              <a:rPr kumimoji="0" lang="zh-CN" altLang="en-US" sz="1800">
                <a:latin typeface="Arial" panose="020B0604020202020204" pitchFamily="34" charset="0"/>
              </a:rPr>
              <a:t>的扩展</a:t>
            </a: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5824855" y="941705"/>
            <a:ext cx="2633980" cy="922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</a:rPr>
              <a:t>包含在</a:t>
            </a:r>
            <a:r>
              <a:rPr kumimoji="0" lang="en-US" altLang="zh-CN" sz="1800">
                <a:latin typeface="Arial" panose="020B0604020202020204" pitchFamily="34" charset="0"/>
              </a:rPr>
              <a:t>javax.servlet</a:t>
            </a:r>
            <a:r>
              <a:rPr kumimoji="0" lang="zh-CN" altLang="en-US" sz="1800">
                <a:latin typeface="Arial" panose="020B0604020202020204" pitchFamily="34" charset="0"/>
              </a:rPr>
              <a:t>中的抽象类</a:t>
            </a:r>
            <a:r>
              <a:rPr kumimoji="0" lang="en-US" altLang="zh-CN" sz="1800">
                <a:latin typeface="Arial" panose="020B0604020202020204" pitchFamily="34" charset="0"/>
              </a:rPr>
              <a:t>,</a:t>
            </a:r>
            <a:r>
              <a:rPr kumimoji="0" lang="zh-CN" altLang="en-US" sz="1800">
                <a:latin typeface="Arial" panose="020B0604020202020204" pitchFamily="34" charset="0"/>
              </a:rPr>
              <a:t>定义了</a:t>
            </a:r>
            <a:r>
              <a:rPr kumimoji="0" lang="en-US" altLang="zh-CN" sz="1800">
                <a:latin typeface="Arial" panose="020B0604020202020204" pitchFamily="34" charset="0"/>
              </a:rPr>
              <a:t>Servlet</a:t>
            </a:r>
            <a:r>
              <a:rPr kumimoji="0" lang="zh-CN" altLang="en-US" sz="1800">
                <a:latin typeface="Arial" panose="020B0604020202020204" pitchFamily="34" charset="0"/>
              </a:rPr>
              <a:t>的通用接口</a:t>
            </a:r>
          </a:p>
        </p:txBody>
      </p:sp>
      <p:cxnSp>
        <p:nvCxnSpPr>
          <p:cNvPr id="14" name="AutoShape 24"/>
          <p:cNvCxnSpPr>
            <a:cxnSpLocks noChangeShapeType="1"/>
            <a:stCxn id="13" idx="1"/>
            <a:endCxn id="29" idx="0"/>
          </p:cNvCxnSpPr>
          <p:nvPr/>
        </p:nvCxnSpPr>
        <p:spPr bwMode="auto">
          <a:xfrm rot="10800000">
            <a:off x="2800350" y="941705"/>
            <a:ext cx="3024505" cy="462280"/>
          </a:xfrm>
          <a:prstGeom prst="curvedConnector4">
            <a:avLst>
              <a:gd name="adj1" fmla="val 35713"/>
              <a:gd name="adj2" fmla="val 151582"/>
            </a:avLst>
          </a:prstGeom>
          <a:noFill/>
          <a:ln w="38100">
            <a:solidFill>
              <a:srgbClr val="00FF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5"/>
          <p:cNvCxnSpPr>
            <a:cxnSpLocks noChangeShapeType="1"/>
          </p:cNvCxnSpPr>
          <p:nvPr/>
        </p:nvCxnSpPr>
        <p:spPr bwMode="auto">
          <a:xfrm rot="10800000" flipV="1">
            <a:off x="3708400" y="2686685"/>
            <a:ext cx="2187575" cy="166370"/>
          </a:xfrm>
          <a:prstGeom prst="curvedConnector3">
            <a:avLst>
              <a:gd name="adj1" fmla="val 51328"/>
            </a:avLst>
          </a:prstGeom>
          <a:noFill/>
          <a:ln w="38100">
            <a:solidFill>
              <a:srgbClr val="00FF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929005" y="123825"/>
            <a:ext cx="5982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Servlet的部署、创建与运行</a:t>
            </a:r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323850" y="950913"/>
            <a:ext cx="8496300" cy="71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、保存编译这个类所得到的字节码文件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39090" y="2153920"/>
            <a:ext cx="8256905" cy="829945"/>
            <a:chOff x="557" y="2922"/>
            <a:chExt cx="13003" cy="1307"/>
          </a:xfrm>
        </p:grpSpPr>
        <p:sp>
          <p:nvSpPr>
            <p:cNvPr id="4" name=" 2050"/>
            <p:cNvSpPr>
              <a:spLocks noChangeAspect="1"/>
            </p:cNvSpPr>
            <p:nvPr/>
          </p:nvSpPr>
          <p:spPr bwMode="auto">
            <a:xfrm>
              <a:off x="557" y="2922"/>
              <a:ext cx="407" cy="624"/>
            </a:xfrm>
            <a:custGeom>
              <a:avLst/>
              <a:gdLst/>
              <a:ahLst/>
              <a:cxnLst/>
              <a:rect l="0" t="0" r="r" b="b"/>
              <a:pathLst>
                <a:path w="1646238" h="2433638">
                  <a:moveTo>
                    <a:pt x="577732" y="161925"/>
                  </a:moveTo>
                  <a:lnTo>
                    <a:pt x="586070" y="162719"/>
                  </a:lnTo>
                  <a:lnTo>
                    <a:pt x="593614" y="163910"/>
                  </a:lnTo>
                  <a:lnTo>
                    <a:pt x="597585" y="164703"/>
                  </a:lnTo>
                  <a:lnTo>
                    <a:pt x="601953" y="165894"/>
                  </a:lnTo>
                  <a:lnTo>
                    <a:pt x="605526" y="167482"/>
                  </a:lnTo>
                  <a:lnTo>
                    <a:pt x="609100" y="169069"/>
                  </a:lnTo>
                  <a:lnTo>
                    <a:pt x="612674" y="171053"/>
                  </a:lnTo>
                  <a:lnTo>
                    <a:pt x="616247" y="173435"/>
                  </a:lnTo>
                  <a:lnTo>
                    <a:pt x="619821" y="176610"/>
                  </a:lnTo>
                  <a:lnTo>
                    <a:pt x="623394" y="179388"/>
                  </a:lnTo>
                  <a:lnTo>
                    <a:pt x="626968" y="182563"/>
                  </a:lnTo>
                  <a:lnTo>
                    <a:pt x="630145" y="186135"/>
                  </a:lnTo>
                  <a:lnTo>
                    <a:pt x="633321" y="190103"/>
                  </a:lnTo>
                  <a:lnTo>
                    <a:pt x="636498" y="194469"/>
                  </a:lnTo>
                  <a:lnTo>
                    <a:pt x="639674" y="199232"/>
                  </a:lnTo>
                  <a:lnTo>
                    <a:pt x="642454" y="204788"/>
                  </a:lnTo>
                  <a:lnTo>
                    <a:pt x="645233" y="210344"/>
                  </a:lnTo>
                  <a:lnTo>
                    <a:pt x="648013" y="216297"/>
                  </a:lnTo>
                  <a:lnTo>
                    <a:pt x="650792" y="222647"/>
                  </a:lnTo>
                  <a:lnTo>
                    <a:pt x="653969" y="229394"/>
                  </a:lnTo>
                  <a:lnTo>
                    <a:pt x="656351" y="237332"/>
                  </a:lnTo>
                  <a:lnTo>
                    <a:pt x="658733" y="245269"/>
                  </a:lnTo>
                  <a:lnTo>
                    <a:pt x="838208" y="927100"/>
                  </a:lnTo>
                  <a:lnTo>
                    <a:pt x="840193" y="928291"/>
                  </a:lnTo>
                  <a:lnTo>
                    <a:pt x="841781" y="933450"/>
                  </a:lnTo>
                  <a:lnTo>
                    <a:pt x="899356" y="921941"/>
                  </a:lnTo>
                  <a:lnTo>
                    <a:pt x="911665" y="922338"/>
                  </a:lnTo>
                  <a:lnTo>
                    <a:pt x="923180" y="923529"/>
                  </a:lnTo>
                  <a:lnTo>
                    <a:pt x="935489" y="924719"/>
                  </a:lnTo>
                  <a:lnTo>
                    <a:pt x="946607" y="926704"/>
                  </a:lnTo>
                  <a:lnTo>
                    <a:pt x="957725" y="929482"/>
                  </a:lnTo>
                  <a:lnTo>
                    <a:pt x="969240" y="932657"/>
                  </a:lnTo>
                  <a:lnTo>
                    <a:pt x="979960" y="936229"/>
                  </a:lnTo>
                  <a:lnTo>
                    <a:pt x="991078" y="939800"/>
                  </a:lnTo>
                  <a:lnTo>
                    <a:pt x="1001402" y="944166"/>
                  </a:lnTo>
                  <a:lnTo>
                    <a:pt x="1011726" y="948929"/>
                  </a:lnTo>
                  <a:lnTo>
                    <a:pt x="1022049" y="954485"/>
                  </a:lnTo>
                  <a:lnTo>
                    <a:pt x="1031976" y="960438"/>
                  </a:lnTo>
                  <a:lnTo>
                    <a:pt x="1041506" y="966788"/>
                  </a:lnTo>
                  <a:lnTo>
                    <a:pt x="1051432" y="973535"/>
                  </a:lnTo>
                  <a:lnTo>
                    <a:pt x="1060565" y="980679"/>
                  </a:lnTo>
                  <a:lnTo>
                    <a:pt x="1069697" y="988616"/>
                  </a:lnTo>
                  <a:lnTo>
                    <a:pt x="1076050" y="994172"/>
                  </a:lnTo>
                  <a:lnTo>
                    <a:pt x="1081212" y="999729"/>
                  </a:lnTo>
                  <a:lnTo>
                    <a:pt x="1086374" y="1005682"/>
                  </a:lnTo>
                  <a:lnTo>
                    <a:pt x="1090345" y="1012032"/>
                  </a:lnTo>
                  <a:lnTo>
                    <a:pt x="1126478" y="1071960"/>
                  </a:lnTo>
                  <a:lnTo>
                    <a:pt x="1183258" y="1074341"/>
                  </a:lnTo>
                  <a:lnTo>
                    <a:pt x="1184847" y="1075532"/>
                  </a:lnTo>
                  <a:lnTo>
                    <a:pt x="1199538" y="1077913"/>
                  </a:lnTo>
                  <a:lnTo>
                    <a:pt x="1214230" y="1081088"/>
                  </a:lnTo>
                  <a:lnTo>
                    <a:pt x="1228524" y="1085057"/>
                  </a:lnTo>
                  <a:lnTo>
                    <a:pt x="1242818" y="1089422"/>
                  </a:lnTo>
                  <a:lnTo>
                    <a:pt x="1256716" y="1094582"/>
                  </a:lnTo>
                  <a:lnTo>
                    <a:pt x="1271010" y="1100932"/>
                  </a:lnTo>
                  <a:lnTo>
                    <a:pt x="1284510" y="1106885"/>
                  </a:lnTo>
                  <a:lnTo>
                    <a:pt x="1298011" y="1114029"/>
                  </a:lnTo>
                  <a:lnTo>
                    <a:pt x="1310717" y="1121172"/>
                  </a:lnTo>
                  <a:lnTo>
                    <a:pt x="1323820" y="1129507"/>
                  </a:lnTo>
                  <a:lnTo>
                    <a:pt x="1336129" y="1137444"/>
                  </a:lnTo>
                  <a:lnTo>
                    <a:pt x="1348041" y="1146175"/>
                  </a:lnTo>
                  <a:lnTo>
                    <a:pt x="1359953" y="1155700"/>
                  </a:lnTo>
                  <a:lnTo>
                    <a:pt x="1371071" y="1165225"/>
                  </a:lnTo>
                  <a:lnTo>
                    <a:pt x="1381792" y="1175147"/>
                  </a:lnTo>
                  <a:lnTo>
                    <a:pt x="1392115" y="1185863"/>
                  </a:lnTo>
                  <a:lnTo>
                    <a:pt x="1408792" y="1204119"/>
                  </a:lnTo>
                  <a:lnTo>
                    <a:pt x="1424278" y="1223566"/>
                  </a:lnTo>
                  <a:lnTo>
                    <a:pt x="1439763" y="1243410"/>
                  </a:lnTo>
                  <a:lnTo>
                    <a:pt x="1454058" y="1263254"/>
                  </a:lnTo>
                  <a:lnTo>
                    <a:pt x="1467955" y="1283891"/>
                  </a:lnTo>
                  <a:lnTo>
                    <a:pt x="1480264" y="1305322"/>
                  </a:lnTo>
                  <a:lnTo>
                    <a:pt x="1492970" y="1327150"/>
                  </a:lnTo>
                  <a:lnTo>
                    <a:pt x="1504088" y="1348582"/>
                  </a:lnTo>
                  <a:lnTo>
                    <a:pt x="1505279" y="1351360"/>
                  </a:lnTo>
                  <a:lnTo>
                    <a:pt x="1506471" y="1352154"/>
                  </a:lnTo>
                  <a:lnTo>
                    <a:pt x="1508059" y="1352550"/>
                  </a:lnTo>
                  <a:lnTo>
                    <a:pt x="1518780" y="1353344"/>
                  </a:lnTo>
                  <a:lnTo>
                    <a:pt x="1528309" y="1355329"/>
                  </a:lnTo>
                  <a:lnTo>
                    <a:pt x="1537839" y="1357710"/>
                  </a:lnTo>
                  <a:lnTo>
                    <a:pt x="1546971" y="1360885"/>
                  </a:lnTo>
                  <a:lnTo>
                    <a:pt x="1555707" y="1364457"/>
                  </a:lnTo>
                  <a:lnTo>
                    <a:pt x="1563648" y="1368822"/>
                  </a:lnTo>
                  <a:lnTo>
                    <a:pt x="1571590" y="1373982"/>
                  </a:lnTo>
                  <a:lnTo>
                    <a:pt x="1578737" y="1379935"/>
                  </a:lnTo>
                  <a:lnTo>
                    <a:pt x="1585487" y="1385888"/>
                  </a:lnTo>
                  <a:lnTo>
                    <a:pt x="1591840" y="1392238"/>
                  </a:lnTo>
                  <a:lnTo>
                    <a:pt x="1597796" y="1398985"/>
                  </a:lnTo>
                  <a:lnTo>
                    <a:pt x="1603752" y="1406525"/>
                  </a:lnTo>
                  <a:lnTo>
                    <a:pt x="1608914" y="1413669"/>
                  </a:lnTo>
                  <a:lnTo>
                    <a:pt x="1613678" y="1421607"/>
                  </a:lnTo>
                  <a:lnTo>
                    <a:pt x="1618046" y="1429544"/>
                  </a:lnTo>
                  <a:lnTo>
                    <a:pt x="1622017" y="1437879"/>
                  </a:lnTo>
                  <a:lnTo>
                    <a:pt x="1625988" y="1446213"/>
                  </a:lnTo>
                  <a:lnTo>
                    <a:pt x="1629561" y="1454547"/>
                  </a:lnTo>
                  <a:lnTo>
                    <a:pt x="1632738" y="1463279"/>
                  </a:lnTo>
                  <a:lnTo>
                    <a:pt x="1635517" y="1471613"/>
                  </a:lnTo>
                  <a:lnTo>
                    <a:pt x="1637900" y="1479947"/>
                  </a:lnTo>
                  <a:lnTo>
                    <a:pt x="1639885" y="1488282"/>
                  </a:lnTo>
                  <a:lnTo>
                    <a:pt x="1641473" y="1497013"/>
                  </a:lnTo>
                  <a:lnTo>
                    <a:pt x="1643062" y="1504950"/>
                  </a:lnTo>
                  <a:lnTo>
                    <a:pt x="1644253" y="1512491"/>
                  </a:lnTo>
                  <a:lnTo>
                    <a:pt x="1645047" y="1520429"/>
                  </a:lnTo>
                  <a:lnTo>
                    <a:pt x="1645841" y="1527969"/>
                  </a:lnTo>
                  <a:lnTo>
                    <a:pt x="1646238" y="1534716"/>
                  </a:lnTo>
                  <a:lnTo>
                    <a:pt x="1646238" y="1541463"/>
                  </a:lnTo>
                  <a:lnTo>
                    <a:pt x="1646238" y="1548210"/>
                  </a:lnTo>
                  <a:lnTo>
                    <a:pt x="1645841" y="1553766"/>
                  </a:lnTo>
                  <a:lnTo>
                    <a:pt x="1645444" y="1558925"/>
                  </a:lnTo>
                  <a:lnTo>
                    <a:pt x="1643458" y="1570832"/>
                  </a:lnTo>
                  <a:lnTo>
                    <a:pt x="1642267" y="1583532"/>
                  </a:lnTo>
                  <a:lnTo>
                    <a:pt x="1641473" y="1595835"/>
                  </a:lnTo>
                  <a:lnTo>
                    <a:pt x="1640679" y="1608535"/>
                  </a:lnTo>
                  <a:lnTo>
                    <a:pt x="1634723" y="1749029"/>
                  </a:lnTo>
                  <a:lnTo>
                    <a:pt x="1628370" y="1889126"/>
                  </a:lnTo>
                  <a:lnTo>
                    <a:pt x="1627973" y="1902222"/>
                  </a:lnTo>
                  <a:lnTo>
                    <a:pt x="1626385" y="1915716"/>
                  </a:lnTo>
                  <a:lnTo>
                    <a:pt x="1625194" y="1928416"/>
                  </a:lnTo>
                  <a:lnTo>
                    <a:pt x="1623208" y="1941910"/>
                  </a:lnTo>
                  <a:lnTo>
                    <a:pt x="1621223" y="1954610"/>
                  </a:lnTo>
                  <a:lnTo>
                    <a:pt x="1618840" y="1968104"/>
                  </a:lnTo>
                  <a:lnTo>
                    <a:pt x="1616061" y="1980804"/>
                  </a:lnTo>
                  <a:lnTo>
                    <a:pt x="1612884" y="1993504"/>
                  </a:lnTo>
                  <a:lnTo>
                    <a:pt x="1604546" y="2026444"/>
                  </a:lnTo>
                  <a:lnTo>
                    <a:pt x="1595414" y="2058988"/>
                  </a:lnTo>
                  <a:lnTo>
                    <a:pt x="1586281" y="2091532"/>
                  </a:lnTo>
                  <a:lnTo>
                    <a:pt x="1577148" y="2123679"/>
                  </a:lnTo>
                  <a:lnTo>
                    <a:pt x="1579134" y="2125663"/>
                  </a:lnTo>
                  <a:lnTo>
                    <a:pt x="1617252" y="2294732"/>
                  </a:lnTo>
                  <a:lnTo>
                    <a:pt x="1571590" y="2303463"/>
                  </a:lnTo>
                  <a:lnTo>
                    <a:pt x="1487411" y="2318147"/>
                  </a:lnTo>
                  <a:lnTo>
                    <a:pt x="1251951" y="2359026"/>
                  </a:lnTo>
                  <a:lnTo>
                    <a:pt x="1000608" y="2402285"/>
                  </a:lnTo>
                  <a:lnTo>
                    <a:pt x="897370" y="2420541"/>
                  </a:lnTo>
                  <a:lnTo>
                    <a:pt x="824310" y="2433638"/>
                  </a:lnTo>
                  <a:lnTo>
                    <a:pt x="785398" y="2236391"/>
                  </a:lnTo>
                  <a:lnTo>
                    <a:pt x="781030" y="2228851"/>
                  </a:lnTo>
                  <a:lnTo>
                    <a:pt x="776662" y="2221707"/>
                  </a:lnTo>
                  <a:lnTo>
                    <a:pt x="771897" y="2214563"/>
                  </a:lnTo>
                  <a:lnTo>
                    <a:pt x="767133" y="2207816"/>
                  </a:lnTo>
                  <a:lnTo>
                    <a:pt x="761574" y="2201069"/>
                  </a:lnTo>
                  <a:lnTo>
                    <a:pt x="756015" y="2194719"/>
                  </a:lnTo>
                  <a:lnTo>
                    <a:pt x="750456" y="2188369"/>
                  </a:lnTo>
                  <a:lnTo>
                    <a:pt x="744897" y="2182416"/>
                  </a:lnTo>
                  <a:lnTo>
                    <a:pt x="738544" y="2176463"/>
                  </a:lnTo>
                  <a:lnTo>
                    <a:pt x="732191" y="2170907"/>
                  </a:lnTo>
                  <a:lnTo>
                    <a:pt x="725441" y="2165351"/>
                  </a:lnTo>
                  <a:lnTo>
                    <a:pt x="719088" y="2159794"/>
                  </a:lnTo>
                  <a:lnTo>
                    <a:pt x="711940" y="2155032"/>
                  </a:lnTo>
                  <a:lnTo>
                    <a:pt x="704396" y="2149873"/>
                  </a:lnTo>
                  <a:lnTo>
                    <a:pt x="697249" y="2145507"/>
                  </a:lnTo>
                  <a:lnTo>
                    <a:pt x="689705" y="2141141"/>
                  </a:lnTo>
                  <a:lnTo>
                    <a:pt x="678984" y="2135585"/>
                  </a:lnTo>
                  <a:lnTo>
                    <a:pt x="668660" y="2130029"/>
                  </a:lnTo>
                  <a:lnTo>
                    <a:pt x="648807" y="2118519"/>
                  </a:lnTo>
                  <a:lnTo>
                    <a:pt x="630145" y="2106216"/>
                  </a:lnTo>
                  <a:lnTo>
                    <a:pt x="611482" y="2093119"/>
                  </a:lnTo>
                  <a:lnTo>
                    <a:pt x="593217" y="2080022"/>
                  </a:lnTo>
                  <a:lnTo>
                    <a:pt x="576144" y="2065735"/>
                  </a:lnTo>
                  <a:lnTo>
                    <a:pt x="559070" y="2051447"/>
                  </a:lnTo>
                  <a:lnTo>
                    <a:pt x="543187" y="2035969"/>
                  </a:lnTo>
                  <a:lnTo>
                    <a:pt x="526907" y="2020491"/>
                  </a:lnTo>
                  <a:lnTo>
                    <a:pt x="511422" y="2004616"/>
                  </a:lnTo>
                  <a:lnTo>
                    <a:pt x="496333" y="1988344"/>
                  </a:lnTo>
                  <a:lnTo>
                    <a:pt x="481245" y="1971676"/>
                  </a:lnTo>
                  <a:lnTo>
                    <a:pt x="466951" y="1954610"/>
                  </a:lnTo>
                  <a:lnTo>
                    <a:pt x="452259" y="1937147"/>
                  </a:lnTo>
                  <a:lnTo>
                    <a:pt x="424067" y="1902222"/>
                  </a:lnTo>
                  <a:lnTo>
                    <a:pt x="418111" y="1894285"/>
                  </a:lnTo>
                  <a:lnTo>
                    <a:pt x="412552" y="1886744"/>
                  </a:lnTo>
                  <a:lnTo>
                    <a:pt x="401435" y="1870472"/>
                  </a:lnTo>
                  <a:lnTo>
                    <a:pt x="391508" y="1853804"/>
                  </a:lnTo>
                  <a:lnTo>
                    <a:pt x="381978" y="1837532"/>
                  </a:lnTo>
                  <a:lnTo>
                    <a:pt x="372846" y="1820069"/>
                  </a:lnTo>
                  <a:lnTo>
                    <a:pt x="364110" y="1803401"/>
                  </a:lnTo>
                  <a:lnTo>
                    <a:pt x="356169" y="1785541"/>
                  </a:lnTo>
                  <a:lnTo>
                    <a:pt x="348228" y="1768079"/>
                  </a:lnTo>
                  <a:lnTo>
                    <a:pt x="332345" y="1733551"/>
                  </a:lnTo>
                  <a:lnTo>
                    <a:pt x="324404" y="1716485"/>
                  </a:lnTo>
                  <a:lnTo>
                    <a:pt x="316065" y="1699022"/>
                  </a:lnTo>
                  <a:lnTo>
                    <a:pt x="307727" y="1682354"/>
                  </a:lnTo>
                  <a:lnTo>
                    <a:pt x="298991" y="1666082"/>
                  </a:lnTo>
                  <a:lnTo>
                    <a:pt x="289462" y="1649413"/>
                  </a:lnTo>
                  <a:lnTo>
                    <a:pt x="279535" y="1633935"/>
                  </a:lnTo>
                  <a:lnTo>
                    <a:pt x="275962" y="1624410"/>
                  </a:lnTo>
                  <a:lnTo>
                    <a:pt x="271594" y="1614885"/>
                  </a:lnTo>
                  <a:lnTo>
                    <a:pt x="266829" y="1605360"/>
                  </a:lnTo>
                  <a:lnTo>
                    <a:pt x="261667" y="1595835"/>
                  </a:lnTo>
                  <a:lnTo>
                    <a:pt x="256505" y="1586310"/>
                  </a:lnTo>
                  <a:lnTo>
                    <a:pt x="250946" y="1577182"/>
                  </a:lnTo>
                  <a:lnTo>
                    <a:pt x="239431" y="1558132"/>
                  </a:lnTo>
                  <a:lnTo>
                    <a:pt x="227122" y="1539479"/>
                  </a:lnTo>
                  <a:lnTo>
                    <a:pt x="214813" y="1521619"/>
                  </a:lnTo>
                  <a:lnTo>
                    <a:pt x="190592" y="1486694"/>
                  </a:lnTo>
                  <a:lnTo>
                    <a:pt x="185827" y="1479154"/>
                  </a:lnTo>
                  <a:lnTo>
                    <a:pt x="181063" y="1470422"/>
                  </a:lnTo>
                  <a:lnTo>
                    <a:pt x="170342" y="1450579"/>
                  </a:lnTo>
                  <a:lnTo>
                    <a:pt x="164783" y="1441054"/>
                  </a:lnTo>
                  <a:lnTo>
                    <a:pt x="159224" y="1431132"/>
                  </a:lnTo>
                  <a:lnTo>
                    <a:pt x="156444" y="1427163"/>
                  </a:lnTo>
                  <a:lnTo>
                    <a:pt x="153268" y="1423194"/>
                  </a:lnTo>
                  <a:lnTo>
                    <a:pt x="149694" y="1419622"/>
                  </a:lnTo>
                  <a:lnTo>
                    <a:pt x="146518" y="1416447"/>
                  </a:lnTo>
                  <a:lnTo>
                    <a:pt x="143738" y="1413272"/>
                  </a:lnTo>
                  <a:lnTo>
                    <a:pt x="140959" y="1409304"/>
                  </a:lnTo>
                  <a:lnTo>
                    <a:pt x="138576" y="1404541"/>
                  </a:lnTo>
                  <a:lnTo>
                    <a:pt x="136591" y="1398985"/>
                  </a:lnTo>
                  <a:lnTo>
                    <a:pt x="134209" y="1393429"/>
                  </a:lnTo>
                  <a:lnTo>
                    <a:pt x="132620" y="1387475"/>
                  </a:lnTo>
                  <a:lnTo>
                    <a:pt x="129047" y="1373982"/>
                  </a:lnTo>
                  <a:lnTo>
                    <a:pt x="125870" y="1360488"/>
                  </a:lnTo>
                  <a:lnTo>
                    <a:pt x="122694" y="1346994"/>
                  </a:lnTo>
                  <a:lnTo>
                    <a:pt x="120311" y="1335485"/>
                  </a:lnTo>
                  <a:lnTo>
                    <a:pt x="117532" y="1325563"/>
                  </a:lnTo>
                  <a:lnTo>
                    <a:pt x="109194" y="1300560"/>
                  </a:lnTo>
                  <a:lnTo>
                    <a:pt x="100458" y="1276350"/>
                  </a:lnTo>
                  <a:lnTo>
                    <a:pt x="95296" y="1264047"/>
                  </a:lnTo>
                  <a:lnTo>
                    <a:pt x="90531" y="1252538"/>
                  </a:lnTo>
                  <a:lnTo>
                    <a:pt x="85767" y="1241425"/>
                  </a:lnTo>
                  <a:lnTo>
                    <a:pt x="80208" y="1229916"/>
                  </a:lnTo>
                  <a:lnTo>
                    <a:pt x="77031" y="1223566"/>
                  </a:lnTo>
                  <a:lnTo>
                    <a:pt x="73458" y="1217216"/>
                  </a:lnTo>
                  <a:lnTo>
                    <a:pt x="65119" y="1203722"/>
                  </a:lnTo>
                  <a:lnTo>
                    <a:pt x="55987" y="1190625"/>
                  </a:lnTo>
                  <a:lnTo>
                    <a:pt x="46457" y="1177132"/>
                  </a:lnTo>
                  <a:lnTo>
                    <a:pt x="26207" y="1150938"/>
                  </a:lnTo>
                  <a:lnTo>
                    <a:pt x="6353" y="1125538"/>
                  </a:lnTo>
                  <a:lnTo>
                    <a:pt x="3574" y="1121172"/>
                  </a:lnTo>
                  <a:lnTo>
                    <a:pt x="1589" y="1116410"/>
                  </a:lnTo>
                  <a:lnTo>
                    <a:pt x="397" y="1111250"/>
                  </a:lnTo>
                  <a:lnTo>
                    <a:pt x="0" y="1106091"/>
                  </a:lnTo>
                  <a:lnTo>
                    <a:pt x="0" y="1100535"/>
                  </a:lnTo>
                  <a:lnTo>
                    <a:pt x="794" y="1094582"/>
                  </a:lnTo>
                  <a:lnTo>
                    <a:pt x="1986" y="1088629"/>
                  </a:lnTo>
                  <a:lnTo>
                    <a:pt x="3574" y="1083072"/>
                  </a:lnTo>
                  <a:lnTo>
                    <a:pt x="5559" y="1077516"/>
                  </a:lnTo>
                  <a:lnTo>
                    <a:pt x="8339" y="1071960"/>
                  </a:lnTo>
                  <a:lnTo>
                    <a:pt x="11118" y="1066404"/>
                  </a:lnTo>
                  <a:lnTo>
                    <a:pt x="14295" y="1061641"/>
                  </a:lnTo>
                  <a:lnTo>
                    <a:pt x="17868" y="1056879"/>
                  </a:lnTo>
                  <a:lnTo>
                    <a:pt x="21045" y="1052910"/>
                  </a:lnTo>
                  <a:lnTo>
                    <a:pt x="24618" y="1048941"/>
                  </a:lnTo>
                  <a:lnTo>
                    <a:pt x="28192" y="1045766"/>
                  </a:lnTo>
                  <a:lnTo>
                    <a:pt x="33751" y="1041400"/>
                  </a:lnTo>
                  <a:lnTo>
                    <a:pt x="39310" y="1037432"/>
                  </a:lnTo>
                  <a:lnTo>
                    <a:pt x="45663" y="1034257"/>
                  </a:lnTo>
                  <a:lnTo>
                    <a:pt x="52016" y="1031479"/>
                  </a:lnTo>
                  <a:lnTo>
                    <a:pt x="58369" y="1029097"/>
                  </a:lnTo>
                  <a:lnTo>
                    <a:pt x="64722" y="1027113"/>
                  </a:lnTo>
                  <a:lnTo>
                    <a:pt x="71869" y="1025922"/>
                  </a:lnTo>
                  <a:lnTo>
                    <a:pt x="78619" y="1024732"/>
                  </a:lnTo>
                  <a:lnTo>
                    <a:pt x="85767" y="1023938"/>
                  </a:lnTo>
                  <a:lnTo>
                    <a:pt x="92517" y="1023541"/>
                  </a:lnTo>
                  <a:lnTo>
                    <a:pt x="100061" y="1023938"/>
                  </a:lnTo>
                  <a:lnTo>
                    <a:pt x="107208" y="1024335"/>
                  </a:lnTo>
                  <a:lnTo>
                    <a:pt x="114355" y="1024732"/>
                  </a:lnTo>
                  <a:lnTo>
                    <a:pt x="121503" y="1025922"/>
                  </a:lnTo>
                  <a:lnTo>
                    <a:pt x="129047" y="1027510"/>
                  </a:lnTo>
                  <a:lnTo>
                    <a:pt x="136194" y="1029097"/>
                  </a:lnTo>
                  <a:lnTo>
                    <a:pt x="143341" y="1031082"/>
                  </a:lnTo>
                  <a:lnTo>
                    <a:pt x="150488" y="1033066"/>
                  </a:lnTo>
                  <a:lnTo>
                    <a:pt x="157636" y="1035844"/>
                  </a:lnTo>
                  <a:lnTo>
                    <a:pt x="164783" y="1038622"/>
                  </a:lnTo>
                  <a:lnTo>
                    <a:pt x="171533" y="1041400"/>
                  </a:lnTo>
                  <a:lnTo>
                    <a:pt x="177886" y="1044972"/>
                  </a:lnTo>
                  <a:lnTo>
                    <a:pt x="185033" y="1048544"/>
                  </a:lnTo>
                  <a:lnTo>
                    <a:pt x="191386" y="1052116"/>
                  </a:lnTo>
                  <a:lnTo>
                    <a:pt x="197739" y="1055688"/>
                  </a:lnTo>
                  <a:lnTo>
                    <a:pt x="203695" y="1059657"/>
                  </a:lnTo>
                  <a:lnTo>
                    <a:pt x="209651" y="1064022"/>
                  </a:lnTo>
                  <a:lnTo>
                    <a:pt x="215210" y="1067991"/>
                  </a:lnTo>
                  <a:lnTo>
                    <a:pt x="220769" y="1072754"/>
                  </a:lnTo>
                  <a:lnTo>
                    <a:pt x="225534" y="1077516"/>
                  </a:lnTo>
                  <a:lnTo>
                    <a:pt x="230299" y="1081882"/>
                  </a:lnTo>
                  <a:lnTo>
                    <a:pt x="235064" y="1086644"/>
                  </a:lnTo>
                  <a:lnTo>
                    <a:pt x="239828" y="1092200"/>
                  </a:lnTo>
                  <a:lnTo>
                    <a:pt x="244593" y="1097757"/>
                  </a:lnTo>
                  <a:lnTo>
                    <a:pt x="252932" y="1109663"/>
                  </a:lnTo>
                  <a:lnTo>
                    <a:pt x="260873" y="1121966"/>
                  </a:lnTo>
                  <a:lnTo>
                    <a:pt x="268814" y="1135063"/>
                  </a:lnTo>
                  <a:lnTo>
                    <a:pt x="283903" y="1160463"/>
                  </a:lnTo>
                  <a:lnTo>
                    <a:pt x="291447" y="1173163"/>
                  </a:lnTo>
                  <a:lnTo>
                    <a:pt x="299388" y="1185069"/>
                  </a:lnTo>
                  <a:lnTo>
                    <a:pt x="306139" y="1195785"/>
                  </a:lnTo>
                  <a:lnTo>
                    <a:pt x="312889" y="1206897"/>
                  </a:lnTo>
                  <a:lnTo>
                    <a:pt x="327580" y="1230710"/>
                  </a:lnTo>
                  <a:lnTo>
                    <a:pt x="342272" y="1255713"/>
                  </a:lnTo>
                  <a:lnTo>
                    <a:pt x="357757" y="1281113"/>
                  </a:lnTo>
                  <a:lnTo>
                    <a:pt x="365699" y="1293416"/>
                  </a:lnTo>
                  <a:lnTo>
                    <a:pt x="373640" y="1305719"/>
                  </a:lnTo>
                  <a:lnTo>
                    <a:pt x="382375" y="1317229"/>
                  </a:lnTo>
                  <a:lnTo>
                    <a:pt x="390714" y="1328738"/>
                  </a:lnTo>
                  <a:lnTo>
                    <a:pt x="399846" y="1339454"/>
                  </a:lnTo>
                  <a:lnTo>
                    <a:pt x="409376" y="1348979"/>
                  </a:lnTo>
                  <a:lnTo>
                    <a:pt x="418905" y="1358504"/>
                  </a:lnTo>
                  <a:lnTo>
                    <a:pt x="423670" y="1362472"/>
                  </a:lnTo>
                  <a:lnTo>
                    <a:pt x="428832" y="1366441"/>
                  </a:lnTo>
                  <a:lnTo>
                    <a:pt x="437171" y="1372791"/>
                  </a:lnTo>
                  <a:lnTo>
                    <a:pt x="445112" y="1378744"/>
                  </a:lnTo>
                  <a:lnTo>
                    <a:pt x="453450" y="1383904"/>
                  </a:lnTo>
                  <a:lnTo>
                    <a:pt x="462186" y="1388666"/>
                  </a:lnTo>
                  <a:lnTo>
                    <a:pt x="470921" y="1392635"/>
                  </a:lnTo>
                  <a:lnTo>
                    <a:pt x="479260" y="1396207"/>
                  </a:lnTo>
                  <a:lnTo>
                    <a:pt x="488789" y="1399382"/>
                  </a:lnTo>
                  <a:lnTo>
                    <a:pt x="497525" y="1402160"/>
                  </a:lnTo>
                  <a:lnTo>
                    <a:pt x="506657" y="1404144"/>
                  </a:lnTo>
                  <a:lnTo>
                    <a:pt x="516187" y="1405732"/>
                  </a:lnTo>
                  <a:lnTo>
                    <a:pt x="525716" y="1407319"/>
                  </a:lnTo>
                  <a:lnTo>
                    <a:pt x="535246" y="1408113"/>
                  </a:lnTo>
                  <a:lnTo>
                    <a:pt x="545172" y="1408113"/>
                  </a:lnTo>
                  <a:lnTo>
                    <a:pt x="555099" y="1407716"/>
                  </a:lnTo>
                  <a:lnTo>
                    <a:pt x="565423" y="1406922"/>
                  </a:lnTo>
                  <a:lnTo>
                    <a:pt x="575746" y="1404938"/>
                  </a:lnTo>
                  <a:lnTo>
                    <a:pt x="578923" y="1404541"/>
                  </a:lnTo>
                  <a:lnTo>
                    <a:pt x="582497" y="1402954"/>
                  </a:lnTo>
                  <a:lnTo>
                    <a:pt x="586467" y="1401366"/>
                  </a:lnTo>
                  <a:lnTo>
                    <a:pt x="590041" y="1398985"/>
                  </a:lnTo>
                  <a:lnTo>
                    <a:pt x="594012" y="1395810"/>
                  </a:lnTo>
                  <a:lnTo>
                    <a:pt x="597585" y="1392635"/>
                  </a:lnTo>
                  <a:lnTo>
                    <a:pt x="601556" y="1389460"/>
                  </a:lnTo>
                  <a:lnTo>
                    <a:pt x="604335" y="1385491"/>
                  </a:lnTo>
                  <a:lnTo>
                    <a:pt x="609894" y="1379141"/>
                  </a:lnTo>
                  <a:lnTo>
                    <a:pt x="614659" y="1372394"/>
                  </a:lnTo>
                  <a:lnTo>
                    <a:pt x="619424" y="1365647"/>
                  </a:lnTo>
                  <a:lnTo>
                    <a:pt x="623394" y="1358900"/>
                  </a:lnTo>
                  <a:lnTo>
                    <a:pt x="627762" y="1352154"/>
                  </a:lnTo>
                  <a:lnTo>
                    <a:pt x="631336" y="1344613"/>
                  </a:lnTo>
                  <a:lnTo>
                    <a:pt x="634512" y="1337469"/>
                  </a:lnTo>
                  <a:lnTo>
                    <a:pt x="637292" y="1330325"/>
                  </a:lnTo>
                  <a:lnTo>
                    <a:pt x="640071" y="1323182"/>
                  </a:lnTo>
                  <a:lnTo>
                    <a:pt x="642057" y="1315244"/>
                  </a:lnTo>
                  <a:lnTo>
                    <a:pt x="644042" y="1307704"/>
                  </a:lnTo>
                  <a:lnTo>
                    <a:pt x="645233" y="1299766"/>
                  </a:lnTo>
                  <a:lnTo>
                    <a:pt x="646424" y="1291829"/>
                  </a:lnTo>
                  <a:lnTo>
                    <a:pt x="647218" y="1283891"/>
                  </a:lnTo>
                  <a:lnTo>
                    <a:pt x="647616" y="1275557"/>
                  </a:lnTo>
                  <a:lnTo>
                    <a:pt x="648013" y="1267619"/>
                  </a:lnTo>
                  <a:lnTo>
                    <a:pt x="647616" y="1259682"/>
                  </a:lnTo>
                  <a:lnTo>
                    <a:pt x="647218" y="1252538"/>
                  </a:lnTo>
                  <a:lnTo>
                    <a:pt x="646424" y="1245394"/>
                  </a:lnTo>
                  <a:lnTo>
                    <a:pt x="645233" y="1237457"/>
                  </a:lnTo>
                  <a:lnTo>
                    <a:pt x="466951" y="280988"/>
                  </a:lnTo>
                  <a:lnTo>
                    <a:pt x="465362" y="271463"/>
                  </a:lnTo>
                  <a:lnTo>
                    <a:pt x="464568" y="263128"/>
                  </a:lnTo>
                  <a:lnTo>
                    <a:pt x="464568" y="254397"/>
                  </a:lnTo>
                  <a:lnTo>
                    <a:pt x="464965" y="246857"/>
                  </a:lnTo>
                  <a:lnTo>
                    <a:pt x="465759" y="239316"/>
                  </a:lnTo>
                  <a:lnTo>
                    <a:pt x="467348" y="232569"/>
                  </a:lnTo>
                  <a:lnTo>
                    <a:pt x="468936" y="225822"/>
                  </a:lnTo>
                  <a:lnTo>
                    <a:pt x="471318" y="219869"/>
                  </a:lnTo>
                  <a:lnTo>
                    <a:pt x="473701" y="214313"/>
                  </a:lnTo>
                  <a:lnTo>
                    <a:pt x="476480" y="209153"/>
                  </a:lnTo>
                  <a:lnTo>
                    <a:pt x="479657" y="204391"/>
                  </a:lnTo>
                  <a:lnTo>
                    <a:pt x="482833" y="199628"/>
                  </a:lnTo>
                  <a:lnTo>
                    <a:pt x="486407" y="195263"/>
                  </a:lnTo>
                  <a:lnTo>
                    <a:pt x="490775" y="191691"/>
                  </a:lnTo>
                  <a:lnTo>
                    <a:pt x="494348" y="188119"/>
                  </a:lnTo>
                  <a:lnTo>
                    <a:pt x="498319" y="184944"/>
                  </a:lnTo>
                  <a:lnTo>
                    <a:pt x="502289" y="182166"/>
                  </a:lnTo>
                  <a:lnTo>
                    <a:pt x="506657" y="179785"/>
                  </a:lnTo>
                  <a:lnTo>
                    <a:pt x="514201" y="175419"/>
                  </a:lnTo>
                  <a:lnTo>
                    <a:pt x="522143" y="171450"/>
                  </a:lnTo>
                  <a:lnTo>
                    <a:pt x="528893" y="169069"/>
                  </a:lnTo>
                  <a:lnTo>
                    <a:pt x="534849" y="167482"/>
                  </a:lnTo>
                  <a:lnTo>
                    <a:pt x="539614" y="166291"/>
                  </a:lnTo>
                  <a:lnTo>
                    <a:pt x="543981" y="165497"/>
                  </a:lnTo>
                  <a:lnTo>
                    <a:pt x="552320" y="163910"/>
                  </a:lnTo>
                  <a:lnTo>
                    <a:pt x="561055" y="162719"/>
                  </a:lnTo>
                  <a:lnTo>
                    <a:pt x="569393" y="162322"/>
                  </a:lnTo>
                  <a:lnTo>
                    <a:pt x="577732" y="161925"/>
                  </a:lnTo>
                  <a:close/>
                  <a:moveTo>
                    <a:pt x="576263" y="0"/>
                  </a:moveTo>
                  <a:lnTo>
                    <a:pt x="594539" y="397"/>
                  </a:lnTo>
                  <a:lnTo>
                    <a:pt x="612419" y="1589"/>
                  </a:lnTo>
                  <a:lnTo>
                    <a:pt x="630298" y="3973"/>
                  </a:lnTo>
                  <a:lnTo>
                    <a:pt x="647780" y="7151"/>
                  </a:lnTo>
                  <a:lnTo>
                    <a:pt x="664864" y="10727"/>
                  </a:lnTo>
                  <a:lnTo>
                    <a:pt x="681551" y="15098"/>
                  </a:lnTo>
                  <a:lnTo>
                    <a:pt x="697841" y="20263"/>
                  </a:lnTo>
                  <a:lnTo>
                    <a:pt x="714131" y="26620"/>
                  </a:lnTo>
                  <a:lnTo>
                    <a:pt x="729626" y="33374"/>
                  </a:lnTo>
                  <a:lnTo>
                    <a:pt x="745122" y="41321"/>
                  </a:lnTo>
                  <a:lnTo>
                    <a:pt x="759822" y="50062"/>
                  </a:lnTo>
                  <a:lnTo>
                    <a:pt x="774920" y="59200"/>
                  </a:lnTo>
                  <a:lnTo>
                    <a:pt x="788826" y="69530"/>
                  </a:lnTo>
                  <a:lnTo>
                    <a:pt x="803130" y="80655"/>
                  </a:lnTo>
                  <a:lnTo>
                    <a:pt x="816638" y="92575"/>
                  </a:lnTo>
                  <a:lnTo>
                    <a:pt x="830147" y="105289"/>
                  </a:lnTo>
                  <a:lnTo>
                    <a:pt x="842464" y="118798"/>
                  </a:lnTo>
                  <a:lnTo>
                    <a:pt x="854780" y="132307"/>
                  </a:lnTo>
                  <a:lnTo>
                    <a:pt x="865508" y="146610"/>
                  </a:lnTo>
                  <a:lnTo>
                    <a:pt x="876235" y="160516"/>
                  </a:lnTo>
                  <a:lnTo>
                    <a:pt x="885374" y="175615"/>
                  </a:lnTo>
                  <a:lnTo>
                    <a:pt x="894115" y="190315"/>
                  </a:lnTo>
                  <a:lnTo>
                    <a:pt x="901664" y="205811"/>
                  </a:lnTo>
                  <a:lnTo>
                    <a:pt x="908815" y="221306"/>
                  </a:lnTo>
                  <a:lnTo>
                    <a:pt x="915172" y="237596"/>
                  </a:lnTo>
                  <a:lnTo>
                    <a:pt x="920337" y="253886"/>
                  </a:lnTo>
                  <a:lnTo>
                    <a:pt x="924708" y="270574"/>
                  </a:lnTo>
                  <a:lnTo>
                    <a:pt x="928284" y="287658"/>
                  </a:lnTo>
                  <a:lnTo>
                    <a:pt x="931462" y="304743"/>
                  </a:lnTo>
                  <a:lnTo>
                    <a:pt x="933449" y="322622"/>
                  </a:lnTo>
                  <a:lnTo>
                    <a:pt x="934641" y="340502"/>
                  </a:lnTo>
                  <a:lnTo>
                    <a:pt x="935038" y="359175"/>
                  </a:lnTo>
                  <a:lnTo>
                    <a:pt x="934641" y="377452"/>
                  </a:lnTo>
                  <a:lnTo>
                    <a:pt x="933449" y="395331"/>
                  </a:lnTo>
                  <a:lnTo>
                    <a:pt x="931462" y="413211"/>
                  </a:lnTo>
                  <a:lnTo>
                    <a:pt x="928284" y="430693"/>
                  </a:lnTo>
                  <a:lnTo>
                    <a:pt x="924708" y="447777"/>
                  </a:lnTo>
                  <a:lnTo>
                    <a:pt x="920337" y="464465"/>
                  </a:lnTo>
                  <a:lnTo>
                    <a:pt x="915172" y="480755"/>
                  </a:lnTo>
                  <a:lnTo>
                    <a:pt x="908815" y="496647"/>
                  </a:lnTo>
                  <a:lnTo>
                    <a:pt x="901664" y="512540"/>
                  </a:lnTo>
                  <a:lnTo>
                    <a:pt x="894115" y="527638"/>
                  </a:lnTo>
                  <a:lnTo>
                    <a:pt x="885374" y="543134"/>
                  </a:lnTo>
                  <a:lnTo>
                    <a:pt x="876235" y="557437"/>
                  </a:lnTo>
                  <a:lnTo>
                    <a:pt x="865508" y="572138"/>
                  </a:lnTo>
                  <a:lnTo>
                    <a:pt x="854780" y="585647"/>
                  </a:lnTo>
                  <a:lnTo>
                    <a:pt x="842464" y="599553"/>
                  </a:lnTo>
                  <a:lnTo>
                    <a:pt x="830147" y="612664"/>
                  </a:lnTo>
                  <a:lnTo>
                    <a:pt x="830147" y="613061"/>
                  </a:lnTo>
                  <a:lnTo>
                    <a:pt x="822201" y="620611"/>
                  </a:lnTo>
                  <a:lnTo>
                    <a:pt x="813857" y="628160"/>
                  </a:lnTo>
                  <a:lnTo>
                    <a:pt x="805911" y="634914"/>
                  </a:lnTo>
                  <a:lnTo>
                    <a:pt x="797964" y="641668"/>
                  </a:lnTo>
                  <a:lnTo>
                    <a:pt x="791607" y="619419"/>
                  </a:lnTo>
                  <a:lnTo>
                    <a:pt x="785250" y="597963"/>
                  </a:lnTo>
                  <a:lnTo>
                    <a:pt x="778496" y="576111"/>
                  </a:lnTo>
                  <a:lnTo>
                    <a:pt x="771344" y="553861"/>
                  </a:lnTo>
                  <a:lnTo>
                    <a:pt x="780880" y="543928"/>
                  </a:lnTo>
                  <a:lnTo>
                    <a:pt x="790018" y="533201"/>
                  </a:lnTo>
                  <a:lnTo>
                    <a:pt x="798759" y="522473"/>
                  </a:lnTo>
                  <a:lnTo>
                    <a:pt x="806705" y="511745"/>
                  </a:lnTo>
                  <a:lnTo>
                    <a:pt x="813857" y="500223"/>
                  </a:lnTo>
                  <a:lnTo>
                    <a:pt x="820611" y="488701"/>
                  </a:lnTo>
                  <a:lnTo>
                    <a:pt x="826571" y="476782"/>
                  </a:lnTo>
                  <a:lnTo>
                    <a:pt x="831736" y="464862"/>
                  </a:lnTo>
                  <a:lnTo>
                    <a:pt x="836504" y="452545"/>
                  </a:lnTo>
                  <a:lnTo>
                    <a:pt x="840477" y="439831"/>
                  </a:lnTo>
                  <a:lnTo>
                    <a:pt x="844053" y="427117"/>
                  </a:lnTo>
                  <a:lnTo>
                    <a:pt x="846834" y="414005"/>
                  </a:lnTo>
                  <a:lnTo>
                    <a:pt x="849218" y="400894"/>
                  </a:lnTo>
                  <a:lnTo>
                    <a:pt x="850807" y="386988"/>
                  </a:lnTo>
                  <a:lnTo>
                    <a:pt x="851602" y="373479"/>
                  </a:lnTo>
                  <a:lnTo>
                    <a:pt x="851999" y="359175"/>
                  </a:lnTo>
                  <a:lnTo>
                    <a:pt x="851602" y="344872"/>
                  </a:lnTo>
                  <a:lnTo>
                    <a:pt x="850807" y="330966"/>
                  </a:lnTo>
                  <a:lnTo>
                    <a:pt x="849218" y="317457"/>
                  </a:lnTo>
                  <a:lnTo>
                    <a:pt x="846834" y="303948"/>
                  </a:lnTo>
                  <a:lnTo>
                    <a:pt x="844053" y="291234"/>
                  </a:lnTo>
                  <a:lnTo>
                    <a:pt x="840477" y="278123"/>
                  </a:lnTo>
                  <a:lnTo>
                    <a:pt x="836504" y="265806"/>
                  </a:lnTo>
                  <a:lnTo>
                    <a:pt x="831736" y="253092"/>
                  </a:lnTo>
                  <a:lnTo>
                    <a:pt x="826571" y="241172"/>
                  </a:lnTo>
                  <a:lnTo>
                    <a:pt x="820611" y="229253"/>
                  </a:lnTo>
                  <a:lnTo>
                    <a:pt x="813460" y="217730"/>
                  </a:lnTo>
                  <a:lnTo>
                    <a:pt x="806308" y="206605"/>
                  </a:lnTo>
                  <a:lnTo>
                    <a:pt x="798759" y="195481"/>
                  </a:lnTo>
                  <a:lnTo>
                    <a:pt x="789621" y="185150"/>
                  </a:lnTo>
                  <a:lnTo>
                    <a:pt x="780880" y="174820"/>
                  </a:lnTo>
                  <a:lnTo>
                    <a:pt x="770947" y="164092"/>
                  </a:lnTo>
                  <a:lnTo>
                    <a:pt x="760617" y="154556"/>
                  </a:lnTo>
                  <a:lnTo>
                    <a:pt x="750287" y="145021"/>
                  </a:lnTo>
                  <a:lnTo>
                    <a:pt x="739559" y="136677"/>
                  </a:lnTo>
                  <a:lnTo>
                    <a:pt x="728434" y="129128"/>
                  </a:lnTo>
                  <a:lnTo>
                    <a:pt x="717310" y="121976"/>
                  </a:lnTo>
                  <a:lnTo>
                    <a:pt x="705788" y="114825"/>
                  </a:lnTo>
                  <a:lnTo>
                    <a:pt x="693868" y="108865"/>
                  </a:lnTo>
                  <a:lnTo>
                    <a:pt x="682346" y="103700"/>
                  </a:lnTo>
                  <a:lnTo>
                    <a:pt x="669632" y="98932"/>
                  </a:lnTo>
                  <a:lnTo>
                    <a:pt x="657315" y="94959"/>
                  </a:lnTo>
                  <a:lnTo>
                    <a:pt x="644204" y="91383"/>
                  </a:lnTo>
                  <a:lnTo>
                    <a:pt x="631490" y="88204"/>
                  </a:lnTo>
                  <a:lnTo>
                    <a:pt x="617584" y="86218"/>
                  </a:lnTo>
                  <a:lnTo>
                    <a:pt x="604472" y="84628"/>
                  </a:lnTo>
                  <a:lnTo>
                    <a:pt x="590169" y="83436"/>
                  </a:lnTo>
                  <a:lnTo>
                    <a:pt x="576263" y="83436"/>
                  </a:lnTo>
                  <a:lnTo>
                    <a:pt x="561960" y="83436"/>
                  </a:lnTo>
                  <a:lnTo>
                    <a:pt x="548451" y="84628"/>
                  </a:lnTo>
                  <a:lnTo>
                    <a:pt x="534545" y="86218"/>
                  </a:lnTo>
                  <a:lnTo>
                    <a:pt x="521434" y="88204"/>
                  </a:lnTo>
                  <a:lnTo>
                    <a:pt x="507925" y="91383"/>
                  </a:lnTo>
                  <a:lnTo>
                    <a:pt x="495211" y="94959"/>
                  </a:lnTo>
                  <a:lnTo>
                    <a:pt x="482497" y="98932"/>
                  </a:lnTo>
                  <a:lnTo>
                    <a:pt x="470578" y="103700"/>
                  </a:lnTo>
                  <a:lnTo>
                    <a:pt x="458658" y="108865"/>
                  </a:lnTo>
                  <a:lnTo>
                    <a:pt x="446341" y="114825"/>
                  </a:lnTo>
                  <a:lnTo>
                    <a:pt x="435217" y="121976"/>
                  </a:lnTo>
                  <a:lnTo>
                    <a:pt x="423694" y="129128"/>
                  </a:lnTo>
                  <a:lnTo>
                    <a:pt x="412967" y="136677"/>
                  </a:lnTo>
                  <a:lnTo>
                    <a:pt x="401842" y="145021"/>
                  </a:lnTo>
                  <a:lnTo>
                    <a:pt x="391512" y="154556"/>
                  </a:lnTo>
                  <a:lnTo>
                    <a:pt x="381579" y="164092"/>
                  </a:lnTo>
                  <a:lnTo>
                    <a:pt x="381182" y="164092"/>
                  </a:lnTo>
                  <a:lnTo>
                    <a:pt x="371249" y="174820"/>
                  </a:lnTo>
                  <a:lnTo>
                    <a:pt x="362111" y="185150"/>
                  </a:lnTo>
                  <a:lnTo>
                    <a:pt x="353767" y="195481"/>
                  </a:lnTo>
                  <a:lnTo>
                    <a:pt x="345821" y="207003"/>
                  </a:lnTo>
                  <a:lnTo>
                    <a:pt x="338669" y="218128"/>
                  </a:lnTo>
                  <a:lnTo>
                    <a:pt x="331915" y="229253"/>
                  </a:lnTo>
                  <a:lnTo>
                    <a:pt x="325955" y="241172"/>
                  </a:lnTo>
                  <a:lnTo>
                    <a:pt x="320790" y="253092"/>
                  </a:lnTo>
                  <a:lnTo>
                    <a:pt x="315625" y="265806"/>
                  </a:lnTo>
                  <a:lnTo>
                    <a:pt x="311652" y="278123"/>
                  </a:lnTo>
                  <a:lnTo>
                    <a:pt x="308473" y="291234"/>
                  </a:lnTo>
                  <a:lnTo>
                    <a:pt x="305692" y="303948"/>
                  </a:lnTo>
                  <a:lnTo>
                    <a:pt x="303308" y="317457"/>
                  </a:lnTo>
                  <a:lnTo>
                    <a:pt x="301719" y="330966"/>
                  </a:lnTo>
                  <a:lnTo>
                    <a:pt x="300924" y="345269"/>
                  </a:lnTo>
                  <a:lnTo>
                    <a:pt x="300527" y="359175"/>
                  </a:lnTo>
                  <a:lnTo>
                    <a:pt x="300924" y="373479"/>
                  </a:lnTo>
                  <a:lnTo>
                    <a:pt x="301719" y="386988"/>
                  </a:lnTo>
                  <a:lnTo>
                    <a:pt x="303308" y="400894"/>
                  </a:lnTo>
                  <a:lnTo>
                    <a:pt x="305692" y="414005"/>
                  </a:lnTo>
                  <a:lnTo>
                    <a:pt x="308473" y="427514"/>
                  </a:lnTo>
                  <a:lnTo>
                    <a:pt x="311652" y="440228"/>
                  </a:lnTo>
                  <a:lnTo>
                    <a:pt x="315625" y="452545"/>
                  </a:lnTo>
                  <a:lnTo>
                    <a:pt x="320790" y="464862"/>
                  </a:lnTo>
                  <a:lnTo>
                    <a:pt x="325955" y="476782"/>
                  </a:lnTo>
                  <a:lnTo>
                    <a:pt x="331915" y="489098"/>
                  </a:lnTo>
                  <a:lnTo>
                    <a:pt x="338669" y="500223"/>
                  </a:lnTo>
                  <a:lnTo>
                    <a:pt x="345821" y="511745"/>
                  </a:lnTo>
                  <a:lnTo>
                    <a:pt x="353767" y="522870"/>
                  </a:lnTo>
                  <a:lnTo>
                    <a:pt x="362111" y="533201"/>
                  </a:lnTo>
                  <a:lnTo>
                    <a:pt x="371249" y="543928"/>
                  </a:lnTo>
                  <a:lnTo>
                    <a:pt x="381182" y="554258"/>
                  </a:lnTo>
                  <a:lnTo>
                    <a:pt x="387539" y="560218"/>
                  </a:lnTo>
                  <a:lnTo>
                    <a:pt x="393896" y="566575"/>
                  </a:lnTo>
                  <a:lnTo>
                    <a:pt x="400650" y="572138"/>
                  </a:lnTo>
                  <a:lnTo>
                    <a:pt x="407405" y="577700"/>
                  </a:lnTo>
                  <a:lnTo>
                    <a:pt x="414159" y="582468"/>
                  </a:lnTo>
                  <a:lnTo>
                    <a:pt x="420913" y="587633"/>
                  </a:lnTo>
                  <a:lnTo>
                    <a:pt x="428065" y="592401"/>
                  </a:lnTo>
                  <a:lnTo>
                    <a:pt x="435614" y="597169"/>
                  </a:lnTo>
                  <a:lnTo>
                    <a:pt x="442368" y="601142"/>
                  </a:lnTo>
                  <a:lnTo>
                    <a:pt x="449917" y="605115"/>
                  </a:lnTo>
                  <a:lnTo>
                    <a:pt x="457069" y="608691"/>
                  </a:lnTo>
                  <a:lnTo>
                    <a:pt x="465015" y="612267"/>
                  </a:lnTo>
                  <a:lnTo>
                    <a:pt x="472564" y="615445"/>
                  </a:lnTo>
                  <a:lnTo>
                    <a:pt x="480113" y="618227"/>
                  </a:lnTo>
                  <a:lnTo>
                    <a:pt x="488457" y="621008"/>
                  </a:lnTo>
                  <a:lnTo>
                    <a:pt x="496403" y="623789"/>
                  </a:lnTo>
                  <a:lnTo>
                    <a:pt x="498787" y="634914"/>
                  </a:lnTo>
                  <a:lnTo>
                    <a:pt x="501171" y="645642"/>
                  </a:lnTo>
                  <a:lnTo>
                    <a:pt x="505541" y="667891"/>
                  </a:lnTo>
                  <a:lnTo>
                    <a:pt x="508720" y="690141"/>
                  </a:lnTo>
                  <a:lnTo>
                    <a:pt x="511501" y="712788"/>
                  </a:lnTo>
                  <a:lnTo>
                    <a:pt x="498390" y="710404"/>
                  </a:lnTo>
                  <a:lnTo>
                    <a:pt x="484881" y="707226"/>
                  </a:lnTo>
                  <a:lnTo>
                    <a:pt x="472167" y="703253"/>
                  </a:lnTo>
                  <a:lnTo>
                    <a:pt x="459453" y="699279"/>
                  </a:lnTo>
                  <a:lnTo>
                    <a:pt x="446739" y="694909"/>
                  </a:lnTo>
                  <a:lnTo>
                    <a:pt x="434819" y="690141"/>
                  </a:lnTo>
                  <a:lnTo>
                    <a:pt x="422503" y="684579"/>
                  </a:lnTo>
                  <a:lnTo>
                    <a:pt x="410583" y="678619"/>
                  </a:lnTo>
                  <a:lnTo>
                    <a:pt x="398664" y="671864"/>
                  </a:lnTo>
                  <a:lnTo>
                    <a:pt x="387142" y="665110"/>
                  </a:lnTo>
                  <a:lnTo>
                    <a:pt x="376017" y="657561"/>
                  </a:lnTo>
                  <a:lnTo>
                    <a:pt x="364892" y="649615"/>
                  </a:lnTo>
                  <a:lnTo>
                    <a:pt x="354164" y="641271"/>
                  </a:lnTo>
                  <a:lnTo>
                    <a:pt x="343040" y="632133"/>
                  </a:lnTo>
                  <a:lnTo>
                    <a:pt x="332709" y="622994"/>
                  </a:lnTo>
                  <a:lnTo>
                    <a:pt x="322379" y="612664"/>
                  </a:lnTo>
                  <a:lnTo>
                    <a:pt x="309665" y="599553"/>
                  </a:lnTo>
                  <a:lnTo>
                    <a:pt x="297746" y="585647"/>
                  </a:lnTo>
                  <a:lnTo>
                    <a:pt x="286621" y="572138"/>
                  </a:lnTo>
                  <a:lnTo>
                    <a:pt x="276291" y="557437"/>
                  </a:lnTo>
                  <a:lnTo>
                    <a:pt x="267153" y="543134"/>
                  </a:lnTo>
                  <a:lnTo>
                    <a:pt x="258412" y="527638"/>
                  </a:lnTo>
                  <a:lnTo>
                    <a:pt x="250465" y="512540"/>
                  </a:lnTo>
                  <a:lnTo>
                    <a:pt x="243711" y="496647"/>
                  </a:lnTo>
                  <a:lnTo>
                    <a:pt x="237751" y="480755"/>
                  </a:lnTo>
                  <a:lnTo>
                    <a:pt x="231792" y="464465"/>
                  </a:lnTo>
                  <a:lnTo>
                    <a:pt x="227421" y="447777"/>
                  </a:lnTo>
                  <a:lnTo>
                    <a:pt x="223845" y="430693"/>
                  </a:lnTo>
                  <a:lnTo>
                    <a:pt x="221064" y="413211"/>
                  </a:lnTo>
                  <a:lnTo>
                    <a:pt x="219078" y="395331"/>
                  </a:lnTo>
                  <a:lnTo>
                    <a:pt x="217886" y="377452"/>
                  </a:lnTo>
                  <a:lnTo>
                    <a:pt x="217488" y="359175"/>
                  </a:lnTo>
                  <a:lnTo>
                    <a:pt x="217886" y="340502"/>
                  </a:lnTo>
                  <a:lnTo>
                    <a:pt x="219078" y="322622"/>
                  </a:lnTo>
                  <a:lnTo>
                    <a:pt x="221064" y="304743"/>
                  </a:lnTo>
                  <a:lnTo>
                    <a:pt x="223845" y="287658"/>
                  </a:lnTo>
                  <a:lnTo>
                    <a:pt x="227421" y="270574"/>
                  </a:lnTo>
                  <a:lnTo>
                    <a:pt x="231792" y="253886"/>
                  </a:lnTo>
                  <a:lnTo>
                    <a:pt x="237751" y="237596"/>
                  </a:lnTo>
                  <a:lnTo>
                    <a:pt x="243711" y="221306"/>
                  </a:lnTo>
                  <a:lnTo>
                    <a:pt x="250465" y="205811"/>
                  </a:lnTo>
                  <a:lnTo>
                    <a:pt x="258412" y="190315"/>
                  </a:lnTo>
                  <a:lnTo>
                    <a:pt x="267153" y="175615"/>
                  </a:lnTo>
                  <a:lnTo>
                    <a:pt x="276291" y="160516"/>
                  </a:lnTo>
                  <a:lnTo>
                    <a:pt x="286621" y="146610"/>
                  </a:lnTo>
                  <a:lnTo>
                    <a:pt x="297746" y="132307"/>
                  </a:lnTo>
                  <a:lnTo>
                    <a:pt x="309665" y="118798"/>
                  </a:lnTo>
                  <a:lnTo>
                    <a:pt x="322379" y="105289"/>
                  </a:lnTo>
                  <a:lnTo>
                    <a:pt x="335491" y="92575"/>
                  </a:lnTo>
                  <a:lnTo>
                    <a:pt x="349397" y="80655"/>
                  </a:lnTo>
                  <a:lnTo>
                    <a:pt x="363303" y="69530"/>
                  </a:lnTo>
                  <a:lnTo>
                    <a:pt x="378003" y="59200"/>
                  </a:lnTo>
                  <a:lnTo>
                    <a:pt x="392307" y="50062"/>
                  </a:lnTo>
                  <a:lnTo>
                    <a:pt x="407405" y="41321"/>
                  </a:lnTo>
                  <a:lnTo>
                    <a:pt x="422900" y="33374"/>
                  </a:lnTo>
                  <a:lnTo>
                    <a:pt x="438395" y="26620"/>
                  </a:lnTo>
                  <a:lnTo>
                    <a:pt x="454288" y="20263"/>
                  </a:lnTo>
                  <a:lnTo>
                    <a:pt x="470975" y="15098"/>
                  </a:lnTo>
                  <a:lnTo>
                    <a:pt x="487662" y="10727"/>
                  </a:lnTo>
                  <a:lnTo>
                    <a:pt x="504747" y="7151"/>
                  </a:lnTo>
                  <a:lnTo>
                    <a:pt x="522228" y="3973"/>
                  </a:lnTo>
                  <a:lnTo>
                    <a:pt x="539710" y="1589"/>
                  </a:lnTo>
                  <a:lnTo>
                    <a:pt x="557589" y="397"/>
                  </a:lnTo>
                  <a:lnTo>
                    <a:pt x="576263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base">
                <a:defRPr/>
              </a:pPr>
              <a:endParaRPr lang="zh-CN" altLang="en-US" strike="noStrike" noProof="1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486" y="2922"/>
              <a:ext cx="1207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None/>
              </a:pPr>
              <a:r>
                <a:rPr kumimoji="1" lang="zh-CN" altLang="en-US" sz="2400" b="1" kern="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保存到：</a:t>
              </a:r>
            </a:p>
            <a:p>
              <a:pPr indent="0">
                <a:buNone/>
              </a:pPr>
              <a:r>
                <a:rPr kumimoji="1" lang="en-US" altLang="zh-CN" sz="2400" b="1" kern="0" dirty="0">
                  <a:solidFill>
                    <a:srgbClr val="FF3399"/>
                  </a:solidFill>
                  <a:latin typeface="Tahoma" panose="020B0604030504040204"/>
                  <a:ea typeface="宋体" panose="02010600030101010101" pitchFamily="2" charset="-122"/>
                  <a:sym typeface="+mn-ea"/>
                </a:rPr>
                <a:t>\WEB-INF\classes\</a:t>
              </a:r>
              <a:r>
                <a:rPr kumimoji="1" lang="en-US" altLang="zh-CN" sz="2400" b="1" kern="0" dirty="0" err="1">
                  <a:solidFill>
                    <a:srgbClr val="FF3399"/>
                  </a:solidFill>
                  <a:latin typeface="Tahoma" panose="020B0604030504040204"/>
                  <a:ea typeface="宋体" panose="02010600030101010101" pitchFamily="2" charset="-122"/>
                  <a:sym typeface="+mn-ea"/>
                </a:rPr>
                <a:t>myservlet</a:t>
              </a:r>
              <a:r>
                <a:rPr kumimoji="1" lang="en-US" altLang="zh-CN" sz="2400" b="1" kern="0" dirty="0">
                  <a:solidFill>
                    <a:srgbClr val="FF3399"/>
                  </a:solidFill>
                  <a:latin typeface="Tahoma" panose="020B0604030504040204"/>
                  <a:ea typeface="宋体" panose="02010600030101010101" pitchFamily="2" charset="-122"/>
                  <a:sym typeface="+mn-ea"/>
                </a:rPr>
                <a:t>\control</a:t>
              </a:r>
              <a:endPara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</p:grpSp>
      <p:sp>
        <p:nvSpPr>
          <p:cNvPr id="8" name=" 2050"/>
          <p:cNvSpPr>
            <a:spLocks noChangeAspect="1"/>
          </p:cNvSpPr>
          <p:nvPr/>
        </p:nvSpPr>
        <p:spPr bwMode="auto">
          <a:xfrm>
            <a:off x="404297" y="3658895"/>
            <a:ext cx="258185" cy="39600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base"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94410" y="3658870"/>
            <a:ext cx="76669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kumimoji="1" lang="zh-CN" altLang="en-US" sz="2400" b="1" kern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编译源文件：</a:t>
            </a:r>
          </a:p>
          <a:p>
            <a:pPr lv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kumimoji="1" lang="en-US" altLang="zh-CN" sz="2000" b="1" kern="0" dirty="0">
                <a:solidFill>
                  <a:srgbClr val="FF3399"/>
                </a:solidFill>
                <a:latin typeface="Tahoma" panose="020B0604030504040204"/>
                <a:ea typeface="宋体" panose="02010600030101010101" pitchFamily="2" charset="-122"/>
                <a:sym typeface="+mn-ea"/>
              </a:rPr>
              <a:t>class &gt; javac </a:t>
            </a:r>
            <a:r>
              <a:rPr kumimoji="1" lang="en-US" altLang="zh-CN" sz="2000" b="1" kern="0" dirty="0" err="1">
                <a:solidFill>
                  <a:srgbClr val="FF3399"/>
                </a:solidFill>
                <a:latin typeface="Tahoma" panose="020B0604030504040204"/>
                <a:ea typeface="宋体" panose="02010600030101010101" pitchFamily="2" charset="-122"/>
                <a:sym typeface="+mn-ea"/>
              </a:rPr>
              <a:t>myservlet</a:t>
            </a:r>
            <a:r>
              <a:rPr kumimoji="1" lang="en-US" altLang="zh-CN" sz="2000" b="1" kern="0" dirty="0">
                <a:solidFill>
                  <a:srgbClr val="FF3399"/>
                </a:solidFill>
                <a:latin typeface="Tahoma" panose="020B0604030504040204"/>
                <a:ea typeface="宋体" panose="02010600030101010101" pitchFamily="2" charset="-122"/>
                <a:sym typeface="+mn-ea"/>
              </a:rPr>
              <a:t>\control\Servlet </a:t>
            </a:r>
            <a:r>
              <a:rPr kumimoji="1" lang="zh-CN" altLang="en-US" sz="2000" b="1" kern="0" dirty="0">
                <a:solidFill>
                  <a:srgbClr val="FF3399"/>
                </a:solidFill>
                <a:latin typeface="Tahoma" panose="020B0604030504040204"/>
                <a:ea typeface="宋体" panose="02010600030101010101" pitchFamily="2" charset="-122"/>
                <a:sym typeface="+mn-ea"/>
              </a:rPr>
              <a:t>源文件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23850" y="950913"/>
            <a:ext cx="8496300" cy="71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3</a:t>
            </a: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、编写部署文件</a:t>
            </a:r>
            <a:r>
              <a:rPr kumimoji="0"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web.xml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929005" y="123825"/>
            <a:ext cx="5982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Servlet的部署、创建与运行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54075" y="1663549"/>
            <a:ext cx="7435850" cy="4567837"/>
            <a:chOff x="964" y="2950"/>
            <a:chExt cx="9707" cy="5963"/>
          </a:xfrm>
        </p:grpSpPr>
        <p:sp>
          <p:nvSpPr>
            <p:cNvPr id="17" name="圆角矩形 16"/>
            <p:cNvSpPr/>
            <p:nvPr/>
          </p:nvSpPr>
          <p:spPr>
            <a:xfrm>
              <a:off x="967" y="3630"/>
              <a:ext cx="9704" cy="5283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36" y="3873"/>
              <a:ext cx="9162" cy="469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zh-CN" altLang="en-US" sz="1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  &lt;?xml version="1.0" encoding="iso-8859-1"?&gt;</a:t>
              </a:r>
            </a:p>
            <a:p>
              <a:r>
                <a:rPr lang="zh-CN" altLang="en-US" sz="1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&lt;web-app&gt;</a:t>
              </a:r>
            </a:p>
            <a:p>
              <a:r>
                <a:rPr lang="zh-CN" altLang="en-US" sz="1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  &lt;servlet&gt;</a:t>
              </a:r>
            </a:p>
            <a:p>
              <a:r>
                <a:rPr lang="zh-CN" altLang="en-US" sz="1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      &lt;servlet-name&gt;</a:t>
              </a:r>
              <a:r>
                <a:rPr lang="zh-CN" altLang="en-US" sz="1900"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hello</a:t>
              </a:r>
              <a:r>
                <a:rPr lang="zh-CN" altLang="en-US" sz="1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&lt;/servlet-name&gt;</a:t>
              </a:r>
            </a:p>
            <a:p>
              <a:r>
                <a:rPr lang="zh-CN" altLang="en-US" sz="1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      &lt;servlet-class&gt;</a:t>
              </a:r>
              <a:r>
                <a:rPr lang="zh-CN" altLang="en-US" sz="1900"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myservlet.control.Example5_1_Servlet</a:t>
              </a:r>
            </a:p>
            <a:p>
              <a:r>
                <a:rPr lang="zh-CN" altLang="en-US" sz="1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      &lt;/servlet-class&gt;</a:t>
              </a:r>
            </a:p>
            <a:p>
              <a:r>
                <a:rPr lang="zh-CN" altLang="en-US" sz="1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  &lt;/servlet&gt;</a:t>
              </a:r>
            </a:p>
            <a:p>
              <a:r>
                <a:rPr lang="zh-CN" altLang="en-US" sz="1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  &lt;servlet-mapping&gt;</a:t>
              </a:r>
            </a:p>
            <a:p>
              <a:r>
                <a:rPr lang="zh-CN" altLang="en-US" sz="1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      &lt;servlet-name&gt;</a:t>
              </a:r>
              <a:r>
                <a:rPr lang="zh-CN" altLang="en-US" sz="1900"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hello</a:t>
              </a:r>
              <a:r>
                <a:rPr lang="zh-CN" altLang="en-US" sz="1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&lt;/servlet-name&gt;</a:t>
              </a:r>
            </a:p>
            <a:p>
              <a:r>
                <a:rPr lang="zh-CN" altLang="en-US" sz="1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      &lt;url-pattern&gt;</a:t>
              </a:r>
              <a:r>
                <a:rPr lang="zh-CN" altLang="en-US" sz="1900"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/lookHello</a:t>
              </a:r>
              <a:r>
                <a:rPr lang="zh-CN" altLang="en-US" sz="1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&lt;/url-pattern&gt;</a:t>
              </a:r>
            </a:p>
            <a:p>
              <a:r>
                <a:rPr lang="zh-CN" altLang="en-US" sz="1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  &lt;/servlet-mapping&gt;</a:t>
              </a:r>
            </a:p>
            <a:p>
              <a:r>
                <a:rPr lang="zh-CN" altLang="en-US" sz="1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&lt;/web-app&gt;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64" y="2981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2950"/>
              <a:ext cx="2626" cy="60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2400" dirty="0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web.xml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850" y="950913"/>
            <a:ext cx="8496300" cy="71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、运行</a:t>
            </a:r>
            <a:r>
              <a:rPr kumimoji="0"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Servlet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929005" y="123825"/>
            <a:ext cx="5982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Servlet的部署、创建与运行</a:t>
            </a:r>
          </a:p>
        </p:txBody>
      </p:sp>
      <p:sp>
        <p:nvSpPr>
          <p:cNvPr id="8" name=" 2050"/>
          <p:cNvSpPr>
            <a:spLocks noChangeAspect="1"/>
          </p:cNvSpPr>
          <p:nvPr/>
        </p:nvSpPr>
        <p:spPr bwMode="auto">
          <a:xfrm>
            <a:off x="439420" y="2005965"/>
            <a:ext cx="258445" cy="39624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base"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9005" y="1889760"/>
            <a:ext cx="7666990" cy="171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400" b="1" kern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根据 web.xml文件中&lt;servlet-mapping&gt;标记指定的格式输入请求：</a:t>
            </a:r>
            <a:endParaRPr kumimoji="1" lang="zh-CN" altLang="en-US" sz="2400" b="1" i="0" u="none" strike="noStrike" kern="0" cap="none" spc="0" normalizeH="0" baseline="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kern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http://127.0.0.1:8080/ch5/lookHello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3908425"/>
            <a:ext cx="6424930" cy="21094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Text Box 8"/>
          <p:cNvSpPr txBox="1"/>
          <p:nvPr/>
        </p:nvSpPr>
        <p:spPr>
          <a:xfrm>
            <a:off x="1367155" y="747395"/>
            <a:ext cx="640969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第七章 </a:t>
            </a:r>
            <a:r>
              <a:rPr sz="4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Servlet基础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81835" y="1560195"/>
            <a:ext cx="6616700" cy="5262880"/>
            <a:chOff x="2980" y="2290"/>
            <a:chExt cx="10420" cy="8288"/>
          </a:xfrm>
        </p:grpSpPr>
        <p:grpSp>
          <p:nvGrpSpPr>
            <p:cNvPr id="5" name="组合 4"/>
            <p:cNvGrpSpPr/>
            <p:nvPr/>
          </p:nvGrpSpPr>
          <p:grpSpPr>
            <a:xfrm>
              <a:off x="2980" y="2290"/>
              <a:ext cx="8441" cy="8288"/>
              <a:chOff x="3483" y="2290"/>
              <a:chExt cx="7774" cy="7114"/>
            </a:xfrm>
          </p:grpSpPr>
          <p:sp>
            <p:nvSpPr>
              <p:cNvPr id="8196" name="矩形 1"/>
              <p:cNvSpPr/>
              <p:nvPr/>
            </p:nvSpPr>
            <p:spPr>
              <a:xfrm>
                <a:off x="4035" y="2290"/>
                <a:ext cx="7222" cy="711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Servlet</a:t>
                </a:r>
                <a:r>
                  <a:rPr lang="zh-CN" altLang="en-US" sz="2800" b="1" dirty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概述</a:t>
                </a:r>
              </a:p>
              <a:p>
                <a:pPr algn="l">
                  <a:lnSpc>
                    <a:spcPct val="150000"/>
                  </a:lnSpc>
                </a:pPr>
                <a:r>
                  <a:rPr sz="2800" b="1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Servlet工作原理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Servlet的部署、创建与运行</a:t>
                </a:r>
              </a:p>
              <a:p>
                <a:pPr algn="l">
                  <a:lnSpc>
                    <a:spcPct val="150000"/>
                  </a:lnSpc>
                </a:pPr>
                <a:r>
                  <a:rPr sz="2800" b="1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通过JSP页面访问Servlet</a:t>
                </a:r>
              </a:p>
              <a:p>
                <a:pPr algn="l">
                  <a:lnSpc>
                    <a:spcPct val="150000"/>
                  </a:lnSpc>
                </a:pPr>
                <a:r>
                  <a:rPr sz="2800" b="1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共享变量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doGet、doPost方法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重定向与转发</a:t>
                </a:r>
              </a:p>
              <a:p>
                <a:pPr algn="l">
                  <a:lnSpc>
                    <a:spcPct val="150000"/>
                  </a:lnSpc>
                </a:pPr>
                <a:endParaRPr sz="2800" b="1" dirty="0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" name=" 226"/>
              <p:cNvSpPr/>
              <p:nvPr/>
            </p:nvSpPr>
            <p:spPr>
              <a:xfrm>
                <a:off x="3483" y="6960"/>
                <a:ext cx="453" cy="413"/>
              </a:xfrm>
              <a:custGeom>
                <a:avLst/>
                <a:gdLst>
                  <a:gd name="connsiteX0" fmla="*/ 1846300 w 4171682"/>
                  <a:gd name="connsiteY0" fmla="*/ 0 h 3589654"/>
                  <a:gd name="connsiteX1" fmla="*/ 2325378 w 4171682"/>
                  <a:gd name="connsiteY1" fmla="*/ 0 h 3589654"/>
                  <a:gd name="connsiteX2" fmla="*/ 4171682 w 4171682"/>
                  <a:gd name="connsiteY2" fmla="*/ 3183284 h 3589654"/>
                  <a:gd name="connsiteX3" fmla="*/ 3937064 w 4171682"/>
                  <a:gd name="connsiteY3" fmla="*/ 3589654 h 3589654"/>
                  <a:gd name="connsiteX4" fmla="*/ 234622 w 4171682"/>
                  <a:gd name="connsiteY4" fmla="*/ 3589654 h 3589654"/>
                  <a:gd name="connsiteX5" fmla="*/ 0 w 4171682"/>
                  <a:gd name="connsiteY5" fmla="*/ 3183277 h 3589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71682" h="3589654">
                    <a:moveTo>
                      <a:pt x="1846300" y="0"/>
                    </a:moveTo>
                    <a:lnTo>
                      <a:pt x="2325378" y="0"/>
                    </a:lnTo>
                    <a:lnTo>
                      <a:pt x="4171682" y="3183284"/>
                    </a:lnTo>
                    <a:lnTo>
                      <a:pt x="3937064" y="3589654"/>
                    </a:lnTo>
                    <a:lnTo>
                      <a:pt x="234622" y="3589654"/>
                    </a:lnTo>
                    <a:lnTo>
                      <a:pt x="0" y="318327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strike="noStrike" noProof="1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 226"/>
              <p:cNvSpPr/>
              <p:nvPr/>
            </p:nvSpPr>
            <p:spPr>
              <a:xfrm>
                <a:off x="3483" y="7855"/>
                <a:ext cx="453" cy="413"/>
              </a:xfrm>
              <a:custGeom>
                <a:avLst/>
                <a:gdLst>
                  <a:gd name="connsiteX0" fmla="*/ 1846300 w 4171682"/>
                  <a:gd name="connsiteY0" fmla="*/ 0 h 3589654"/>
                  <a:gd name="connsiteX1" fmla="*/ 2325378 w 4171682"/>
                  <a:gd name="connsiteY1" fmla="*/ 0 h 3589654"/>
                  <a:gd name="connsiteX2" fmla="*/ 4171682 w 4171682"/>
                  <a:gd name="connsiteY2" fmla="*/ 3183284 h 3589654"/>
                  <a:gd name="connsiteX3" fmla="*/ 3937064 w 4171682"/>
                  <a:gd name="connsiteY3" fmla="*/ 3589654 h 3589654"/>
                  <a:gd name="connsiteX4" fmla="*/ 234622 w 4171682"/>
                  <a:gd name="connsiteY4" fmla="*/ 3589654 h 3589654"/>
                  <a:gd name="connsiteX5" fmla="*/ 0 w 4171682"/>
                  <a:gd name="connsiteY5" fmla="*/ 3183277 h 3589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71682" h="3589654">
                    <a:moveTo>
                      <a:pt x="1846300" y="0"/>
                    </a:moveTo>
                    <a:lnTo>
                      <a:pt x="2325378" y="0"/>
                    </a:lnTo>
                    <a:lnTo>
                      <a:pt x="4171682" y="3183284"/>
                    </a:lnTo>
                    <a:lnTo>
                      <a:pt x="3937064" y="3589654"/>
                    </a:lnTo>
                    <a:lnTo>
                      <a:pt x="234622" y="3589654"/>
                    </a:lnTo>
                    <a:lnTo>
                      <a:pt x="0" y="318327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strike="noStrike" noProof="1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8207" name="组合 12"/>
              <p:cNvGrpSpPr/>
              <p:nvPr/>
            </p:nvGrpSpPr>
            <p:grpSpPr>
              <a:xfrm>
                <a:off x="3483" y="2683"/>
                <a:ext cx="452" cy="3812"/>
                <a:chOff x="4563" y="3277"/>
                <a:chExt cx="568" cy="4177"/>
              </a:xfrm>
            </p:grpSpPr>
            <p:sp>
              <p:nvSpPr>
                <p:cNvPr id="8" name=" 226"/>
                <p:cNvSpPr/>
                <p:nvPr/>
              </p:nvSpPr>
              <p:spPr>
                <a:xfrm>
                  <a:off x="4563" y="3277"/>
                  <a:ext cx="568" cy="453"/>
                </a:xfrm>
                <a:custGeom>
                  <a:avLst/>
                  <a:gdLst>
                    <a:gd name="connsiteX0" fmla="*/ 1846300 w 4171682"/>
                    <a:gd name="connsiteY0" fmla="*/ 0 h 3589654"/>
                    <a:gd name="connsiteX1" fmla="*/ 2325378 w 4171682"/>
                    <a:gd name="connsiteY1" fmla="*/ 0 h 3589654"/>
                    <a:gd name="connsiteX2" fmla="*/ 4171682 w 4171682"/>
                    <a:gd name="connsiteY2" fmla="*/ 3183284 h 3589654"/>
                    <a:gd name="connsiteX3" fmla="*/ 3937064 w 4171682"/>
                    <a:gd name="connsiteY3" fmla="*/ 3589654 h 3589654"/>
                    <a:gd name="connsiteX4" fmla="*/ 234622 w 4171682"/>
                    <a:gd name="connsiteY4" fmla="*/ 3589654 h 3589654"/>
                    <a:gd name="connsiteX5" fmla="*/ 0 w 4171682"/>
                    <a:gd name="connsiteY5" fmla="*/ 3183277 h 358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71682" h="3589654">
                      <a:moveTo>
                        <a:pt x="1846300" y="0"/>
                      </a:moveTo>
                      <a:lnTo>
                        <a:pt x="2325378" y="0"/>
                      </a:lnTo>
                      <a:lnTo>
                        <a:pt x="4171682" y="3183284"/>
                      </a:lnTo>
                      <a:lnTo>
                        <a:pt x="3937064" y="3589654"/>
                      </a:lnTo>
                      <a:lnTo>
                        <a:pt x="234622" y="3589654"/>
                      </a:lnTo>
                      <a:lnTo>
                        <a:pt x="0" y="318327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strike="noStrike" noProof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 226"/>
                <p:cNvSpPr/>
                <p:nvPr/>
              </p:nvSpPr>
              <p:spPr>
                <a:xfrm>
                  <a:off x="4563" y="4214"/>
                  <a:ext cx="568" cy="453"/>
                </a:xfrm>
                <a:custGeom>
                  <a:avLst/>
                  <a:gdLst>
                    <a:gd name="connsiteX0" fmla="*/ 1846300 w 4171682"/>
                    <a:gd name="connsiteY0" fmla="*/ 0 h 3589654"/>
                    <a:gd name="connsiteX1" fmla="*/ 2325378 w 4171682"/>
                    <a:gd name="connsiteY1" fmla="*/ 0 h 3589654"/>
                    <a:gd name="connsiteX2" fmla="*/ 4171682 w 4171682"/>
                    <a:gd name="connsiteY2" fmla="*/ 3183284 h 3589654"/>
                    <a:gd name="connsiteX3" fmla="*/ 3937064 w 4171682"/>
                    <a:gd name="connsiteY3" fmla="*/ 3589654 h 3589654"/>
                    <a:gd name="connsiteX4" fmla="*/ 234622 w 4171682"/>
                    <a:gd name="connsiteY4" fmla="*/ 3589654 h 3589654"/>
                    <a:gd name="connsiteX5" fmla="*/ 0 w 4171682"/>
                    <a:gd name="connsiteY5" fmla="*/ 3183277 h 358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71682" h="3589654">
                      <a:moveTo>
                        <a:pt x="1846300" y="0"/>
                      </a:moveTo>
                      <a:lnTo>
                        <a:pt x="2325378" y="0"/>
                      </a:lnTo>
                      <a:lnTo>
                        <a:pt x="4171682" y="3183284"/>
                      </a:lnTo>
                      <a:lnTo>
                        <a:pt x="3937064" y="3589654"/>
                      </a:lnTo>
                      <a:lnTo>
                        <a:pt x="234622" y="3589654"/>
                      </a:lnTo>
                      <a:lnTo>
                        <a:pt x="0" y="318327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strike="noStrike" noProof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 226"/>
                <p:cNvSpPr/>
                <p:nvPr/>
              </p:nvSpPr>
              <p:spPr>
                <a:xfrm>
                  <a:off x="4563" y="5182"/>
                  <a:ext cx="568" cy="453"/>
                </a:xfrm>
                <a:custGeom>
                  <a:avLst/>
                  <a:gdLst>
                    <a:gd name="connsiteX0" fmla="*/ 1846300 w 4171682"/>
                    <a:gd name="connsiteY0" fmla="*/ 0 h 3589654"/>
                    <a:gd name="connsiteX1" fmla="*/ 2325378 w 4171682"/>
                    <a:gd name="connsiteY1" fmla="*/ 0 h 3589654"/>
                    <a:gd name="connsiteX2" fmla="*/ 4171682 w 4171682"/>
                    <a:gd name="connsiteY2" fmla="*/ 3183284 h 3589654"/>
                    <a:gd name="connsiteX3" fmla="*/ 3937064 w 4171682"/>
                    <a:gd name="connsiteY3" fmla="*/ 3589654 h 3589654"/>
                    <a:gd name="connsiteX4" fmla="*/ 234622 w 4171682"/>
                    <a:gd name="connsiteY4" fmla="*/ 3589654 h 3589654"/>
                    <a:gd name="connsiteX5" fmla="*/ 0 w 4171682"/>
                    <a:gd name="connsiteY5" fmla="*/ 3183277 h 358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71682" h="3589654">
                      <a:moveTo>
                        <a:pt x="1846300" y="0"/>
                      </a:moveTo>
                      <a:lnTo>
                        <a:pt x="2325378" y="0"/>
                      </a:lnTo>
                      <a:lnTo>
                        <a:pt x="4171682" y="3183284"/>
                      </a:lnTo>
                      <a:lnTo>
                        <a:pt x="3937064" y="3589654"/>
                      </a:lnTo>
                      <a:lnTo>
                        <a:pt x="234622" y="3589654"/>
                      </a:lnTo>
                      <a:lnTo>
                        <a:pt x="0" y="318327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strike="noStrike" noProof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 226"/>
                <p:cNvSpPr/>
                <p:nvPr/>
              </p:nvSpPr>
              <p:spPr>
                <a:xfrm>
                  <a:off x="4563" y="6144"/>
                  <a:ext cx="568" cy="426"/>
                </a:xfrm>
                <a:custGeom>
                  <a:avLst/>
                  <a:gdLst>
                    <a:gd name="connsiteX0" fmla="*/ 1846300 w 4171682"/>
                    <a:gd name="connsiteY0" fmla="*/ 0 h 3589654"/>
                    <a:gd name="connsiteX1" fmla="*/ 2325378 w 4171682"/>
                    <a:gd name="connsiteY1" fmla="*/ 0 h 3589654"/>
                    <a:gd name="connsiteX2" fmla="*/ 4171682 w 4171682"/>
                    <a:gd name="connsiteY2" fmla="*/ 3183284 h 3589654"/>
                    <a:gd name="connsiteX3" fmla="*/ 3937064 w 4171682"/>
                    <a:gd name="connsiteY3" fmla="*/ 3589654 h 3589654"/>
                    <a:gd name="connsiteX4" fmla="*/ 234622 w 4171682"/>
                    <a:gd name="connsiteY4" fmla="*/ 3589654 h 3589654"/>
                    <a:gd name="connsiteX5" fmla="*/ 0 w 4171682"/>
                    <a:gd name="connsiteY5" fmla="*/ 3183277 h 358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71682" h="3589654">
                      <a:moveTo>
                        <a:pt x="1846300" y="0"/>
                      </a:moveTo>
                      <a:lnTo>
                        <a:pt x="2325378" y="0"/>
                      </a:lnTo>
                      <a:lnTo>
                        <a:pt x="4171682" y="3183284"/>
                      </a:lnTo>
                      <a:lnTo>
                        <a:pt x="3937064" y="3589654"/>
                      </a:lnTo>
                      <a:lnTo>
                        <a:pt x="234622" y="3589654"/>
                      </a:lnTo>
                      <a:lnTo>
                        <a:pt x="0" y="318327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strike="noStrike" noProof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 226"/>
                <p:cNvSpPr/>
                <p:nvPr/>
              </p:nvSpPr>
              <p:spPr>
                <a:xfrm>
                  <a:off x="4563" y="7001"/>
                  <a:ext cx="568" cy="453"/>
                </a:xfrm>
                <a:custGeom>
                  <a:avLst/>
                  <a:gdLst>
                    <a:gd name="connsiteX0" fmla="*/ 1846300 w 4171682"/>
                    <a:gd name="connsiteY0" fmla="*/ 0 h 3589654"/>
                    <a:gd name="connsiteX1" fmla="*/ 2325378 w 4171682"/>
                    <a:gd name="connsiteY1" fmla="*/ 0 h 3589654"/>
                    <a:gd name="connsiteX2" fmla="*/ 4171682 w 4171682"/>
                    <a:gd name="connsiteY2" fmla="*/ 3183284 h 3589654"/>
                    <a:gd name="connsiteX3" fmla="*/ 3937064 w 4171682"/>
                    <a:gd name="connsiteY3" fmla="*/ 3589654 h 3589654"/>
                    <a:gd name="connsiteX4" fmla="*/ 234622 w 4171682"/>
                    <a:gd name="connsiteY4" fmla="*/ 3589654 h 3589654"/>
                    <a:gd name="connsiteX5" fmla="*/ 0 w 4171682"/>
                    <a:gd name="connsiteY5" fmla="*/ 3183277 h 358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71682" h="3589654">
                      <a:moveTo>
                        <a:pt x="1846300" y="0"/>
                      </a:moveTo>
                      <a:lnTo>
                        <a:pt x="2325378" y="0"/>
                      </a:lnTo>
                      <a:lnTo>
                        <a:pt x="4171682" y="3183284"/>
                      </a:lnTo>
                      <a:lnTo>
                        <a:pt x="3937064" y="3589654"/>
                      </a:lnTo>
                      <a:lnTo>
                        <a:pt x="234622" y="3589654"/>
                      </a:lnTo>
                      <a:lnTo>
                        <a:pt x="0" y="318327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strike="noStrike" noProof="1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1" name="组合 30"/>
            <p:cNvGrpSpPr/>
            <p:nvPr/>
          </p:nvGrpSpPr>
          <p:grpSpPr>
            <a:xfrm>
              <a:off x="10974" y="2748"/>
              <a:ext cx="2425" cy="1476"/>
              <a:chOff x="10974" y="2748"/>
              <a:chExt cx="2425" cy="1476"/>
            </a:xfrm>
          </p:grpSpPr>
          <p:sp>
            <p:nvSpPr>
              <p:cNvPr id="2" name="右大括号 1"/>
              <p:cNvSpPr/>
              <p:nvPr/>
            </p:nvSpPr>
            <p:spPr>
              <a:xfrm>
                <a:off x="10974" y="2748"/>
                <a:ext cx="550" cy="1477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28" name="文本框 13"/>
              <p:cNvSpPr txBox="1"/>
              <p:nvPr/>
            </p:nvSpPr>
            <p:spPr>
              <a:xfrm>
                <a:off x="11673" y="3196"/>
                <a:ext cx="1727" cy="5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第一讲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0974" y="4570"/>
              <a:ext cx="2247" cy="916"/>
              <a:chOff x="10974" y="4570"/>
              <a:chExt cx="2247" cy="916"/>
            </a:xfrm>
          </p:grpSpPr>
          <p:sp>
            <p:nvSpPr>
              <p:cNvPr id="19" name="文本框 13"/>
              <p:cNvSpPr txBox="1"/>
              <p:nvPr/>
            </p:nvSpPr>
            <p:spPr>
              <a:xfrm>
                <a:off x="11673" y="4724"/>
                <a:ext cx="1548" cy="5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第二讲</a:t>
                </a:r>
              </a:p>
            </p:txBody>
          </p:sp>
          <p:sp>
            <p:nvSpPr>
              <p:cNvPr id="18" name="右大括号 17"/>
              <p:cNvSpPr/>
              <p:nvPr/>
            </p:nvSpPr>
            <p:spPr>
              <a:xfrm>
                <a:off x="10974" y="4570"/>
                <a:ext cx="549" cy="917"/>
              </a:xfrm>
              <a:prstGeom prst="rightBrace">
                <a:avLst>
                  <a:gd name="adj1" fmla="val 8333"/>
                  <a:gd name="adj2" fmla="val 4870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0974" y="5564"/>
              <a:ext cx="2247" cy="917"/>
              <a:chOff x="10974" y="4570"/>
              <a:chExt cx="2247" cy="917"/>
            </a:xfrm>
          </p:grpSpPr>
          <p:sp>
            <p:nvSpPr>
              <p:cNvPr id="33" name="文本框 13"/>
              <p:cNvSpPr txBox="1"/>
              <p:nvPr/>
            </p:nvSpPr>
            <p:spPr>
              <a:xfrm>
                <a:off x="11673" y="4724"/>
                <a:ext cx="1548" cy="5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第三讲</a:t>
                </a:r>
              </a:p>
            </p:txBody>
          </p:sp>
          <p:sp>
            <p:nvSpPr>
              <p:cNvPr id="34" name="右大括号 33"/>
              <p:cNvSpPr/>
              <p:nvPr/>
            </p:nvSpPr>
            <p:spPr>
              <a:xfrm>
                <a:off x="10974" y="4570"/>
                <a:ext cx="549" cy="917"/>
              </a:xfrm>
              <a:prstGeom prst="rightBrace">
                <a:avLst>
                  <a:gd name="adj1" fmla="val 8333"/>
                  <a:gd name="adj2" fmla="val 4870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0974" y="6735"/>
              <a:ext cx="2426" cy="1477"/>
              <a:chOff x="10974" y="2748"/>
              <a:chExt cx="2426" cy="1477"/>
            </a:xfrm>
          </p:grpSpPr>
          <p:sp>
            <p:nvSpPr>
              <p:cNvPr id="36" name="右大括号 35"/>
              <p:cNvSpPr/>
              <p:nvPr/>
            </p:nvSpPr>
            <p:spPr>
              <a:xfrm>
                <a:off x="10974" y="2748"/>
                <a:ext cx="550" cy="1477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13"/>
              <p:cNvSpPr txBox="1"/>
              <p:nvPr/>
            </p:nvSpPr>
            <p:spPr>
              <a:xfrm>
                <a:off x="11673" y="3196"/>
                <a:ext cx="1727" cy="5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第四讲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0974" y="8484"/>
              <a:ext cx="2247" cy="917"/>
              <a:chOff x="10974" y="4570"/>
              <a:chExt cx="2247" cy="917"/>
            </a:xfrm>
          </p:grpSpPr>
          <p:sp>
            <p:nvSpPr>
              <p:cNvPr id="39" name="文本框 13"/>
              <p:cNvSpPr txBox="1"/>
              <p:nvPr/>
            </p:nvSpPr>
            <p:spPr>
              <a:xfrm>
                <a:off x="11673" y="4724"/>
                <a:ext cx="1548" cy="5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第五讲</a:t>
                </a:r>
              </a:p>
            </p:txBody>
          </p:sp>
          <p:sp>
            <p:nvSpPr>
              <p:cNvPr id="40" name="右大括号 39"/>
              <p:cNvSpPr/>
              <p:nvPr/>
            </p:nvSpPr>
            <p:spPr>
              <a:xfrm>
                <a:off x="10974" y="4570"/>
                <a:ext cx="549" cy="917"/>
              </a:xfrm>
              <a:prstGeom prst="rightBrace">
                <a:avLst>
                  <a:gd name="adj1" fmla="val 8333"/>
                  <a:gd name="adj2" fmla="val 4870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929005" y="123825"/>
            <a:ext cx="5982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Servlet的部署、创建与运行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8345" y="1663700"/>
            <a:ext cx="7666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kumimoji="1" lang="zh-CN" altLang="en-US" sz="2400" b="1" kern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&lt;servlet-mapping&gt;匹配规则：同一个servlet指定多个不同的url，四种不同的url形式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28688" y="1319213"/>
            <a:ext cx="7466013" cy="2373313"/>
          </a:xfrm>
        </p:spPr>
        <p:txBody>
          <a:bodyPr vert="horz" wrap="square" lIns="91440" tIns="45720" rIns="91440" bIns="45720" numCol="1" anchor="t" anchorCtr="0" compatLnSpc="1"/>
          <a:lstStyle/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defRPr/>
            </a:pPr>
            <a:endParaRPr lang="zh-CN" altLang="en-US" sz="2400" b="1" i="0" u="none" strike="noStrike" cap="none" spc="0" normalizeH="0" baseline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zh-CN" altLang="en-US" sz="2400" b="1" i="0" u="none" strike="noStrike" cap="none" spc="0" normalizeH="0" baseline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23850" y="950913"/>
            <a:ext cx="8496300" cy="71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、运行</a:t>
            </a:r>
            <a:r>
              <a:rPr kumimoji="0"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Servlet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89915" y="3096895"/>
          <a:ext cx="7964170" cy="23469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5875"/>
                <a:gridCol w="2720975"/>
                <a:gridCol w="3957320"/>
              </a:tblGrid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 baseline="0" dirty="0" smtClean="0"/>
                        <a:t>优先级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 baseline="0" dirty="0" smtClean="0"/>
                        <a:t>url</a:t>
                      </a:r>
                      <a:r>
                        <a:rPr lang="zh-CN" altLang="en-US" sz="2800" baseline="0" dirty="0" smtClean="0"/>
                        <a:t>形式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 baseline="0" dirty="0" smtClean="0"/>
                        <a:t>关联类型</a:t>
                      </a:r>
                    </a:p>
                  </a:txBody>
                  <a:tcPr marL="91426" marR="91426" marT="45722" marB="45722"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/>
                        <a:t>1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/</a:t>
                      </a:r>
                      <a:r>
                        <a:rPr lang="zh-CN" altLang="en-US" sz="2400" b="1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开始 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/字符串</a:t>
                      </a:r>
                      <a:r>
                        <a:rPr lang="zh-CN" altLang="en-US" sz="2400" b="1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结束</a:t>
                      </a:r>
                      <a:endParaRPr lang="zh-CN" altLang="en-US" sz="2400" dirty="0"/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b="1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精确匹配关联</a:t>
                      </a:r>
                      <a:endParaRPr lang="zh-CN" altLang="en-US" sz="2400" dirty="0"/>
                    </a:p>
                  </a:txBody>
                  <a:tcPr marL="91426" marR="91426" marT="45722" marB="45722"/>
                </a:tc>
              </a:tr>
              <a:tr h="36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/>
                        <a:t>2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/</a:t>
                      </a:r>
                      <a:r>
                        <a:rPr lang="zh-CN" altLang="en-US" sz="2400" b="1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开始 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/*</a:t>
                      </a:r>
                      <a:r>
                        <a:rPr lang="zh-CN" altLang="en-US" sz="2400" b="1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结束</a:t>
                      </a:r>
                      <a:endParaRPr lang="zh-CN" altLang="en-US" sz="2400" dirty="0"/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b="1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按纯目录形式关联</a:t>
                      </a:r>
                      <a:endParaRPr lang="zh-CN" altLang="en-US" sz="2400" dirty="0"/>
                    </a:p>
                  </a:txBody>
                  <a:tcPr marL="91426" marR="91426" marT="45722" marB="45722"/>
                </a:tc>
              </a:tr>
              <a:tr h="36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/>
                        <a:t>3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*.jsp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形式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b="1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按具体文件类型关联</a:t>
                      </a:r>
                      <a:endParaRPr lang="zh-CN" altLang="en-US" sz="2400" dirty="0"/>
                    </a:p>
                  </a:txBody>
                  <a:tcPr marL="91426" marR="91426" marT="45722" marB="45722"/>
                </a:tc>
              </a:tr>
              <a:tr h="36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/>
                        <a:t>4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b="1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单个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/</a:t>
                      </a:r>
                      <a:endParaRPr lang="zh-CN" altLang="en-US" sz="2400" dirty="0"/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b="1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缺省servlet</a:t>
                      </a:r>
                      <a:endParaRPr lang="zh-CN" altLang="en-US" sz="2400" dirty="0"/>
                    </a:p>
                  </a:txBody>
                  <a:tcPr marL="91426" marR="91426" marT="45722" marB="45722"/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929005" y="123825"/>
            <a:ext cx="5982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Servlet的部署、创建与运行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23850" y="1579880"/>
            <a:ext cx="36633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sz="2400" b="1" kern="0" dirty="0">
                <a:solidFill>
                  <a:srgbClr val="0070C0"/>
                </a:solidFill>
                <a:latin typeface="宋体" panose="02010600030101010101" pitchFamily="2" charset="-122"/>
                <a:sym typeface="+mn-ea"/>
              </a:rPr>
              <a:t>考虑如下url映射规则:</a:t>
            </a:r>
            <a:endParaRPr kumimoji="1" lang="zh-CN" altLang="en-US" sz="2400" b="1" kern="0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23850" y="950913"/>
            <a:ext cx="8496300" cy="71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、运行</a:t>
            </a:r>
            <a:r>
              <a:rPr kumimoji="0"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Servlet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393065" y="2040255"/>
          <a:ext cx="4152900" cy="19170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1685"/>
                <a:gridCol w="2101215"/>
              </a:tblGrid>
              <a:tr h="408305">
                <a:tc>
                  <a:txBody>
                    <a:bodyPr/>
                    <a:lstStyle/>
                    <a:p>
                      <a:r>
                        <a:rPr lang="en-US" altLang="zh-CN" sz="2000" baseline="0" dirty="0" smtClean="0"/>
                        <a:t>Path Pattern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Servlet</a:t>
                      </a:r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/foo/bar/</a:t>
                      </a:r>
                      <a:r>
                        <a:rPr lang="en-US" sz="1800" dirty="0" smtClean="0"/>
                        <a:t>*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servlet1</a:t>
                      </a:r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/</a:t>
                      </a:r>
                      <a:r>
                        <a:rPr lang="en-US" altLang="zh-CN" sz="1800" dirty="0" err="1" smtClean="0"/>
                        <a:t>baz/*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sym typeface="+mn-ea"/>
                        </a:rPr>
                        <a:t>servlet2</a:t>
                      </a:r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/</a:t>
                      </a:r>
                      <a:r>
                        <a:rPr lang="en-US" altLang="zh-CN" sz="1800" dirty="0" err="1" smtClean="0"/>
                        <a:t>catlog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sym typeface="+mn-ea"/>
                        </a:rPr>
                        <a:t>servlet3</a:t>
                      </a:r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*</a:t>
                      </a:r>
                      <a:r>
                        <a:rPr lang="en-US" altLang="zh-CN" sz="1800" dirty="0" err="1" smtClean="0"/>
                        <a:t>.bop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sym typeface="+mn-ea"/>
                        </a:rPr>
                        <a:t>servlet4</a:t>
                      </a:r>
                    </a:p>
                  </a:txBody>
                  <a:tcPr marL="91426" marR="91426" marT="45722" marB="45722"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23850" y="4729480"/>
          <a:ext cx="5510530" cy="8534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15590"/>
                <a:gridCol w="269494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Incoming</a:t>
                      </a:r>
                      <a:r>
                        <a:rPr lang="en-US" altLang="zh-CN" sz="2400" baseline="0" dirty="0" smtClean="0"/>
                        <a:t> Path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Servlet</a:t>
                      </a:r>
                    </a:p>
                  </a:txBody>
                  <a:tcPr marL="91426" marR="91426" marT="45722" marB="45722"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/foo/bar/index.html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6" marR="91426" marT="45722" marB="45722"/>
                </a:tc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3171190" y="5201920"/>
            <a:ext cx="27343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Servlet1</a:t>
            </a:r>
          </a:p>
        </p:txBody>
      </p:sp>
      <p:sp>
        <p:nvSpPr>
          <p:cNvPr id="4" name="乘号 3"/>
          <p:cNvSpPr/>
          <p:nvPr/>
        </p:nvSpPr>
        <p:spPr>
          <a:xfrm>
            <a:off x="4682490" y="1350645"/>
            <a:ext cx="935990" cy="791845"/>
          </a:xfrm>
          <a:prstGeom prst="mathMultiply">
            <a:avLst>
              <a:gd name="adj1" fmla="val 665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545965" y="2046605"/>
          <a:ext cx="1288415" cy="19107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8415"/>
              </a:tblGrid>
              <a:tr h="40195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sym typeface="+mn-ea"/>
                        </a:rPr>
                        <a:t>精确匹配</a:t>
                      </a:r>
                      <a:endParaRPr lang="zh-CN" altLang="en-US" sz="2000" baseline="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sym typeface="+mn-ea"/>
                      </a:endParaRPr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endParaRPr lang="en-US" sz="1800" dirty="0" smtClean="0"/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endParaRPr lang="en-US" altLang="zh-CN" sz="1800" dirty="0" err="1" smtClean="0"/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endParaRPr lang="en-US" altLang="zh-CN" sz="1800" dirty="0" err="1" smtClean="0"/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endParaRPr lang="en-US" altLang="zh-CN" sz="1800" dirty="0" err="1" smtClean="0"/>
                    </a:p>
                  </a:txBody>
                  <a:tcPr marL="91426" marR="91426" marT="45722" marB="45722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834380" y="2046605"/>
          <a:ext cx="1288415" cy="19107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8415"/>
              </a:tblGrid>
              <a:tr h="40195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sym typeface="+mn-ea"/>
                        </a:rPr>
                        <a:t>目录匹配</a:t>
                      </a:r>
                      <a:endParaRPr lang="zh-CN" altLang="en-US" sz="2000" baseline="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sym typeface="+mn-ea"/>
                      </a:endParaRPr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endParaRPr lang="en-US" sz="1800" dirty="0" smtClean="0"/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endParaRPr lang="en-US" altLang="zh-CN" sz="1800" dirty="0" err="1" smtClean="0"/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endParaRPr lang="en-US" altLang="zh-CN" sz="1800" dirty="0" err="1" smtClean="0"/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endParaRPr lang="en-US" altLang="zh-CN" sz="1800" dirty="0" err="1" smtClean="0"/>
                    </a:p>
                  </a:txBody>
                  <a:tcPr marL="91426" marR="91426" marT="45722" marB="45722"/>
                </a:tc>
              </a:tr>
            </a:tbl>
          </a:graphicData>
        </a:graphic>
      </p:graphicFrame>
      <p:sp>
        <p:nvSpPr>
          <p:cNvPr id="15" name="左箭头 14"/>
          <p:cNvSpPr/>
          <p:nvPr/>
        </p:nvSpPr>
        <p:spPr>
          <a:xfrm>
            <a:off x="5010150" y="2506980"/>
            <a:ext cx="360045" cy="287655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同心圆 15"/>
          <p:cNvSpPr/>
          <p:nvPr/>
        </p:nvSpPr>
        <p:spPr>
          <a:xfrm>
            <a:off x="6158865" y="1407160"/>
            <a:ext cx="621030" cy="586105"/>
          </a:xfrm>
          <a:prstGeom prst="donut">
            <a:avLst>
              <a:gd name="adj" fmla="val 977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1319 0.054537 " pathEditMode="relative" rAng="0" ptsTypes="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55278 L 0.001319 0.107037 " pathEditMode="relative" rAng="0" ptsTypes="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106389 L 0.001319 0.159537 " pathEditMode="relative" rAng="0" ptsTypes="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109 0.161664 L 0.072505 0.161664 C 0.100458 0.161664 0.134901 0.117248 0.134901 0.081201 L 0.134901 0.000738 " pathEditMode="relative" rAng="0" ptsTypes="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-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4" grpId="0"/>
      <p:bldP spid="4" grpId="0" animBg="1"/>
      <p:bldP spid="15" grpId="4" bldLvl="0" animBg="1"/>
      <p:bldP spid="15" grpId="5" bldLvl="0" animBg="1"/>
      <p:bldP spid="15" grpId="6" bldLvl="0" animBg="1"/>
      <p:bldP spid="15" grpId="7" bldLvl="0" animBg="1"/>
      <p:bldP spid="15" grpId="8" bldLvl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929005" y="123825"/>
            <a:ext cx="5982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Servlet的部署、创建与运行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23850" y="1579880"/>
            <a:ext cx="36633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sz="2400" b="1" kern="0" dirty="0">
                <a:solidFill>
                  <a:srgbClr val="0070C0"/>
                </a:solidFill>
                <a:latin typeface="宋体" panose="02010600030101010101" pitchFamily="2" charset="-122"/>
                <a:sym typeface="+mn-ea"/>
              </a:rPr>
              <a:t>考虑如下url映射规则:</a:t>
            </a:r>
            <a:endParaRPr kumimoji="1" lang="zh-CN" altLang="en-US" sz="2400" b="1" kern="0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23850" y="950913"/>
            <a:ext cx="8496300" cy="71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、运行</a:t>
            </a:r>
            <a:r>
              <a:rPr kumimoji="0"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Servlet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393065" y="2040255"/>
          <a:ext cx="4152900" cy="19170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1685"/>
                <a:gridCol w="2101215"/>
              </a:tblGrid>
              <a:tr h="408305">
                <a:tc>
                  <a:txBody>
                    <a:bodyPr/>
                    <a:lstStyle/>
                    <a:p>
                      <a:r>
                        <a:rPr lang="en-US" altLang="zh-CN" sz="2000" baseline="0" dirty="0" smtClean="0"/>
                        <a:t>Path Pattern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Servlet</a:t>
                      </a:r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/foo/bar/</a:t>
                      </a:r>
                      <a:r>
                        <a:rPr lang="en-US" sz="1800" dirty="0" smtClean="0"/>
                        <a:t>*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servlet1</a:t>
                      </a:r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/</a:t>
                      </a:r>
                      <a:r>
                        <a:rPr lang="en-US" altLang="zh-CN" sz="1800" dirty="0" err="1" smtClean="0"/>
                        <a:t>baz/*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sym typeface="+mn-ea"/>
                        </a:rPr>
                        <a:t>servlet2</a:t>
                      </a:r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/</a:t>
                      </a:r>
                      <a:r>
                        <a:rPr lang="en-US" altLang="zh-CN" sz="1800" dirty="0" err="1" smtClean="0"/>
                        <a:t>catlog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sym typeface="+mn-ea"/>
                        </a:rPr>
                        <a:t>servlet3</a:t>
                      </a:r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*</a:t>
                      </a:r>
                      <a:r>
                        <a:rPr lang="en-US" altLang="zh-CN" sz="1800" dirty="0" err="1" smtClean="0"/>
                        <a:t>.bop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sym typeface="+mn-ea"/>
                        </a:rPr>
                        <a:t>servlet4</a:t>
                      </a:r>
                    </a:p>
                  </a:txBody>
                  <a:tcPr marL="91426" marR="91426" marT="45722" marB="45722"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23850" y="4729480"/>
          <a:ext cx="5510530" cy="12496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15590"/>
                <a:gridCol w="269494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Incoming</a:t>
                      </a:r>
                      <a:r>
                        <a:rPr lang="en-US" altLang="zh-CN" sz="2400" baseline="0" dirty="0" smtClean="0"/>
                        <a:t> Path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Servlet</a:t>
                      </a:r>
                    </a:p>
                  </a:txBody>
                  <a:tcPr marL="91426" marR="91426" marT="45722" marB="45722"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/foo/bar/index.html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6" marR="91426" marT="45722" marB="45722"/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 smtClean="0">
                          <a:sym typeface="+mn-ea"/>
                        </a:rPr>
                        <a:t>/</a:t>
                      </a:r>
                      <a:r>
                        <a:rPr lang="en-US" altLang="zh-CN" sz="2000" dirty="0" err="1" smtClean="0">
                          <a:sym typeface="+mn-ea"/>
                        </a:rPr>
                        <a:t>catlog</a:t>
                      </a:r>
                      <a:endParaRPr lang="en-US" altLang="zh-CN" sz="2000" dirty="0" smtClean="0"/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6" marR="91426" marT="45722" marB="45722"/>
                </a:tc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3171190" y="5201920"/>
            <a:ext cx="27343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Servlet1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545965" y="2046605"/>
          <a:ext cx="1288415" cy="19107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8415"/>
              </a:tblGrid>
              <a:tr h="40195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sym typeface="+mn-ea"/>
                        </a:rPr>
                        <a:t>精确匹配</a:t>
                      </a:r>
                      <a:endParaRPr lang="zh-CN" altLang="en-US" sz="2000" baseline="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sym typeface="+mn-ea"/>
                      </a:endParaRPr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endParaRPr lang="en-US" sz="1800" dirty="0" smtClean="0"/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endParaRPr lang="en-US" altLang="zh-CN" sz="1800" dirty="0" err="1" smtClean="0"/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endParaRPr lang="en-US" altLang="zh-CN" sz="1800" dirty="0" err="1" smtClean="0"/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endParaRPr lang="en-US" altLang="zh-CN" sz="1800" dirty="0" err="1" smtClean="0"/>
                    </a:p>
                  </a:txBody>
                  <a:tcPr marL="91426" marR="91426" marT="45722" marB="45722"/>
                </a:tc>
              </a:tr>
            </a:tbl>
          </a:graphicData>
        </a:graphic>
      </p:graphicFrame>
      <p:sp>
        <p:nvSpPr>
          <p:cNvPr id="15" name="左箭头 14"/>
          <p:cNvSpPr/>
          <p:nvPr/>
        </p:nvSpPr>
        <p:spPr>
          <a:xfrm>
            <a:off x="5010150" y="2506980"/>
            <a:ext cx="360045" cy="287655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3171190" y="5555615"/>
            <a:ext cx="27343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Servlet3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同心圆 5"/>
          <p:cNvSpPr/>
          <p:nvPr/>
        </p:nvSpPr>
        <p:spPr>
          <a:xfrm>
            <a:off x="4879340" y="1388745"/>
            <a:ext cx="621030" cy="586105"/>
          </a:xfrm>
          <a:prstGeom prst="donut">
            <a:avLst>
              <a:gd name="adj" fmla="val 977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1319 0.054537 " pathEditMode="relative" rAng="0" ptsTypes="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55278 L 0.001319 0.107037 " pathEditMode="relative" rAng="0" ptsTypes="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4" bldLvl="0" animBg="1"/>
      <p:bldP spid="15" grpId="5" bldLvl="0" animBg="1"/>
      <p:bldP spid="15" grpId="6" bldLvl="0" animBg="1"/>
      <p:bldP spid="48" grpId="0"/>
      <p:bldP spid="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929005" y="123825"/>
            <a:ext cx="5982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Servlet的部署、创建与运行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23850" y="1579880"/>
            <a:ext cx="36633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sz="2400" b="1" kern="0" dirty="0">
                <a:solidFill>
                  <a:srgbClr val="0070C0"/>
                </a:solidFill>
                <a:latin typeface="宋体" panose="02010600030101010101" pitchFamily="2" charset="-122"/>
                <a:sym typeface="+mn-ea"/>
              </a:rPr>
              <a:t>考虑如下url映射规则:</a:t>
            </a:r>
            <a:endParaRPr kumimoji="1" lang="zh-CN" altLang="en-US" sz="2400" b="1" kern="0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23850" y="950913"/>
            <a:ext cx="8496300" cy="71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、运行</a:t>
            </a:r>
            <a:r>
              <a:rPr kumimoji="0"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Servlet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393065" y="2040255"/>
          <a:ext cx="4152900" cy="19170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1685"/>
                <a:gridCol w="2101215"/>
              </a:tblGrid>
              <a:tr h="408305">
                <a:tc>
                  <a:txBody>
                    <a:bodyPr/>
                    <a:lstStyle/>
                    <a:p>
                      <a:r>
                        <a:rPr lang="en-US" altLang="zh-CN" sz="2000" baseline="0" dirty="0" smtClean="0"/>
                        <a:t>Path Pattern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Servlet</a:t>
                      </a:r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/foo/bar/</a:t>
                      </a:r>
                      <a:r>
                        <a:rPr lang="en-US" sz="1800" dirty="0" smtClean="0"/>
                        <a:t>*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servlet1</a:t>
                      </a:r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/</a:t>
                      </a:r>
                      <a:r>
                        <a:rPr lang="en-US" altLang="zh-CN" sz="1800" dirty="0" err="1" smtClean="0"/>
                        <a:t>baz/*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sym typeface="+mn-ea"/>
                        </a:rPr>
                        <a:t>servlet2</a:t>
                      </a:r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/</a:t>
                      </a:r>
                      <a:r>
                        <a:rPr lang="en-US" altLang="zh-CN" sz="1800" dirty="0" err="1" smtClean="0"/>
                        <a:t>catlog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sym typeface="+mn-ea"/>
                        </a:rPr>
                        <a:t>servlet3</a:t>
                      </a:r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*</a:t>
                      </a:r>
                      <a:r>
                        <a:rPr lang="en-US" altLang="zh-CN" sz="1800" dirty="0" err="1" smtClean="0"/>
                        <a:t>.bop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sym typeface="+mn-ea"/>
                        </a:rPr>
                        <a:t>servlet4</a:t>
                      </a:r>
                    </a:p>
                  </a:txBody>
                  <a:tcPr marL="91426" marR="91426" marT="45722" marB="45722"/>
                </a:tc>
              </a:tr>
            </a:tbl>
          </a:graphicData>
        </a:graphic>
      </p:graphicFrame>
      <p:sp>
        <p:nvSpPr>
          <p:cNvPr id="4" name="乘号 3"/>
          <p:cNvSpPr/>
          <p:nvPr/>
        </p:nvSpPr>
        <p:spPr>
          <a:xfrm>
            <a:off x="4682490" y="1350645"/>
            <a:ext cx="935990" cy="791845"/>
          </a:xfrm>
          <a:prstGeom prst="mathMultiply">
            <a:avLst>
              <a:gd name="adj1" fmla="val 665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545965" y="2046605"/>
          <a:ext cx="1288415" cy="19107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8415"/>
              </a:tblGrid>
              <a:tr h="40195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sym typeface="+mn-ea"/>
                        </a:rPr>
                        <a:t>精确匹配</a:t>
                      </a:r>
                      <a:endParaRPr lang="zh-CN" altLang="en-US" sz="2000" baseline="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sym typeface="+mn-ea"/>
                      </a:endParaRPr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endParaRPr lang="en-US" sz="1800" dirty="0" smtClean="0"/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endParaRPr lang="en-US" altLang="zh-CN" sz="1800" dirty="0" err="1" smtClean="0"/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endParaRPr lang="en-US" altLang="zh-CN" sz="1800" dirty="0" err="1" smtClean="0"/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endParaRPr lang="en-US" altLang="zh-CN" sz="1800" dirty="0" err="1" smtClean="0"/>
                    </a:p>
                  </a:txBody>
                  <a:tcPr marL="91426" marR="91426" marT="45722" marB="45722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834380" y="2046605"/>
          <a:ext cx="1288415" cy="19107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8415"/>
              </a:tblGrid>
              <a:tr h="40195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sym typeface="+mn-ea"/>
                        </a:rPr>
                        <a:t>目录匹配</a:t>
                      </a:r>
                      <a:endParaRPr lang="zh-CN" altLang="en-US" sz="2000" baseline="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sym typeface="+mn-ea"/>
                      </a:endParaRPr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endParaRPr lang="en-US" sz="1800" dirty="0" smtClean="0"/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endParaRPr lang="en-US" altLang="zh-CN" sz="1800" dirty="0" err="1" smtClean="0"/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endParaRPr lang="en-US" altLang="zh-CN" sz="1800" dirty="0" err="1" smtClean="0"/>
                    </a:p>
                  </a:txBody>
                  <a:tcPr marL="91426" marR="91426" marT="45722" marB="45722"/>
                </a:tc>
              </a:tr>
              <a:tr h="377190">
                <a:tc>
                  <a:txBody>
                    <a:bodyPr/>
                    <a:lstStyle/>
                    <a:p>
                      <a:endParaRPr lang="en-US" altLang="zh-CN" sz="1800" dirty="0" err="1" smtClean="0"/>
                    </a:p>
                  </a:txBody>
                  <a:tcPr marL="91426" marR="91426" marT="45722" marB="45722"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23850" y="4729480"/>
          <a:ext cx="5510530" cy="16459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15590"/>
                <a:gridCol w="269494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Incoming</a:t>
                      </a:r>
                      <a:r>
                        <a:rPr lang="en-US" altLang="zh-CN" sz="2400" baseline="0" dirty="0" smtClean="0"/>
                        <a:t> Path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Servlet</a:t>
                      </a:r>
                    </a:p>
                  </a:txBody>
                  <a:tcPr marL="91426" marR="91426" marT="45722" marB="45722"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/foo/bar/index.html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6" marR="91426" marT="45722" marB="45722"/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 smtClean="0">
                          <a:sym typeface="+mn-ea"/>
                        </a:rPr>
                        <a:t>/</a:t>
                      </a:r>
                      <a:r>
                        <a:rPr lang="en-US" altLang="zh-CN" sz="2000" dirty="0" err="1" smtClean="0">
                          <a:sym typeface="+mn-ea"/>
                        </a:rPr>
                        <a:t>catlog</a:t>
                      </a:r>
                      <a:endParaRPr lang="en-US" altLang="zh-CN" sz="2000" dirty="0" smtClean="0"/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6" marR="91426" marT="45722" marB="45722"/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 smtClean="0">
                          <a:sym typeface="+mn-ea"/>
                        </a:rPr>
                        <a:t>/</a:t>
                      </a:r>
                      <a:r>
                        <a:rPr lang="en-US" altLang="zh-CN" sz="2000" dirty="0" err="1" smtClean="0">
                          <a:sym typeface="+mn-ea"/>
                        </a:rPr>
                        <a:t>inde.bop</a:t>
                      </a:r>
                      <a:endParaRPr lang="en-US" altLang="zh-CN" sz="2000" dirty="0" smtClean="0"/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6" marR="91426" marT="45722" marB="45722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171190" y="5201920"/>
            <a:ext cx="27343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Servlet1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171190" y="5555615"/>
            <a:ext cx="27343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Servlet3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182620" y="5951220"/>
            <a:ext cx="27343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Servlet4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乘号 7"/>
          <p:cNvSpPr/>
          <p:nvPr/>
        </p:nvSpPr>
        <p:spPr>
          <a:xfrm>
            <a:off x="5955665" y="1369060"/>
            <a:ext cx="935990" cy="791845"/>
          </a:xfrm>
          <a:prstGeom prst="mathMultiply">
            <a:avLst>
              <a:gd name="adj1" fmla="val 665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108825" y="2049145"/>
          <a:ext cx="1724025" cy="1898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4025"/>
              </a:tblGrid>
              <a:tr h="39941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sym typeface="+mn-ea"/>
                        </a:rPr>
                        <a:t>文件类型匹配</a:t>
                      </a:r>
                      <a:endParaRPr lang="zh-CN" altLang="en-US" sz="2000" baseline="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sym typeface="+mn-ea"/>
                      </a:endParaRPr>
                    </a:p>
                  </a:txBody>
                  <a:tcPr marL="91426" marR="91426" marT="45722" marB="45722"/>
                </a:tc>
              </a:tr>
              <a:tr h="375285">
                <a:tc>
                  <a:txBody>
                    <a:bodyPr/>
                    <a:lstStyle/>
                    <a:p>
                      <a:endParaRPr lang="en-US" sz="1800" dirty="0" smtClean="0"/>
                    </a:p>
                  </a:txBody>
                  <a:tcPr marL="91426" marR="91426" marT="45722" marB="45722"/>
                </a:tc>
              </a:tr>
              <a:tr h="374650">
                <a:tc>
                  <a:txBody>
                    <a:bodyPr/>
                    <a:lstStyle/>
                    <a:p>
                      <a:endParaRPr lang="en-US" altLang="zh-CN" sz="1800" dirty="0" err="1" smtClean="0"/>
                    </a:p>
                  </a:txBody>
                  <a:tcPr marL="91426" marR="91426" marT="45722" marB="45722"/>
                </a:tc>
              </a:tr>
              <a:tr h="374015">
                <a:tc>
                  <a:txBody>
                    <a:bodyPr/>
                    <a:lstStyle/>
                    <a:p>
                      <a:endParaRPr lang="en-US" altLang="zh-CN" sz="1800" dirty="0" err="1" smtClean="0"/>
                    </a:p>
                  </a:txBody>
                  <a:tcPr marL="91426" marR="91426" marT="45722" marB="45722"/>
                </a:tc>
              </a:tr>
              <a:tr h="375285">
                <a:tc>
                  <a:txBody>
                    <a:bodyPr/>
                    <a:lstStyle/>
                    <a:p>
                      <a:endParaRPr lang="en-US" altLang="zh-CN" sz="1800" dirty="0" err="1" smtClean="0"/>
                    </a:p>
                  </a:txBody>
                  <a:tcPr marL="91426" marR="91426" marT="45722" marB="45722"/>
                </a:tc>
              </a:tr>
            </a:tbl>
          </a:graphicData>
        </a:graphic>
      </p:graphicFrame>
      <p:sp>
        <p:nvSpPr>
          <p:cNvPr id="13" name="左箭头 12"/>
          <p:cNvSpPr/>
          <p:nvPr/>
        </p:nvSpPr>
        <p:spPr>
          <a:xfrm>
            <a:off x="5010150" y="2506980"/>
            <a:ext cx="360045" cy="287655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同心圆 13"/>
          <p:cNvSpPr/>
          <p:nvPr/>
        </p:nvSpPr>
        <p:spPr>
          <a:xfrm>
            <a:off x="7706995" y="1428750"/>
            <a:ext cx="621030" cy="586105"/>
          </a:xfrm>
          <a:prstGeom prst="donut">
            <a:avLst>
              <a:gd name="adj" fmla="val 977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1319 0.054537 " pathEditMode="relative" rAng="0" ptsTypes="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55278 L 0.001319 0.107037 " pathEditMode="relative" rAng="0" ptsTypes="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106389 L 0.001319 0.159537 " pathEditMode="relative" rAng="0" ptsTypes="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109 0.161664 L 0.072505 0.161664 C 0.100458 0.161664 0.134901 0.117248 0.134901 0.081201 L 0.134901 0.000738 " pathEditMode="relative" rAng="0" ptsTypes="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-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764 0.001389 L 0.134236 0.054537 " pathEditMode="relative" rAng="0" ptsTypes="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764 0.053889 L 0.134236 0.113519 " pathEditMode="relative" rAng="0" ptsTypes="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764 0.106389 L 0.134236 0.159537 " pathEditMode="relative" rAng="0" ptsTypes="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834 0.159172 L 0.223925 0.159172 C 0.263389 0.159172 0.312015 0.115421 0.312015 0.079913 L 0.312015 0.000654 " pathEditMode="relative" rAng="0" ptsTypes="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2917 0.001204 L 0.311389 0.054444 " pathEditMode="relative" rAng="0" ptsTypes="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2917 0.053704 L 0.311389 0.106944 " pathEditMode="relative" rAng="0" ptsTypes="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2917 0.106204 L 0.311389 0.159444 " pathEditMode="relative" rAng="0" ptsTypes="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1" grpId="0"/>
      <p:bldP spid="8" grpId="0" bldLvl="0" animBg="1"/>
      <p:bldP spid="13" grpId="4" bldLvl="0" animBg="1"/>
      <p:bldP spid="13" grpId="5" bldLvl="0" animBg="1"/>
      <p:bldP spid="13" grpId="6" bldLvl="0" animBg="1"/>
      <p:bldP spid="13" grpId="7" bldLvl="0" animBg="1"/>
      <p:bldP spid="13" grpId="8" bldLvl="0" animBg="1"/>
      <p:bldP spid="13" grpId="9" bldLvl="0" animBg="1"/>
      <p:bldP spid="13" grpId="10" bldLvl="0" animBg="1"/>
      <p:bldP spid="13" grpId="11" bldLvl="0" animBg="1"/>
      <p:bldP spid="13" grpId="12" bldLvl="0" animBg="1"/>
      <p:bldP spid="13" grpId="13" animBg="1"/>
      <p:bldP spid="13" grpId="14" animBg="1"/>
      <p:bldP spid="13" grpId="15" animBg="1"/>
      <p:bldP spid="14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929005" y="123825"/>
            <a:ext cx="5982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Servlet的部署、创建与运行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23850" y="950913"/>
            <a:ext cx="8496300" cy="71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、运行</a:t>
            </a:r>
            <a:r>
              <a:rPr kumimoji="0"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Servlet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1605915" y="2372360"/>
          <a:ext cx="5510530" cy="36271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15590"/>
                <a:gridCol w="269494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Incoming</a:t>
                      </a:r>
                      <a:r>
                        <a:rPr lang="en-US" altLang="zh-CN" sz="2400" baseline="0" dirty="0" smtClean="0"/>
                        <a:t> Path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Servlet</a:t>
                      </a:r>
                    </a:p>
                  </a:txBody>
                  <a:tcPr marL="91426" marR="91426" marT="45722" marB="45722"/>
                </a:tc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/foo/bar/index.html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6" marR="91426" marT="45722" marB="45722"/>
                </a:tc>
              </a:tr>
              <a:tr h="36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smtClean="0"/>
                        <a:t>/foo/bar/</a:t>
                      </a:r>
                      <a:r>
                        <a:rPr lang="en-US" altLang="zh-CN" sz="2000" dirty="0" err="1" smtClean="0"/>
                        <a:t>index.bop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91426" marR="91426" marT="45722" marB="45722"/>
                </a:tc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/</a:t>
                      </a:r>
                      <a:r>
                        <a:rPr lang="en-US" altLang="zh-CN" sz="2000" dirty="0" err="1" smtClean="0"/>
                        <a:t>baz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91426" marR="91426" marT="45722" marB="45722"/>
                </a:tc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/</a:t>
                      </a:r>
                      <a:r>
                        <a:rPr lang="en-US" altLang="zh-CN" sz="2000" dirty="0" err="1" smtClean="0"/>
                        <a:t>baz</a:t>
                      </a:r>
                      <a:r>
                        <a:rPr lang="en-US" altLang="zh-CN" sz="2000" dirty="0" smtClean="0"/>
                        <a:t>/inde.html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91426" marR="91426" marT="45722" marB="45722"/>
                </a:tc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/</a:t>
                      </a:r>
                      <a:r>
                        <a:rPr lang="en-US" altLang="zh-CN" sz="2000" dirty="0" err="1" smtClean="0"/>
                        <a:t>catlog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91426" marR="91426" marT="45722" marB="45722"/>
                </a:tc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/</a:t>
                      </a:r>
                      <a:r>
                        <a:rPr lang="en-US" altLang="zh-CN" sz="2000" dirty="0" err="1" smtClean="0"/>
                        <a:t>catlog</a:t>
                      </a:r>
                      <a:r>
                        <a:rPr lang="en-US" altLang="zh-CN" sz="2000" dirty="0" smtClean="0"/>
                        <a:t>/index.html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91426" marR="91426" marT="45722" marB="45722"/>
                </a:tc>
              </a:tr>
              <a:tr h="36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smtClean="0"/>
                        <a:t>/</a:t>
                      </a:r>
                      <a:r>
                        <a:rPr lang="en-US" altLang="zh-CN" sz="2000" dirty="0" err="1" smtClean="0"/>
                        <a:t>catlog</a:t>
                      </a:r>
                      <a:r>
                        <a:rPr lang="en-US" altLang="zh-CN" sz="2000" dirty="0" smtClean="0"/>
                        <a:t>/</a:t>
                      </a:r>
                      <a:r>
                        <a:rPr lang="en-US" altLang="zh-CN" sz="2000" dirty="0" err="1" smtClean="0"/>
                        <a:t>racecar.bop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91426" marR="91426" marT="45722" marB="45722"/>
                </a:tc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/</a:t>
                      </a:r>
                      <a:r>
                        <a:rPr lang="en-US" altLang="zh-CN" sz="2000" dirty="0" err="1" smtClean="0"/>
                        <a:t>inde.bop</a:t>
                      </a:r>
                    </a:p>
                  </a:txBody>
                  <a:tcPr marL="91426" marR="91426" marT="45722" marB="45722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91426" marR="91426" marT="45722" marB="45722"/>
                </a:tc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4462780" y="2834005"/>
            <a:ext cx="27343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Servlet1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462780" y="3244850"/>
            <a:ext cx="27343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Servlet1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462780" y="3639185"/>
            <a:ext cx="27343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Servlet2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62780" y="4040505"/>
            <a:ext cx="27343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Servlet2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462780" y="4431030"/>
            <a:ext cx="27343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Servlet3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462780" y="4823460"/>
            <a:ext cx="27343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default Servlet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462780" y="5222875"/>
            <a:ext cx="27343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Servlet4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462780" y="5629275"/>
            <a:ext cx="27343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Servlet4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9920" y="1663700"/>
            <a:ext cx="36633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sz="2400" b="1" kern="0" dirty="0">
                <a:solidFill>
                  <a:srgbClr val="0070C0"/>
                </a:solidFill>
                <a:latin typeface="宋体" panose="02010600030101010101" pitchFamily="2" charset="-122"/>
                <a:sym typeface="+mn-ea"/>
              </a:rPr>
              <a:t>更多练习: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850" y="950913"/>
            <a:ext cx="8496300" cy="71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algn="just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5、向</a:t>
            </a:r>
            <a:r>
              <a:rPr kumimoji="0"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Servlet</a:t>
            </a:r>
            <a:r>
              <a:rPr lang="en-US" altLang="zh-CN" sz="2400" kern="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传递参数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929005" y="123825"/>
            <a:ext cx="5982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Servlet的部署、创建与运行</a:t>
            </a:r>
          </a:p>
        </p:txBody>
      </p:sp>
      <p:sp>
        <p:nvSpPr>
          <p:cNvPr id="24" name=" 2050"/>
          <p:cNvSpPr>
            <a:spLocks noChangeAspect="1"/>
          </p:cNvSpPr>
          <p:nvPr/>
        </p:nvSpPr>
        <p:spPr bwMode="auto">
          <a:xfrm>
            <a:off x="552252" y="1663725"/>
            <a:ext cx="258185" cy="39600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base"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5200" y="1663700"/>
            <a:ext cx="766699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>
              <a:lnSpc>
                <a:spcPct val="120000"/>
              </a:lnSpc>
              <a:buNone/>
              <a:defRPr/>
            </a:pPr>
            <a:r>
              <a:rPr lang="en-US" altLang="zh-CN" sz="2400" b="1" kern="0" dirty="0">
                <a:solidFill>
                  <a:srgbClr val="0070C0"/>
                </a:solidFill>
                <a:latin typeface="宋体" panose="02010600030101010101" pitchFamily="2" charset="-122"/>
                <a:sym typeface="+mn-ea"/>
              </a:rPr>
              <a:t>浏览器键入url-pattern</a:t>
            </a:r>
          </a:p>
          <a:p>
            <a:pPr lvl="0" indent="0">
              <a:lnSpc>
                <a:spcPct val="120000"/>
              </a:lnSpc>
              <a:buNone/>
              <a:defRPr/>
            </a:pPr>
            <a:r>
              <a:rPr lang="en-US" altLang="zh-CN" sz="2400" b="1" kern="0" dirty="0">
                <a:solidFill>
                  <a:srgbClr val="0070C0"/>
                </a:solidFill>
                <a:latin typeface="宋体" panose="02010600030101010101" pitchFamily="2" charset="-122"/>
                <a:sym typeface="+mn-ea"/>
              </a:rPr>
              <a:t>http://127.0.0.1:8080/ch5/lookHello</a:t>
            </a:r>
            <a:endParaRPr lang="en-US" altLang="zh-CN" sz="2400" b="1" kern="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250" y="2640965"/>
            <a:ext cx="3783965" cy="1242695"/>
          </a:xfrm>
          <a:prstGeom prst="rect">
            <a:avLst/>
          </a:prstGeom>
        </p:spPr>
      </p:pic>
      <p:sp>
        <p:nvSpPr>
          <p:cNvPr id="8" name=" 2050"/>
          <p:cNvSpPr>
            <a:spLocks noChangeAspect="1"/>
          </p:cNvSpPr>
          <p:nvPr/>
        </p:nvSpPr>
        <p:spPr bwMode="auto">
          <a:xfrm>
            <a:off x="552450" y="4051935"/>
            <a:ext cx="258445" cy="39624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base"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29005" y="4051935"/>
            <a:ext cx="851789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20000"/>
              </a:lnSpc>
              <a:buNone/>
            </a:pPr>
            <a:r>
              <a:rPr lang="en-US" altLang="zh-CN" sz="2400" b="1" kern="0" dirty="0">
                <a:solidFill>
                  <a:srgbClr val="0070C0"/>
                </a:solidFill>
                <a:latin typeface="宋体" panose="02010600030101010101" pitchFamily="2" charset="-122"/>
                <a:sym typeface="+mn-ea"/>
              </a:rPr>
              <a:t>浏览器键入url-pattern?参数1=值1&amp;参数2=值…参数n=值</a:t>
            </a:r>
          </a:p>
          <a:p>
            <a:pPr indent="0">
              <a:lnSpc>
                <a:spcPct val="120000"/>
              </a:lnSpc>
              <a:buNone/>
            </a:pPr>
            <a:r>
              <a:rPr lang="en-US" altLang="zh-CN" sz="2400" b="1" kern="0" dirty="0">
                <a:solidFill>
                  <a:srgbClr val="0070C0"/>
                </a:solidFill>
                <a:latin typeface="宋体" panose="02010600030101010101" pitchFamily="2" charset="-122"/>
                <a:sym typeface="+mn-ea"/>
              </a:rPr>
              <a:t>http://127.0.0.1:8080/ch5/lookHello?moon=loveliness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250" y="5029200"/>
            <a:ext cx="3784600" cy="135890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4" grpId="1" animBg="1"/>
      <p:bldP spid="3" grpId="0"/>
      <p:bldP spid="3" grpId="1"/>
      <p:bldP spid="8" grpId="0" animBg="1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小结</a:t>
            </a:r>
          </a:p>
        </p:txBody>
      </p:sp>
      <p:sp>
        <p:nvSpPr>
          <p:cNvPr id="2" name="直接连接符 1"/>
          <p:cNvSpPr/>
          <p:nvPr/>
        </p:nvSpPr>
        <p:spPr>
          <a:xfrm>
            <a:off x="3126740" y="2508250"/>
            <a:ext cx="1090930" cy="1270"/>
          </a:xfrm>
          <a:prstGeom prst="line">
            <a:avLst/>
          </a:prstGeom>
          <a:ln w="9525" cap="flat" cmpd="sng">
            <a:solidFill>
              <a:srgbClr val="145E62"/>
            </a:solidFill>
            <a:prstDash val="sysDash"/>
            <a:bevel/>
            <a:headEnd type="oval" w="med" len="med"/>
            <a:tailEnd type="oval" w="med" len="med"/>
          </a:ln>
        </p:spPr>
      </p:sp>
      <p:sp>
        <p:nvSpPr>
          <p:cNvPr id="30" name="直接连接符 29"/>
          <p:cNvSpPr/>
          <p:nvPr/>
        </p:nvSpPr>
        <p:spPr>
          <a:xfrm flipV="1">
            <a:off x="3406140" y="3448685"/>
            <a:ext cx="811530" cy="11430"/>
          </a:xfrm>
          <a:prstGeom prst="line">
            <a:avLst/>
          </a:prstGeom>
          <a:ln w="9525" cap="flat" cmpd="sng">
            <a:solidFill>
              <a:srgbClr val="145E62"/>
            </a:solidFill>
            <a:prstDash val="sysDash"/>
            <a:bevel/>
            <a:headEnd type="oval" w="med" len="med"/>
            <a:tailEnd type="oval" w="med" len="med"/>
          </a:ln>
        </p:spPr>
      </p:sp>
      <p:sp>
        <p:nvSpPr>
          <p:cNvPr id="32" name="直接连接符 31"/>
          <p:cNvSpPr/>
          <p:nvPr/>
        </p:nvSpPr>
        <p:spPr>
          <a:xfrm>
            <a:off x="2720340" y="4319270"/>
            <a:ext cx="1497330" cy="2540"/>
          </a:xfrm>
          <a:prstGeom prst="line">
            <a:avLst/>
          </a:prstGeom>
          <a:ln w="9525" cap="flat" cmpd="sng">
            <a:solidFill>
              <a:srgbClr val="145E62"/>
            </a:solidFill>
            <a:prstDash val="sysDash"/>
            <a:bevel/>
            <a:headEnd type="oval" w="med" len="med"/>
            <a:tailEnd type="oval" w="med" len="med"/>
          </a:ln>
        </p:spPr>
      </p:sp>
      <p:sp>
        <p:nvSpPr>
          <p:cNvPr id="33" name="直接连接符 32"/>
          <p:cNvSpPr/>
          <p:nvPr/>
        </p:nvSpPr>
        <p:spPr>
          <a:xfrm>
            <a:off x="2527300" y="5075555"/>
            <a:ext cx="1690370" cy="0"/>
          </a:xfrm>
          <a:prstGeom prst="line">
            <a:avLst/>
          </a:prstGeom>
          <a:ln w="9525" cap="flat" cmpd="sng">
            <a:solidFill>
              <a:srgbClr val="145E62"/>
            </a:solidFill>
            <a:prstDash val="sysDash"/>
            <a:bevel/>
            <a:headEnd type="oval" w="med" len="med"/>
            <a:tailEnd type="oval" w="med" len="med"/>
          </a:ln>
        </p:spPr>
      </p:sp>
      <p:sp>
        <p:nvSpPr>
          <p:cNvPr id="34" name="矩形 1"/>
          <p:cNvSpPr/>
          <p:nvPr/>
        </p:nvSpPr>
        <p:spPr>
          <a:xfrm flipV="1">
            <a:off x="1308100" y="5266690"/>
            <a:ext cx="764540" cy="553720"/>
          </a:xfrm>
          <a:custGeom>
            <a:avLst/>
            <a:gdLst>
              <a:gd name="txL" fmla="*/ 0 w 2160240"/>
              <a:gd name="txT" fmla="*/ 0 h 1062681"/>
              <a:gd name="txR" fmla="*/ 2160240 w 2160240"/>
              <a:gd name="txB" fmla="*/ 1062681 h 1062681"/>
            </a:gdLst>
            <a:ahLst/>
            <a:cxnLst>
              <a:cxn ang="0">
                <a:pos x="0" y="113547"/>
              </a:cxn>
              <a:cxn ang="0">
                <a:pos x="33381" y="0"/>
              </a:cxn>
              <a:cxn ang="0">
                <a:pos x="33381" y="113547"/>
              </a:cxn>
              <a:cxn ang="0">
                <a:pos x="0" y="113547"/>
              </a:cxn>
            </a:cxnLst>
            <a:rect l="txL" t="txT" r="txR" b="txB"/>
            <a:pathLst>
              <a:path w="2160240" h="1062681">
                <a:moveTo>
                  <a:pt x="0" y="1062681"/>
                </a:moveTo>
                <a:lnTo>
                  <a:pt x="2160240" y="0"/>
                </a:lnTo>
                <a:lnTo>
                  <a:pt x="2160240" y="1062681"/>
                </a:lnTo>
                <a:lnTo>
                  <a:pt x="0" y="1062681"/>
                </a:lnTo>
                <a:close/>
              </a:path>
            </a:pathLst>
          </a:custGeom>
          <a:solidFill>
            <a:srgbClr val="1A7B80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6" name="矩形 1"/>
          <p:cNvSpPr/>
          <p:nvPr/>
        </p:nvSpPr>
        <p:spPr>
          <a:xfrm>
            <a:off x="483870" y="1564640"/>
            <a:ext cx="1223010" cy="560070"/>
          </a:xfrm>
          <a:custGeom>
            <a:avLst/>
            <a:gdLst>
              <a:gd name="txL" fmla="*/ 0 w 2160240"/>
              <a:gd name="txT" fmla="*/ 0 h 1062681"/>
              <a:gd name="txR" fmla="*/ 2160240 w 2160240"/>
              <a:gd name="txB" fmla="*/ 1062681 h 1062681"/>
            </a:gdLst>
            <a:ahLst/>
            <a:cxnLst>
              <a:cxn ang="0">
                <a:pos x="0" y="120336"/>
              </a:cxn>
              <a:cxn ang="0">
                <a:pos x="348914" y="0"/>
              </a:cxn>
              <a:cxn ang="0">
                <a:pos x="348914" y="120336"/>
              </a:cxn>
              <a:cxn ang="0">
                <a:pos x="0" y="120336"/>
              </a:cxn>
            </a:cxnLst>
            <a:rect l="txL" t="txT" r="txR" b="txB"/>
            <a:pathLst>
              <a:path w="2160240" h="1062681">
                <a:moveTo>
                  <a:pt x="0" y="1062681"/>
                </a:moveTo>
                <a:lnTo>
                  <a:pt x="2160240" y="0"/>
                </a:lnTo>
                <a:lnTo>
                  <a:pt x="2160240" y="1062681"/>
                </a:lnTo>
                <a:lnTo>
                  <a:pt x="0" y="1062681"/>
                </a:lnTo>
                <a:close/>
              </a:path>
            </a:pathLst>
          </a:custGeom>
          <a:solidFill>
            <a:srgbClr val="1A7B80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" name="流程图: 决策 6"/>
          <p:cNvSpPr/>
          <p:nvPr/>
        </p:nvSpPr>
        <p:spPr>
          <a:xfrm rot="20672970">
            <a:off x="1122045" y="4569460"/>
            <a:ext cx="1715770" cy="374015"/>
          </a:xfrm>
          <a:custGeom>
            <a:avLst/>
            <a:gdLst>
              <a:gd name="txL" fmla="*/ 0 w 10716"/>
              <a:gd name="txT" fmla="*/ 0 h 10675"/>
              <a:gd name="txR" fmla="*/ 10716 w 10716"/>
              <a:gd name="txB" fmla="*/ 10675 h 10675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10716" h="10675">
                <a:moveTo>
                  <a:pt x="0" y="596"/>
                </a:moveTo>
                <a:lnTo>
                  <a:pt x="6157" y="0"/>
                </a:lnTo>
                <a:lnTo>
                  <a:pt x="10716" y="5887"/>
                </a:lnTo>
                <a:lnTo>
                  <a:pt x="7566" y="10675"/>
                </a:lnTo>
                <a:lnTo>
                  <a:pt x="0" y="596"/>
                </a:lnTo>
                <a:close/>
              </a:path>
            </a:pathLst>
          </a:custGeom>
          <a:solidFill>
            <a:srgbClr val="1A7B80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流程图: 决策 6"/>
          <p:cNvSpPr/>
          <p:nvPr/>
        </p:nvSpPr>
        <p:spPr>
          <a:xfrm rot="20926064">
            <a:off x="811530" y="3797935"/>
            <a:ext cx="2320290" cy="350520"/>
          </a:xfrm>
          <a:custGeom>
            <a:avLst/>
            <a:gdLst>
              <a:gd name="txL" fmla="*/ 0 w 10171"/>
              <a:gd name="txT" fmla="*/ 0 h 10675"/>
              <a:gd name="txR" fmla="*/ 10171 w 10171"/>
              <a:gd name="txB" fmla="*/ 10675 h 10675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10171" h="10675">
                <a:moveTo>
                  <a:pt x="0" y="596"/>
                </a:moveTo>
                <a:lnTo>
                  <a:pt x="6157" y="0"/>
                </a:lnTo>
                <a:lnTo>
                  <a:pt x="10171" y="7190"/>
                </a:lnTo>
                <a:lnTo>
                  <a:pt x="7566" y="10675"/>
                </a:lnTo>
                <a:lnTo>
                  <a:pt x="0" y="596"/>
                </a:lnTo>
                <a:close/>
              </a:path>
            </a:pathLst>
          </a:custGeom>
          <a:solidFill>
            <a:srgbClr val="1A7B80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9" name="流程图: 决策 6"/>
          <p:cNvSpPr/>
          <p:nvPr/>
        </p:nvSpPr>
        <p:spPr>
          <a:xfrm rot="20909760">
            <a:off x="210820" y="2794000"/>
            <a:ext cx="2893695" cy="516255"/>
          </a:xfrm>
          <a:custGeom>
            <a:avLst/>
            <a:gdLst>
              <a:gd name="txL" fmla="*/ 0 w 11332"/>
              <a:gd name="txT" fmla="*/ 0 h 11825"/>
              <a:gd name="txR" fmla="*/ 11332 w 11332"/>
              <a:gd name="txB" fmla="*/ 11825 h 11825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txL" t="txT" r="txR" b="txB"/>
            <a:pathLst>
              <a:path w="11332" h="11825">
                <a:moveTo>
                  <a:pt x="0" y="0"/>
                </a:moveTo>
                <a:lnTo>
                  <a:pt x="6996" y="1150"/>
                </a:lnTo>
                <a:lnTo>
                  <a:pt x="11332" y="8128"/>
                </a:lnTo>
                <a:lnTo>
                  <a:pt x="8405" y="11825"/>
                </a:lnTo>
                <a:lnTo>
                  <a:pt x="0" y="0"/>
                </a:lnTo>
                <a:close/>
              </a:path>
            </a:pathLst>
          </a:custGeom>
          <a:solidFill>
            <a:srgbClr val="1A7B80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0" name="矩形 4"/>
          <p:cNvSpPr/>
          <p:nvPr/>
        </p:nvSpPr>
        <p:spPr>
          <a:xfrm>
            <a:off x="179705" y="3035935"/>
            <a:ext cx="3530600" cy="834390"/>
          </a:xfrm>
          <a:custGeom>
            <a:avLst/>
            <a:gdLst>
              <a:gd name="txL" fmla="*/ 0 w 2410718"/>
              <a:gd name="txT" fmla="*/ 0 h 850751"/>
              <a:gd name="txR" fmla="*/ 2410718 w 2410718"/>
              <a:gd name="txB" fmla="*/ 850751 h 850751"/>
            </a:gdLst>
            <a:ahLst/>
            <a:cxnLst>
              <a:cxn ang="0">
                <a:pos x="377" y="64892"/>
              </a:cxn>
              <a:cxn ang="0">
                <a:pos x="45086135" y="12"/>
              </a:cxn>
              <a:cxn ang="0">
                <a:pos x="39822178" y="2031527"/>
              </a:cxn>
              <a:cxn ang="0">
                <a:pos x="21888073" y="2146629"/>
              </a:cxn>
              <a:cxn ang="0">
                <a:pos x="5264311" y="1999085"/>
              </a:cxn>
              <a:cxn ang="0">
                <a:pos x="377" y="64892"/>
              </a:cxn>
            </a:cxnLst>
            <a:rect l="txL" t="txT" r="txR" b="txB"/>
            <a:pathLst>
              <a:path w="2410718" h="850751">
                <a:moveTo>
                  <a:pt x="20" y="25694"/>
                </a:moveTo>
                <a:cubicBezTo>
                  <a:pt x="2601" y="33890"/>
                  <a:pt x="2390281" y="2256"/>
                  <a:pt x="2409820" y="5"/>
                </a:cubicBezTo>
                <a:cubicBezTo>
                  <a:pt x="2429359" y="-2246"/>
                  <a:pt x="2123840" y="798415"/>
                  <a:pt x="2128466" y="804390"/>
                </a:cubicBezTo>
                <a:cubicBezTo>
                  <a:pt x="1905884" y="840457"/>
                  <a:pt x="1488448" y="842600"/>
                  <a:pt x="1169901" y="849965"/>
                </a:cubicBezTo>
                <a:cubicBezTo>
                  <a:pt x="851354" y="857330"/>
                  <a:pt x="577549" y="811018"/>
                  <a:pt x="281373" y="791545"/>
                </a:cubicBezTo>
                <a:cubicBezTo>
                  <a:pt x="252924" y="771178"/>
                  <a:pt x="-2561" y="17498"/>
                  <a:pt x="20" y="25694"/>
                </a:cubicBezTo>
                <a:close/>
              </a:path>
            </a:pathLst>
          </a:custGeom>
          <a:solidFill>
            <a:srgbClr val="34C5CA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1" name="矩形 4"/>
          <p:cNvSpPr/>
          <p:nvPr/>
        </p:nvSpPr>
        <p:spPr>
          <a:xfrm>
            <a:off x="800735" y="3999865"/>
            <a:ext cx="2273935" cy="643255"/>
          </a:xfrm>
          <a:custGeom>
            <a:avLst/>
            <a:gdLst>
              <a:gd name="txL" fmla="*/ 0 w 2411665"/>
              <a:gd name="txT" fmla="*/ 0 h 880585"/>
              <a:gd name="txR" fmla="*/ 2411665 w 2411665"/>
              <a:gd name="txB" fmla="*/ 880585 h 880585"/>
            </a:gdLst>
            <a:ahLst/>
            <a:cxnLst>
              <a:cxn ang="0">
                <a:pos x="1221" y="14837"/>
              </a:cxn>
              <a:cxn ang="0">
                <a:pos x="4988042" y="4"/>
              </a:cxn>
              <a:cxn ang="0">
                <a:pos x="4405812" y="464473"/>
              </a:cxn>
              <a:cxn ang="0">
                <a:pos x="2554155" y="508227"/>
              </a:cxn>
              <a:cxn ang="0">
                <a:pos x="583451" y="457056"/>
              </a:cxn>
              <a:cxn ang="0">
                <a:pos x="1221" y="14837"/>
              </a:cxn>
            </a:cxnLst>
            <a:rect l="txL" t="txT" r="txR" b="txB"/>
            <a:pathLst>
              <a:path w="2411665" h="880585">
                <a:moveTo>
                  <a:pt x="590" y="25695"/>
                </a:moveTo>
                <a:cubicBezTo>
                  <a:pt x="15362" y="9377"/>
                  <a:pt x="2390851" y="2257"/>
                  <a:pt x="2410390" y="6"/>
                </a:cubicBezTo>
                <a:cubicBezTo>
                  <a:pt x="2429929" y="-2245"/>
                  <a:pt x="2219982" y="673707"/>
                  <a:pt x="2129036" y="804391"/>
                </a:cubicBezTo>
                <a:cubicBezTo>
                  <a:pt x="2110981" y="809639"/>
                  <a:pt x="1612572" y="886925"/>
                  <a:pt x="1234253" y="880167"/>
                </a:cubicBezTo>
                <a:cubicBezTo>
                  <a:pt x="855934" y="873409"/>
                  <a:pt x="332440" y="827904"/>
                  <a:pt x="281943" y="791546"/>
                </a:cubicBezTo>
                <a:cubicBezTo>
                  <a:pt x="253494" y="771179"/>
                  <a:pt x="-14182" y="42013"/>
                  <a:pt x="590" y="25695"/>
                </a:cubicBezTo>
                <a:close/>
              </a:path>
            </a:pathLst>
          </a:custGeom>
          <a:solidFill>
            <a:srgbClr val="34C5CA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" name="矩形 4"/>
          <p:cNvSpPr/>
          <p:nvPr/>
        </p:nvSpPr>
        <p:spPr>
          <a:xfrm>
            <a:off x="1132205" y="4785360"/>
            <a:ext cx="1588135" cy="578485"/>
          </a:xfrm>
          <a:custGeom>
            <a:avLst/>
            <a:gdLst>
              <a:gd name="txL" fmla="*/ 0 w 2411678"/>
              <a:gd name="txT" fmla="*/ 0 h 926980"/>
              <a:gd name="txR" fmla="*/ 2411678 w 2411678"/>
              <a:gd name="txB" fmla="*/ 926980 h 926980"/>
            </a:gdLst>
            <a:ahLst/>
            <a:cxnLst>
              <a:cxn ang="0">
                <a:pos x="203" y="6755"/>
              </a:cxn>
              <a:cxn ang="0">
                <a:pos x="828481" y="2"/>
              </a:cxn>
              <a:cxn ang="0">
                <a:pos x="731776" y="211458"/>
              </a:cxn>
              <a:cxn ang="0">
                <a:pos x="448967" y="243466"/>
              </a:cxn>
              <a:cxn ang="0">
                <a:pos x="96907" y="208081"/>
              </a:cxn>
              <a:cxn ang="0">
                <a:pos x="203" y="6755"/>
              </a:cxn>
            </a:cxnLst>
            <a:rect l="txL" t="txT" r="txR" b="txB"/>
            <a:pathLst>
              <a:path w="2411678" h="926980">
                <a:moveTo>
                  <a:pt x="590" y="25695"/>
                </a:moveTo>
                <a:cubicBezTo>
                  <a:pt x="15362" y="9377"/>
                  <a:pt x="2390851" y="2257"/>
                  <a:pt x="2410390" y="6"/>
                </a:cubicBezTo>
                <a:cubicBezTo>
                  <a:pt x="2429929" y="-2245"/>
                  <a:pt x="2222230" y="671127"/>
                  <a:pt x="2129036" y="804391"/>
                </a:cubicBezTo>
                <a:cubicBezTo>
                  <a:pt x="2093799" y="835604"/>
                  <a:pt x="1585278" y="937133"/>
                  <a:pt x="1306228" y="926155"/>
                </a:cubicBezTo>
                <a:cubicBezTo>
                  <a:pt x="1027178" y="915177"/>
                  <a:pt x="389594" y="908808"/>
                  <a:pt x="281943" y="791546"/>
                </a:cubicBezTo>
                <a:cubicBezTo>
                  <a:pt x="253494" y="771179"/>
                  <a:pt x="-14182" y="42013"/>
                  <a:pt x="590" y="25695"/>
                </a:cubicBezTo>
                <a:close/>
              </a:path>
            </a:pathLst>
          </a:custGeom>
          <a:solidFill>
            <a:srgbClr val="34C5CA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3" name="矩形 4"/>
          <p:cNvSpPr/>
          <p:nvPr/>
        </p:nvSpPr>
        <p:spPr>
          <a:xfrm>
            <a:off x="472440" y="2092325"/>
            <a:ext cx="2961005" cy="831850"/>
          </a:xfrm>
          <a:custGeom>
            <a:avLst/>
            <a:gdLst>
              <a:gd name="txL" fmla="*/ 0 w 2410718"/>
              <a:gd name="txT" fmla="*/ 0 h 850751"/>
              <a:gd name="txR" fmla="*/ 2410718 w 2410718"/>
              <a:gd name="txB" fmla="*/ 850751 h 850751"/>
            </a:gdLst>
            <a:ahLst/>
            <a:cxnLst>
              <a:cxn ang="0">
                <a:pos x="154" y="63892"/>
              </a:cxn>
              <a:cxn ang="0">
                <a:pos x="18711183" y="12"/>
              </a:cxn>
              <a:cxn ang="0">
                <a:pos x="16526583" y="2000215"/>
              </a:cxn>
              <a:cxn ang="0">
                <a:pos x="9083761" y="2113544"/>
              </a:cxn>
              <a:cxn ang="0">
                <a:pos x="2184735" y="1968273"/>
              </a:cxn>
              <a:cxn ang="0">
                <a:pos x="154" y="63892"/>
              </a:cxn>
            </a:cxnLst>
            <a:rect l="txL" t="txT" r="txR" b="txB"/>
            <a:pathLst>
              <a:path w="2410718" h="850751">
                <a:moveTo>
                  <a:pt x="20" y="25694"/>
                </a:moveTo>
                <a:cubicBezTo>
                  <a:pt x="2601" y="33890"/>
                  <a:pt x="2390281" y="2256"/>
                  <a:pt x="2409820" y="5"/>
                </a:cubicBezTo>
                <a:cubicBezTo>
                  <a:pt x="2429359" y="-2246"/>
                  <a:pt x="2123840" y="798415"/>
                  <a:pt x="2128466" y="804390"/>
                </a:cubicBezTo>
                <a:cubicBezTo>
                  <a:pt x="1905884" y="840457"/>
                  <a:pt x="1488448" y="842600"/>
                  <a:pt x="1169901" y="849965"/>
                </a:cubicBezTo>
                <a:cubicBezTo>
                  <a:pt x="851354" y="857330"/>
                  <a:pt x="577549" y="811018"/>
                  <a:pt x="281373" y="791545"/>
                </a:cubicBezTo>
                <a:cubicBezTo>
                  <a:pt x="252924" y="771178"/>
                  <a:pt x="-2561" y="17498"/>
                  <a:pt x="20" y="25694"/>
                </a:cubicBezTo>
                <a:close/>
              </a:path>
            </a:pathLst>
          </a:custGeom>
          <a:solidFill>
            <a:srgbClr val="34C5CA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4" name="TextBox 29"/>
          <p:cNvSpPr/>
          <p:nvPr/>
        </p:nvSpPr>
        <p:spPr>
          <a:xfrm>
            <a:off x="1410970" y="4886325"/>
            <a:ext cx="103886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01</a:t>
            </a:r>
          </a:p>
        </p:txBody>
      </p:sp>
      <p:sp>
        <p:nvSpPr>
          <p:cNvPr id="45" name="TextBox 30"/>
          <p:cNvSpPr/>
          <p:nvPr/>
        </p:nvSpPr>
        <p:spPr>
          <a:xfrm>
            <a:off x="1410970" y="4107180"/>
            <a:ext cx="103886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02</a:t>
            </a:r>
          </a:p>
        </p:txBody>
      </p:sp>
      <p:sp>
        <p:nvSpPr>
          <p:cNvPr id="46" name="TextBox 31"/>
          <p:cNvSpPr/>
          <p:nvPr/>
        </p:nvSpPr>
        <p:spPr>
          <a:xfrm>
            <a:off x="1410970" y="3208020"/>
            <a:ext cx="103886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03</a:t>
            </a:r>
          </a:p>
        </p:txBody>
      </p:sp>
      <p:sp>
        <p:nvSpPr>
          <p:cNvPr id="47" name="TextBox 32"/>
          <p:cNvSpPr/>
          <p:nvPr/>
        </p:nvSpPr>
        <p:spPr>
          <a:xfrm>
            <a:off x="1410970" y="2321560"/>
            <a:ext cx="103886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04</a:t>
            </a:r>
          </a:p>
        </p:txBody>
      </p:sp>
      <p:sp>
        <p:nvSpPr>
          <p:cNvPr id="48" name="矩形 47"/>
          <p:cNvSpPr/>
          <p:nvPr/>
        </p:nvSpPr>
        <p:spPr>
          <a:xfrm>
            <a:off x="4404995" y="4756785"/>
            <a:ext cx="4509770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  <a:latin typeface="+mn-ea"/>
                <a:cs typeface="+mn-ea"/>
                <a:sym typeface="Adobe 黑体 Std R" pitchFamily="34" charset="-122"/>
              </a:rPr>
              <a:t>编写一个创建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dobe 黑体 Std R" pitchFamily="34" charset="-122"/>
              </a:rPr>
              <a:t>Servlet</a:t>
            </a:r>
            <a:r>
              <a:rPr lang="en-US" sz="2000" b="1" dirty="0">
                <a:solidFill>
                  <a:srgbClr val="0070C0"/>
                </a:solidFill>
                <a:latin typeface="+mn-ea"/>
                <a:cs typeface="+mn-ea"/>
                <a:sym typeface="Adobe 黑体 Std R" pitchFamily="34" charset="-122"/>
              </a:rPr>
              <a:t>对象的类</a:t>
            </a:r>
          </a:p>
          <a:p>
            <a:pPr algn="just">
              <a:lnSpc>
                <a:spcPct val="100000"/>
              </a:lnSpc>
            </a:pPr>
            <a:r>
              <a:rPr lang="en-US" sz="1600" dirty="0">
                <a:latin typeface="+mn-ea"/>
                <a:cs typeface="+mn-ea"/>
                <a:sym typeface="+mn-ea"/>
              </a:rPr>
              <a:t>复制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servlet-api.jar </a:t>
            </a:r>
          </a:p>
          <a:p>
            <a:pPr algn="just">
              <a:lnSpc>
                <a:spcPct val="100000"/>
              </a:lnSpc>
            </a:pPr>
            <a:r>
              <a:rPr lang="en-US" sz="1600" dirty="0">
                <a:latin typeface="+mn-ea"/>
                <a:cs typeface="+mn-ea"/>
                <a:sym typeface="+mn-ea"/>
              </a:rPr>
              <a:t>编写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javax.servlet.http</a:t>
            </a:r>
            <a:r>
              <a:rPr lang="en-US" sz="1600" dirty="0">
                <a:latin typeface="+mn-ea"/>
                <a:cs typeface="+mn-ea"/>
                <a:sym typeface="+mn-ea"/>
              </a:rPr>
              <a:t>包中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HttpServlet</a:t>
            </a:r>
            <a:r>
              <a:rPr lang="en-US" sz="1600" dirty="0">
                <a:latin typeface="+mn-ea"/>
                <a:cs typeface="+mn-ea"/>
                <a:sym typeface="+mn-ea"/>
              </a:rPr>
              <a:t>类的子类</a:t>
            </a:r>
            <a:endParaRPr sz="1600" dirty="0">
              <a:latin typeface="Adobe 黑体 Std R" pitchFamily="34" charset="-122"/>
              <a:ea typeface="Adobe 黑体 Std R" pitchFamily="34" charset="-122"/>
              <a:sym typeface="Adobe 黑体 Std R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404995" y="3874770"/>
            <a:ext cx="4559300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ClrTx/>
              <a:buSzTx/>
            </a:pPr>
            <a:r>
              <a:rPr lang="en-US" sz="2000" b="1" dirty="0">
                <a:solidFill>
                  <a:srgbClr val="0070C0"/>
                </a:solidFill>
                <a:latin typeface="+mn-ea"/>
                <a:cs typeface="+mn-ea"/>
                <a:sym typeface="Adobe 黑体 Std R" pitchFamily="34" charset="-122"/>
              </a:rPr>
              <a:t>保存编译这个类所得到的字节码文件</a:t>
            </a:r>
          </a:p>
          <a:p>
            <a:pPr indent="0">
              <a:buNone/>
            </a:pPr>
            <a:r>
              <a:rPr lang="en-US" sz="1600" dirty="0">
                <a:latin typeface="+mn-ea"/>
                <a:cs typeface="+mn-ea"/>
                <a:sym typeface="+mn-ea"/>
              </a:rPr>
              <a:t>保存：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\WEB-INF\classes\myservlet\control</a:t>
            </a:r>
          </a:p>
          <a:p>
            <a:pPr indent="0">
              <a:buNone/>
            </a:pPr>
            <a:r>
              <a:rPr lang="en-US" sz="1600" dirty="0">
                <a:latin typeface="+mn-ea"/>
                <a:cs typeface="+mn-ea"/>
                <a:sym typeface="+mn-ea"/>
              </a:rPr>
              <a:t>编译：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class&gt;javac myservlet\control\Servlet</a:t>
            </a:r>
            <a:r>
              <a:rPr lang="en-US" sz="1600" dirty="0">
                <a:latin typeface="+mn-ea"/>
                <a:cs typeface="+mn-ea"/>
                <a:sym typeface="+mn-ea"/>
              </a:rPr>
              <a:t>源文件</a:t>
            </a:r>
            <a:endParaRPr lang="en-US" sz="1600" dirty="0">
              <a:latin typeface="+mn-ea"/>
              <a:cs typeface="+mn-ea"/>
              <a:sym typeface="Adobe 黑体 Std R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404995" y="3002280"/>
            <a:ext cx="4109085" cy="8915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ClrTx/>
              <a:buSzTx/>
            </a:pPr>
            <a:r>
              <a:rPr lang="en-US" sz="2000" b="1" dirty="0">
                <a:solidFill>
                  <a:srgbClr val="0070C0"/>
                </a:solidFill>
                <a:latin typeface="+mn-ea"/>
                <a:cs typeface="+mn-ea"/>
                <a:sym typeface="Adobe 黑体 Std R" pitchFamily="34" charset="-122"/>
              </a:rPr>
              <a:t>编写部署文件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dobe 黑体 Std R" pitchFamily="34" charset="-122"/>
              </a:rPr>
              <a:t>web.xml</a:t>
            </a:r>
          </a:p>
          <a:p>
            <a:pPr algn="just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dobe 黑体 Std R" pitchFamily="34" charset="-122"/>
              </a:rPr>
              <a:t>&lt;servlet-mapping&gt;</a:t>
            </a:r>
            <a:r>
              <a:rPr lang="en-US" sz="1600" dirty="0">
                <a:latin typeface="+mn-ea"/>
                <a:cs typeface="+mn-ea"/>
                <a:sym typeface="Adobe 黑体 Std R" pitchFamily="34" charset="-122"/>
              </a:rPr>
              <a:t>匹配规则：同一个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dobe 黑体 Std R" pitchFamily="34" charset="-122"/>
              </a:rPr>
              <a:t>servlet</a:t>
            </a:r>
            <a:r>
              <a:rPr lang="en-US" sz="1600" dirty="0">
                <a:latin typeface="+mn-ea"/>
                <a:cs typeface="+mn-ea"/>
                <a:sym typeface="Adobe 黑体 Std R" pitchFamily="34" charset="-122"/>
              </a:rPr>
              <a:t>指定多个不同的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dobe 黑体 Std R" pitchFamily="34" charset="-122"/>
              </a:rPr>
              <a:t>url</a:t>
            </a:r>
            <a:r>
              <a:rPr lang="en-US" sz="1600" dirty="0">
                <a:latin typeface="+mn-ea"/>
                <a:cs typeface="+mn-ea"/>
                <a:sym typeface="Adobe 黑体 Std R" pitchFamily="34" charset="-122"/>
              </a:rPr>
              <a:t>，四种不同的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dobe 黑体 Std R" pitchFamily="34" charset="-122"/>
              </a:rPr>
              <a:t>url</a:t>
            </a:r>
            <a:r>
              <a:rPr lang="en-US" sz="1600" dirty="0">
                <a:latin typeface="+mn-ea"/>
                <a:cs typeface="+mn-ea"/>
                <a:sym typeface="Adobe 黑体 Std R" pitchFamily="34" charset="-122"/>
              </a:rPr>
              <a:t>形式</a:t>
            </a:r>
          </a:p>
        </p:txBody>
      </p:sp>
      <p:sp>
        <p:nvSpPr>
          <p:cNvPr id="51" name="矩形 50"/>
          <p:cNvSpPr/>
          <p:nvPr/>
        </p:nvSpPr>
        <p:spPr>
          <a:xfrm>
            <a:off x="4404995" y="2091690"/>
            <a:ext cx="4109085" cy="8915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  <a:latin typeface="+mn-ea"/>
                <a:cs typeface="+mn-ea"/>
                <a:sym typeface="Adobe 黑体 Std R" pitchFamily="34" charset="-122"/>
              </a:rPr>
              <a:t>运行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dobe 黑体 Std R" pitchFamily="34" charset="-122"/>
              </a:rPr>
              <a:t>Servlet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Adobe 黑体 Std R" pitchFamily="34" charset="-122"/>
            </a:endParaRPr>
          </a:p>
          <a:p>
            <a:pPr algn="just">
              <a:lnSpc>
                <a:spcPct val="100000"/>
              </a:lnSpc>
            </a:pPr>
            <a:r>
              <a:rPr lang="en-US" sz="1600" dirty="0">
                <a:latin typeface="+mn-ea"/>
                <a:cs typeface="+mn-ea"/>
                <a:sym typeface="Adobe 黑体 Std R" pitchFamily="34" charset="-122"/>
              </a:rPr>
              <a:t>根据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dobe 黑体 Std R" pitchFamily="34" charset="-122"/>
              </a:rPr>
              <a:t>web.xml</a:t>
            </a:r>
            <a:r>
              <a:rPr lang="en-US" sz="1600" dirty="0">
                <a:latin typeface="+mn-ea"/>
                <a:cs typeface="+mn-ea"/>
                <a:sym typeface="Adobe 黑体 Std R" pitchFamily="34" charset="-122"/>
              </a:rPr>
              <a:t>文件中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dobe 黑体 Std R" pitchFamily="34" charset="-122"/>
              </a:rPr>
              <a:t>&lt;servlet-mapping&gt;</a:t>
            </a:r>
            <a:r>
              <a:rPr lang="en-US" sz="1600" dirty="0">
                <a:latin typeface="+mn-ea"/>
                <a:cs typeface="+mn-ea"/>
                <a:sym typeface="Adobe 黑体 Std R" pitchFamily="34" charset="-122"/>
              </a:rPr>
              <a:t>标记指定的格式输入请求</a:t>
            </a:r>
          </a:p>
        </p:txBody>
      </p:sp>
      <p:sp>
        <p:nvSpPr>
          <p:cNvPr id="52" name="直接连接符 51"/>
          <p:cNvSpPr/>
          <p:nvPr/>
        </p:nvSpPr>
        <p:spPr>
          <a:xfrm>
            <a:off x="4404995" y="2092325"/>
            <a:ext cx="4050665" cy="0"/>
          </a:xfrm>
          <a:prstGeom prst="line">
            <a:avLst/>
          </a:prstGeom>
          <a:ln w="19050" cap="flat" cmpd="sng">
            <a:solidFill>
              <a:srgbClr val="145E62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53" name="直接连接符 52"/>
          <p:cNvSpPr/>
          <p:nvPr/>
        </p:nvSpPr>
        <p:spPr>
          <a:xfrm>
            <a:off x="4404995" y="3002280"/>
            <a:ext cx="4050665" cy="1270"/>
          </a:xfrm>
          <a:prstGeom prst="line">
            <a:avLst/>
          </a:prstGeom>
          <a:ln w="19050" cap="flat" cmpd="sng">
            <a:solidFill>
              <a:srgbClr val="145E62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54" name="直接连接符 53"/>
          <p:cNvSpPr/>
          <p:nvPr/>
        </p:nvSpPr>
        <p:spPr>
          <a:xfrm>
            <a:off x="4404995" y="3883660"/>
            <a:ext cx="4050665" cy="0"/>
          </a:xfrm>
          <a:prstGeom prst="line">
            <a:avLst/>
          </a:prstGeom>
          <a:ln w="19050" cap="flat" cmpd="sng">
            <a:solidFill>
              <a:srgbClr val="145E62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55" name="直接连接符 54"/>
          <p:cNvSpPr/>
          <p:nvPr/>
        </p:nvSpPr>
        <p:spPr>
          <a:xfrm>
            <a:off x="4404995" y="4756785"/>
            <a:ext cx="4050665" cy="0"/>
          </a:xfrm>
          <a:prstGeom prst="line">
            <a:avLst/>
          </a:prstGeom>
          <a:ln w="19050" cap="flat" cmpd="sng">
            <a:solidFill>
              <a:srgbClr val="145E62"/>
            </a:solidFill>
            <a:prstDash val="solid"/>
            <a:bevel/>
            <a:headEnd type="none" w="med" len="med"/>
            <a:tailEnd type="none" w="med" len="med"/>
          </a:ln>
        </p:spPr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1"/>
      <p:bldP spid="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4"/>
          <p:cNvSpPr/>
          <p:nvPr>
            <p:custDataLst>
              <p:tags r:id="rId2"/>
            </p:custDataLst>
          </p:nvPr>
        </p:nvSpPr>
        <p:spPr>
          <a:xfrm>
            <a:off x="-152400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PA-椭圆 2"/>
          <p:cNvSpPr/>
          <p:nvPr>
            <p:custDataLst>
              <p:tags r:id="rId3"/>
            </p:custDataLst>
          </p:nvPr>
        </p:nvSpPr>
        <p:spPr>
          <a:xfrm>
            <a:off x="3383998" y="2199434"/>
            <a:ext cx="2376004" cy="237600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25400">
              <a:prstClr val="black">
                <a:alpha val="9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" name="PA_直接连接符 12"/>
          <p:cNvCxnSpPr/>
          <p:nvPr>
            <p:custDataLst>
              <p:tags r:id="rId4"/>
            </p:custDataLst>
          </p:nvPr>
        </p:nvCxnSpPr>
        <p:spPr>
          <a:xfrm>
            <a:off x="6254750" y="5370513"/>
            <a:ext cx="1408113" cy="11176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PA_直接连接符 14"/>
          <p:cNvCxnSpPr/>
          <p:nvPr>
            <p:custDataLst>
              <p:tags r:id="rId5"/>
            </p:custDataLst>
          </p:nvPr>
        </p:nvCxnSpPr>
        <p:spPr>
          <a:xfrm>
            <a:off x="7186613" y="3968750"/>
            <a:ext cx="2376488" cy="374650"/>
          </a:xfrm>
          <a:prstGeom prst="line">
            <a:avLst/>
          </a:prstGeom>
          <a:ln w="381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A_直接连接符 16"/>
          <p:cNvCxnSpPr/>
          <p:nvPr>
            <p:custDataLst>
              <p:tags r:id="rId6"/>
            </p:custDataLst>
          </p:nvPr>
        </p:nvCxnSpPr>
        <p:spPr>
          <a:xfrm flipV="1">
            <a:off x="6205538" y="1320800"/>
            <a:ext cx="1008063" cy="52546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PA_直接连接符 18"/>
          <p:cNvCxnSpPr/>
          <p:nvPr>
            <p:custDataLst>
              <p:tags r:id="rId7"/>
            </p:custDataLst>
          </p:nvPr>
        </p:nvCxnSpPr>
        <p:spPr>
          <a:xfrm flipH="1" flipV="1">
            <a:off x="3962400" y="1074738"/>
            <a:ext cx="293688" cy="684213"/>
          </a:xfrm>
          <a:prstGeom prst="line">
            <a:avLst/>
          </a:prstGeom>
          <a:ln w="381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A_直接连接符 20"/>
          <p:cNvCxnSpPr/>
          <p:nvPr>
            <p:custDataLst>
              <p:tags r:id="rId8"/>
            </p:custDataLst>
          </p:nvPr>
        </p:nvCxnSpPr>
        <p:spPr>
          <a:xfrm flipH="1" flipV="1">
            <a:off x="1436688" y="1001713"/>
            <a:ext cx="1203325" cy="757238"/>
          </a:xfrm>
          <a:prstGeom prst="line">
            <a:avLst/>
          </a:prstGeom>
          <a:ln w="127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A_直接连接符 22"/>
          <p:cNvCxnSpPr/>
          <p:nvPr>
            <p:custDataLst>
              <p:tags r:id="rId9"/>
            </p:custDataLst>
          </p:nvPr>
        </p:nvCxnSpPr>
        <p:spPr>
          <a:xfrm flipH="1" flipV="1">
            <a:off x="1481138" y="2540000"/>
            <a:ext cx="576263" cy="8731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A_直接连接符 24"/>
          <p:cNvCxnSpPr/>
          <p:nvPr>
            <p:custDataLst>
              <p:tags r:id="rId10"/>
            </p:custDataLst>
          </p:nvPr>
        </p:nvCxnSpPr>
        <p:spPr>
          <a:xfrm flipH="1">
            <a:off x="231775" y="4411663"/>
            <a:ext cx="1828800" cy="508000"/>
          </a:xfrm>
          <a:prstGeom prst="line">
            <a:avLst/>
          </a:prstGeom>
          <a:ln w="381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30"/>
          <p:cNvCxnSpPr/>
          <p:nvPr>
            <p:custDataLst>
              <p:tags r:id="rId11"/>
            </p:custDataLst>
          </p:nvPr>
        </p:nvCxnSpPr>
        <p:spPr>
          <a:xfrm flipH="1">
            <a:off x="3962400" y="5062538"/>
            <a:ext cx="222250" cy="815975"/>
          </a:xfrm>
          <a:prstGeom prst="line">
            <a:avLst/>
          </a:prstGeom>
          <a:ln w="381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_椭圆 10"/>
          <p:cNvSpPr/>
          <p:nvPr>
            <p:custDataLst>
              <p:tags r:id="rId12"/>
            </p:custDataLst>
          </p:nvPr>
        </p:nvSpPr>
        <p:spPr>
          <a:xfrm>
            <a:off x="4281488" y="3155950"/>
            <a:ext cx="546100" cy="5461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PA_椭圆 11"/>
          <p:cNvSpPr/>
          <p:nvPr>
            <p:custDataLst>
              <p:tags r:id="rId13"/>
            </p:custDataLst>
          </p:nvPr>
        </p:nvSpPr>
        <p:spPr>
          <a:xfrm>
            <a:off x="3963988" y="3905250"/>
            <a:ext cx="561975" cy="5619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PA_椭圆 12"/>
          <p:cNvSpPr/>
          <p:nvPr>
            <p:custDataLst>
              <p:tags r:id="rId14"/>
            </p:custDataLst>
          </p:nvPr>
        </p:nvSpPr>
        <p:spPr>
          <a:xfrm>
            <a:off x="3827463" y="2063750"/>
            <a:ext cx="539750" cy="53975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dir="5400000" sx="200000" sy="200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PA_椭圆 13"/>
          <p:cNvSpPr/>
          <p:nvPr>
            <p:custDataLst>
              <p:tags r:id="rId15"/>
            </p:custDataLst>
          </p:nvPr>
        </p:nvSpPr>
        <p:spPr>
          <a:xfrm>
            <a:off x="4160838" y="285273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PA_椭圆 14"/>
          <p:cNvSpPr/>
          <p:nvPr>
            <p:custDataLst>
              <p:tags r:id="rId16"/>
            </p:custDataLst>
          </p:nvPr>
        </p:nvSpPr>
        <p:spPr>
          <a:xfrm>
            <a:off x="4808538" y="3305175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PA_椭圆 15"/>
          <p:cNvSpPr/>
          <p:nvPr>
            <p:custDataLst>
              <p:tags r:id="rId17"/>
            </p:custDataLst>
          </p:nvPr>
        </p:nvSpPr>
        <p:spPr>
          <a:xfrm>
            <a:off x="4503738" y="411003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PA_椭圆 16"/>
          <p:cNvSpPr/>
          <p:nvPr>
            <p:custDataLst>
              <p:tags r:id="rId18"/>
            </p:custDataLst>
          </p:nvPr>
        </p:nvSpPr>
        <p:spPr>
          <a:xfrm>
            <a:off x="4003675" y="3514725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PA_椭圆 17"/>
          <p:cNvSpPr/>
          <p:nvPr>
            <p:custDataLst>
              <p:tags r:id="rId19"/>
            </p:custDataLst>
          </p:nvPr>
        </p:nvSpPr>
        <p:spPr>
          <a:xfrm>
            <a:off x="3932238" y="317658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PA_椭圆 18"/>
          <p:cNvSpPr/>
          <p:nvPr>
            <p:custDataLst>
              <p:tags r:id="rId20"/>
            </p:custDataLst>
          </p:nvPr>
        </p:nvSpPr>
        <p:spPr>
          <a:xfrm>
            <a:off x="5145088" y="3795713"/>
            <a:ext cx="398463" cy="3968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PA_椭圆 19"/>
          <p:cNvSpPr/>
          <p:nvPr>
            <p:custDataLst>
              <p:tags r:id="rId21"/>
            </p:custDataLst>
          </p:nvPr>
        </p:nvSpPr>
        <p:spPr>
          <a:xfrm>
            <a:off x="5130800" y="2905125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PA_椭圆 20"/>
          <p:cNvSpPr/>
          <p:nvPr>
            <p:custDataLst>
              <p:tags r:id="rId22"/>
            </p:custDataLst>
          </p:nvPr>
        </p:nvSpPr>
        <p:spPr>
          <a:xfrm>
            <a:off x="5387975" y="3219450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PA_椭圆 21"/>
          <p:cNvSpPr/>
          <p:nvPr>
            <p:custDataLst>
              <p:tags r:id="rId23"/>
            </p:custDataLst>
          </p:nvPr>
        </p:nvSpPr>
        <p:spPr>
          <a:xfrm>
            <a:off x="5483225" y="3595688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PA_椭圆 22"/>
          <p:cNvSpPr/>
          <p:nvPr>
            <p:custDataLst>
              <p:tags r:id="rId24"/>
            </p:custDataLst>
          </p:nvPr>
        </p:nvSpPr>
        <p:spPr>
          <a:xfrm>
            <a:off x="5516563" y="2847975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PA_椭圆 23"/>
          <p:cNvSpPr/>
          <p:nvPr>
            <p:custDataLst>
              <p:tags r:id="rId25"/>
            </p:custDataLst>
          </p:nvPr>
        </p:nvSpPr>
        <p:spPr>
          <a:xfrm>
            <a:off x="4911725" y="2185988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PA_椭圆 24"/>
          <p:cNvSpPr/>
          <p:nvPr>
            <p:custDataLst>
              <p:tags r:id="rId26"/>
            </p:custDataLst>
          </p:nvPr>
        </p:nvSpPr>
        <p:spPr>
          <a:xfrm>
            <a:off x="3659188" y="3405188"/>
            <a:ext cx="369888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PA_椭圆 25"/>
          <p:cNvSpPr/>
          <p:nvPr>
            <p:custDataLst>
              <p:tags r:id="rId27"/>
            </p:custDataLst>
          </p:nvPr>
        </p:nvSpPr>
        <p:spPr>
          <a:xfrm>
            <a:off x="4330700" y="2290763"/>
            <a:ext cx="369888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PA_椭圆 26"/>
          <p:cNvSpPr/>
          <p:nvPr>
            <p:custDataLst>
              <p:tags r:id="rId28"/>
            </p:custDataLst>
          </p:nvPr>
        </p:nvSpPr>
        <p:spPr>
          <a:xfrm>
            <a:off x="5043488" y="2563813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PA_椭圆 27"/>
          <p:cNvSpPr/>
          <p:nvPr>
            <p:custDataLst>
              <p:tags r:id="rId29"/>
            </p:custDataLst>
          </p:nvPr>
        </p:nvSpPr>
        <p:spPr>
          <a:xfrm>
            <a:off x="5372100" y="2520950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PA_椭圆 28"/>
          <p:cNvSpPr/>
          <p:nvPr>
            <p:custDataLst>
              <p:tags r:id="rId30"/>
            </p:custDataLst>
          </p:nvPr>
        </p:nvSpPr>
        <p:spPr>
          <a:xfrm>
            <a:off x="3714750" y="2544763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PA_椭圆 29"/>
          <p:cNvSpPr/>
          <p:nvPr>
            <p:custDataLst>
              <p:tags r:id="rId31"/>
            </p:custDataLst>
          </p:nvPr>
        </p:nvSpPr>
        <p:spPr>
          <a:xfrm>
            <a:off x="3609975" y="3092450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PA_椭圆 30"/>
          <p:cNvSpPr/>
          <p:nvPr>
            <p:custDataLst>
              <p:tags r:id="rId32"/>
            </p:custDataLst>
          </p:nvPr>
        </p:nvSpPr>
        <p:spPr>
          <a:xfrm>
            <a:off x="3324225" y="2930525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PA_椭圆 31"/>
          <p:cNvSpPr/>
          <p:nvPr>
            <p:custDataLst>
              <p:tags r:id="rId33"/>
            </p:custDataLst>
          </p:nvPr>
        </p:nvSpPr>
        <p:spPr>
          <a:xfrm>
            <a:off x="3376613" y="2592388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PA_椭圆 32"/>
          <p:cNvSpPr/>
          <p:nvPr>
            <p:custDataLst>
              <p:tags r:id="rId34"/>
            </p:custDataLst>
          </p:nvPr>
        </p:nvSpPr>
        <p:spPr>
          <a:xfrm>
            <a:off x="3648075" y="4030663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PA_椭圆 33"/>
          <p:cNvSpPr/>
          <p:nvPr>
            <p:custDataLst>
              <p:tags r:id="rId35"/>
            </p:custDataLst>
          </p:nvPr>
        </p:nvSpPr>
        <p:spPr>
          <a:xfrm>
            <a:off x="3343275" y="3906838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PA_椭圆 34"/>
          <p:cNvSpPr/>
          <p:nvPr>
            <p:custDataLst>
              <p:tags r:id="rId36"/>
            </p:custDataLst>
          </p:nvPr>
        </p:nvSpPr>
        <p:spPr>
          <a:xfrm>
            <a:off x="3770313" y="3743325"/>
            <a:ext cx="319088" cy="3190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PA_椭圆 35"/>
          <p:cNvSpPr/>
          <p:nvPr>
            <p:custDataLst>
              <p:tags r:id="rId37"/>
            </p:custDataLst>
          </p:nvPr>
        </p:nvSpPr>
        <p:spPr>
          <a:xfrm>
            <a:off x="3856038" y="2881313"/>
            <a:ext cx="319088" cy="3190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PA_椭圆 36"/>
          <p:cNvSpPr/>
          <p:nvPr>
            <p:custDataLst>
              <p:tags r:id="rId38"/>
            </p:custDataLst>
          </p:nvPr>
        </p:nvSpPr>
        <p:spPr>
          <a:xfrm>
            <a:off x="4652963" y="2974975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PA_椭圆 37"/>
          <p:cNvSpPr/>
          <p:nvPr>
            <p:custDataLst>
              <p:tags r:id="rId39"/>
            </p:custDataLst>
          </p:nvPr>
        </p:nvSpPr>
        <p:spPr>
          <a:xfrm>
            <a:off x="4895850" y="3055938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PA_椭圆 38"/>
          <p:cNvSpPr/>
          <p:nvPr>
            <p:custDataLst>
              <p:tags r:id="rId40"/>
            </p:custDataLst>
          </p:nvPr>
        </p:nvSpPr>
        <p:spPr>
          <a:xfrm>
            <a:off x="4719638" y="2727325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PA_椭圆 39"/>
          <p:cNvSpPr/>
          <p:nvPr>
            <p:custDataLst>
              <p:tags r:id="rId41"/>
            </p:custDataLst>
          </p:nvPr>
        </p:nvSpPr>
        <p:spPr>
          <a:xfrm>
            <a:off x="4657725" y="224155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PA_椭圆 40"/>
          <p:cNvSpPr/>
          <p:nvPr>
            <p:custDataLst>
              <p:tags r:id="rId42"/>
            </p:custDataLst>
          </p:nvPr>
        </p:nvSpPr>
        <p:spPr>
          <a:xfrm>
            <a:off x="4457700" y="3875088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PA_椭圆 41"/>
          <p:cNvSpPr/>
          <p:nvPr>
            <p:custDataLst>
              <p:tags r:id="rId43"/>
            </p:custDataLst>
          </p:nvPr>
        </p:nvSpPr>
        <p:spPr>
          <a:xfrm>
            <a:off x="4710113" y="389890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PA_椭圆 42"/>
          <p:cNvSpPr/>
          <p:nvPr>
            <p:custDataLst>
              <p:tags r:id="rId44"/>
            </p:custDataLst>
          </p:nvPr>
        </p:nvSpPr>
        <p:spPr>
          <a:xfrm>
            <a:off x="4851400" y="4094163"/>
            <a:ext cx="263525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PA_椭圆 43"/>
          <p:cNvSpPr/>
          <p:nvPr>
            <p:custDataLst>
              <p:tags r:id="rId45"/>
            </p:custDataLst>
          </p:nvPr>
        </p:nvSpPr>
        <p:spPr>
          <a:xfrm>
            <a:off x="4918075" y="4337050"/>
            <a:ext cx="263525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PA_椭圆 44"/>
          <p:cNvSpPr/>
          <p:nvPr>
            <p:custDataLst>
              <p:tags r:id="rId46"/>
            </p:custDataLst>
          </p:nvPr>
        </p:nvSpPr>
        <p:spPr>
          <a:xfrm>
            <a:off x="3629025" y="285273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PA_椭圆 45"/>
          <p:cNvSpPr/>
          <p:nvPr>
            <p:custDataLst>
              <p:tags r:id="rId47"/>
            </p:custDataLst>
          </p:nvPr>
        </p:nvSpPr>
        <p:spPr>
          <a:xfrm>
            <a:off x="3448050" y="3348038"/>
            <a:ext cx="242888" cy="2444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PA_椭圆 46"/>
          <p:cNvSpPr/>
          <p:nvPr>
            <p:custDataLst>
              <p:tags r:id="rId48"/>
            </p:custDataLst>
          </p:nvPr>
        </p:nvSpPr>
        <p:spPr>
          <a:xfrm>
            <a:off x="3538538" y="3705225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PA_椭圆 47"/>
          <p:cNvSpPr/>
          <p:nvPr>
            <p:custDataLst>
              <p:tags r:id="rId49"/>
            </p:custDataLst>
          </p:nvPr>
        </p:nvSpPr>
        <p:spPr>
          <a:xfrm>
            <a:off x="3343275" y="35671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PA_椭圆 49"/>
          <p:cNvSpPr/>
          <p:nvPr>
            <p:custDataLst>
              <p:tags r:id="rId50"/>
            </p:custDataLst>
          </p:nvPr>
        </p:nvSpPr>
        <p:spPr>
          <a:xfrm>
            <a:off x="4048125" y="2667000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PA_椭圆 50"/>
          <p:cNvSpPr/>
          <p:nvPr>
            <p:custDataLst>
              <p:tags r:id="rId51"/>
            </p:custDataLst>
          </p:nvPr>
        </p:nvSpPr>
        <p:spPr>
          <a:xfrm>
            <a:off x="4310063" y="26431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PA_椭圆 51"/>
          <p:cNvSpPr/>
          <p:nvPr>
            <p:custDataLst>
              <p:tags r:id="rId52"/>
            </p:custDataLst>
          </p:nvPr>
        </p:nvSpPr>
        <p:spPr>
          <a:xfrm>
            <a:off x="4505325" y="281463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PA_椭圆 52"/>
          <p:cNvSpPr/>
          <p:nvPr>
            <p:custDataLst>
              <p:tags r:id="rId53"/>
            </p:custDataLst>
          </p:nvPr>
        </p:nvSpPr>
        <p:spPr>
          <a:xfrm>
            <a:off x="4548188" y="25765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PA_椭圆 53"/>
          <p:cNvSpPr/>
          <p:nvPr>
            <p:custDataLst>
              <p:tags r:id="rId54"/>
            </p:custDataLst>
          </p:nvPr>
        </p:nvSpPr>
        <p:spPr>
          <a:xfrm>
            <a:off x="4762500" y="2500313"/>
            <a:ext cx="246063" cy="2460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PA_椭圆 54"/>
          <p:cNvSpPr/>
          <p:nvPr>
            <p:custDataLst>
              <p:tags r:id="rId55"/>
            </p:custDataLst>
          </p:nvPr>
        </p:nvSpPr>
        <p:spPr>
          <a:xfrm>
            <a:off x="4943475" y="28432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PA_椭圆 55"/>
          <p:cNvSpPr/>
          <p:nvPr>
            <p:custDataLst>
              <p:tags r:id="rId56"/>
            </p:custDataLst>
          </p:nvPr>
        </p:nvSpPr>
        <p:spPr>
          <a:xfrm>
            <a:off x="5162550" y="33670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PA_椭圆 56"/>
          <p:cNvSpPr/>
          <p:nvPr>
            <p:custDataLst>
              <p:tags r:id="rId57"/>
            </p:custDataLst>
          </p:nvPr>
        </p:nvSpPr>
        <p:spPr>
          <a:xfrm>
            <a:off x="5262563" y="35575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PA_椭圆 57"/>
          <p:cNvSpPr/>
          <p:nvPr>
            <p:custDataLst>
              <p:tags r:id="rId58"/>
            </p:custDataLst>
          </p:nvPr>
        </p:nvSpPr>
        <p:spPr>
          <a:xfrm>
            <a:off x="5024438" y="3609975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PA_椭圆 58"/>
          <p:cNvSpPr/>
          <p:nvPr>
            <p:custDataLst>
              <p:tags r:id="rId59"/>
            </p:custDataLst>
          </p:nvPr>
        </p:nvSpPr>
        <p:spPr>
          <a:xfrm>
            <a:off x="4929188" y="3810000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PA_椭圆 59"/>
          <p:cNvSpPr/>
          <p:nvPr>
            <p:custDataLst>
              <p:tags r:id="rId60"/>
            </p:custDataLst>
          </p:nvPr>
        </p:nvSpPr>
        <p:spPr>
          <a:xfrm>
            <a:off x="4791075" y="36337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PA_椭圆 60"/>
          <p:cNvSpPr/>
          <p:nvPr>
            <p:custDataLst>
              <p:tags r:id="rId61"/>
            </p:custDataLst>
          </p:nvPr>
        </p:nvSpPr>
        <p:spPr>
          <a:xfrm>
            <a:off x="4562475" y="36718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PA_椭圆 61"/>
          <p:cNvSpPr/>
          <p:nvPr>
            <p:custDataLst>
              <p:tags r:id="rId62"/>
            </p:custDataLst>
          </p:nvPr>
        </p:nvSpPr>
        <p:spPr>
          <a:xfrm>
            <a:off x="4346575" y="36861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PA_椭圆 64"/>
          <p:cNvSpPr/>
          <p:nvPr>
            <p:custDataLst>
              <p:tags r:id="rId63"/>
            </p:custDataLst>
          </p:nvPr>
        </p:nvSpPr>
        <p:spPr>
          <a:xfrm>
            <a:off x="4284663" y="4438650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PA_椭圆 65"/>
          <p:cNvSpPr/>
          <p:nvPr>
            <p:custDataLst>
              <p:tags r:id="rId64"/>
            </p:custDataLst>
          </p:nvPr>
        </p:nvSpPr>
        <p:spPr>
          <a:xfrm>
            <a:off x="4494213" y="44481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PA_椭圆 66"/>
          <p:cNvSpPr/>
          <p:nvPr>
            <p:custDataLst>
              <p:tags r:id="rId65"/>
            </p:custDataLst>
          </p:nvPr>
        </p:nvSpPr>
        <p:spPr>
          <a:xfrm>
            <a:off x="4708525" y="4443413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PA_椭圆 67"/>
          <p:cNvSpPr/>
          <p:nvPr>
            <p:custDataLst>
              <p:tags r:id="rId66"/>
            </p:custDataLst>
          </p:nvPr>
        </p:nvSpPr>
        <p:spPr>
          <a:xfrm>
            <a:off x="5099050" y="4152900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PA_椭圆 68"/>
          <p:cNvSpPr/>
          <p:nvPr>
            <p:custDataLst>
              <p:tags r:id="rId67"/>
            </p:custDataLst>
          </p:nvPr>
        </p:nvSpPr>
        <p:spPr>
          <a:xfrm>
            <a:off x="5308600" y="4171950"/>
            <a:ext cx="260350" cy="26035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" name="PA_椭圆 43"/>
          <p:cNvSpPr/>
          <p:nvPr>
            <p:custDataLst>
              <p:tags r:id="rId68"/>
            </p:custDataLst>
          </p:nvPr>
        </p:nvSpPr>
        <p:spPr>
          <a:xfrm>
            <a:off x="3479800" y="428625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PA_椭圆 68"/>
          <p:cNvSpPr/>
          <p:nvPr>
            <p:custDataLst>
              <p:tags r:id="rId69"/>
            </p:custDataLst>
          </p:nvPr>
        </p:nvSpPr>
        <p:spPr>
          <a:xfrm>
            <a:off x="3843338" y="43338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PA_椭圆 43"/>
          <p:cNvSpPr/>
          <p:nvPr>
            <p:custDataLst>
              <p:tags r:id="rId70"/>
            </p:custDataLst>
          </p:nvPr>
        </p:nvSpPr>
        <p:spPr>
          <a:xfrm>
            <a:off x="5487988" y="4017963"/>
            <a:ext cx="265113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" name="PA_椭圆 53"/>
          <p:cNvSpPr/>
          <p:nvPr>
            <p:custDataLst>
              <p:tags r:id="rId71"/>
            </p:custDataLst>
          </p:nvPr>
        </p:nvSpPr>
        <p:spPr>
          <a:xfrm>
            <a:off x="3565525" y="2378075"/>
            <a:ext cx="246063" cy="2460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PA_椭圆 39"/>
          <p:cNvSpPr/>
          <p:nvPr>
            <p:custDataLst>
              <p:tags r:id="rId72"/>
            </p:custDataLst>
          </p:nvPr>
        </p:nvSpPr>
        <p:spPr>
          <a:xfrm>
            <a:off x="5310188" y="2287588"/>
            <a:ext cx="265113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PA-任意多边形 72"/>
          <p:cNvSpPr/>
          <p:nvPr>
            <p:custDataLst>
              <p:tags r:id="rId73"/>
            </p:custDataLst>
          </p:nvPr>
        </p:nvSpPr>
        <p:spPr>
          <a:xfrm>
            <a:off x="-1524000" y="0"/>
            <a:ext cx="12192000" cy="6858000"/>
          </a:xfrm>
          <a:custGeom>
            <a:avLst/>
            <a:gdLst>
              <a:gd name="connsiteX0" fmla="*/ 6096000 w 12192000"/>
              <a:gd name="connsiteY0" fmla="*/ 2199434 h 6858000"/>
              <a:gd name="connsiteX1" fmla="*/ 4907998 w 12192000"/>
              <a:gd name="connsiteY1" fmla="*/ 3387436 h 6858000"/>
              <a:gd name="connsiteX2" fmla="*/ 6096000 w 12192000"/>
              <a:gd name="connsiteY2" fmla="*/ 4575438 h 6858000"/>
              <a:gd name="connsiteX3" fmla="*/ 7284002 w 12192000"/>
              <a:gd name="connsiteY3" fmla="*/ 3387436 h 6858000"/>
              <a:gd name="connsiteX4" fmla="*/ 6096000 w 12192000"/>
              <a:gd name="connsiteY4" fmla="*/ 2199434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2199434"/>
                </a:moveTo>
                <a:cubicBezTo>
                  <a:pt x="5439886" y="2199434"/>
                  <a:pt x="4907998" y="2731321"/>
                  <a:pt x="4907998" y="3387436"/>
                </a:cubicBezTo>
                <a:cubicBezTo>
                  <a:pt x="4907998" y="4043551"/>
                  <a:pt x="5439886" y="4575438"/>
                  <a:pt x="6096000" y="4575438"/>
                </a:cubicBezTo>
                <a:cubicBezTo>
                  <a:pt x="6752115" y="4575438"/>
                  <a:pt x="7284002" y="4043551"/>
                  <a:pt x="7284002" y="3387436"/>
                </a:cubicBezTo>
                <a:cubicBezTo>
                  <a:pt x="7284002" y="2731321"/>
                  <a:pt x="6752115" y="2199434"/>
                  <a:pt x="6096000" y="219943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PA-任意多边形 73"/>
          <p:cNvSpPr/>
          <p:nvPr>
            <p:custDataLst>
              <p:tags r:id="rId74"/>
            </p:custDataLst>
          </p:nvPr>
        </p:nvSpPr>
        <p:spPr>
          <a:xfrm>
            <a:off x="2857500" y="1673225"/>
            <a:ext cx="3429000" cy="3429000"/>
          </a:xfrm>
          <a:custGeom>
            <a:avLst/>
            <a:gdLst>
              <a:gd name="connsiteX0" fmla="*/ 1714500 w 3429000"/>
              <a:gd name="connsiteY0" fmla="*/ 526498 h 3429000"/>
              <a:gd name="connsiteX1" fmla="*/ 526498 w 3429000"/>
              <a:gd name="connsiteY1" fmla="*/ 1714500 h 3429000"/>
              <a:gd name="connsiteX2" fmla="*/ 1714500 w 3429000"/>
              <a:gd name="connsiteY2" fmla="*/ 2902502 h 3429000"/>
              <a:gd name="connsiteX3" fmla="*/ 2902502 w 3429000"/>
              <a:gd name="connsiteY3" fmla="*/ 1714500 h 3429000"/>
              <a:gd name="connsiteX4" fmla="*/ 1714500 w 3429000"/>
              <a:gd name="connsiteY4" fmla="*/ 526498 h 3429000"/>
              <a:gd name="connsiteX5" fmla="*/ 1714500 w 3429000"/>
              <a:gd name="connsiteY5" fmla="*/ 0 h 3429000"/>
              <a:gd name="connsiteX6" fmla="*/ 3429000 w 3429000"/>
              <a:gd name="connsiteY6" fmla="*/ 1714500 h 3429000"/>
              <a:gd name="connsiteX7" fmla="*/ 1714500 w 3429000"/>
              <a:gd name="connsiteY7" fmla="*/ 3429000 h 3429000"/>
              <a:gd name="connsiteX8" fmla="*/ 0 w 3429000"/>
              <a:gd name="connsiteY8" fmla="*/ 1714500 h 3429000"/>
              <a:gd name="connsiteX9" fmla="*/ 1714500 w 3429000"/>
              <a:gd name="connsiteY9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9000" h="3429000">
                <a:moveTo>
                  <a:pt x="1714500" y="526498"/>
                </a:moveTo>
                <a:cubicBezTo>
                  <a:pt x="1058386" y="526498"/>
                  <a:pt x="526498" y="1058385"/>
                  <a:pt x="526498" y="1714500"/>
                </a:cubicBezTo>
                <a:cubicBezTo>
                  <a:pt x="526498" y="2370615"/>
                  <a:pt x="1058386" y="2902502"/>
                  <a:pt x="1714500" y="2902502"/>
                </a:cubicBezTo>
                <a:cubicBezTo>
                  <a:pt x="2370615" y="2902502"/>
                  <a:pt x="2902502" y="2370615"/>
                  <a:pt x="2902502" y="1714500"/>
                </a:cubicBezTo>
                <a:cubicBezTo>
                  <a:pt x="2902502" y="1058385"/>
                  <a:pt x="2370615" y="526498"/>
                  <a:pt x="1714500" y="526498"/>
                </a:cubicBezTo>
                <a:close/>
                <a:moveTo>
                  <a:pt x="1714500" y="0"/>
                </a:moveTo>
                <a:cubicBezTo>
                  <a:pt x="2661392" y="0"/>
                  <a:pt x="3429000" y="767608"/>
                  <a:pt x="3429000" y="1714500"/>
                </a:cubicBezTo>
                <a:cubicBezTo>
                  <a:pt x="3429000" y="2661392"/>
                  <a:pt x="2661392" y="3429000"/>
                  <a:pt x="1714500" y="3429000"/>
                </a:cubicBezTo>
                <a:cubicBezTo>
                  <a:pt x="767608" y="3429000"/>
                  <a:pt x="0" y="2661392"/>
                  <a:pt x="0" y="1714500"/>
                </a:cubicBezTo>
                <a:cubicBezTo>
                  <a:pt x="0" y="767608"/>
                  <a:pt x="767608" y="0"/>
                  <a:pt x="17145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5" name="PA_直接连接符 77"/>
          <p:cNvCxnSpPr/>
          <p:nvPr>
            <p:custDataLst>
              <p:tags r:id="rId75"/>
            </p:custDataLst>
          </p:nvPr>
        </p:nvCxnSpPr>
        <p:spPr>
          <a:xfrm>
            <a:off x="7173913" y="2081213"/>
            <a:ext cx="0" cy="1355725"/>
          </a:xfrm>
          <a:prstGeom prst="line">
            <a:avLst/>
          </a:prstGeom>
          <a:ln w="28575">
            <a:solidFill>
              <a:srgbClr val="ED9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PA_直接连接符 78"/>
          <p:cNvCxnSpPr/>
          <p:nvPr>
            <p:custDataLst>
              <p:tags r:id="rId76"/>
            </p:custDataLst>
          </p:nvPr>
        </p:nvCxnSpPr>
        <p:spPr>
          <a:xfrm>
            <a:off x="71438" y="4478338"/>
            <a:ext cx="0" cy="1357313"/>
          </a:xfrm>
          <a:prstGeom prst="line">
            <a:avLst/>
          </a:prstGeom>
          <a:ln w="28575">
            <a:solidFill>
              <a:srgbClr val="7BB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PA_直接连接符 79"/>
          <p:cNvCxnSpPr/>
          <p:nvPr>
            <p:custDataLst>
              <p:tags r:id="rId77"/>
            </p:custDataLst>
          </p:nvPr>
        </p:nvCxnSpPr>
        <p:spPr>
          <a:xfrm>
            <a:off x="2316163" y="3789363"/>
            <a:ext cx="0" cy="1355725"/>
          </a:xfrm>
          <a:prstGeom prst="line">
            <a:avLst/>
          </a:prstGeom>
          <a:ln w="12700">
            <a:solidFill>
              <a:srgbClr val="1B9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PA_直接连接符 80"/>
          <p:cNvCxnSpPr/>
          <p:nvPr>
            <p:custDataLst>
              <p:tags r:id="rId78"/>
            </p:custDataLst>
          </p:nvPr>
        </p:nvCxnSpPr>
        <p:spPr>
          <a:xfrm>
            <a:off x="8951913" y="1214438"/>
            <a:ext cx="0" cy="1355725"/>
          </a:xfrm>
          <a:prstGeom prst="line">
            <a:avLst/>
          </a:prstGeom>
          <a:ln w="28575">
            <a:solidFill>
              <a:srgbClr val="ED9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PA_直接连接符 81"/>
          <p:cNvCxnSpPr/>
          <p:nvPr>
            <p:custDataLst>
              <p:tags r:id="rId79"/>
            </p:custDataLst>
          </p:nvPr>
        </p:nvCxnSpPr>
        <p:spPr>
          <a:xfrm flipH="1">
            <a:off x="942975" y="1617663"/>
            <a:ext cx="7938" cy="1601788"/>
          </a:xfrm>
          <a:prstGeom prst="line">
            <a:avLst/>
          </a:prstGeom>
          <a:ln w="28575">
            <a:solidFill>
              <a:srgbClr val="BE21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PA_直接连接符 82"/>
          <p:cNvCxnSpPr/>
          <p:nvPr>
            <p:custDataLst>
              <p:tags r:id="rId80"/>
            </p:custDataLst>
          </p:nvPr>
        </p:nvCxnSpPr>
        <p:spPr>
          <a:xfrm>
            <a:off x="8037513" y="3325813"/>
            <a:ext cx="0" cy="135572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PA_直接连接符 83"/>
          <p:cNvCxnSpPr/>
          <p:nvPr>
            <p:custDataLst>
              <p:tags r:id="rId81"/>
            </p:custDataLst>
          </p:nvPr>
        </p:nvCxnSpPr>
        <p:spPr>
          <a:xfrm>
            <a:off x="2862263" y="2185988"/>
            <a:ext cx="0" cy="1355725"/>
          </a:xfrm>
          <a:prstGeom prst="line">
            <a:avLst/>
          </a:prstGeom>
          <a:ln w="12700">
            <a:solidFill>
              <a:srgbClr val="7BB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PA_直接连接符 84"/>
          <p:cNvCxnSpPr/>
          <p:nvPr>
            <p:custDataLst>
              <p:tags r:id="rId82"/>
            </p:custDataLst>
          </p:nvPr>
        </p:nvCxnSpPr>
        <p:spPr>
          <a:xfrm>
            <a:off x="4525963" y="935038"/>
            <a:ext cx="0" cy="1355725"/>
          </a:xfrm>
          <a:prstGeom prst="line">
            <a:avLst/>
          </a:prstGeom>
          <a:ln w="38100">
            <a:solidFill>
              <a:srgbClr val="1B9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PA_直接连接符 85"/>
          <p:cNvCxnSpPr/>
          <p:nvPr>
            <p:custDataLst>
              <p:tags r:id="rId83"/>
            </p:custDataLst>
          </p:nvPr>
        </p:nvCxnSpPr>
        <p:spPr>
          <a:xfrm>
            <a:off x="5786438" y="4478338"/>
            <a:ext cx="0" cy="135731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PA_椭圆 86"/>
          <p:cNvSpPr/>
          <p:nvPr>
            <p:custDataLst>
              <p:tags r:id="rId84"/>
            </p:custDataLst>
          </p:nvPr>
        </p:nvSpPr>
        <p:spPr>
          <a:xfrm>
            <a:off x="-1150937" y="2252663"/>
            <a:ext cx="2405063" cy="2406650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PA_椭圆 87"/>
          <p:cNvSpPr/>
          <p:nvPr>
            <p:custDataLst>
              <p:tags r:id="rId85"/>
            </p:custDataLst>
          </p:nvPr>
        </p:nvSpPr>
        <p:spPr>
          <a:xfrm>
            <a:off x="7650163" y="4003675"/>
            <a:ext cx="2406650" cy="2406650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PA_椭圆 88"/>
          <p:cNvSpPr/>
          <p:nvPr>
            <p:custDataLst>
              <p:tags r:id="rId86"/>
            </p:custDataLst>
          </p:nvPr>
        </p:nvSpPr>
        <p:spPr>
          <a:xfrm>
            <a:off x="6556375" y="1000125"/>
            <a:ext cx="811213" cy="811213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PA_椭圆 89"/>
          <p:cNvSpPr/>
          <p:nvPr>
            <p:custDataLst>
              <p:tags r:id="rId87"/>
            </p:custDataLst>
          </p:nvPr>
        </p:nvSpPr>
        <p:spPr>
          <a:xfrm>
            <a:off x="1654175" y="4562475"/>
            <a:ext cx="1065213" cy="1065213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8" name="PA_椭圆 90"/>
          <p:cNvSpPr/>
          <p:nvPr>
            <p:custDataLst>
              <p:tags r:id="rId88"/>
            </p:custDataLst>
          </p:nvPr>
        </p:nvSpPr>
        <p:spPr>
          <a:xfrm>
            <a:off x="2287588" y="1136650"/>
            <a:ext cx="1276350" cy="1276350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9" name="PA_椭圆 91"/>
          <p:cNvSpPr/>
          <p:nvPr>
            <p:custDataLst>
              <p:tags r:id="rId89"/>
            </p:custDataLst>
          </p:nvPr>
        </p:nvSpPr>
        <p:spPr>
          <a:xfrm>
            <a:off x="5805488" y="4251325"/>
            <a:ext cx="763588" cy="763588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PA_椭圆 11"/>
          <p:cNvSpPr>
            <a:spLocks noChangeAspect="1"/>
          </p:cNvSpPr>
          <p:nvPr>
            <p:custDataLst>
              <p:tags r:id="rId90"/>
            </p:custDataLst>
          </p:nvPr>
        </p:nvSpPr>
        <p:spPr>
          <a:xfrm>
            <a:off x="3963988" y="3905250"/>
            <a:ext cx="561975" cy="5619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PA_椭圆 12"/>
          <p:cNvSpPr>
            <a:spLocks noChangeAspect="1"/>
          </p:cNvSpPr>
          <p:nvPr>
            <p:custDataLst>
              <p:tags r:id="rId91"/>
            </p:custDataLst>
          </p:nvPr>
        </p:nvSpPr>
        <p:spPr>
          <a:xfrm>
            <a:off x="3827463" y="2063750"/>
            <a:ext cx="539750" cy="53975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PA_椭圆 13"/>
          <p:cNvSpPr>
            <a:spLocks noChangeAspect="1"/>
          </p:cNvSpPr>
          <p:nvPr>
            <p:custDataLst>
              <p:tags r:id="rId92"/>
            </p:custDataLst>
          </p:nvPr>
        </p:nvSpPr>
        <p:spPr>
          <a:xfrm>
            <a:off x="4160838" y="285273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PA_椭圆 14"/>
          <p:cNvSpPr>
            <a:spLocks noChangeAspect="1"/>
          </p:cNvSpPr>
          <p:nvPr>
            <p:custDataLst>
              <p:tags r:id="rId93"/>
            </p:custDataLst>
          </p:nvPr>
        </p:nvSpPr>
        <p:spPr>
          <a:xfrm>
            <a:off x="4808538" y="3305175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4" name="PA_椭圆 15"/>
          <p:cNvSpPr>
            <a:spLocks noChangeAspect="1"/>
          </p:cNvSpPr>
          <p:nvPr>
            <p:custDataLst>
              <p:tags r:id="rId94"/>
            </p:custDataLst>
          </p:nvPr>
        </p:nvSpPr>
        <p:spPr>
          <a:xfrm>
            <a:off x="4503738" y="411003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5" name="PA_椭圆 16"/>
          <p:cNvSpPr>
            <a:spLocks noChangeAspect="1"/>
          </p:cNvSpPr>
          <p:nvPr>
            <p:custDataLst>
              <p:tags r:id="rId95"/>
            </p:custDataLst>
          </p:nvPr>
        </p:nvSpPr>
        <p:spPr>
          <a:xfrm>
            <a:off x="4003675" y="3514725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6" name="PA_椭圆 17"/>
          <p:cNvSpPr>
            <a:spLocks noChangeAspect="1"/>
          </p:cNvSpPr>
          <p:nvPr>
            <p:custDataLst>
              <p:tags r:id="rId96"/>
            </p:custDataLst>
          </p:nvPr>
        </p:nvSpPr>
        <p:spPr>
          <a:xfrm>
            <a:off x="3932238" y="317658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7" name="PA_椭圆 18"/>
          <p:cNvSpPr>
            <a:spLocks noChangeAspect="1"/>
          </p:cNvSpPr>
          <p:nvPr>
            <p:custDataLst>
              <p:tags r:id="rId97"/>
            </p:custDataLst>
          </p:nvPr>
        </p:nvSpPr>
        <p:spPr>
          <a:xfrm>
            <a:off x="5145088" y="3795713"/>
            <a:ext cx="398463" cy="3968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8" name="PA_椭圆 19"/>
          <p:cNvSpPr>
            <a:spLocks noChangeAspect="1"/>
          </p:cNvSpPr>
          <p:nvPr>
            <p:custDataLst>
              <p:tags r:id="rId98"/>
            </p:custDataLst>
          </p:nvPr>
        </p:nvSpPr>
        <p:spPr>
          <a:xfrm>
            <a:off x="5130800" y="2905125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9" name="PA_椭圆 20"/>
          <p:cNvSpPr>
            <a:spLocks noChangeAspect="1"/>
          </p:cNvSpPr>
          <p:nvPr>
            <p:custDataLst>
              <p:tags r:id="rId99"/>
            </p:custDataLst>
          </p:nvPr>
        </p:nvSpPr>
        <p:spPr>
          <a:xfrm>
            <a:off x="5387975" y="3219450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0" name="PA_椭圆 21"/>
          <p:cNvSpPr>
            <a:spLocks noChangeAspect="1"/>
          </p:cNvSpPr>
          <p:nvPr>
            <p:custDataLst>
              <p:tags r:id="rId100"/>
            </p:custDataLst>
          </p:nvPr>
        </p:nvSpPr>
        <p:spPr>
          <a:xfrm>
            <a:off x="5483225" y="3595688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1" name="PA_椭圆 22"/>
          <p:cNvSpPr>
            <a:spLocks noChangeAspect="1"/>
          </p:cNvSpPr>
          <p:nvPr>
            <p:custDataLst>
              <p:tags r:id="rId101"/>
            </p:custDataLst>
          </p:nvPr>
        </p:nvSpPr>
        <p:spPr>
          <a:xfrm>
            <a:off x="5516563" y="2847975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2" name="PA_椭圆 23"/>
          <p:cNvSpPr>
            <a:spLocks noChangeAspect="1"/>
          </p:cNvSpPr>
          <p:nvPr>
            <p:custDataLst>
              <p:tags r:id="rId102"/>
            </p:custDataLst>
          </p:nvPr>
        </p:nvSpPr>
        <p:spPr>
          <a:xfrm>
            <a:off x="4911725" y="2185988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3" name="PA_椭圆 24"/>
          <p:cNvSpPr>
            <a:spLocks noChangeAspect="1"/>
          </p:cNvSpPr>
          <p:nvPr>
            <p:custDataLst>
              <p:tags r:id="rId103"/>
            </p:custDataLst>
          </p:nvPr>
        </p:nvSpPr>
        <p:spPr>
          <a:xfrm>
            <a:off x="3659188" y="3405188"/>
            <a:ext cx="369888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" name="PA_椭圆 25"/>
          <p:cNvSpPr>
            <a:spLocks noChangeAspect="1"/>
          </p:cNvSpPr>
          <p:nvPr>
            <p:custDataLst>
              <p:tags r:id="rId104"/>
            </p:custDataLst>
          </p:nvPr>
        </p:nvSpPr>
        <p:spPr>
          <a:xfrm>
            <a:off x="4330700" y="2290763"/>
            <a:ext cx="369888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5" name="PA_椭圆 26"/>
          <p:cNvSpPr>
            <a:spLocks noChangeAspect="1"/>
          </p:cNvSpPr>
          <p:nvPr>
            <p:custDataLst>
              <p:tags r:id="rId105"/>
            </p:custDataLst>
          </p:nvPr>
        </p:nvSpPr>
        <p:spPr>
          <a:xfrm>
            <a:off x="5043488" y="2563813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6" name="PA_椭圆 27"/>
          <p:cNvSpPr>
            <a:spLocks noChangeAspect="1"/>
          </p:cNvSpPr>
          <p:nvPr>
            <p:custDataLst>
              <p:tags r:id="rId106"/>
            </p:custDataLst>
          </p:nvPr>
        </p:nvSpPr>
        <p:spPr>
          <a:xfrm>
            <a:off x="5372100" y="2520950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7" name="PA_椭圆 28"/>
          <p:cNvSpPr>
            <a:spLocks noChangeAspect="1"/>
          </p:cNvSpPr>
          <p:nvPr>
            <p:custDataLst>
              <p:tags r:id="rId107"/>
            </p:custDataLst>
          </p:nvPr>
        </p:nvSpPr>
        <p:spPr>
          <a:xfrm>
            <a:off x="3714750" y="2544763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8" name="PA_椭圆 29"/>
          <p:cNvSpPr>
            <a:spLocks noChangeAspect="1"/>
          </p:cNvSpPr>
          <p:nvPr>
            <p:custDataLst>
              <p:tags r:id="rId108"/>
            </p:custDataLst>
          </p:nvPr>
        </p:nvSpPr>
        <p:spPr>
          <a:xfrm>
            <a:off x="3609975" y="3092450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9" name="PA_椭圆 30"/>
          <p:cNvSpPr>
            <a:spLocks noChangeAspect="1"/>
          </p:cNvSpPr>
          <p:nvPr>
            <p:custDataLst>
              <p:tags r:id="rId109"/>
            </p:custDataLst>
          </p:nvPr>
        </p:nvSpPr>
        <p:spPr>
          <a:xfrm>
            <a:off x="3324225" y="2930525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0" name="PA_椭圆 31"/>
          <p:cNvSpPr>
            <a:spLocks noChangeAspect="1"/>
          </p:cNvSpPr>
          <p:nvPr>
            <p:custDataLst>
              <p:tags r:id="rId110"/>
            </p:custDataLst>
          </p:nvPr>
        </p:nvSpPr>
        <p:spPr>
          <a:xfrm>
            <a:off x="3376613" y="2592388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1" name="PA_椭圆 32"/>
          <p:cNvSpPr>
            <a:spLocks noChangeAspect="1"/>
          </p:cNvSpPr>
          <p:nvPr>
            <p:custDataLst>
              <p:tags r:id="rId111"/>
            </p:custDataLst>
          </p:nvPr>
        </p:nvSpPr>
        <p:spPr>
          <a:xfrm>
            <a:off x="3648075" y="4030663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2" name="PA_椭圆 33"/>
          <p:cNvSpPr>
            <a:spLocks noChangeAspect="1"/>
          </p:cNvSpPr>
          <p:nvPr>
            <p:custDataLst>
              <p:tags r:id="rId112"/>
            </p:custDataLst>
          </p:nvPr>
        </p:nvSpPr>
        <p:spPr>
          <a:xfrm>
            <a:off x="3343275" y="3906838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3" name="PA_椭圆 34"/>
          <p:cNvSpPr>
            <a:spLocks noChangeAspect="1"/>
          </p:cNvSpPr>
          <p:nvPr>
            <p:custDataLst>
              <p:tags r:id="rId113"/>
            </p:custDataLst>
          </p:nvPr>
        </p:nvSpPr>
        <p:spPr>
          <a:xfrm>
            <a:off x="3770313" y="3743325"/>
            <a:ext cx="319088" cy="3190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4" name="PA_椭圆 35"/>
          <p:cNvSpPr>
            <a:spLocks noChangeAspect="1"/>
          </p:cNvSpPr>
          <p:nvPr>
            <p:custDataLst>
              <p:tags r:id="rId114"/>
            </p:custDataLst>
          </p:nvPr>
        </p:nvSpPr>
        <p:spPr>
          <a:xfrm>
            <a:off x="3856038" y="2881313"/>
            <a:ext cx="319088" cy="3190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5" name="PA_椭圆 36"/>
          <p:cNvSpPr>
            <a:spLocks noChangeAspect="1"/>
          </p:cNvSpPr>
          <p:nvPr>
            <p:custDataLst>
              <p:tags r:id="rId115"/>
            </p:custDataLst>
          </p:nvPr>
        </p:nvSpPr>
        <p:spPr>
          <a:xfrm>
            <a:off x="4652963" y="2974975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6" name="PA_椭圆 37"/>
          <p:cNvSpPr>
            <a:spLocks noChangeAspect="1"/>
          </p:cNvSpPr>
          <p:nvPr>
            <p:custDataLst>
              <p:tags r:id="rId116"/>
            </p:custDataLst>
          </p:nvPr>
        </p:nvSpPr>
        <p:spPr>
          <a:xfrm>
            <a:off x="4895850" y="3055938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7" name="PA_椭圆 38"/>
          <p:cNvSpPr>
            <a:spLocks noChangeAspect="1"/>
          </p:cNvSpPr>
          <p:nvPr>
            <p:custDataLst>
              <p:tags r:id="rId117"/>
            </p:custDataLst>
          </p:nvPr>
        </p:nvSpPr>
        <p:spPr>
          <a:xfrm>
            <a:off x="4719638" y="2727325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8" name="PA_椭圆 39"/>
          <p:cNvSpPr>
            <a:spLocks noChangeAspect="1"/>
          </p:cNvSpPr>
          <p:nvPr>
            <p:custDataLst>
              <p:tags r:id="rId118"/>
            </p:custDataLst>
          </p:nvPr>
        </p:nvSpPr>
        <p:spPr>
          <a:xfrm>
            <a:off x="4657725" y="224155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9" name="PA_椭圆 40"/>
          <p:cNvSpPr>
            <a:spLocks noChangeAspect="1"/>
          </p:cNvSpPr>
          <p:nvPr>
            <p:custDataLst>
              <p:tags r:id="rId119"/>
            </p:custDataLst>
          </p:nvPr>
        </p:nvSpPr>
        <p:spPr>
          <a:xfrm>
            <a:off x="4457700" y="3875088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0" name="PA_椭圆 41"/>
          <p:cNvSpPr>
            <a:spLocks noChangeAspect="1"/>
          </p:cNvSpPr>
          <p:nvPr>
            <p:custDataLst>
              <p:tags r:id="rId120"/>
            </p:custDataLst>
          </p:nvPr>
        </p:nvSpPr>
        <p:spPr>
          <a:xfrm>
            <a:off x="4710113" y="389890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1" name="PA_椭圆 42"/>
          <p:cNvSpPr>
            <a:spLocks noChangeAspect="1"/>
          </p:cNvSpPr>
          <p:nvPr>
            <p:custDataLst>
              <p:tags r:id="rId121"/>
            </p:custDataLst>
          </p:nvPr>
        </p:nvSpPr>
        <p:spPr>
          <a:xfrm>
            <a:off x="4851400" y="4094163"/>
            <a:ext cx="263525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2" name="PA_椭圆 43"/>
          <p:cNvSpPr>
            <a:spLocks noChangeAspect="1"/>
          </p:cNvSpPr>
          <p:nvPr>
            <p:custDataLst>
              <p:tags r:id="rId122"/>
            </p:custDataLst>
          </p:nvPr>
        </p:nvSpPr>
        <p:spPr>
          <a:xfrm>
            <a:off x="4918075" y="4337050"/>
            <a:ext cx="263525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3" name="PA_椭圆 44"/>
          <p:cNvSpPr>
            <a:spLocks noChangeAspect="1"/>
          </p:cNvSpPr>
          <p:nvPr>
            <p:custDataLst>
              <p:tags r:id="rId123"/>
            </p:custDataLst>
          </p:nvPr>
        </p:nvSpPr>
        <p:spPr>
          <a:xfrm>
            <a:off x="3629025" y="285273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4" name="PA_椭圆 45"/>
          <p:cNvSpPr>
            <a:spLocks noChangeAspect="1"/>
          </p:cNvSpPr>
          <p:nvPr>
            <p:custDataLst>
              <p:tags r:id="rId124"/>
            </p:custDataLst>
          </p:nvPr>
        </p:nvSpPr>
        <p:spPr>
          <a:xfrm>
            <a:off x="3448050" y="3348038"/>
            <a:ext cx="242888" cy="2444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5" name="PA_椭圆 46"/>
          <p:cNvSpPr>
            <a:spLocks noChangeAspect="1"/>
          </p:cNvSpPr>
          <p:nvPr>
            <p:custDataLst>
              <p:tags r:id="rId125"/>
            </p:custDataLst>
          </p:nvPr>
        </p:nvSpPr>
        <p:spPr>
          <a:xfrm>
            <a:off x="3538538" y="3705225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6" name="PA_椭圆 47"/>
          <p:cNvSpPr>
            <a:spLocks noChangeAspect="1"/>
          </p:cNvSpPr>
          <p:nvPr>
            <p:custDataLst>
              <p:tags r:id="rId126"/>
            </p:custDataLst>
          </p:nvPr>
        </p:nvSpPr>
        <p:spPr>
          <a:xfrm>
            <a:off x="3343275" y="35671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7" name="PA_椭圆 49"/>
          <p:cNvSpPr>
            <a:spLocks noChangeAspect="1"/>
          </p:cNvSpPr>
          <p:nvPr>
            <p:custDataLst>
              <p:tags r:id="rId127"/>
            </p:custDataLst>
          </p:nvPr>
        </p:nvSpPr>
        <p:spPr>
          <a:xfrm>
            <a:off x="4048125" y="2667000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8" name="PA_椭圆 50"/>
          <p:cNvSpPr>
            <a:spLocks noChangeAspect="1"/>
          </p:cNvSpPr>
          <p:nvPr>
            <p:custDataLst>
              <p:tags r:id="rId128"/>
            </p:custDataLst>
          </p:nvPr>
        </p:nvSpPr>
        <p:spPr>
          <a:xfrm>
            <a:off x="4310063" y="26431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9" name="PA_椭圆 51"/>
          <p:cNvSpPr>
            <a:spLocks noChangeAspect="1"/>
          </p:cNvSpPr>
          <p:nvPr>
            <p:custDataLst>
              <p:tags r:id="rId129"/>
            </p:custDataLst>
          </p:nvPr>
        </p:nvSpPr>
        <p:spPr>
          <a:xfrm>
            <a:off x="4505325" y="281463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0" name="PA_椭圆 52"/>
          <p:cNvSpPr>
            <a:spLocks noChangeAspect="1"/>
          </p:cNvSpPr>
          <p:nvPr>
            <p:custDataLst>
              <p:tags r:id="rId130"/>
            </p:custDataLst>
          </p:nvPr>
        </p:nvSpPr>
        <p:spPr>
          <a:xfrm>
            <a:off x="4548188" y="25765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1" name="PA_椭圆 53"/>
          <p:cNvSpPr>
            <a:spLocks noChangeAspect="1"/>
          </p:cNvSpPr>
          <p:nvPr>
            <p:custDataLst>
              <p:tags r:id="rId131"/>
            </p:custDataLst>
          </p:nvPr>
        </p:nvSpPr>
        <p:spPr>
          <a:xfrm>
            <a:off x="4762500" y="25003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2" name="PA_椭圆 54"/>
          <p:cNvSpPr>
            <a:spLocks noChangeAspect="1"/>
          </p:cNvSpPr>
          <p:nvPr>
            <p:custDataLst>
              <p:tags r:id="rId132"/>
            </p:custDataLst>
          </p:nvPr>
        </p:nvSpPr>
        <p:spPr>
          <a:xfrm>
            <a:off x="4943475" y="28432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3" name="PA_椭圆 55"/>
          <p:cNvSpPr>
            <a:spLocks noChangeAspect="1"/>
          </p:cNvSpPr>
          <p:nvPr>
            <p:custDataLst>
              <p:tags r:id="rId133"/>
            </p:custDataLst>
          </p:nvPr>
        </p:nvSpPr>
        <p:spPr>
          <a:xfrm>
            <a:off x="5162550" y="33670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4" name="PA_椭圆 56"/>
          <p:cNvSpPr>
            <a:spLocks noChangeAspect="1"/>
          </p:cNvSpPr>
          <p:nvPr>
            <p:custDataLst>
              <p:tags r:id="rId134"/>
            </p:custDataLst>
          </p:nvPr>
        </p:nvSpPr>
        <p:spPr>
          <a:xfrm>
            <a:off x="5262563" y="35575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5" name="PA_椭圆 57"/>
          <p:cNvSpPr>
            <a:spLocks noChangeAspect="1"/>
          </p:cNvSpPr>
          <p:nvPr>
            <p:custDataLst>
              <p:tags r:id="rId135"/>
            </p:custDataLst>
          </p:nvPr>
        </p:nvSpPr>
        <p:spPr>
          <a:xfrm>
            <a:off x="5024438" y="3609975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6" name="PA_椭圆 58"/>
          <p:cNvSpPr>
            <a:spLocks noChangeAspect="1"/>
          </p:cNvSpPr>
          <p:nvPr>
            <p:custDataLst>
              <p:tags r:id="rId136"/>
            </p:custDataLst>
          </p:nvPr>
        </p:nvSpPr>
        <p:spPr>
          <a:xfrm>
            <a:off x="4929188" y="3810000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7" name="PA_椭圆 59"/>
          <p:cNvSpPr>
            <a:spLocks noChangeAspect="1"/>
          </p:cNvSpPr>
          <p:nvPr>
            <p:custDataLst>
              <p:tags r:id="rId137"/>
            </p:custDataLst>
          </p:nvPr>
        </p:nvSpPr>
        <p:spPr>
          <a:xfrm>
            <a:off x="4791075" y="36337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PA_椭圆 60"/>
          <p:cNvSpPr>
            <a:spLocks noChangeAspect="1"/>
          </p:cNvSpPr>
          <p:nvPr>
            <p:custDataLst>
              <p:tags r:id="rId138"/>
            </p:custDataLst>
          </p:nvPr>
        </p:nvSpPr>
        <p:spPr>
          <a:xfrm>
            <a:off x="4562475" y="36718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9" name="PA_椭圆 61"/>
          <p:cNvSpPr>
            <a:spLocks noChangeAspect="1"/>
          </p:cNvSpPr>
          <p:nvPr>
            <p:custDataLst>
              <p:tags r:id="rId139"/>
            </p:custDataLst>
          </p:nvPr>
        </p:nvSpPr>
        <p:spPr>
          <a:xfrm>
            <a:off x="4346575" y="36861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0" name="PA_椭圆 64"/>
          <p:cNvSpPr>
            <a:spLocks noChangeAspect="1"/>
          </p:cNvSpPr>
          <p:nvPr>
            <p:custDataLst>
              <p:tags r:id="rId140"/>
            </p:custDataLst>
          </p:nvPr>
        </p:nvSpPr>
        <p:spPr>
          <a:xfrm>
            <a:off x="4284663" y="4438650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1" name="PA_椭圆 65"/>
          <p:cNvSpPr>
            <a:spLocks noChangeAspect="1"/>
          </p:cNvSpPr>
          <p:nvPr>
            <p:custDataLst>
              <p:tags r:id="rId141"/>
            </p:custDataLst>
          </p:nvPr>
        </p:nvSpPr>
        <p:spPr>
          <a:xfrm>
            <a:off x="4494213" y="44481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2" name="PA_椭圆 66"/>
          <p:cNvSpPr>
            <a:spLocks noChangeAspect="1"/>
          </p:cNvSpPr>
          <p:nvPr>
            <p:custDataLst>
              <p:tags r:id="rId142"/>
            </p:custDataLst>
          </p:nvPr>
        </p:nvSpPr>
        <p:spPr>
          <a:xfrm>
            <a:off x="4708525" y="4443413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3" name="PA_椭圆 67"/>
          <p:cNvSpPr>
            <a:spLocks noChangeAspect="1"/>
          </p:cNvSpPr>
          <p:nvPr>
            <p:custDataLst>
              <p:tags r:id="rId143"/>
            </p:custDataLst>
          </p:nvPr>
        </p:nvSpPr>
        <p:spPr>
          <a:xfrm>
            <a:off x="5099050" y="4152900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4" name="PA_椭圆 68"/>
          <p:cNvSpPr>
            <a:spLocks noChangeAspect="1"/>
          </p:cNvSpPr>
          <p:nvPr>
            <p:custDataLst>
              <p:tags r:id="rId144"/>
            </p:custDataLst>
          </p:nvPr>
        </p:nvSpPr>
        <p:spPr>
          <a:xfrm>
            <a:off x="5308600" y="4171950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5" name="PA_椭圆 43"/>
          <p:cNvSpPr/>
          <p:nvPr>
            <p:custDataLst>
              <p:tags r:id="rId145"/>
            </p:custDataLst>
          </p:nvPr>
        </p:nvSpPr>
        <p:spPr>
          <a:xfrm>
            <a:off x="5487988" y="4017963"/>
            <a:ext cx="265113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6" name="PA_椭圆 43"/>
          <p:cNvSpPr/>
          <p:nvPr>
            <p:custDataLst>
              <p:tags r:id="rId146"/>
            </p:custDataLst>
          </p:nvPr>
        </p:nvSpPr>
        <p:spPr>
          <a:xfrm>
            <a:off x="3479800" y="428625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7" name="PA_椭圆 68"/>
          <p:cNvSpPr/>
          <p:nvPr>
            <p:custDataLst>
              <p:tags r:id="rId147"/>
            </p:custDataLst>
          </p:nvPr>
        </p:nvSpPr>
        <p:spPr>
          <a:xfrm>
            <a:off x="3843338" y="43338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8" name="PA_椭圆 53"/>
          <p:cNvSpPr/>
          <p:nvPr>
            <p:custDataLst>
              <p:tags r:id="rId148"/>
            </p:custDataLst>
          </p:nvPr>
        </p:nvSpPr>
        <p:spPr>
          <a:xfrm>
            <a:off x="3565525" y="2378075"/>
            <a:ext cx="246063" cy="2460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9" name="PA_椭圆 39"/>
          <p:cNvSpPr/>
          <p:nvPr>
            <p:custDataLst>
              <p:tags r:id="rId149"/>
            </p:custDataLst>
          </p:nvPr>
        </p:nvSpPr>
        <p:spPr>
          <a:xfrm>
            <a:off x="5310188" y="2287588"/>
            <a:ext cx="265113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0" name="PA_椭圆 10"/>
          <p:cNvSpPr>
            <a:spLocks noChangeAspect="1"/>
          </p:cNvSpPr>
          <p:nvPr>
            <p:custDataLst>
              <p:tags r:id="rId150"/>
            </p:custDataLst>
          </p:nvPr>
        </p:nvSpPr>
        <p:spPr>
          <a:xfrm>
            <a:off x="4281488" y="3155950"/>
            <a:ext cx="546100" cy="5461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2" name="PA-任意多边形 151"/>
          <p:cNvSpPr/>
          <p:nvPr>
            <p:custDataLst>
              <p:tags r:id="rId151"/>
            </p:custDataLst>
          </p:nvPr>
        </p:nvSpPr>
        <p:spPr>
          <a:xfrm>
            <a:off x="-1524000" y="0"/>
            <a:ext cx="12192000" cy="6858000"/>
          </a:xfrm>
          <a:custGeom>
            <a:avLst/>
            <a:gdLst>
              <a:gd name="connsiteX0" fmla="*/ 6096000 w 12192000"/>
              <a:gd name="connsiteY0" fmla="*/ 2199434 h 6858000"/>
              <a:gd name="connsiteX1" fmla="*/ 4907998 w 12192000"/>
              <a:gd name="connsiteY1" fmla="*/ 3387436 h 6858000"/>
              <a:gd name="connsiteX2" fmla="*/ 6096000 w 12192000"/>
              <a:gd name="connsiteY2" fmla="*/ 4575438 h 6858000"/>
              <a:gd name="connsiteX3" fmla="*/ 7284002 w 12192000"/>
              <a:gd name="connsiteY3" fmla="*/ 3387436 h 6858000"/>
              <a:gd name="connsiteX4" fmla="*/ 6096000 w 12192000"/>
              <a:gd name="connsiteY4" fmla="*/ 2199434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2199434"/>
                </a:moveTo>
                <a:cubicBezTo>
                  <a:pt x="5439886" y="2199434"/>
                  <a:pt x="4907998" y="2731321"/>
                  <a:pt x="4907998" y="3387436"/>
                </a:cubicBezTo>
                <a:cubicBezTo>
                  <a:pt x="4907998" y="4043551"/>
                  <a:pt x="5439886" y="4575438"/>
                  <a:pt x="6096000" y="4575438"/>
                </a:cubicBezTo>
                <a:cubicBezTo>
                  <a:pt x="6752115" y="4575438"/>
                  <a:pt x="7284002" y="4043551"/>
                  <a:pt x="7284002" y="3387436"/>
                </a:cubicBezTo>
                <a:cubicBezTo>
                  <a:pt x="7284002" y="2731321"/>
                  <a:pt x="6752115" y="2199434"/>
                  <a:pt x="6096000" y="219943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软件开发环境</a:t>
            </a:r>
          </a:p>
        </p:txBody>
      </p:sp>
      <p:sp>
        <p:nvSpPr>
          <p:cNvPr id="153" name="PA-矩形 152"/>
          <p:cNvSpPr/>
          <p:nvPr>
            <p:custDataLst>
              <p:tags r:id="rId152"/>
            </p:custDataLst>
          </p:nvPr>
        </p:nvSpPr>
        <p:spPr>
          <a:xfrm>
            <a:off x="2587625" y="4549775"/>
            <a:ext cx="4044950" cy="40005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zh-CN" sz="2000" b="0" i="0" u="none" strike="noStrike" kern="1200" cap="none" spc="12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等线" panose="02010600030101010101" pitchFamily="2" charset="-122"/>
                <a:cs typeface="Calibri" panose="020F0502020204030204" charset="0"/>
              </a:rPr>
              <a:t>Software Development Environment</a:t>
            </a:r>
          </a:p>
        </p:txBody>
      </p:sp>
      <p:sp>
        <p:nvSpPr>
          <p:cNvPr id="154" name="PA-同心圆 153"/>
          <p:cNvSpPr/>
          <p:nvPr>
            <p:custDataLst>
              <p:tags r:id="rId153"/>
            </p:custDataLst>
          </p:nvPr>
        </p:nvSpPr>
        <p:spPr>
          <a:xfrm>
            <a:off x="2822575" y="1700213"/>
            <a:ext cx="3498850" cy="3498850"/>
          </a:xfrm>
          <a:prstGeom prst="donut">
            <a:avLst>
              <a:gd name="adj" fmla="val 3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9 0.03704 L -2.08333E-06 -3.7037E-07 E" pathEditMode="relative" ptsTypes="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10208 0.11065 L 2.5E-06 2.59259E-06 E" pathEditMode="relative" ptsTypes="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1927 0.08565 L -0.00417 -0.01157 E" pathEditMode="relative" ptsTypes="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56 0.09907 L -4.16667E-07 2.96296E-06 E" pathEditMode="relative" ptsTypes="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5482 -0.04653 L 1.04167E-06 1.48148E-06 E" pathEditMode="relative" ptsTypes="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8632 -0.11828 L -3.125E-06 -3.33333E-06 E" pathEditMode="relative" ptsTypes="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97 -0.06157 L -4.16667E-07 -4.07407E-06 E" pathEditMode="relative" ptsTypes="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2709 -0.15394 L -4.58333E-06 4.81481E-06 E" pathEditMode="relative" ptsTypes="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3" presetClass="entr" presetSubtype="16" ac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6" presetClass="emph" presetSubtype="0" decel="8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4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1" decel="100000" fill="hold" grpId="0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2.91667E-6 2.59259E-6 L -0.00052 0.01666 " pathEditMode="relative">
                                      <p:cBhvr>
                                        <p:cTn id="30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4.58333E-6 3.7037E-6 L 0.00079 0.01898 " pathEditMode="relative">
                                      <p:cBhvr>
                                        <p:cTn id="30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2.70833E-6 -1.85185E-6 L -0.00065 0.01597 " pathEditMode="relative">
                                      <p:cBhvr>
                                        <p:cTn id="30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2.70833E-6 -3.7037E-7 L -0.0013 0.01875 " pathEditMode="relative">
                                      <p:cBhvr>
                                        <p:cTn id="3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3.75E-6 -4.81481E-6 L -3.75E-6 0.01945 " pathEditMode="relative">
                                      <p:cBhvr>
                                        <p:cTn id="3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-3.95833E-6 -7.40741E-7 L 0.00144 0.01644 " pathEditMode="relative">
                                      <p:cBhvr>
                                        <p:cTn id="3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3.95833E-6 -3.7037E-6 L -3.95833E-6 0.01019 " pathEditMode="relative">
                                      <p:cBhvr>
                                        <p:cTn id="3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4.79167E-6 2.59259E-6 L 4.79167E-6 0.0118 " pathEditMode="relative">
                                      <p:cBhvr>
                                        <p:cTn id="31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2.91667E-6 3.33333E-6 L 2.91667E-6 0.01666 " pathEditMode="relative">
                                      <p:cBhvr>
                                        <p:cTn id="32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1.25E-6 -1.48148E-6 L -1.25E-6 0.02292 " pathEditMode="relative">
                                      <p:cBhvr>
                                        <p:cTn id="3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-1.25E-6 4.07407E-6 L 0.00065 0.01666 " pathEditMode="relative">
                                      <p:cBhvr>
                                        <p:cTn id="32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2.29167E-6 7.40741E-7 L -0.00091 0.01204 " pathEditMode="relative">
                                      <p:cBhvr>
                                        <p:cTn id="3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4.58333E-6 -1.48148E-6 L -0.00066 0.01088 " pathEditMode="relative">
                                      <p:cBhvr>
                                        <p:cTn id="3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2.70833E-6 1.85185E-6 L 0.00052 0.01551 " pathEditMode="relative">
                                      <p:cBhvr>
                                        <p:cTn id="33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1.25E-6 2.59259E-6 L -1.25E-6 0.01227 " pathEditMode="relative">
                                      <p:cBhvr>
                                        <p:cTn id="33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4.375E-6 -7.40741E-7 L 0.00026 0.01181 " pathEditMode="relative">
                                      <p:cBhvr>
                                        <p:cTn id="33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3.54167E-6 -2.59259E-6 L 0.00039 0.01621 " pathEditMode="relative">
                                      <p:cBhvr>
                                        <p:cTn id="33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4.79167E-6 -1.48148E-6 L 0.00039 0.01273 " pathEditMode="relative">
                                      <p:cBhvr>
                                        <p:cTn id="33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4.58333E-6 -3.7037E-6 L -0.00013 0.01621 " pathEditMode="relative">
                                      <p:cBhvr>
                                        <p:cTn id="34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4.58333E-6 7.40741E-7 L 0.00027 0.01088 " pathEditMode="relative">
                                      <p:cBhvr>
                                        <p:cTn id="34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4.79167E-6 4.81481E-6 L -0.00079 0.01111 " pathEditMode="relative">
                                      <p:cBhvr>
                                        <p:cTn id="34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4.16667E-7 -1.85185E-6 L -0.00039 0.0132 " pathEditMode="relative">
                                      <p:cBhvr>
                                        <p:cTn id="3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4.375E-6 -1.48148E-6 L 0.00026 0.01482 " pathEditMode="relative">
                                      <p:cBhvr>
                                        <p:cTn id="34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2.08333E-7 -3.7037E-7 L -2.08333E-7 0.01273 " pathEditMode="relative">
                                      <p:cBhvr>
                                        <p:cTn id="35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4.58333E-6 -1.48148E-6 L 0.00118 0.01783 " pathEditMode="relative">
                                      <p:cBhvr>
                                        <p:cTn id="35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1.66667E-6 1.48148E-6 L -0.00039 0.00833 " pathEditMode="relative">
                                      <p:cBhvr>
                                        <p:cTn id="35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4.375E-6 3.7037E-7 L 0.00105 0.01528 " pathEditMode="relative">
                                      <p:cBhvr>
                                        <p:cTn id="35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2.08333E-7 3.7037E-6 L -0.00052 0.01689 " pathEditMode="relative">
                                      <p:cBhvr>
                                        <p:cTn id="35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2.29167E-6 0 L 2.29167E-6 0.0125 " pathEditMode="relative">
                                      <p:cBhvr>
                                        <p:cTn id="36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4.79167E-6 3.7037E-6 L -0.0004 0.01713 " pathEditMode="relative">
                                      <p:cBhvr>
                                        <p:cTn id="36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-3.33333E-6 -4.81481E-6 L 0.00013 0.00741 " pathEditMode="relative">
                                      <p:cBhvr>
                                        <p:cTn id="36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3.125E-6 3.7037E-7 L -3.125E-6 0.01366 " pathEditMode="relative">
                                      <p:cBhvr>
                                        <p:cTn id="36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1.11022E-16 -2.96296E-6 L 0.00013 0.01204 " pathEditMode="relative">
                                      <p:cBhvr>
                                        <p:cTn id="3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6.25E-7 3.7037E-6 L 0.00065 0.01203 " pathEditMode="relative">
                                      <p:cBhvr>
                                        <p:cTn id="3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2.08333E-7 -4.81481E-6 L -0.00026 0.01204 " pathEditMode="relative">
                                      <p:cBhvr>
                                        <p:cTn id="37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2.08333E-6 7.40741E-7 L 0.00039 0.01157 " pathEditMode="relative">
                                      <p:cBhvr>
                                        <p:cTn id="37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2.91667E-6 7.40741E-7 L 2.91667E-6 0.0081 " pathEditMode="relative">
                                      <p:cBhvr>
                                        <p:cTn id="37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3.125E-6 2.96296E-6 L -0.00065 0.01597 " pathEditMode="relative">
                                      <p:cBhvr>
                                        <p:cTn id="37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3.75E-6 4.07407E-6 L 3.75E-6 0.01458 " pathEditMode="relative">
                                      <p:cBhvr>
                                        <p:cTn id="38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2.08333E-6 -4.81481E-6 L -2.08333E-6 0.01204 " pathEditMode="relative">
                                      <p:cBhvr>
                                        <p:cTn id="38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1.25E-6 -4.81481E-6 L -0.00013 0.01274 " pathEditMode="relative">
                                      <p:cBhvr>
                                        <p:cTn id="38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4.375E-6 7.40741E-7 L -0.00026 0.01296 " pathEditMode="relative">
                                      <p:cBhvr>
                                        <p:cTn id="38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5.55112E-17 -4.81481E-6 L 0.00013 0.01436 " pathEditMode="relative">
                                      <p:cBhvr>
                                        <p:cTn id="38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2.91667E-6 -1.48148E-6 L 0.00039 0.01366 " pathEditMode="relative">
                                      <p:cBhvr>
                                        <p:cTn id="39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2.08333E-7 -4.07407E-6 L 0.00013 0.01343 " pathEditMode="relative">
                                      <p:cBhvr>
                                        <p:cTn id="39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-1.45833E-6 7.40741E-7 L -0.00039 0.01296 " pathEditMode="relative">
                                      <p:cBhvr>
                                        <p:cTn id="39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2.70833E-6 2.96296E-6 L 0.00104 0.01365 " pathEditMode="relative">
                                      <p:cBhvr>
                                        <p:cTn id="39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3.33333E-6 1.85185E-6 L 0.00065 0.00995 " pathEditMode="relative">
                                      <p:cBhvr>
                                        <p:cTn id="39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4.58333E-6 4.07407E-6 L -4.58333E-6 0.0118 " pathEditMode="relative">
                                      <p:cBhvr>
                                        <p:cTn id="40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1.04167E-6 2.59259E-6 L -0.00013 0.0118 " pathEditMode="relative">
                                      <p:cBhvr>
                                        <p:cTn id="40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-4.375E-6 -2.59259E-6 L -0.00026 0.01343 " pathEditMode="relative">
                                      <p:cBhvr>
                                        <p:cTn id="40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2.5E-6 -2.59259E-6 L 2.5E-6 0.01435 " pathEditMode="relative">
                                      <p:cBhvr>
                                        <p:cTn id="40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6.25E-7 4.81481E-6 L -0.00013 0.01157 " pathEditMode="relative">
                                      <p:cBhvr>
                                        <p:cTn id="40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1.45833E-6 -4.81481E-6 L 0.00013 0.01042 " pathEditMode="relative">
                                      <p:cBhvr>
                                        <p:cTn id="4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2.29167E-6 2.22222E-6 L -0.00065 0.01875 " pathEditMode="relative">
                                      <p:cBhvr>
                                        <p:cTn id="4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3" presetID="0" presetClass="entr" presetSubtype="0" decel="100000" autoRev="1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2.5E-6 3.7037E-7 L -0.00026 0.01088 " pathEditMode="relative">
                                      <p:cBhvr>
                                        <p:cTn id="4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5" presetID="12" presetClass="entr" presetSubtype="4" fill="hold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7" dur="25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8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22" presetClass="exit" presetSubtype="4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0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64" presetClass="path" presetSubtype="0" decel="10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-1.45833E-6 -4.81481E-6 L -1.45833E-6 -0.11666 " pathEditMode="relative" ptsTypes="">
                                      <p:cBhvr>
                                        <p:cTn id="423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4" presetID="12" presetClass="entr" presetSubtype="4" fill="hold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25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7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22" presetClass="exit" presetSubtype="4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9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64" presetClass="path" presetSubtype="0" decel="10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6.25E-7 -1.85185E-6 L 6.25E-7 -0.11666 " pathEditMode="relative" ptsTypes="">
                                      <p:cBhvr>
                                        <p:cTn id="432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12" presetClass="entr" presetSubtype="4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5" dur="25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6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22" presetClass="exit" presetSubtype="4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8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64" presetClass="path" presetSubtype="0" decel="100000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-3.95833E-6 1.11111E-6 L -3.95833E-6 -0.11667 " pathEditMode="relative" ptsTypes="">
                                      <p:cBhvr>
                                        <p:cTn id="441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2" presetID="12" presetClass="entr" presetSubtype="4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25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22" presetClass="exit" presetSubtype="4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64" presetClass="path" presetSubtype="0" decel="100000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-4.79167E-6 4.07407E-6 L -4.79167E-6 -0.11667 " pathEditMode="relative" ptsTypes="">
                                      <p:cBhvr>
                                        <p:cTn id="450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1" presetID="12" presetClass="entr" presetSubtype="4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3" dur="25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4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22" presetClass="exit" presetSubtype="4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6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64" presetClass="path" presetSubtype="0" decel="100000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-4.16667E-6 3.7037E-6 L -4.16667E-6 -0.11667 " pathEditMode="relative" ptsTypes="">
                                      <p:cBhvr>
                                        <p:cTn id="459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0" presetID="12" presetClass="entr" presetSubtype="4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25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3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22" presetClass="exit" presetSubtype="4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5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64" presetClass="path" presetSubtype="0" decel="100000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4.79167E-6 3.7037E-6 L -4.79167E-6 -0.11667 " pathEditMode="relative" ptsTypes="">
                                      <p:cBhvr>
                                        <p:cTn id="468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12" presetClass="entr" presetSubtype="4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25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2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22" presetClass="exit" presetSubtype="4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4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64" presetClass="path" presetSubtype="0" decel="100000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4.375E-6 -2.59259E-6 L 4.375E-6 -0.11666 " pathEditMode="relative" ptsTypes="">
                                      <p:cBhvr>
                                        <p:cTn id="477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8" presetID="12" presetClass="entr" presetSubtype="4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25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1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22" presetClass="exit" presetSubtype="4" fill="hold" nodeType="withEffect">
                                  <p:stCondLst>
                                    <p:cond delay="197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3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64" presetClass="path" presetSubtype="0" decel="100000" fill="hold" nodeType="withEffect">
                                  <p:stCondLst>
                                    <p:cond delay="1970"/>
                                  </p:stCondLst>
                                  <p:childTnLst>
                                    <p:animMotion origin="layout" path="M -3.95833E-6 4.81481E-6 L -3.95833E-6 -0.11667 " pathEditMode="relative" ptsTypes="">
                                      <p:cBhvr>
                                        <p:cTn id="486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7" presetID="12" presetClass="entr" presetSubtype="4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9" dur="25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0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22" presetClass="exit" presetSubtype="4" fill="hold" nodeType="withEffect">
                                  <p:stCondLst>
                                    <p:cond delay="197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2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64" presetClass="path" presetSubtype="0" decel="100000" fill="hold" nodeType="withEffect">
                                  <p:stCondLst>
                                    <p:cond delay="1970"/>
                                  </p:stCondLst>
                                  <p:childTnLst>
                                    <p:animMotion origin="layout" path="M 6.25E-7 -1.85185E-6 L 6.25E-7 -0.11666 " pathEditMode="relative" ptsTypes="">
                                      <p:cBhvr>
                                        <p:cTn id="495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6" presetID="10" presetClass="entr" presetSubtype="0" fill="hold" grpId="0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grpId="1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64" presetClass="path" presetSubtype="0" decel="100000" fill="hold" grpId="2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3.33333E-6 4.81481E-6 L 3.33333E-6 -0.25163 " pathEditMode="relative" ptsTypes="">
                                      <p:cBhvr>
                                        <p:cTn id="50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4" presetID="10" presetClass="entr" presetSubtype="0" fill="hold" grpId="0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10" presetClass="exit" presetSubtype="0" fill="hold" grpId="1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64" presetClass="path" presetSubtype="0" decel="100000" fill="hold" grpId="2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-1.875E-6 7.40741E-7 L -1.875E-6 -0.25162 " pathEditMode="relative" ptsTypes="">
                                      <p:cBhvr>
                                        <p:cTn id="5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2" presetID="10" presetClass="entr" presetSubtype="0" fill="hold" grpId="0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grpId="1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64" presetClass="path" presetSubtype="0" decel="100000" fill="hold" grpId="2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-3.54167E-6 -1.11111E-6 L -3.54167E-6 -0.25162 " pathEditMode="relative" ptsTypes="">
                                      <p:cBhvr>
                                        <p:cTn id="5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grpId="0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10" presetClass="exit" presetSubtype="0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64" presetClass="path" presetSubtype="0" decel="100000" fill="hold" grpId="2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3.125E-6 -4.07407E-6 L 3.125E-6 -0.25162 " pathEditMode="relative" ptsTypes="">
                                      <p:cBhvr>
                                        <p:cTn id="5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8" presetID="10" presetClass="entr" presetSubtype="0" fill="hold" grpId="0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10" presetClass="exit" presetSubtype="0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64" presetClass="path" presetSubtype="0" decel="100000" fill="hold" grpId="2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-3.95833E-6 3.7037E-6 L -3.95833E-6 -0.25162 " pathEditMode="relative" ptsTypes="">
                                      <p:cBhvr>
                                        <p:cTn id="5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6" presetID="10" presetClass="entr" presetSubtype="0" fill="hold" grpId="0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64" presetClass="path" presetSubtype="0" decel="100000" fill="hold" grpId="2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-1.875E-6 -2.96296E-6 L -1.875E-6 -0.25162 " pathEditMode="relative" ptsTypes="">
                                      <p:cBhvr>
                                        <p:cTn id="5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4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8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2.70833E-6 -3.7037E-7 L -0.0013 0.01875 " pathEditMode="relative">
                                      <p:cBhvr>
                                        <p:cTn id="5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0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4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1.45833E-6 1.48148E-6 L -1.45833E-6 0.01944 " pathEditMode="relative">
                                      <p:cBhvr>
                                        <p:cTn id="55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6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0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2.70833E-6 -3.7037E-7 L -0.0013 0.01875 " pathEditMode="relative">
                                      <p:cBhvr>
                                        <p:cTn id="56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2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6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1.04167E-6 2.59259E-6 L -0.00013 0.0118 " pathEditMode="relative">
                                      <p:cBhvr>
                                        <p:cTn id="56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8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2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1.45833E-6 -4.81481E-6 L 0.00013 0.01042 " pathEditMode="relative">
                                      <p:cBhvr>
                                        <p:cTn id="57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500"/>
                            </p:stCondLst>
                            <p:childTnLst>
                              <p:par>
                                <p:cTn id="5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0" dur="300" fill="hold"/>
                                        <p:tgtEl>
                                          <p:spTgt spid="15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01" presetID="6" presetClass="emph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702" dur="500" fill="hold"/>
                                        <p:tgtEl>
                                          <p:spTgt spid="150"/>
                                        </p:tgtEl>
                                      </p:cBhvr>
                                      <p:by x="650000" y="650000"/>
                                    </p:animScale>
                                  </p:childTnLst>
                                </p:cTn>
                              </p:par>
                              <p:par>
                                <p:cTn id="70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3.33333E-6 L -0.03229 0.20069 " pathEditMode="relative" ptsTypes="">
                                      <p:cBhvr>
                                        <p:cTn id="70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9167E-6 2.22222E-6 L -0.0336 -0.11019 " pathEditMode="relative" ptsTypes="">
                                      <p:cBhvr>
                                        <p:cTn id="70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-4.07407E-6 L -0.06979 -0.09213 " pathEditMode="relative" ptsTypes="">
                                      <p:cBhvr>
                                        <p:cTn id="7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3.7037E-6 L 0.09804 0.03379 " pathEditMode="relative" ptsTypes="">
                                      <p:cBhvr>
                                        <p:cTn id="7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2.59259E-6 L -0.00665 0.17824 " pathEditMode="relative" ptsTypes="">
                                      <p:cBhvr>
                                        <p:cTn id="7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7 -1.85185E-6 L -0.08099 0.11366 " pathEditMode="relative" ptsTypes="">
                                      <p:cBhvr>
                                        <p:cTn id="7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3.7037E-6 L -0.08268 -0.04306 " pathEditMode="relative" ptsTypes="">
                                      <p:cBhvr>
                                        <p:cTn id="7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25E-6 2.59259E-6 L 0.07422 0.0993 " pathEditMode="relative" ptsTypes="">
                                      <p:cBhvr>
                                        <p:cTn id="71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9349 -0.10255 " pathEditMode="relative" ptsTypes="">
                                      <p:cBhvr>
                                        <p:cTn id="72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3.7037E-7 L 0.0918 0.00278 " pathEditMode="relative" ptsTypes="">
                                      <p:cBhvr>
                                        <p:cTn id="72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7.40741E-7 L 0.08333 0.03912 " pathEditMode="relative" ptsTypes="">
                                      <p:cBhvr>
                                        <p:cTn id="72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11022E-16 -2.96296E-6 L 0.0526 -0.02824 " pathEditMode="relative" ptsTypes="">
                                      <p:cBhvr>
                                        <p:cTn id="7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6.25E-7 4.81481E-6 L 0.03737 -0.12778 " pathEditMode="relative" ptsTypes="">
                                      <p:cBhvr>
                                        <p:cTn id="72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375E-6 3.7037E-7 L -0.08645 0.02245 " pathEditMode="relative" ptsTypes="">
                                      <p:cBhvr>
                                        <p:cTn id="73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3.7037E-7 L 0.03125 -0.13866 " pathEditMode="relative" ptsTypes="">
                                      <p:cBhvr>
                                        <p:cTn id="7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375E-6 -2.59259E-6 L 0.04115 -0.11227 " pathEditMode="relative" ptsTypes="">
                                      <p:cBhvr>
                                        <p:cTn id="73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-2.59259E-6 L 0.05469 -0.09166 " pathEditMode="relative" ptsTypes="">
                                      <p:cBhvr>
                                        <p:cTn id="7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.55112E-17 -4.81481E-6 L -0.0638 -0.08425 " pathEditMode="relative" ptsTypes="">
                                      <p:cBhvr>
                                        <p:cTn id="73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75E-6 4.07407E-6 L -0.09636 -0.03565 " pathEditMode="relative" ptsTypes="">
                                      <p:cBhvr>
                                        <p:cTn id="7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25E-6 -4.81481E-6 L -0.06979 -0.04305 " pathEditMode="relative" ptsTypes="">
                                      <p:cBhvr>
                                        <p:cTn id="74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7.40741E-7 L -0.04597 -0.03542 " pathEditMode="relative" ptsTypes="">
                                      <p:cBhvr>
                                        <p:cTn id="74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25E-6 -1.48148E-6 L -0.0789 0.11736 " pathEditMode="relative" ptsTypes="">
                                      <p:cBhvr>
                                        <p:cTn id="7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25E-6 4.07407E-6 L -0.0651 0.08564 " pathEditMode="relative" ptsTypes="">
                                      <p:cBhvr>
                                        <p:cTn id="74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1.48148E-6 L -0.08724 0.11273 " pathEditMode="relative" ptsTypes="">
                                      <p:cBhvr>
                                        <p:cTn id="75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125E-6 2.96296E-6 L -0.07123 -0.05949 " pathEditMode="relative" ptsTypes="">
                                      <p:cBhvr>
                                        <p:cTn id="75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6 7.40741E-7 L 0.05911 -0.19421 " pathEditMode="relative" ptsTypes="">
                                      <p:cBhvr>
                                        <p:cTn id="75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-4.81481E-6 L 0.05651 -0.13078 " pathEditMode="relative" ptsTypes="">
                                      <p:cBhvr>
                                        <p:cTn id="75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1.85185E-6 L 0.02955 -0.09815 " pathEditMode="relative" ptsTypes="">
                                      <p:cBhvr>
                                        <p:cTn id="75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45833E-6 -4.81481E-6 L 0.03411 -0.13981 " pathEditMode="relative" ptsTypes="">
                                      <p:cBhvr>
                                        <p:cTn id="76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29167E-6 7.40741E-7 L 0.00143 0.18356 " pathEditMode="relative" ptsTypes="">
                                      <p:cBhvr>
                                        <p:cTn id="76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58333E-6 -1.48148E-6 L 0.04427 0.14676 " pathEditMode="relative" ptsTypes="">
                                      <p:cBhvr>
                                        <p:cTn id="76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-3.7037E-6 L 0.04102 0.11274 " pathEditMode="relative" ptsTypes="">
                                      <p:cBhvr>
                                        <p:cTn id="76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3.7037E-7 L 0.03933 0.11389 " pathEditMode="relative" ptsTypes="">
                                      <p:cBhvr>
                                        <p:cTn id="76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-0.07187 -0.06018 " pathEditMode="relative" ptsTypes="">
                                      <p:cBhvr>
                                        <p:cTn id="77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1.48148E-6 L -0.07774 0.00347 " pathEditMode="relative" ptsTypes="">
                                      <p:cBhvr>
                                        <p:cTn id="77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-3.7037E-7 L -0.08633 0.05532 " pathEditMode="relative" ptsTypes="">
                                      <p:cBhvr>
                                        <p:cTn id="77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1.48148E-6 L -0.07343 0.02408 " pathEditMode="relative" ptsTypes="">
                                      <p:cBhvr>
                                        <p:cTn id="77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-1.48148E-6 L -0.04284 -0.10555 " pathEditMode="relative" ptsTypes="">
                                      <p:cBhvr>
                                        <p:cTn id="77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45833E-6 7.40741E-7 L -0.02552 -0.11528 " pathEditMode="relative" ptsTypes="">
                                      <p:cBhvr>
                                        <p:cTn id="78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7.40741E-7 L -0.01081 -0.12708 " pathEditMode="relative" ptsTypes="">
                                      <p:cBhvr>
                                        <p:cTn id="78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2.96296E-6 L 0.03308 -0.13334 " pathEditMode="relative" ptsTypes="">
                                      <p:cBhvr>
                                        <p:cTn id="78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4.07407E-6 L 0.0349 -0.14769 " pathEditMode="relative" ptsTypes="">
                                      <p:cBhvr>
                                        <p:cTn id="78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4.07407E-6 L 0.04714 -0.11343 " pathEditMode="relative" ptsTypes="">
                                      <p:cBhvr>
                                        <p:cTn id="78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33333E-6 -4.81481E-6 L 0.09792 0.01991 " pathEditMode="relative" ptsTypes="">
                                      <p:cBhvr>
                                        <p:cTn id="79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54167E-6 -2.59259E-6 L 0.09726 0.05093 " pathEditMode="relative" ptsTypes="">
                                      <p:cBhvr>
                                        <p:cTn id="79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-1.48148E-6 L 0.07421 0.06921 " pathEditMode="relative" ptsTypes="">
                                      <p:cBhvr>
                                        <p:cTn id="79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1.85185E-6 L 0.07097 0.12569 " pathEditMode="relative" ptsTypes="">
                                      <p:cBhvr>
                                        <p:cTn id="79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3.7037E-6 L 0.07175 0.13287 " pathEditMode="relative" ptsTypes="">
                                      <p:cBhvr>
                                        <p:cTn id="79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7.40741E-7 L 0.04792 0.15023 " pathEditMode="relative" ptsTypes="">
                                      <p:cBhvr>
                                        <p:cTn id="80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4.81481E-6 L -0.05027 0.18611 " pathEditMode="relative" ptsTypes="">
                                      <p:cBhvr>
                                        <p:cTn id="80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2.59259E-6 L -0.00821 0.18518 " pathEditMode="relative" ptsTypes="">
                                      <p:cBhvr>
                                        <p:cTn id="80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3.7037E-6 L -0.00208 0.18819 " pathEditMode="relative" ptsTypes="">
                                      <p:cBhvr>
                                        <p:cTn id="80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1.85185E-6 L 0.01745 0.17685 " pathEditMode="relative" ptsTypes="">
                                      <p:cBhvr>
                                        <p:cTn id="80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-7.40741E-7 L 0.04714 0.1125 " pathEditMode="relative" ptsTypes="">
                                      <p:cBhvr>
                                        <p:cTn id="81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45833E-6 1.48148E-6 L 0.05352 0.09861 " pathEditMode="relative" ptsTypes="">
                                      <p:cBhvr>
                                        <p:cTn id="8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5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6" presetID="53" presetClass="entr" presetSubtype="16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1" presetID="6" presetClass="emph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Scale>
                                      <p:cBhvr>
                                        <p:cTn id="822" dur="250" fill="hold"/>
                                        <p:tgtEl>
                                          <p:spTgt spid="15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23" presetID="10" presetClass="exit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4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3" grpId="1" bldLvl="0" animBg="1"/>
      <p:bldP spid="24" grpId="0" bldLvl="0" animBg="1"/>
      <p:bldP spid="24" grpId="1" bldLvl="0" animBg="1"/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8" grpId="1" bldLvl="0" animBg="1"/>
      <p:bldP spid="29" grpId="0" bldLvl="0" animBg="1"/>
      <p:bldP spid="29" grpId="1" bldLvl="0" animBg="1"/>
      <p:bldP spid="30" grpId="0" bldLvl="0" animBg="1"/>
      <p:bldP spid="30" grpId="1" bldLvl="0" animBg="1"/>
      <p:bldP spid="31" grpId="0" bldLvl="0" animBg="1"/>
      <p:bldP spid="31" grpId="1" bldLvl="0" animBg="1"/>
      <p:bldP spid="32" grpId="0" bldLvl="0" animBg="1"/>
      <p:bldP spid="32" grpId="1" bldLvl="0" animBg="1"/>
      <p:bldP spid="33" grpId="0" bldLvl="0" animBg="1"/>
      <p:bldP spid="33" grpId="1" bldLvl="0" animBg="1"/>
      <p:bldP spid="34" grpId="0" bldLvl="0" animBg="1"/>
      <p:bldP spid="34" grpId="1" bldLvl="0" animBg="1"/>
      <p:bldP spid="35" grpId="0" bldLvl="0" animBg="1"/>
      <p:bldP spid="35" grpId="1" bldLvl="0" animBg="1"/>
      <p:bldP spid="36" grpId="0" bldLvl="0" animBg="1"/>
      <p:bldP spid="36" grpId="1" bldLvl="0" animBg="1"/>
      <p:bldP spid="37" grpId="0" bldLvl="0" animBg="1"/>
      <p:bldP spid="37" grpId="1" bldLvl="0" animBg="1"/>
      <p:bldP spid="38" grpId="0" bldLvl="0" animBg="1"/>
      <p:bldP spid="38" grpId="1" bldLvl="0" animBg="1"/>
      <p:bldP spid="39" grpId="0" bldLvl="0" animBg="1"/>
      <p:bldP spid="39" grpId="1" bldLvl="0" animBg="1"/>
      <p:bldP spid="40" grpId="0" bldLvl="0" animBg="1"/>
      <p:bldP spid="40" grpId="1" bldLvl="0" animBg="1"/>
      <p:bldP spid="41" grpId="0" bldLvl="0" animBg="1"/>
      <p:bldP spid="41" grpId="1" bldLvl="0" animBg="1"/>
      <p:bldP spid="42" grpId="0" bldLvl="0" animBg="1"/>
      <p:bldP spid="42" grpId="1" bldLvl="0" animBg="1"/>
      <p:bldP spid="43" grpId="0" bldLvl="0" animBg="1"/>
      <p:bldP spid="43" grpId="1" bldLvl="0" animBg="1"/>
      <p:bldP spid="44" grpId="0" bldLvl="0" animBg="1"/>
      <p:bldP spid="44" grpId="1" bldLvl="0" animBg="1"/>
      <p:bldP spid="45" grpId="0" bldLvl="0" animBg="1"/>
      <p:bldP spid="45" grpId="1" bldLvl="0" animBg="1"/>
      <p:bldP spid="46" grpId="0" bldLvl="0" animBg="1"/>
      <p:bldP spid="46" grpId="1" bldLvl="0" animBg="1"/>
      <p:bldP spid="47" grpId="0" bldLvl="0" animBg="1"/>
      <p:bldP spid="47" grpId="1" bldLvl="0" animBg="1"/>
      <p:bldP spid="48" grpId="0" bldLvl="0" animBg="1"/>
      <p:bldP spid="48" grpId="1" bldLvl="0" animBg="1"/>
      <p:bldP spid="49" grpId="0" bldLvl="0" animBg="1"/>
      <p:bldP spid="49" grpId="1" bldLvl="0" animBg="1"/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3" grpId="0" bldLvl="0" animBg="1"/>
      <p:bldP spid="53" grpId="1" bldLvl="0" animBg="1"/>
      <p:bldP spid="54" grpId="0" bldLvl="0" animBg="1"/>
      <p:bldP spid="54" grpId="1" bldLvl="0" animBg="1"/>
      <p:bldP spid="55" grpId="0" bldLvl="0" animBg="1"/>
      <p:bldP spid="55" grpId="1" bldLvl="0" animBg="1"/>
      <p:bldP spid="56" grpId="0" bldLvl="0" animBg="1"/>
      <p:bldP spid="56" grpId="1" bldLvl="0" animBg="1"/>
      <p:bldP spid="57" grpId="0" bldLvl="0" animBg="1"/>
      <p:bldP spid="57" grpId="1" bldLvl="0" animBg="1"/>
      <p:bldP spid="58" grpId="0" bldLvl="0" animBg="1"/>
      <p:bldP spid="58" grpId="1" bldLvl="0" animBg="1"/>
      <p:bldP spid="59" grpId="0" bldLvl="0" animBg="1"/>
      <p:bldP spid="59" grpId="1" bldLvl="0" animBg="1"/>
      <p:bldP spid="60" grpId="0" bldLvl="0" animBg="1"/>
      <p:bldP spid="60" grpId="1" bldLvl="0" animBg="1"/>
      <p:bldP spid="61" grpId="0" bldLvl="0" animBg="1"/>
      <p:bldP spid="61" grpId="1" bldLvl="0" animBg="1"/>
      <p:bldP spid="62" grpId="0" bldLvl="0" animBg="1"/>
      <p:bldP spid="62" grpId="1" bldLvl="0" animBg="1"/>
      <p:bldP spid="63" grpId="0" bldLvl="0" animBg="1"/>
      <p:bldP spid="63" grpId="1" bldLvl="0" animBg="1"/>
      <p:bldP spid="64" grpId="0" bldLvl="0" animBg="1"/>
      <p:bldP spid="64" grpId="1" bldLvl="0" animBg="1"/>
      <p:bldP spid="65" grpId="0" bldLvl="0" animBg="1"/>
      <p:bldP spid="65" grpId="1" bldLvl="0" animBg="1"/>
      <p:bldP spid="66" grpId="0" bldLvl="0" animBg="1"/>
      <p:bldP spid="66" grpId="1" bldLvl="0" animBg="1"/>
      <p:bldP spid="67" grpId="0" bldLvl="0" animBg="1"/>
      <p:bldP spid="67" grpId="1" bldLvl="0" animBg="1"/>
      <p:bldP spid="68" grpId="0" bldLvl="0" animBg="1"/>
      <p:bldP spid="68" grpId="1" bldLvl="0" animBg="1"/>
      <p:bldP spid="69" grpId="0" bldLvl="0" animBg="1"/>
      <p:bldP spid="69" grpId="1" bldLvl="0" animBg="1"/>
      <p:bldP spid="70" grpId="0" bldLvl="0" animBg="1"/>
      <p:bldP spid="70" grpId="1" bldLvl="0" animBg="1"/>
      <p:bldP spid="71" grpId="0" bldLvl="0" animBg="1"/>
      <p:bldP spid="71" grpId="1" bldLvl="0" animBg="1"/>
      <p:bldP spid="72" grpId="0" bldLvl="0" animBg="1"/>
      <p:bldP spid="72" grpId="1" bldLvl="0" animBg="1"/>
      <p:bldP spid="84" grpId="0" bldLvl="0" animBg="1"/>
      <p:bldP spid="84" grpId="1" bldLvl="0" animBg="1"/>
      <p:bldP spid="84" grpId="2" bldLvl="0" animBg="1"/>
      <p:bldP spid="85" grpId="0" bldLvl="0" animBg="1"/>
      <p:bldP spid="85" grpId="1" bldLvl="0" animBg="1"/>
      <p:bldP spid="85" grpId="2" bldLvl="0" animBg="1"/>
      <p:bldP spid="86" grpId="0" bldLvl="0" animBg="1"/>
      <p:bldP spid="86" grpId="1" bldLvl="0" animBg="1"/>
      <p:bldP spid="86" grpId="2" bldLvl="0" animBg="1"/>
      <p:bldP spid="87" grpId="0" bldLvl="0" animBg="1"/>
      <p:bldP spid="87" grpId="1" bldLvl="0" animBg="1"/>
      <p:bldP spid="87" grpId="2" bldLvl="0" animBg="1"/>
      <p:bldP spid="88" grpId="0" bldLvl="0" animBg="1"/>
      <p:bldP spid="88" grpId="1" bldLvl="0" animBg="1"/>
      <p:bldP spid="88" grpId="2" bldLvl="0" animBg="1"/>
      <p:bldP spid="89" grpId="0" bldLvl="0" animBg="1"/>
      <p:bldP spid="89" grpId="1" bldLvl="0" animBg="1"/>
      <p:bldP spid="89" grpId="2" bldLvl="0" animBg="1"/>
      <p:bldP spid="90" grpId="0" bldLvl="0" animBg="1"/>
      <p:bldP spid="90" grpId="1" bldLvl="0" animBg="1"/>
      <p:bldP spid="91" grpId="0" bldLvl="0" animBg="1"/>
      <p:bldP spid="91" grpId="1" bldLvl="0" animBg="1"/>
      <p:bldP spid="92" grpId="0" bldLvl="0" animBg="1"/>
      <p:bldP spid="92" grpId="1" bldLvl="0" animBg="1"/>
      <p:bldP spid="93" grpId="0" bldLvl="0" animBg="1"/>
      <p:bldP spid="93" grpId="1" bldLvl="0" animBg="1"/>
      <p:bldP spid="94" grpId="0" bldLvl="0" animBg="1"/>
      <p:bldP spid="94" grpId="1" bldLvl="0" animBg="1"/>
      <p:bldP spid="95" grpId="0" bldLvl="0" animBg="1"/>
      <p:bldP spid="95" grpId="1" bldLvl="0" animBg="1"/>
      <p:bldP spid="96" grpId="0" bldLvl="0" animBg="1"/>
      <p:bldP spid="96" grpId="1" bldLvl="0" animBg="1"/>
      <p:bldP spid="97" grpId="0" bldLvl="0" animBg="1"/>
      <p:bldP spid="97" grpId="1" bldLvl="0" animBg="1"/>
      <p:bldP spid="98" grpId="0" bldLvl="0" animBg="1"/>
      <p:bldP spid="98" grpId="1" bldLvl="0" animBg="1"/>
      <p:bldP spid="99" grpId="0" bldLvl="0" animBg="1"/>
      <p:bldP spid="99" grpId="1" bldLvl="0" animBg="1"/>
      <p:bldP spid="100" grpId="0" bldLvl="0" animBg="1"/>
      <p:bldP spid="100" grpId="1" bldLvl="0" animBg="1"/>
      <p:bldP spid="101" grpId="0" bldLvl="0" animBg="1"/>
      <p:bldP spid="101" grpId="1" bldLvl="0" animBg="1"/>
      <p:bldP spid="102" grpId="0" bldLvl="0" animBg="1"/>
      <p:bldP spid="102" grpId="1" bldLvl="0" animBg="1"/>
      <p:bldP spid="103" grpId="0" bldLvl="0" animBg="1"/>
      <p:bldP spid="103" grpId="1" bldLvl="0" animBg="1"/>
      <p:bldP spid="104" grpId="0" bldLvl="0" animBg="1"/>
      <p:bldP spid="104" grpId="1" bldLvl="0" animBg="1"/>
      <p:bldP spid="105" grpId="0" bldLvl="0" animBg="1"/>
      <p:bldP spid="105" grpId="1" bldLvl="0" animBg="1"/>
      <p:bldP spid="106" grpId="0" bldLvl="0" animBg="1"/>
      <p:bldP spid="106" grpId="1" bldLvl="0" animBg="1"/>
      <p:bldP spid="107" grpId="0" bldLvl="0" animBg="1"/>
      <p:bldP spid="107" grpId="1" bldLvl="0" animBg="1"/>
      <p:bldP spid="108" grpId="0" bldLvl="0" animBg="1"/>
      <p:bldP spid="108" grpId="1" bldLvl="0" animBg="1"/>
      <p:bldP spid="109" grpId="0" bldLvl="0" animBg="1"/>
      <p:bldP spid="109" grpId="1" bldLvl="0" animBg="1"/>
      <p:bldP spid="110" grpId="0" bldLvl="0" animBg="1"/>
      <p:bldP spid="110" grpId="1" bldLvl="0" animBg="1"/>
      <p:bldP spid="111" grpId="0" bldLvl="0" animBg="1"/>
      <p:bldP spid="111" grpId="1" bldLvl="0" animBg="1"/>
      <p:bldP spid="112" grpId="0" bldLvl="0" animBg="1"/>
      <p:bldP spid="112" grpId="1" bldLvl="0" animBg="1"/>
      <p:bldP spid="113" grpId="0" bldLvl="0" animBg="1"/>
      <p:bldP spid="113" grpId="1" bldLvl="0" animBg="1"/>
      <p:bldP spid="114" grpId="0" bldLvl="0" animBg="1"/>
      <p:bldP spid="114" grpId="1" bldLvl="0" animBg="1"/>
      <p:bldP spid="115" grpId="0" bldLvl="0" animBg="1"/>
      <p:bldP spid="115" grpId="1" bldLvl="0" animBg="1"/>
      <p:bldP spid="116" grpId="0" bldLvl="0" animBg="1"/>
      <p:bldP spid="116" grpId="1" bldLvl="0" animBg="1"/>
      <p:bldP spid="117" grpId="0" bldLvl="0" animBg="1"/>
      <p:bldP spid="117" grpId="1" bldLvl="0" animBg="1"/>
      <p:bldP spid="118" grpId="0" bldLvl="0" animBg="1"/>
      <p:bldP spid="118" grpId="1" bldLvl="0" animBg="1"/>
      <p:bldP spid="119" grpId="0" bldLvl="0" animBg="1"/>
      <p:bldP spid="119" grpId="1" bldLvl="0" animBg="1"/>
      <p:bldP spid="120" grpId="0" bldLvl="0" animBg="1"/>
      <p:bldP spid="120" grpId="1" bldLvl="0" animBg="1"/>
      <p:bldP spid="121" grpId="0" bldLvl="0" animBg="1"/>
      <p:bldP spid="121" grpId="1" bldLvl="0" animBg="1"/>
      <p:bldP spid="122" grpId="0" bldLvl="0" animBg="1"/>
      <p:bldP spid="122" grpId="1" bldLvl="0" animBg="1"/>
      <p:bldP spid="123" grpId="0" bldLvl="0" animBg="1"/>
      <p:bldP spid="123" grpId="1" bldLvl="0" animBg="1"/>
      <p:bldP spid="124" grpId="0" bldLvl="0" animBg="1"/>
      <p:bldP spid="124" grpId="1" bldLvl="0" animBg="1"/>
      <p:bldP spid="125" grpId="0" bldLvl="0" animBg="1"/>
      <p:bldP spid="125" grpId="1" bldLvl="0" animBg="1"/>
      <p:bldP spid="126" grpId="0" bldLvl="0" animBg="1"/>
      <p:bldP spid="126" grpId="1" bldLvl="0" animBg="1"/>
      <p:bldP spid="127" grpId="0" bldLvl="0" animBg="1"/>
      <p:bldP spid="127" grpId="1" bldLvl="0" animBg="1"/>
      <p:bldP spid="128" grpId="0" bldLvl="0" animBg="1"/>
      <p:bldP spid="128" grpId="1" bldLvl="0" animBg="1"/>
      <p:bldP spid="129" grpId="0" bldLvl="0" animBg="1"/>
      <p:bldP spid="129" grpId="1" bldLvl="0" animBg="1"/>
      <p:bldP spid="130" grpId="0" bldLvl="0" animBg="1"/>
      <p:bldP spid="130" grpId="1" bldLvl="0" animBg="1"/>
      <p:bldP spid="131" grpId="0" bldLvl="0" animBg="1"/>
      <p:bldP spid="131" grpId="1" bldLvl="0" animBg="1"/>
      <p:bldP spid="132" grpId="0" bldLvl="0" animBg="1"/>
      <p:bldP spid="132" grpId="1" bldLvl="0" animBg="1"/>
      <p:bldP spid="133" grpId="0" bldLvl="0" animBg="1"/>
      <p:bldP spid="133" grpId="1" bldLvl="0" animBg="1"/>
      <p:bldP spid="134" grpId="0" bldLvl="0" animBg="1"/>
      <p:bldP spid="134" grpId="1" bldLvl="0" animBg="1"/>
      <p:bldP spid="135" grpId="0" bldLvl="0" animBg="1"/>
      <p:bldP spid="135" grpId="1" bldLvl="0" animBg="1"/>
      <p:bldP spid="136" grpId="0" bldLvl="0" animBg="1"/>
      <p:bldP spid="136" grpId="1" bldLvl="0" animBg="1"/>
      <p:bldP spid="137" grpId="0" bldLvl="0" animBg="1"/>
      <p:bldP spid="137" grpId="1" bldLvl="0" animBg="1"/>
      <p:bldP spid="138" grpId="0" bldLvl="0" animBg="1"/>
      <p:bldP spid="138" grpId="1" bldLvl="0" animBg="1"/>
      <p:bldP spid="139" grpId="0" bldLvl="0" animBg="1"/>
      <p:bldP spid="139" grpId="1" bldLvl="0" animBg="1"/>
      <p:bldP spid="140" grpId="0" bldLvl="0" animBg="1"/>
      <p:bldP spid="140" grpId="1" bldLvl="0" animBg="1"/>
      <p:bldP spid="141" grpId="0" bldLvl="0" animBg="1"/>
      <p:bldP spid="141" grpId="1" bldLvl="0" animBg="1"/>
      <p:bldP spid="142" grpId="0" bldLvl="0" animBg="1"/>
      <p:bldP spid="142" grpId="1" bldLvl="0" animBg="1"/>
      <p:bldP spid="143" grpId="0" bldLvl="0" animBg="1"/>
      <p:bldP spid="143" grpId="1" bldLvl="0" animBg="1"/>
      <p:bldP spid="144" grpId="0" bldLvl="0" animBg="1"/>
      <p:bldP spid="144" grpId="1" bldLvl="0" animBg="1"/>
      <p:bldP spid="145" grpId="0" bldLvl="0" animBg="1"/>
      <p:bldP spid="146" grpId="0" bldLvl="0" animBg="1"/>
      <p:bldP spid="147" grpId="0" bldLvl="0" animBg="1"/>
      <p:bldP spid="148" grpId="0" bldLvl="0" animBg="1"/>
      <p:bldP spid="149" grpId="0" bldLvl="0" animBg="1"/>
      <p:bldP spid="150" grpId="0" bldLvl="0" animBg="1"/>
      <p:bldP spid="150" grpId="1" bldLvl="0" animBg="1"/>
      <p:bldP spid="150" grpId="2" bldLvl="0" animBg="1"/>
      <p:bldP spid="152" grpId="0" bldLvl="0" animBg="1"/>
      <p:bldP spid="15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Text Box 8"/>
          <p:cNvSpPr txBox="1"/>
          <p:nvPr/>
        </p:nvSpPr>
        <p:spPr>
          <a:xfrm>
            <a:off x="1367155" y="747395"/>
            <a:ext cx="640969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第七章 </a:t>
            </a:r>
            <a:r>
              <a:rPr sz="4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Servlet基础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81835" y="1560195"/>
            <a:ext cx="6616700" cy="5262880"/>
            <a:chOff x="2980" y="2290"/>
            <a:chExt cx="10420" cy="8288"/>
          </a:xfrm>
        </p:grpSpPr>
        <p:grpSp>
          <p:nvGrpSpPr>
            <p:cNvPr id="5" name="组合 4"/>
            <p:cNvGrpSpPr/>
            <p:nvPr/>
          </p:nvGrpSpPr>
          <p:grpSpPr>
            <a:xfrm>
              <a:off x="2980" y="2290"/>
              <a:ext cx="8441" cy="8288"/>
              <a:chOff x="3483" y="2290"/>
              <a:chExt cx="7774" cy="7114"/>
            </a:xfrm>
          </p:grpSpPr>
          <p:sp>
            <p:nvSpPr>
              <p:cNvPr id="8196" name="矩形 1"/>
              <p:cNvSpPr/>
              <p:nvPr/>
            </p:nvSpPr>
            <p:spPr>
              <a:xfrm>
                <a:off x="4035" y="2290"/>
                <a:ext cx="7222" cy="711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Servlet</a:t>
                </a:r>
                <a:r>
                  <a:rPr lang="zh-CN" altLang="en-US" sz="2800" b="1" dirty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概述</a:t>
                </a:r>
              </a:p>
              <a:p>
                <a:pPr algn="l">
                  <a:lnSpc>
                    <a:spcPct val="150000"/>
                  </a:lnSpc>
                </a:pPr>
                <a:r>
                  <a:rPr sz="2800" b="1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Servlet工作原理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Servlet的部署、创建与运行</a:t>
                </a:r>
              </a:p>
              <a:p>
                <a:pPr algn="l">
                  <a:lnSpc>
                    <a:spcPct val="150000"/>
                  </a:lnSpc>
                </a:pPr>
                <a:r>
                  <a:rPr sz="2800" b="1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通过JSP页面访问Servlet</a:t>
                </a:r>
              </a:p>
              <a:p>
                <a:pPr algn="l">
                  <a:lnSpc>
                    <a:spcPct val="150000"/>
                  </a:lnSpc>
                </a:pPr>
                <a:r>
                  <a:rPr sz="2800" b="1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共享变量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doGet、doPost方法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重定向与转发</a:t>
                </a:r>
              </a:p>
              <a:p>
                <a:pPr algn="l">
                  <a:lnSpc>
                    <a:spcPct val="150000"/>
                  </a:lnSpc>
                </a:pPr>
                <a:endParaRPr sz="2800" b="1" dirty="0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" name=" 226"/>
              <p:cNvSpPr/>
              <p:nvPr/>
            </p:nvSpPr>
            <p:spPr>
              <a:xfrm>
                <a:off x="3483" y="6960"/>
                <a:ext cx="453" cy="413"/>
              </a:xfrm>
              <a:custGeom>
                <a:avLst/>
                <a:gdLst>
                  <a:gd name="connsiteX0" fmla="*/ 1846300 w 4171682"/>
                  <a:gd name="connsiteY0" fmla="*/ 0 h 3589654"/>
                  <a:gd name="connsiteX1" fmla="*/ 2325378 w 4171682"/>
                  <a:gd name="connsiteY1" fmla="*/ 0 h 3589654"/>
                  <a:gd name="connsiteX2" fmla="*/ 4171682 w 4171682"/>
                  <a:gd name="connsiteY2" fmla="*/ 3183284 h 3589654"/>
                  <a:gd name="connsiteX3" fmla="*/ 3937064 w 4171682"/>
                  <a:gd name="connsiteY3" fmla="*/ 3589654 h 3589654"/>
                  <a:gd name="connsiteX4" fmla="*/ 234622 w 4171682"/>
                  <a:gd name="connsiteY4" fmla="*/ 3589654 h 3589654"/>
                  <a:gd name="connsiteX5" fmla="*/ 0 w 4171682"/>
                  <a:gd name="connsiteY5" fmla="*/ 3183277 h 3589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71682" h="3589654">
                    <a:moveTo>
                      <a:pt x="1846300" y="0"/>
                    </a:moveTo>
                    <a:lnTo>
                      <a:pt x="2325378" y="0"/>
                    </a:lnTo>
                    <a:lnTo>
                      <a:pt x="4171682" y="3183284"/>
                    </a:lnTo>
                    <a:lnTo>
                      <a:pt x="3937064" y="3589654"/>
                    </a:lnTo>
                    <a:lnTo>
                      <a:pt x="234622" y="3589654"/>
                    </a:lnTo>
                    <a:lnTo>
                      <a:pt x="0" y="318327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strike="noStrike" noProof="1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 226"/>
              <p:cNvSpPr/>
              <p:nvPr/>
            </p:nvSpPr>
            <p:spPr>
              <a:xfrm>
                <a:off x="3483" y="7855"/>
                <a:ext cx="453" cy="413"/>
              </a:xfrm>
              <a:custGeom>
                <a:avLst/>
                <a:gdLst>
                  <a:gd name="connsiteX0" fmla="*/ 1846300 w 4171682"/>
                  <a:gd name="connsiteY0" fmla="*/ 0 h 3589654"/>
                  <a:gd name="connsiteX1" fmla="*/ 2325378 w 4171682"/>
                  <a:gd name="connsiteY1" fmla="*/ 0 h 3589654"/>
                  <a:gd name="connsiteX2" fmla="*/ 4171682 w 4171682"/>
                  <a:gd name="connsiteY2" fmla="*/ 3183284 h 3589654"/>
                  <a:gd name="connsiteX3" fmla="*/ 3937064 w 4171682"/>
                  <a:gd name="connsiteY3" fmla="*/ 3589654 h 3589654"/>
                  <a:gd name="connsiteX4" fmla="*/ 234622 w 4171682"/>
                  <a:gd name="connsiteY4" fmla="*/ 3589654 h 3589654"/>
                  <a:gd name="connsiteX5" fmla="*/ 0 w 4171682"/>
                  <a:gd name="connsiteY5" fmla="*/ 3183277 h 3589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71682" h="3589654">
                    <a:moveTo>
                      <a:pt x="1846300" y="0"/>
                    </a:moveTo>
                    <a:lnTo>
                      <a:pt x="2325378" y="0"/>
                    </a:lnTo>
                    <a:lnTo>
                      <a:pt x="4171682" y="3183284"/>
                    </a:lnTo>
                    <a:lnTo>
                      <a:pt x="3937064" y="3589654"/>
                    </a:lnTo>
                    <a:lnTo>
                      <a:pt x="234622" y="3589654"/>
                    </a:lnTo>
                    <a:lnTo>
                      <a:pt x="0" y="318327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strike="noStrike" noProof="1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8207" name="组合 12"/>
              <p:cNvGrpSpPr/>
              <p:nvPr/>
            </p:nvGrpSpPr>
            <p:grpSpPr>
              <a:xfrm>
                <a:off x="3483" y="2683"/>
                <a:ext cx="452" cy="3812"/>
                <a:chOff x="4563" y="3277"/>
                <a:chExt cx="568" cy="4177"/>
              </a:xfrm>
            </p:grpSpPr>
            <p:sp>
              <p:nvSpPr>
                <p:cNvPr id="8" name=" 226"/>
                <p:cNvSpPr/>
                <p:nvPr/>
              </p:nvSpPr>
              <p:spPr>
                <a:xfrm>
                  <a:off x="4563" y="3277"/>
                  <a:ext cx="568" cy="453"/>
                </a:xfrm>
                <a:custGeom>
                  <a:avLst/>
                  <a:gdLst>
                    <a:gd name="connsiteX0" fmla="*/ 1846300 w 4171682"/>
                    <a:gd name="connsiteY0" fmla="*/ 0 h 3589654"/>
                    <a:gd name="connsiteX1" fmla="*/ 2325378 w 4171682"/>
                    <a:gd name="connsiteY1" fmla="*/ 0 h 3589654"/>
                    <a:gd name="connsiteX2" fmla="*/ 4171682 w 4171682"/>
                    <a:gd name="connsiteY2" fmla="*/ 3183284 h 3589654"/>
                    <a:gd name="connsiteX3" fmla="*/ 3937064 w 4171682"/>
                    <a:gd name="connsiteY3" fmla="*/ 3589654 h 3589654"/>
                    <a:gd name="connsiteX4" fmla="*/ 234622 w 4171682"/>
                    <a:gd name="connsiteY4" fmla="*/ 3589654 h 3589654"/>
                    <a:gd name="connsiteX5" fmla="*/ 0 w 4171682"/>
                    <a:gd name="connsiteY5" fmla="*/ 3183277 h 358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71682" h="3589654">
                      <a:moveTo>
                        <a:pt x="1846300" y="0"/>
                      </a:moveTo>
                      <a:lnTo>
                        <a:pt x="2325378" y="0"/>
                      </a:lnTo>
                      <a:lnTo>
                        <a:pt x="4171682" y="3183284"/>
                      </a:lnTo>
                      <a:lnTo>
                        <a:pt x="3937064" y="3589654"/>
                      </a:lnTo>
                      <a:lnTo>
                        <a:pt x="234622" y="3589654"/>
                      </a:lnTo>
                      <a:lnTo>
                        <a:pt x="0" y="318327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strike="noStrike" noProof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 226"/>
                <p:cNvSpPr/>
                <p:nvPr/>
              </p:nvSpPr>
              <p:spPr>
                <a:xfrm>
                  <a:off x="4563" y="4214"/>
                  <a:ext cx="568" cy="453"/>
                </a:xfrm>
                <a:custGeom>
                  <a:avLst/>
                  <a:gdLst>
                    <a:gd name="connsiteX0" fmla="*/ 1846300 w 4171682"/>
                    <a:gd name="connsiteY0" fmla="*/ 0 h 3589654"/>
                    <a:gd name="connsiteX1" fmla="*/ 2325378 w 4171682"/>
                    <a:gd name="connsiteY1" fmla="*/ 0 h 3589654"/>
                    <a:gd name="connsiteX2" fmla="*/ 4171682 w 4171682"/>
                    <a:gd name="connsiteY2" fmla="*/ 3183284 h 3589654"/>
                    <a:gd name="connsiteX3" fmla="*/ 3937064 w 4171682"/>
                    <a:gd name="connsiteY3" fmla="*/ 3589654 h 3589654"/>
                    <a:gd name="connsiteX4" fmla="*/ 234622 w 4171682"/>
                    <a:gd name="connsiteY4" fmla="*/ 3589654 h 3589654"/>
                    <a:gd name="connsiteX5" fmla="*/ 0 w 4171682"/>
                    <a:gd name="connsiteY5" fmla="*/ 3183277 h 358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71682" h="3589654">
                      <a:moveTo>
                        <a:pt x="1846300" y="0"/>
                      </a:moveTo>
                      <a:lnTo>
                        <a:pt x="2325378" y="0"/>
                      </a:lnTo>
                      <a:lnTo>
                        <a:pt x="4171682" y="3183284"/>
                      </a:lnTo>
                      <a:lnTo>
                        <a:pt x="3937064" y="3589654"/>
                      </a:lnTo>
                      <a:lnTo>
                        <a:pt x="234622" y="3589654"/>
                      </a:lnTo>
                      <a:lnTo>
                        <a:pt x="0" y="318327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strike="noStrike" noProof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 226"/>
                <p:cNvSpPr/>
                <p:nvPr/>
              </p:nvSpPr>
              <p:spPr>
                <a:xfrm>
                  <a:off x="4563" y="5182"/>
                  <a:ext cx="568" cy="453"/>
                </a:xfrm>
                <a:custGeom>
                  <a:avLst/>
                  <a:gdLst>
                    <a:gd name="connsiteX0" fmla="*/ 1846300 w 4171682"/>
                    <a:gd name="connsiteY0" fmla="*/ 0 h 3589654"/>
                    <a:gd name="connsiteX1" fmla="*/ 2325378 w 4171682"/>
                    <a:gd name="connsiteY1" fmla="*/ 0 h 3589654"/>
                    <a:gd name="connsiteX2" fmla="*/ 4171682 w 4171682"/>
                    <a:gd name="connsiteY2" fmla="*/ 3183284 h 3589654"/>
                    <a:gd name="connsiteX3" fmla="*/ 3937064 w 4171682"/>
                    <a:gd name="connsiteY3" fmla="*/ 3589654 h 3589654"/>
                    <a:gd name="connsiteX4" fmla="*/ 234622 w 4171682"/>
                    <a:gd name="connsiteY4" fmla="*/ 3589654 h 3589654"/>
                    <a:gd name="connsiteX5" fmla="*/ 0 w 4171682"/>
                    <a:gd name="connsiteY5" fmla="*/ 3183277 h 358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71682" h="3589654">
                      <a:moveTo>
                        <a:pt x="1846300" y="0"/>
                      </a:moveTo>
                      <a:lnTo>
                        <a:pt x="2325378" y="0"/>
                      </a:lnTo>
                      <a:lnTo>
                        <a:pt x="4171682" y="3183284"/>
                      </a:lnTo>
                      <a:lnTo>
                        <a:pt x="3937064" y="3589654"/>
                      </a:lnTo>
                      <a:lnTo>
                        <a:pt x="234622" y="3589654"/>
                      </a:lnTo>
                      <a:lnTo>
                        <a:pt x="0" y="318327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strike="noStrike" noProof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 226"/>
                <p:cNvSpPr/>
                <p:nvPr/>
              </p:nvSpPr>
              <p:spPr>
                <a:xfrm>
                  <a:off x="4563" y="6144"/>
                  <a:ext cx="568" cy="426"/>
                </a:xfrm>
                <a:custGeom>
                  <a:avLst/>
                  <a:gdLst>
                    <a:gd name="connsiteX0" fmla="*/ 1846300 w 4171682"/>
                    <a:gd name="connsiteY0" fmla="*/ 0 h 3589654"/>
                    <a:gd name="connsiteX1" fmla="*/ 2325378 w 4171682"/>
                    <a:gd name="connsiteY1" fmla="*/ 0 h 3589654"/>
                    <a:gd name="connsiteX2" fmla="*/ 4171682 w 4171682"/>
                    <a:gd name="connsiteY2" fmla="*/ 3183284 h 3589654"/>
                    <a:gd name="connsiteX3" fmla="*/ 3937064 w 4171682"/>
                    <a:gd name="connsiteY3" fmla="*/ 3589654 h 3589654"/>
                    <a:gd name="connsiteX4" fmla="*/ 234622 w 4171682"/>
                    <a:gd name="connsiteY4" fmla="*/ 3589654 h 3589654"/>
                    <a:gd name="connsiteX5" fmla="*/ 0 w 4171682"/>
                    <a:gd name="connsiteY5" fmla="*/ 3183277 h 358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71682" h="3589654">
                      <a:moveTo>
                        <a:pt x="1846300" y="0"/>
                      </a:moveTo>
                      <a:lnTo>
                        <a:pt x="2325378" y="0"/>
                      </a:lnTo>
                      <a:lnTo>
                        <a:pt x="4171682" y="3183284"/>
                      </a:lnTo>
                      <a:lnTo>
                        <a:pt x="3937064" y="3589654"/>
                      </a:lnTo>
                      <a:lnTo>
                        <a:pt x="234622" y="3589654"/>
                      </a:lnTo>
                      <a:lnTo>
                        <a:pt x="0" y="318327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strike="noStrike" noProof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 226"/>
                <p:cNvSpPr/>
                <p:nvPr/>
              </p:nvSpPr>
              <p:spPr>
                <a:xfrm>
                  <a:off x="4563" y="7001"/>
                  <a:ext cx="568" cy="453"/>
                </a:xfrm>
                <a:custGeom>
                  <a:avLst/>
                  <a:gdLst>
                    <a:gd name="connsiteX0" fmla="*/ 1846300 w 4171682"/>
                    <a:gd name="connsiteY0" fmla="*/ 0 h 3589654"/>
                    <a:gd name="connsiteX1" fmla="*/ 2325378 w 4171682"/>
                    <a:gd name="connsiteY1" fmla="*/ 0 h 3589654"/>
                    <a:gd name="connsiteX2" fmla="*/ 4171682 w 4171682"/>
                    <a:gd name="connsiteY2" fmla="*/ 3183284 h 3589654"/>
                    <a:gd name="connsiteX3" fmla="*/ 3937064 w 4171682"/>
                    <a:gd name="connsiteY3" fmla="*/ 3589654 h 3589654"/>
                    <a:gd name="connsiteX4" fmla="*/ 234622 w 4171682"/>
                    <a:gd name="connsiteY4" fmla="*/ 3589654 h 3589654"/>
                    <a:gd name="connsiteX5" fmla="*/ 0 w 4171682"/>
                    <a:gd name="connsiteY5" fmla="*/ 3183277 h 358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71682" h="3589654">
                      <a:moveTo>
                        <a:pt x="1846300" y="0"/>
                      </a:moveTo>
                      <a:lnTo>
                        <a:pt x="2325378" y="0"/>
                      </a:lnTo>
                      <a:lnTo>
                        <a:pt x="4171682" y="3183284"/>
                      </a:lnTo>
                      <a:lnTo>
                        <a:pt x="3937064" y="3589654"/>
                      </a:lnTo>
                      <a:lnTo>
                        <a:pt x="234622" y="3589654"/>
                      </a:lnTo>
                      <a:lnTo>
                        <a:pt x="0" y="318327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strike="noStrike" noProof="1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1" name="组合 30"/>
            <p:cNvGrpSpPr/>
            <p:nvPr/>
          </p:nvGrpSpPr>
          <p:grpSpPr>
            <a:xfrm>
              <a:off x="10974" y="2748"/>
              <a:ext cx="2425" cy="1476"/>
              <a:chOff x="10974" y="2748"/>
              <a:chExt cx="2425" cy="1476"/>
            </a:xfrm>
          </p:grpSpPr>
          <p:sp>
            <p:nvSpPr>
              <p:cNvPr id="2" name="右大括号 1"/>
              <p:cNvSpPr/>
              <p:nvPr/>
            </p:nvSpPr>
            <p:spPr>
              <a:xfrm>
                <a:off x="10974" y="2748"/>
                <a:ext cx="550" cy="1477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28" name="文本框 13"/>
              <p:cNvSpPr txBox="1"/>
              <p:nvPr/>
            </p:nvSpPr>
            <p:spPr>
              <a:xfrm>
                <a:off x="11673" y="3196"/>
                <a:ext cx="1727" cy="5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第一讲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0974" y="4570"/>
              <a:ext cx="2247" cy="916"/>
              <a:chOff x="10974" y="4570"/>
              <a:chExt cx="2247" cy="916"/>
            </a:xfrm>
          </p:grpSpPr>
          <p:sp>
            <p:nvSpPr>
              <p:cNvPr id="19" name="文本框 13"/>
              <p:cNvSpPr txBox="1"/>
              <p:nvPr/>
            </p:nvSpPr>
            <p:spPr>
              <a:xfrm>
                <a:off x="11673" y="4724"/>
                <a:ext cx="1548" cy="5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第二讲</a:t>
                </a:r>
              </a:p>
            </p:txBody>
          </p:sp>
          <p:sp>
            <p:nvSpPr>
              <p:cNvPr id="18" name="右大括号 17"/>
              <p:cNvSpPr/>
              <p:nvPr/>
            </p:nvSpPr>
            <p:spPr>
              <a:xfrm>
                <a:off x="10974" y="4570"/>
                <a:ext cx="549" cy="917"/>
              </a:xfrm>
              <a:prstGeom prst="rightBrace">
                <a:avLst>
                  <a:gd name="adj1" fmla="val 8333"/>
                  <a:gd name="adj2" fmla="val 4870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0974" y="5564"/>
              <a:ext cx="2247" cy="917"/>
              <a:chOff x="10974" y="4570"/>
              <a:chExt cx="2247" cy="917"/>
            </a:xfrm>
          </p:grpSpPr>
          <p:sp>
            <p:nvSpPr>
              <p:cNvPr id="33" name="文本框 13"/>
              <p:cNvSpPr txBox="1"/>
              <p:nvPr/>
            </p:nvSpPr>
            <p:spPr>
              <a:xfrm>
                <a:off x="11673" y="4724"/>
                <a:ext cx="1548" cy="5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第三讲</a:t>
                </a:r>
              </a:p>
            </p:txBody>
          </p:sp>
          <p:sp>
            <p:nvSpPr>
              <p:cNvPr id="34" name="右大括号 33"/>
              <p:cNvSpPr/>
              <p:nvPr/>
            </p:nvSpPr>
            <p:spPr>
              <a:xfrm>
                <a:off x="10974" y="4570"/>
                <a:ext cx="549" cy="917"/>
              </a:xfrm>
              <a:prstGeom prst="rightBrace">
                <a:avLst>
                  <a:gd name="adj1" fmla="val 8333"/>
                  <a:gd name="adj2" fmla="val 4870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0974" y="6735"/>
              <a:ext cx="2426" cy="1477"/>
              <a:chOff x="10974" y="2748"/>
              <a:chExt cx="2426" cy="1477"/>
            </a:xfrm>
          </p:grpSpPr>
          <p:sp>
            <p:nvSpPr>
              <p:cNvPr id="36" name="右大括号 35"/>
              <p:cNvSpPr/>
              <p:nvPr/>
            </p:nvSpPr>
            <p:spPr>
              <a:xfrm>
                <a:off x="10974" y="2748"/>
                <a:ext cx="550" cy="1477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13"/>
              <p:cNvSpPr txBox="1"/>
              <p:nvPr/>
            </p:nvSpPr>
            <p:spPr>
              <a:xfrm>
                <a:off x="11673" y="3196"/>
                <a:ext cx="1727" cy="5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第四讲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0974" y="8484"/>
              <a:ext cx="2247" cy="917"/>
              <a:chOff x="10974" y="4570"/>
              <a:chExt cx="2247" cy="917"/>
            </a:xfrm>
          </p:grpSpPr>
          <p:sp>
            <p:nvSpPr>
              <p:cNvPr id="39" name="文本框 13"/>
              <p:cNvSpPr txBox="1"/>
              <p:nvPr/>
            </p:nvSpPr>
            <p:spPr>
              <a:xfrm>
                <a:off x="11673" y="4724"/>
                <a:ext cx="1548" cy="5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第五讲</a:t>
                </a:r>
              </a:p>
            </p:txBody>
          </p:sp>
          <p:sp>
            <p:nvSpPr>
              <p:cNvPr id="40" name="右大括号 39"/>
              <p:cNvSpPr/>
              <p:nvPr/>
            </p:nvSpPr>
            <p:spPr>
              <a:xfrm>
                <a:off x="10974" y="4570"/>
                <a:ext cx="549" cy="917"/>
              </a:xfrm>
              <a:prstGeom prst="rightBrace">
                <a:avLst>
                  <a:gd name="adj1" fmla="val 8333"/>
                  <a:gd name="adj2" fmla="val 4870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2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Text Box 8"/>
          <p:cNvSpPr txBox="1"/>
          <p:nvPr/>
        </p:nvSpPr>
        <p:spPr>
          <a:xfrm>
            <a:off x="1237615" y="1428750"/>
            <a:ext cx="666877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第七章 </a:t>
            </a:r>
            <a:r>
              <a:rPr lang="en-US" altLang="zh-CN" sz="4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Servlet</a:t>
            </a:r>
            <a:r>
              <a:rPr lang="zh-CN" altLang="en-US" sz="4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基础</a:t>
            </a:r>
          </a:p>
        </p:txBody>
      </p:sp>
      <p:sp>
        <p:nvSpPr>
          <p:cNvPr id="10244" name="矩形 1"/>
          <p:cNvSpPr/>
          <p:nvPr/>
        </p:nvSpPr>
        <p:spPr>
          <a:xfrm>
            <a:off x="3868738" y="3282950"/>
            <a:ext cx="1407795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第三讲</a:t>
            </a:r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2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Text Box 8"/>
          <p:cNvSpPr txBox="1"/>
          <p:nvPr/>
        </p:nvSpPr>
        <p:spPr>
          <a:xfrm>
            <a:off x="1237615" y="1428750"/>
            <a:ext cx="666877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第七章 </a:t>
            </a:r>
            <a:r>
              <a:rPr lang="en-US" altLang="zh-CN" sz="4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Servlet</a:t>
            </a:r>
            <a:r>
              <a:rPr lang="zh-CN" altLang="en-US" sz="4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基础</a:t>
            </a:r>
          </a:p>
        </p:txBody>
      </p:sp>
      <p:sp>
        <p:nvSpPr>
          <p:cNvPr id="10244" name="矩形 1"/>
          <p:cNvSpPr/>
          <p:nvPr/>
        </p:nvSpPr>
        <p:spPr>
          <a:xfrm>
            <a:off x="3868738" y="3282950"/>
            <a:ext cx="1406525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第一讲</a:t>
            </a:r>
          </a:p>
        </p:txBody>
      </p:sp>
    </p:spTree>
  </p:cSld>
  <p:clrMapOvr>
    <a:masterClrMapping/>
  </p:clrMapOvr>
  <p:transition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929005" y="123825"/>
            <a:ext cx="5982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通过JSP页面访问servlet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503555" y="1228090"/>
            <a:ext cx="6165215" cy="2915285"/>
            <a:chOff x="1657" y="4223"/>
            <a:chExt cx="7626" cy="4591"/>
          </a:xfrm>
        </p:grpSpPr>
        <p:sp>
          <p:nvSpPr>
            <p:cNvPr id="9" name="圆角矩形 8"/>
            <p:cNvSpPr/>
            <p:nvPr/>
          </p:nvSpPr>
          <p:spPr>
            <a:xfrm>
              <a:off x="1657" y="4312"/>
              <a:ext cx="7624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988" y="4223"/>
              <a:ext cx="2063" cy="6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2000" dirty="0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web.xml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659" y="4961"/>
              <a:ext cx="7622" cy="3853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60" y="5071"/>
              <a:ext cx="7623" cy="363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zh-CN" alt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  &lt;servlet&gt;</a:t>
              </a:r>
            </a:p>
            <a:p>
              <a:r>
                <a:rPr lang="zh-CN" alt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      &lt;servlet-name&gt;computeBill&lt;/servlet-name&gt;</a:t>
              </a:r>
            </a:p>
            <a:p>
              <a:r>
                <a:rPr lang="zh-CN" alt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      &lt;servlet</a:t>
              </a:r>
              <a:r>
                <a:rPr lang="en-US" altLang="zh-CN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r>
                <a:rPr lang="zh-CN" alt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class&gt;myservlet.control.Example5_2_Servlet</a:t>
              </a:r>
            </a:p>
            <a:p>
              <a:r>
                <a:rPr lang="zh-CN" alt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      &lt;/servlet-class&gt;</a:t>
              </a:r>
            </a:p>
            <a:p>
              <a:r>
                <a:rPr lang="zh-CN" alt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  &lt;/servlet&gt;</a:t>
              </a:r>
            </a:p>
            <a:p>
              <a:r>
                <a:rPr lang="zh-CN" alt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  &lt;servlet-mapping&gt;</a:t>
              </a:r>
            </a:p>
            <a:p>
              <a:r>
                <a:rPr lang="zh-CN" alt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      &lt;servlet-name&gt;computeBill&lt;/servlet-name&gt;</a:t>
              </a:r>
            </a:p>
            <a:p>
              <a:r>
                <a:rPr lang="zh-CN" alt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      &lt;url-pattern&gt;                      &lt;/url-pattern&gt;</a:t>
              </a:r>
            </a:p>
            <a:p>
              <a:r>
                <a:rPr lang="zh-CN" alt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  &lt;/servlet-mapping&gt;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06095" y="4405630"/>
            <a:ext cx="6432550" cy="1763395"/>
            <a:chOff x="754" y="6612"/>
            <a:chExt cx="10130" cy="2777"/>
          </a:xfrm>
        </p:grpSpPr>
        <p:sp>
          <p:nvSpPr>
            <p:cNvPr id="29" name="圆角矩形 28"/>
            <p:cNvSpPr/>
            <p:nvPr/>
          </p:nvSpPr>
          <p:spPr>
            <a:xfrm>
              <a:off x="754" y="6646"/>
              <a:ext cx="9710" cy="56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76" y="6612"/>
              <a:ext cx="5856" cy="6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zh-CN" altLang="en-US" sz="200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example5_2.jsp</a:t>
              </a:r>
              <a:endParaRPr lang="en-US" altLang="zh-CN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757" y="7303"/>
              <a:ext cx="9707" cy="2086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176" y="7454"/>
              <a:ext cx="9708" cy="1695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zh-CN" alt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&lt;%@ page contentType="text/html;charset=gb2312" %&gt;</a:t>
              </a:r>
            </a:p>
            <a:p>
              <a:r>
                <a:rPr lang="zh-CN" alt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&lt;HTML&gt;&lt;body bgcolor=#EEDDEE&gt;&lt;font size=5&gt;</a:t>
              </a:r>
            </a:p>
            <a:p>
              <a:r>
                <a:rPr lang="zh-CN" alt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&lt;form action="                    " method=post&gt;</a:t>
              </a:r>
            </a:p>
            <a:p>
              <a:r>
                <a:rPr lang="en-US" altLang="zh-CN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……</a:t>
              </a:r>
            </a:p>
          </p:txBody>
        </p:sp>
      </p:grpSp>
      <p:sp>
        <p:nvSpPr>
          <p:cNvPr id="34" name="椭圆形标注 33"/>
          <p:cNvSpPr/>
          <p:nvPr/>
        </p:nvSpPr>
        <p:spPr>
          <a:xfrm>
            <a:off x="4861560" y="5481955"/>
            <a:ext cx="3697605" cy="1287972"/>
          </a:xfrm>
          <a:prstGeom prst="wedgeEllipseCallout">
            <a:avLst>
              <a:gd name="adj1" fmla="val -65111"/>
              <a:gd name="adj2" fmla="val -37079"/>
            </a:avLst>
          </a:prstGeom>
          <a:solidFill>
            <a:srgbClr val="5B9BD5"/>
          </a:solidFill>
          <a:ln>
            <a:solidFill>
              <a:srgbClr val="5B9BD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400" b="1">
                <a:latin typeface="宋体" panose="02010600030101010101" pitchFamily="2" charset="-122"/>
              </a:rPr>
              <a:t>不可以写成“/computeBill”否则将变成请求root服务目录下的servlet。</a:t>
            </a: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503555" y="646430"/>
            <a:ext cx="8496300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algn="just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宋体" panose="02010600030101010101" pitchFamily="2" charset="-122"/>
              </a:rPr>
              <a:t>1、通过表单向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Servlet</a:t>
            </a:r>
            <a:r>
              <a:rPr lang="en-US" altLang="zh-CN" sz="2400" kern="0" dirty="0">
                <a:solidFill>
                  <a:srgbClr val="FF0000"/>
                </a:solidFill>
                <a:latin typeface="宋体" panose="02010600030101010101" pitchFamily="2" charset="-122"/>
              </a:rPr>
              <a:t>提交数据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343785" y="3474085"/>
            <a:ext cx="25469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computeBill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319655" y="5428615"/>
            <a:ext cx="25469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computeBill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4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4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10" grpId="0"/>
      <p:bldP spid="10" grpId="1"/>
      <p:bldP spid="11" grpId="0"/>
      <p:bldP spid="11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929005" y="123825"/>
            <a:ext cx="5982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通过JSP页面访问servlet</a:t>
            </a:r>
            <a:endParaRPr sz="2800" b="1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" y="4278630"/>
            <a:ext cx="3745865" cy="196850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712470" y="989965"/>
            <a:ext cx="6165215" cy="2915285"/>
            <a:chOff x="1657" y="4223"/>
            <a:chExt cx="7626" cy="4591"/>
          </a:xfrm>
        </p:grpSpPr>
        <p:sp>
          <p:nvSpPr>
            <p:cNvPr id="6" name="圆角矩形 5"/>
            <p:cNvSpPr/>
            <p:nvPr/>
          </p:nvSpPr>
          <p:spPr>
            <a:xfrm>
              <a:off x="1657" y="4312"/>
              <a:ext cx="7624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988" y="4223"/>
              <a:ext cx="3353" cy="6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+mn-ea"/>
                </a:rPr>
                <a:t>example5_2.jsp</a:t>
              </a:r>
              <a:endParaRPr lang="en-US" altLang="zh-CN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659" y="4961"/>
              <a:ext cx="7622" cy="3853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60" y="5071"/>
              <a:ext cx="7623" cy="363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Times New Roman" panose="02020603050405020304" pitchFamily="18" charset="0"/>
                  <a:sym typeface="+mn-ea"/>
                </a:rPr>
                <a:t>&lt;%@ page contentType="text/html;charset=gb2312" %&gt;</a:t>
              </a:r>
              <a:endPara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Times New Roman" panose="02020603050405020304" pitchFamily="18" charset="0"/>
                  <a:sym typeface="+mn-ea"/>
                </a:rPr>
                <a:t>&lt;HTML&gt;&lt;body bgcolor=#EEDDEE&gt;&lt;font size=5&gt;</a:t>
              </a:r>
              <a:endPara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Times New Roman" panose="02020603050405020304" pitchFamily="18" charset="0"/>
                  <a:sym typeface="+mn-ea"/>
                </a:rPr>
                <a:t>&lt;form action="</a:t>
              </a:r>
              <a:r>
                <a:rPr lang="zh-CN" altLang="en-US" sz="1600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+mn-ea"/>
                </a:rPr>
                <a:t>computeBill</a:t>
              </a:r>
              <a:r>
                <a:rPr lang="zh-CN" altLang="en-US" sz="1600" b="1" dirty="0">
                  <a:solidFill>
                    <a:srgbClr val="0070C0"/>
                  </a:solidFill>
                  <a:latin typeface="Times New Roman" panose="02020603050405020304" pitchFamily="18" charset="0"/>
                  <a:sym typeface="+mn-ea"/>
                </a:rPr>
                <a:t>" method=post&gt;</a:t>
              </a:r>
              <a:endPara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Times New Roman" panose="02020603050405020304" pitchFamily="18" charset="0"/>
                  <a:sym typeface="+mn-ea"/>
                </a:rPr>
                <a:t>  输入账单：&lt;br&gt;</a:t>
              </a:r>
              <a:endPara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Times New Roman" panose="02020603050405020304" pitchFamily="18" charset="0"/>
                  <a:sym typeface="+mn-ea"/>
                </a:rPr>
                <a:t>  &lt;textArea name='billMess'  rows=5 cols=30 &gt;</a:t>
              </a:r>
              <a:endPara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Times New Roman" panose="02020603050405020304" pitchFamily="18" charset="0"/>
                  <a:sym typeface="+mn-ea"/>
                </a:rPr>
                <a:t>  洗衣粉:12.8圆，可乐：12圆，泡菜:0.8圆</a:t>
              </a:r>
              <a:endPara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Times New Roman" panose="02020603050405020304" pitchFamily="18" charset="0"/>
                  <a:sym typeface="+mn-ea"/>
                </a:rPr>
                <a:t>  &lt;/textArea&gt;</a:t>
              </a:r>
              <a:endPara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Times New Roman" panose="02020603050405020304" pitchFamily="18" charset="0"/>
                  <a:sym typeface="+mn-ea"/>
                </a:rPr>
                <a:t>  &lt;br&gt;&lt;input type=submit value="提交"&gt;</a:t>
              </a:r>
              <a:endPara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Times New Roman" panose="02020603050405020304" pitchFamily="18" charset="0"/>
                  <a:sym typeface="+mn-ea"/>
                </a:rPr>
                <a:t>&lt;/form&gt;&lt;/font&gt;&lt;/body&gt;&lt;/HTML&gt;</a:t>
              </a:r>
              <a:endPara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45" y="5358130"/>
            <a:ext cx="4551680" cy="997585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958850" y="1271905"/>
            <a:ext cx="6950710" cy="3925570"/>
          </a:xfrm>
          <a:prstGeom prst="roundRect">
            <a:avLst/>
          </a:prstGeom>
          <a:ln>
            <a:solidFill>
              <a:srgbClr val="A8C9EF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58545" y="1412875"/>
            <a:ext cx="6675755" cy="3784600"/>
          </a:xfrm>
          <a:prstGeom prst="rect">
            <a:avLst/>
          </a:prstGeom>
          <a:noFill/>
          <a:ln>
            <a:noFill/>
          </a:ln>
          <a:effectLst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public void service(</a:t>
            </a:r>
            <a:r>
              <a:rPr lang="en-US" altLang="zh-CN" sz="1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HttpServletRequest</a:t>
            </a:r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request, HttpServletResponse</a:t>
            </a:r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response) throws </a:t>
            </a:r>
            <a:r>
              <a:rPr lang="en-US" altLang="zh-CN" sz="1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IOException</a:t>
            </a:r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en-US" altLang="zh-CN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request.setCharacterEncoding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("gb2312");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1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response.</a:t>
            </a:r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setContentType("text/</a:t>
            </a:r>
            <a:r>
              <a:rPr lang="en-US" altLang="zh-CN" sz="1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html; charset </a:t>
            </a:r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gb2312");</a:t>
            </a:r>
            <a:endParaRPr lang="en-US" altLang="zh-CN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PrintWriter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out =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response.getWriter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();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1600" b="1" dirty="0">
                <a:solidFill>
                  <a:srgbClr val="457EA6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out.println("&lt;html&gt;&lt;body bgcolor = yellow&gt;");</a:t>
            </a:r>
            <a:endParaRPr lang="zh-CN" altLang="en-US" sz="16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      String str = request.getParameter("billMess");</a:t>
            </a:r>
            <a:endParaRPr lang="zh-CN" altLang="en-US" sz="16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      if(str == null || str.length() == 0)  return;</a:t>
            </a:r>
            <a:endParaRPr lang="zh-CN" altLang="en-US" sz="16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      String [] price = str.split("[^0123456789.]+");</a:t>
            </a:r>
            <a:endParaRPr lang="zh-CN" altLang="en-US" sz="16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      double sum = 0;</a:t>
            </a:r>
            <a:endParaRPr lang="zh-CN" altLang="en-US" sz="16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      try{ for(int i = 0; i &lt; price.length; i++) {</a:t>
            </a:r>
            <a:endParaRPr lang="zh-CN" altLang="en-US" sz="16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               if(price[i].length() &gt;= 1)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 +=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Double.parseDouble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(price[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]);}</a:t>
            </a:r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catch(</a:t>
            </a:r>
            <a:r>
              <a:rPr lang="en-US" altLang="zh-CN" sz="1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NumberFormatException</a:t>
            </a:r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e){</a:t>
            </a:r>
            <a:r>
              <a:rPr lang="en-US" altLang="zh-CN" sz="1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out.print</a:t>
            </a:r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(" "+e);} </a:t>
            </a:r>
            <a:endParaRPr lang="en-US" altLang="zh-CN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1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out.print</a:t>
            </a:r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("\"" + str + "\"&lt;</a:t>
            </a:r>
            <a:r>
              <a:rPr lang="en-US" altLang="zh-CN" sz="1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br</a:t>
            </a:r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&gt;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的消费额</a:t>
            </a:r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:" + sum + "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圆</a:t>
            </a:r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");      </a:t>
            </a:r>
            <a:endParaRPr lang="en-US" altLang="zh-CN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1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out.println</a:t>
            </a:r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("&lt;/body&gt;&lt;/html&gt;"); }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" y="0"/>
            <a:ext cx="1089025" cy="10306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1127760" y="609600"/>
            <a:ext cx="8942070" cy="36830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1058545" y="123825"/>
            <a:ext cx="67500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通过JSP页面访问servlet</a:t>
            </a:r>
            <a:endParaRPr sz="2800" b="1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56945" y="859790"/>
            <a:ext cx="6954520" cy="342900"/>
          </a:xfrm>
          <a:prstGeom prst="roundRect">
            <a:avLst/>
          </a:prstGeom>
          <a:ln>
            <a:solidFill>
              <a:srgbClr val="A8C9EF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58570" y="803275"/>
            <a:ext cx="4116070" cy="3987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Example5_2_Servlet.java</a:t>
            </a:r>
            <a:endParaRPr lang="en-US" altLang="zh-CN" sz="200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929005" y="123825"/>
            <a:ext cx="5982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通过JSP页面访问servlet</a:t>
            </a:r>
            <a:endParaRPr sz="2800" b="1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27025" y="1386205"/>
            <a:ext cx="7623810" cy="2915285"/>
            <a:chOff x="1657" y="4223"/>
            <a:chExt cx="9430" cy="4591"/>
          </a:xfrm>
        </p:grpSpPr>
        <p:sp>
          <p:nvSpPr>
            <p:cNvPr id="9" name="圆角矩形 8"/>
            <p:cNvSpPr/>
            <p:nvPr/>
          </p:nvSpPr>
          <p:spPr>
            <a:xfrm>
              <a:off x="1657" y="4312"/>
              <a:ext cx="7624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988" y="4223"/>
              <a:ext cx="2063" cy="6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2000" dirty="0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web.xml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659" y="4961"/>
              <a:ext cx="7622" cy="3853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88" y="5071"/>
              <a:ext cx="9099" cy="363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zh-CN" alt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&lt;servlet&gt;</a:t>
              </a:r>
            </a:p>
            <a:p>
              <a:r>
                <a:rPr lang="zh-CN" alt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      &lt;servlet-name&gt;triangle&lt;/servlet-name&gt;</a:t>
              </a:r>
            </a:p>
            <a:p>
              <a:r>
                <a:rPr lang="zh-CN" alt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      &lt;servlet-class&gt;myservlet.control.Example5_3_Servlet</a:t>
              </a:r>
            </a:p>
            <a:p>
              <a:r>
                <a:rPr lang="zh-CN" alt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      &lt;/servlet-class&gt;</a:t>
              </a:r>
            </a:p>
            <a:p>
              <a:r>
                <a:rPr lang="zh-CN" alt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&lt;/servlet&gt;</a:t>
              </a:r>
            </a:p>
            <a:p>
              <a:r>
                <a:rPr lang="zh-CN" alt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&lt;servlet-mapping&gt;</a:t>
              </a:r>
            </a:p>
            <a:p>
              <a:r>
                <a:rPr lang="zh-CN" alt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      &lt;servlet-name&gt;triangle&lt;/servlet-name&gt;</a:t>
              </a:r>
            </a:p>
            <a:p>
              <a:r>
                <a:rPr lang="zh-CN" alt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      &lt;url-pattern&gt;               &lt;/url-pattern&gt;</a:t>
              </a:r>
            </a:p>
            <a:p>
              <a:r>
                <a:rPr lang="zh-CN" alt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&lt;/servlet-mapping&gt;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26390" y="4591050"/>
            <a:ext cx="6432550" cy="1763395"/>
            <a:chOff x="754" y="6612"/>
            <a:chExt cx="10130" cy="2777"/>
          </a:xfrm>
        </p:grpSpPr>
        <p:sp>
          <p:nvSpPr>
            <p:cNvPr id="29" name="圆角矩形 28"/>
            <p:cNvSpPr/>
            <p:nvPr/>
          </p:nvSpPr>
          <p:spPr>
            <a:xfrm>
              <a:off x="754" y="6646"/>
              <a:ext cx="9710" cy="56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76" y="6612"/>
              <a:ext cx="5856" cy="6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zh-CN" altLang="en-US" sz="200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example5_</a:t>
              </a:r>
              <a:r>
                <a:rPr lang="en-US" altLang="zh-CN" sz="200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3</a:t>
              </a:r>
              <a:r>
                <a:rPr lang="zh-CN" altLang="en-US" sz="200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.jsp</a:t>
              </a:r>
              <a:endParaRPr lang="en-US" altLang="zh-CN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757" y="7303"/>
              <a:ext cx="9707" cy="2086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176" y="7454"/>
              <a:ext cx="9708" cy="1307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zh-CN" alt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&lt;%@ page contentType="text/html;charset=gb2312" %&gt;</a:t>
              </a:r>
            </a:p>
            <a:p>
              <a:r>
                <a:rPr lang="zh-CN" alt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&lt;HTML&gt;&lt;body bgcolor=cyan&gt;&lt;font size=3&gt;</a:t>
              </a:r>
            </a:p>
            <a:p>
              <a:r>
                <a:rPr lang="zh-CN" alt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 &lt;br&gt;&lt;a href="             </a:t>
              </a:r>
              <a:r>
                <a:rPr lang="zh-CN" altLang="en-US" sz="1600"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?sideA=3&amp;sideB=4&amp;sideC=5"</a:t>
              </a:r>
              <a:r>
                <a:rPr lang="zh-CN" altLang="en-US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&gt;</a:t>
              </a:r>
            </a:p>
          </p:txBody>
        </p:sp>
      </p:grp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323850" y="831850"/>
            <a:ext cx="8496300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algn="just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2、通过</a:t>
            </a: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超链接访问</a:t>
            </a:r>
            <a:r>
              <a:rPr kumimoji="0"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Servlet</a:t>
            </a:r>
            <a:endParaRPr lang="en-US" altLang="zh-CN" sz="2400" kern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椭圆形标注 2"/>
          <p:cNvSpPr/>
          <p:nvPr/>
        </p:nvSpPr>
        <p:spPr>
          <a:xfrm>
            <a:off x="4109085" y="4591050"/>
            <a:ext cx="3659505" cy="973129"/>
          </a:xfrm>
          <a:prstGeom prst="wedgeEllipseCallout">
            <a:avLst>
              <a:gd name="adj1" fmla="val -66652"/>
              <a:gd name="adj2" fmla="val 58846"/>
            </a:avLst>
          </a:prstGeom>
          <a:solidFill>
            <a:srgbClr val="5B9BD5"/>
          </a:solidFill>
          <a:ln>
            <a:solidFill>
              <a:srgbClr val="5B9BD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600" b="1">
                <a:latin typeface="宋体" panose="02010600030101010101" pitchFamily="2" charset="-122"/>
                <a:sym typeface="+mn-ea"/>
              </a:rPr>
              <a:t>&lt;a&gt;超链接标记中href的值是" triangle "</a:t>
            </a:r>
            <a:endParaRPr sz="1600" b="1">
              <a:latin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77770" y="3672205"/>
            <a:ext cx="25469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/triangle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59330" y="5618480"/>
            <a:ext cx="25469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triangle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4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4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7" grpId="1"/>
      <p:bldP spid="4" grpId="0"/>
      <p:bldP spid="4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929005" y="123825"/>
            <a:ext cx="5982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通过JSP页面访问servlet</a:t>
            </a:r>
            <a:endParaRPr sz="2800" b="1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61340" y="1056005"/>
            <a:ext cx="7623810" cy="2915285"/>
            <a:chOff x="1657" y="4223"/>
            <a:chExt cx="9430" cy="4591"/>
          </a:xfrm>
        </p:grpSpPr>
        <p:sp>
          <p:nvSpPr>
            <p:cNvPr id="4" name="圆角矩形 3"/>
            <p:cNvSpPr/>
            <p:nvPr/>
          </p:nvSpPr>
          <p:spPr>
            <a:xfrm>
              <a:off x="1657" y="4312"/>
              <a:ext cx="7624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988" y="4223"/>
              <a:ext cx="3205" cy="6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example5_3.jsp</a:t>
              </a:r>
              <a:endParaRPr lang="en-US" altLang="zh-CN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659" y="4961"/>
              <a:ext cx="7622" cy="3853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88" y="5071"/>
              <a:ext cx="9099" cy="285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&lt;%@ page </a:t>
              </a:r>
              <a:r>
                <a:rPr lang="en-US" altLang="zh-CN" sz="16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contentType</a:t>
              </a: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="text/</a:t>
              </a:r>
              <a:r>
                <a:rPr lang="en-US" altLang="zh-CN" sz="16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html;charset</a:t>
              </a: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=gb2312" %&gt;</a:t>
              </a:r>
              <a:endPara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&lt;HTML&gt;&lt;body </a:t>
              </a:r>
              <a:r>
                <a:rPr lang="en-US" altLang="zh-CN" sz="16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bgcolor</a:t>
              </a: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=cyan&gt;&lt;font size=3&gt;</a:t>
              </a:r>
              <a:endParaRPr lang="en-US" altLang="zh-CN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</a:t>
              </a: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en-US" altLang="zh-CN" sz="16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br</a:t>
              </a: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&gt;&lt;a </a:t>
              </a:r>
              <a:r>
                <a:rPr lang="en-US" altLang="zh-CN" sz="16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href</a:t>
              </a: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="</a:t>
              </a:r>
              <a:r>
                <a:rPr lang="en-US" altLang="zh-CN" sz="1600" b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triangle?sideA</a:t>
              </a: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=3&amp;sideB=4&amp;sideC=5</a:t>
              </a: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"&gt;</a:t>
              </a:r>
              <a:endPara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  </a:t>
              </a: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三角形（3,4,5）的面积</a:t>
              </a:r>
              <a:endPara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 &lt;/a&gt;</a:t>
              </a:r>
              <a:endPara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&lt;/font&gt;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&lt;/body&gt;&lt;/HTML&gt;</a:t>
              </a:r>
              <a:endPara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4193540"/>
            <a:ext cx="5457190" cy="160972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929005" y="123825"/>
            <a:ext cx="5982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通过JSP页面访问servlet</a:t>
            </a:r>
            <a:endParaRPr sz="2800" b="1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b="27194"/>
          <a:stretch>
            <a:fillRect/>
          </a:stretch>
        </p:blipFill>
        <p:spPr>
          <a:xfrm>
            <a:off x="293370" y="5691505"/>
            <a:ext cx="5083810" cy="85852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291465" y="1030605"/>
            <a:ext cx="8623935" cy="4569460"/>
            <a:chOff x="6308" y="4314"/>
            <a:chExt cx="13581" cy="7196"/>
          </a:xfrm>
        </p:grpSpPr>
        <p:sp>
          <p:nvSpPr>
            <p:cNvPr id="7" name="圆角矩形 6"/>
            <p:cNvSpPr/>
            <p:nvPr/>
          </p:nvSpPr>
          <p:spPr>
            <a:xfrm>
              <a:off x="6311" y="5052"/>
              <a:ext cx="13144" cy="6457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785" y="5162"/>
              <a:ext cx="13104" cy="634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public void</a:t>
              </a:r>
              <a:r>
                <a:rPr lang="en-US" altLang="zh-CN" sz="1600" b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service</a:t>
              </a: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16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HttpServletRequest</a:t>
              </a: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request,HttpServletResponse</a:t>
              </a: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response) throws </a:t>
              </a:r>
              <a:r>
                <a:rPr lang="en-US" altLang="zh-CN" sz="16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IOException</a:t>
              </a: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{</a:t>
              </a:r>
              <a:endPara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lang="en-US" altLang="zh-CN" sz="1600" b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request.setCharacterEncoding</a:t>
              </a: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("gb2312");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lang="en-US" altLang="zh-CN" sz="1600" b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response.setContentType</a:t>
              </a: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("text/</a:t>
              </a:r>
              <a:r>
                <a:rPr lang="en-US" altLang="zh-CN" sz="1600" b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html;charset</a:t>
              </a: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=gb2312");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lang="en-US" altLang="zh-CN" sz="1600" b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PrintWriter</a:t>
              </a: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out=</a:t>
              </a:r>
              <a:r>
                <a:rPr lang="en-US" altLang="zh-CN" sz="1600" b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response.getWriter</a:t>
              </a: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out.println("&lt;html&gt;&lt;body bgcolor=#EEFFAA&gt;");</a:t>
              </a:r>
              <a:endPara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String a=request.getParametera("sideA"); String b=request.getParameter("sideB");</a:t>
              </a:r>
              <a:endPara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String c=request.getParameter("sideC");</a:t>
              </a:r>
              <a:endPara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if(a==null||a.length()==0) return; double sideA=0,sideB=0,sideC=0;</a:t>
              </a:r>
              <a:endPara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try { sideA = Double.parseDouble(a); sideB = Double.parseDouble(b);</a:t>
              </a:r>
              <a:endPara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         sideC = Double.parseDouble(c);  }</a:t>
              </a:r>
              <a:endPara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catch(NumberFormatException exp){ return; }</a:t>
              </a:r>
              <a:endPara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double area = 0, p=0; p = (sideA+sideB+sideC)/2;</a:t>
              </a:r>
              <a:endPara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area = Math.sqrt(p*(p-sideA)*(p-sideB)*(p-sideC));</a:t>
              </a:r>
              <a:endPara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out.print("三角形"+a+","+b+","+c+"的面积是"+area);      </a:t>
              </a:r>
              <a:endPara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out.println("&lt;/body&gt;&lt;/html&gt;"); } }</a:t>
              </a:r>
              <a:endPara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308" y="4403"/>
              <a:ext cx="13147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785" y="4314"/>
              <a:ext cx="5781" cy="6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Example5_3_Servlet.java</a:t>
              </a:r>
              <a:endParaRPr lang="en-US" altLang="zh-CN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小结</a:t>
            </a:r>
          </a:p>
        </p:txBody>
      </p:sp>
      <p:sp>
        <p:nvSpPr>
          <p:cNvPr id="3" name="矩形 2"/>
          <p:cNvSpPr/>
          <p:nvPr/>
        </p:nvSpPr>
        <p:spPr>
          <a:xfrm>
            <a:off x="2685415" y="1739900"/>
            <a:ext cx="5784850" cy="151320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等腰三角形 5"/>
          <p:cNvSpPr/>
          <p:nvPr/>
        </p:nvSpPr>
        <p:spPr>
          <a:xfrm rot="5400000">
            <a:off x="871220" y="1526540"/>
            <a:ext cx="1513205" cy="1941195"/>
          </a:xfrm>
          <a:custGeom>
            <a:avLst/>
            <a:gdLst/>
            <a:ahLst/>
            <a:cxnLst/>
            <a:rect l="l" t="t" r="r" b="b"/>
            <a:pathLst>
              <a:path w="1450218" h="1860602">
                <a:moveTo>
                  <a:pt x="0" y="1860602"/>
                </a:moveTo>
                <a:lnTo>
                  <a:pt x="0" y="132410"/>
                </a:lnTo>
                <a:lnTo>
                  <a:pt x="582757" y="132410"/>
                </a:lnTo>
                <a:lnTo>
                  <a:pt x="725109" y="0"/>
                </a:lnTo>
                <a:lnTo>
                  <a:pt x="867461" y="132410"/>
                </a:lnTo>
                <a:lnTo>
                  <a:pt x="1450218" y="132410"/>
                </a:lnTo>
                <a:lnTo>
                  <a:pt x="1450218" y="1860602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28"/>
          <p:cNvSpPr txBox="1"/>
          <p:nvPr/>
        </p:nvSpPr>
        <p:spPr>
          <a:xfrm>
            <a:off x="2768599" y="1915795"/>
            <a:ext cx="5634355" cy="11614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1800" b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当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web.xml</a:t>
            </a:r>
            <a:r>
              <a:rPr sz="1800" b="1" dirty="0" err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指定的请求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servlet</a:t>
            </a:r>
            <a:r>
              <a:rPr sz="1800" b="1" dirty="0" err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的格式</a:t>
            </a:r>
            <a:r>
              <a:rPr lang="zh-CN" sz="1800" b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是</a:t>
            </a:r>
            <a:r>
              <a:rPr sz="1800" b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“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/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computeBill</a:t>
            </a:r>
            <a:r>
              <a:rPr sz="1800" b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”</a:t>
            </a:r>
          </a:p>
          <a:p>
            <a:pPr marL="0" marR="0" indent="0" algn="l" defTabSz="914400" rtl="0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800" b="1" dirty="0" err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JSP页面请求</a:t>
            </a:r>
            <a:r>
              <a:rPr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servlet</a:t>
            </a:r>
            <a:r>
              <a:rPr sz="1800" b="1" dirty="0" err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要写成“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computeBill</a:t>
            </a:r>
            <a:r>
              <a:rPr sz="1800" b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”</a:t>
            </a:r>
            <a:r>
              <a:rPr lang="zh-CN" sz="1800" b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，若写为</a:t>
            </a:r>
            <a:r>
              <a:rPr sz="1800" b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“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/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computeBill</a:t>
            </a:r>
            <a:r>
              <a:rPr sz="1800" b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”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则</a:t>
            </a:r>
            <a:r>
              <a:rPr kumimoji="1" lang="zh-CN" altLang="en-US" sz="1800" b="1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变成请求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root</a:t>
            </a:r>
            <a:r>
              <a:rPr kumimoji="1" lang="zh-CN" altLang="en-US" sz="1800" b="1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服务目录下的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servlet</a:t>
            </a:r>
            <a:r>
              <a:rPr kumimoji="1" lang="zh-CN" altLang="en-US" sz="1800" b="1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。</a:t>
            </a:r>
          </a:p>
        </p:txBody>
      </p:sp>
      <p:sp>
        <p:nvSpPr>
          <p:cNvPr id="6" name="TextBox 29"/>
          <p:cNvSpPr txBox="1"/>
          <p:nvPr/>
        </p:nvSpPr>
        <p:spPr>
          <a:xfrm>
            <a:off x="1033145" y="2189480"/>
            <a:ext cx="119062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l"/>
            <a:r>
              <a:rPr lang="zh-CN" altLang="en-US" sz="2000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通过表单提交数据</a:t>
            </a:r>
          </a:p>
        </p:txBody>
      </p:sp>
      <p:sp>
        <p:nvSpPr>
          <p:cNvPr id="7" name="矩形 6"/>
          <p:cNvSpPr/>
          <p:nvPr/>
        </p:nvSpPr>
        <p:spPr>
          <a:xfrm>
            <a:off x="657225" y="3591560"/>
            <a:ext cx="5784850" cy="151320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等腰三角形 30"/>
          <p:cNvSpPr/>
          <p:nvPr/>
        </p:nvSpPr>
        <p:spPr>
          <a:xfrm rot="16200000" flipH="1">
            <a:off x="6743700" y="3377565"/>
            <a:ext cx="1513205" cy="1941195"/>
          </a:xfrm>
          <a:custGeom>
            <a:avLst/>
            <a:gdLst/>
            <a:ahLst/>
            <a:cxnLst/>
            <a:rect l="l" t="t" r="r" b="b"/>
            <a:pathLst>
              <a:path w="1450218" h="1860602">
                <a:moveTo>
                  <a:pt x="0" y="132410"/>
                </a:moveTo>
                <a:lnTo>
                  <a:pt x="0" y="1860602"/>
                </a:lnTo>
                <a:lnTo>
                  <a:pt x="1450218" y="1860602"/>
                </a:lnTo>
                <a:lnTo>
                  <a:pt x="1450218" y="132410"/>
                </a:lnTo>
                <a:lnTo>
                  <a:pt x="867461" y="132410"/>
                </a:lnTo>
                <a:lnTo>
                  <a:pt x="725109" y="0"/>
                </a:lnTo>
                <a:lnTo>
                  <a:pt x="582757" y="13241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32"/>
          <p:cNvSpPr txBox="1"/>
          <p:nvPr/>
        </p:nvSpPr>
        <p:spPr>
          <a:xfrm>
            <a:off x="6727825" y="4040505"/>
            <a:ext cx="1675130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000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通过超链接访问</a:t>
            </a:r>
            <a:r>
              <a:rPr lang="en-US" altLang="zh-CN" sz="2000" b="1" spc="3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Servlet</a:t>
            </a:r>
          </a:p>
        </p:txBody>
      </p:sp>
      <p:sp>
        <p:nvSpPr>
          <p:cNvPr id="10" name="TextBox 33"/>
          <p:cNvSpPr txBox="1"/>
          <p:nvPr/>
        </p:nvSpPr>
        <p:spPr>
          <a:xfrm>
            <a:off x="876935" y="3961130"/>
            <a:ext cx="5344795" cy="7740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1800" b="1">
                <a:latin typeface="+mn-ea"/>
                <a:ea typeface="+mn-ea"/>
                <a:cs typeface="+mn-ea"/>
                <a:sym typeface="+mn-ea"/>
              </a:rPr>
              <a:t>当</a:t>
            </a:r>
            <a:r>
              <a:rPr lang="en-US" altLang="zh-CN" sz="1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web.xml</a:t>
            </a:r>
            <a:r>
              <a:rPr sz="1800" b="1">
                <a:latin typeface="+mn-ea"/>
                <a:ea typeface="+mn-ea"/>
                <a:cs typeface="+mn-ea"/>
                <a:sym typeface="+mn-ea"/>
              </a:rPr>
              <a:t>指定的请求</a:t>
            </a:r>
            <a:r>
              <a:rPr lang="en-US" altLang="zh-CN" sz="1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servlet</a:t>
            </a:r>
            <a:r>
              <a:rPr sz="1800" b="1">
                <a:latin typeface="+mn-ea"/>
                <a:ea typeface="+mn-ea"/>
                <a:cs typeface="+mn-ea"/>
                <a:sym typeface="+mn-ea"/>
              </a:rPr>
              <a:t>的格式是“</a:t>
            </a:r>
            <a:r>
              <a:rPr lang="en-US" altLang="zh-CN" sz="1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/triangle</a:t>
            </a:r>
            <a:r>
              <a:rPr sz="1800" b="1">
                <a:latin typeface="+mn-ea"/>
                <a:ea typeface="+mn-ea"/>
                <a:cs typeface="+mn-ea"/>
                <a:sym typeface="+mn-ea"/>
              </a:rPr>
              <a:t>”</a:t>
            </a:r>
          </a:p>
          <a:p>
            <a:pPr marL="0" marR="0" indent="0" algn="l" defTabSz="914400" rtl="0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800" b="1">
                <a:latin typeface="+mn-ea"/>
                <a:ea typeface="+mn-ea"/>
                <a:cs typeface="+mn-ea"/>
                <a:sym typeface="+mn-ea"/>
              </a:rPr>
              <a:t>&lt;</a:t>
            </a:r>
            <a:r>
              <a:rPr lang="en-US" altLang="zh-CN" sz="1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a</a:t>
            </a:r>
            <a:r>
              <a:rPr sz="1800" b="1">
                <a:latin typeface="+mn-ea"/>
                <a:ea typeface="+mn-ea"/>
                <a:cs typeface="+mn-ea"/>
                <a:sym typeface="+mn-ea"/>
              </a:rPr>
              <a:t>&gt;超链接标记中</a:t>
            </a:r>
            <a:r>
              <a:rPr lang="en-US" altLang="zh-CN" sz="1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href</a:t>
            </a:r>
            <a:r>
              <a:rPr sz="1800" b="1">
                <a:latin typeface="+mn-ea"/>
                <a:ea typeface="+mn-ea"/>
                <a:cs typeface="+mn-ea"/>
                <a:sym typeface="+mn-ea"/>
              </a:rPr>
              <a:t>的值是" </a:t>
            </a:r>
            <a:r>
              <a:rPr lang="en-US" altLang="zh-CN" sz="1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triangle</a:t>
            </a:r>
            <a:r>
              <a:rPr sz="1800" b="1">
                <a:latin typeface="+mn-ea"/>
                <a:ea typeface="+mn-ea"/>
                <a:cs typeface="+mn-ea"/>
                <a:sym typeface="+mn-ea"/>
              </a:rPr>
              <a:t> "</a:t>
            </a:r>
            <a:endParaRPr lang="zh-CN" altLang="en-US" sz="1800" b="1" dirty="0">
              <a:solidFill>
                <a:schemeClr val="bg1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 animBg="1"/>
      <p:bldP spid="8" grpId="0" animBg="1"/>
      <p:bldP spid="9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4"/>
          <p:cNvSpPr/>
          <p:nvPr>
            <p:custDataLst>
              <p:tags r:id="rId2"/>
            </p:custDataLst>
          </p:nvPr>
        </p:nvSpPr>
        <p:spPr>
          <a:xfrm>
            <a:off x="-152400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PA-椭圆 2"/>
          <p:cNvSpPr/>
          <p:nvPr>
            <p:custDataLst>
              <p:tags r:id="rId3"/>
            </p:custDataLst>
          </p:nvPr>
        </p:nvSpPr>
        <p:spPr>
          <a:xfrm>
            <a:off x="3383998" y="2199434"/>
            <a:ext cx="2376004" cy="237600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25400">
              <a:prstClr val="black">
                <a:alpha val="9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" name="PA_直接连接符 12"/>
          <p:cNvCxnSpPr/>
          <p:nvPr>
            <p:custDataLst>
              <p:tags r:id="rId4"/>
            </p:custDataLst>
          </p:nvPr>
        </p:nvCxnSpPr>
        <p:spPr>
          <a:xfrm>
            <a:off x="6254750" y="5370513"/>
            <a:ext cx="1408113" cy="11176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PA_直接连接符 14"/>
          <p:cNvCxnSpPr/>
          <p:nvPr>
            <p:custDataLst>
              <p:tags r:id="rId5"/>
            </p:custDataLst>
          </p:nvPr>
        </p:nvCxnSpPr>
        <p:spPr>
          <a:xfrm>
            <a:off x="7186613" y="3968750"/>
            <a:ext cx="2376488" cy="374650"/>
          </a:xfrm>
          <a:prstGeom prst="line">
            <a:avLst/>
          </a:prstGeom>
          <a:ln w="381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A_直接连接符 16"/>
          <p:cNvCxnSpPr/>
          <p:nvPr>
            <p:custDataLst>
              <p:tags r:id="rId6"/>
            </p:custDataLst>
          </p:nvPr>
        </p:nvCxnSpPr>
        <p:spPr>
          <a:xfrm flipV="1">
            <a:off x="6205538" y="1320800"/>
            <a:ext cx="1008063" cy="52546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PA_直接连接符 18"/>
          <p:cNvCxnSpPr/>
          <p:nvPr>
            <p:custDataLst>
              <p:tags r:id="rId7"/>
            </p:custDataLst>
          </p:nvPr>
        </p:nvCxnSpPr>
        <p:spPr>
          <a:xfrm flipH="1" flipV="1">
            <a:off x="3962400" y="1074738"/>
            <a:ext cx="293688" cy="684213"/>
          </a:xfrm>
          <a:prstGeom prst="line">
            <a:avLst/>
          </a:prstGeom>
          <a:ln w="381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A_直接连接符 20"/>
          <p:cNvCxnSpPr/>
          <p:nvPr>
            <p:custDataLst>
              <p:tags r:id="rId8"/>
            </p:custDataLst>
          </p:nvPr>
        </p:nvCxnSpPr>
        <p:spPr>
          <a:xfrm flipH="1" flipV="1">
            <a:off x="1436688" y="1001713"/>
            <a:ext cx="1203325" cy="757238"/>
          </a:xfrm>
          <a:prstGeom prst="line">
            <a:avLst/>
          </a:prstGeom>
          <a:ln w="127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A_直接连接符 22"/>
          <p:cNvCxnSpPr/>
          <p:nvPr>
            <p:custDataLst>
              <p:tags r:id="rId9"/>
            </p:custDataLst>
          </p:nvPr>
        </p:nvCxnSpPr>
        <p:spPr>
          <a:xfrm flipH="1" flipV="1">
            <a:off x="1481138" y="2540000"/>
            <a:ext cx="576263" cy="8731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A_直接连接符 24"/>
          <p:cNvCxnSpPr/>
          <p:nvPr>
            <p:custDataLst>
              <p:tags r:id="rId10"/>
            </p:custDataLst>
          </p:nvPr>
        </p:nvCxnSpPr>
        <p:spPr>
          <a:xfrm flipH="1">
            <a:off x="231775" y="4411663"/>
            <a:ext cx="1828800" cy="508000"/>
          </a:xfrm>
          <a:prstGeom prst="line">
            <a:avLst/>
          </a:prstGeom>
          <a:ln w="381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30"/>
          <p:cNvCxnSpPr/>
          <p:nvPr>
            <p:custDataLst>
              <p:tags r:id="rId11"/>
            </p:custDataLst>
          </p:nvPr>
        </p:nvCxnSpPr>
        <p:spPr>
          <a:xfrm flipH="1">
            <a:off x="3962400" y="5062538"/>
            <a:ext cx="222250" cy="815975"/>
          </a:xfrm>
          <a:prstGeom prst="line">
            <a:avLst/>
          </a:prstGeom>
          <a:ln w="381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_椭圆 10"/>
          <p:cNvSpPr/>
          <p:nvPr>
            <p:custDataLst>
              <p:tags r:id="rId12"/>
            </p:custDataLst>
          </p:nvPr>
        </p:nvSpPr>
        <p:spPr>
          <a:xfrm>
            <a:off x="4281488" y="3155950"/>
            <a:ext cx="546100" cy="5461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PA_椭圆 11"/>
          <p:cNvSpPr/>
          <p:nvPr>
            <p:custDataLst>
              <p:tags r:id="rId13"/>
            </p:custDataLst>
          </p:nvPr>
        </p:nvSpPr>
        <p:spPr>
          <a:xfrm>
            <a:off x="3963988" y="3905250"/>
            <a:ext cx="561975" cy="5619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PA_椭圆 12"/>
          <p:cNvSpPr/>
          <p:nvPr>
            <p:custDataLst>
              <p:tags r:id="rId14"/>
            </p:custDataLst>
          </p:nvPr>
        </p:nvSpPr>
        <p:spPr>
          <a:xfrm>
            <a:off x="3827463" y="2063750"/>
            <a:ext cx="539750" cy="53975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dir="5400000" sx="200000" sy="200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PA_椭圆 13"/>
          <p:cNvSpPr/>
          <p:nvPr>
            <p:custDataLst>
              <p:tags r:id="rId15"/>
            </p:custDataLst>
          </p:nvPr>
        </p:nvSpPr>
        <p:spPr>
          <a:xfrm>
            <a:off x="4160838" y="285273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PA_椭圆 14"/>
          <p:cNvSpPr/>
          <p:nvPr>
            <p:custDataLst>
              <p:tags r:id="rId16"/>
            </p:custDataLst>
          </p:nvPr>
        </p:nvSpPr>
        <p:spPr>
          <a:xfrm>
            <a:off x="4808538" y="3305175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PA_椭圆 15"/>
          <p:cNvSpPr/>
          <p:nvPr>
            <p:custDataLst>
              <p:tags r:id="rId17"/>
            </p:custDataLst>
          </p:nvPr>
        </p:nvSpPr>
        <p:spPr>
          <a:xfrm>
            <a:off x="4503738" y="411003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PA_椭圆 16"/>
          <p:cNvSpPr/>
          <p:nvPr>
            <p:custDataLst>
              <p:tags r:id="rId18"/>
            </p:custDataLst>
          </p:nvPr>
        </p:nvSpPr>
        <p:spPr>
          <a:xfrm>
            <a:off x="4003675" y="3514725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PA_椭圆 17"/>
          <p:cNvSpPr/>
          <p:nvPr>
            <p:custDataLst>
              <p:tags r:id="rId19"/>
            </p:custDataLst>
          </p:nvPr>
        </p:nvSpPr>
        <p:spPr>
          <a:xfrm>
            <a:off x="3932238" y="317658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PA_椭圆 18"/>
          <p:cNvSpPr/>
          <p:nvPr>
            <p:custDataLst>
              <p:tags r:id="rId20"/>
            </p:custDataLst>
          </p:nvPr>
        </p:nvSpPr>
        <p:spPr>
          <a:xfrm>
            <a:off x="5145088" y="3795713"/>
            <a:ext cx="398463" cy="3968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PA_椭圆 19"/>
          <p:cNvSpPr/>
          <p:nvPr>
            <p:custDataLst>
              <p:tags r:id="rId21"/>
            </p:custDataLst>
          </p:nvPr>
        </p:nvSpPr>
        <p:spPr>
          <a:xfrm>
            <a:off x="5130800" y="2905125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PA_椭圆 20"/>
          <p:cNvSpPr/>
          <p:nvPr>
            <p:custDataLst>
              <p:tags r:id="rId22"/>
            </p:custDataLst>
          </p:nvPr>
        </p:nvSpPr>
        <p:spPr>
          <a:xfrm>
            <a:off x="5387975" y="3219450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PA_椭圆 21"/>
          <p:cNvSpPr/>
          <p:nvPr>
            <p:custDataLst>
              <p:tags r:id="rId23"/>
            </p:custDataLst>
          </p:nvPr>
        </p:nvSpPr>
        <p:spPr>
          <a:xfrm>
            <a:off x="5483225" y="3595688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PA_椭圆 22"/>
          <p:cNvSpPr/>
          <p:nvPr>
            <p:custDataLst>
              <p:tags r:id="rId24"/>
            </p:custDataLst>
          </p:nvPr>
        </p:nvSpPr>
        <p:spPr>
          <a:xfrm>
            <a:off x="5516563" y="2847975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PA_椭圆 23"/>
          <p:cNvSpPr/>
          <p:nvPr>
            <p:custDataLst>
              <p:tags r:id="rId25"/>
            </p:custDataLst>
          </p:nvPr>
        </p:nvSpPr>
        <p:spPr>
          <a:xfrm>
            <a:off x="4911725" y="2185988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PA_椭圆 24"/>
          <p:cNvSpPr/>
          <p:nvPr>
            <p:custDataLst>
              <p:tags r:id="rId26"/>
            </p:custDataLst>
          </p:nvPr>
        </p:nvSpPr>
        <p:spPr>
          <a:xfrm>
            <a:off x="3659188" y="3405188"/>
            <a:ext cx="369888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PA_椭圆 25"/>
          <p:cNvSpPr/>
          <p:nvPr>
            <p:custDataLst>
              <p:tags r:id="rId27"/>
            </p:custDataLst>
          </p:nvPr>
        </p:nvSpPr>
        <p:spPr>
          <a:xfrm>
            <a:off x="4330700" y="2290763"/>
            <a:ext cx="369888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PA_椭圆 26"/>
          <p:cNvSpPr/>
          <p:nvPr>
            <p:custDataLst>
              <p:tags r:id="rId28"/>
            </p:custDataLst>
          </p:nvPr>
        </p:nvSpPr>
        <p:spPr>
          <a:xfrm>
            <a:off x="5043488" y="2563813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PA_椭圆 27"/>
          <p:cNvSpPr/>
          <p:nvPr>
            <p:custDataLst>
              <p:tags r:id="rId29"/>
            </p:custDataLst>
          </p:nvPr>
        </p:nvSpPr>
        <p:spPr>
          <a:xfrm>
            <a:off x="5372100" y="2520950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PA_椭圆 28"/>
          <p:cNvSpPr/>
          <p:nvPr>
            <p:custDataLst>
              <p:tags r:id="rId30"/>
            </p:custDataLst>
          </p:nvPr>
        </p:nvSpPr>
        <p:spPr>
          <a:xfrm>
            <a:off x="3714750" y="2544763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PA_椭圆 29"/>
          <p:cNvSpPr/>
          <p:nvPr>
            <p:custDataLst>
              <p:tags r:id="rId31"/>
            </p:custDataLst>
          </p:nvPr>
        </p:nvSpPr>
        <p:spPr>
          <a:xfrm>
            <a:off x="3609975" y="3092450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PA_椭圆 30"/>
          <p:cNvSpPr/>
          <p:nvPr>
            <p:custDataLst>
              <p:tags r:id="rId32"/>
            </p:custDataLst>
          </p:nvPr>
        </p:nvSpPr>
        <p:spPr>
          <a:xfrm>
            <a:off x="3324225" y="2930525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PA_椭圆 31"/>
          <p:cNvSpPr/>
          <p:nvPr>
            <p:custDataLst>
              <p:tags r:id="rId33"/>
            </p:custDataLst>
          </p:nvPr>
        </p:nvSpPr>
        <p:spPr>
          <a:xfrm>
            <a:off x="3376613" y="2592388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PA_椭圆 32"/>
          <p:cNvSpPr/>
          <p:nvPr>
            <p:custDataLst>
              <p:tags r:id="rId34"/>
            </p:custDataLst>
          </p:nvPr>
        </p:nvSpPr>
        <p:spPr>
          <a:xfrm>
            <a:off x="3648075" y="4030663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PA_椭圆 33"/>
          <p:cNvSpPr/>
          <p:nvPr>
            <p:custDataLst>
              <p:tags r:id="rId35"/>
            </p:custDataLst>
          </p:nvPr>
        </p:nvSpPr>
        <p:spPr>
          <a:xfrm>
            <a:off x="3343275" y="3906838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PA_椭圆 34"/>
          <p:cNvSpPr/>
          <p:nvPr>
            <p:custDataLst>
              <p:tags r:id="rId36"/>
            </p:custDataLst>
          </p:nvPr>
        </p:nvSpPr>
        <p:spPr>
          <a:xfrm>
            <a:off x="3770313" y="3743325"/>
            <a:ext cx="319088" cy="3190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PA_椭圆 35"/>
          <p:cNvSpPr/>
          <p:nvPr>
            <p:custDataLst>
              <p:tags r:id="rId37"/>
            </p:custDataLst>
          </p:nvPr>
        </p:nvSpPr>
        <p:spPr>
          <a:xfrm>
            <a:off x="3856038" y="2881313"/>
            <a:ext cx="319088" cy="3190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PA_椭圆 36"/>
          <p:cNvSpPr/>
          <p:nvPr>
            <p:custDataLst>
              <p:tags r:id="rId38"/>
            </p:custDataLst>
          </p:nvPr>
        </p:nvSpPr>
        <p:spPr>
          <a:xfrm>
            <a:off x="4652963" y="2974975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PA_椭圆 37"/>
          <p:cNvSpPr/>
          <p:nvPr>
            <p:custDataLst>
              <p:tags r:id="rId39"/>
            </p:custDataLst>
          </p:nvPr>
        </p:nvSpPr>
        <p:spPr>
          <a:xfrm>
            <a:off x="4895850" y="3055938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PA_椭圆 38"/>
          <p:cNvSpPr/>
          <p:nvPr>
            <p:custDataLst>
              <p:tags r:id="rId40"/>
            </p:custDataLst>
          </p:nvPr>
        </p:nvSpPr>
        <p:spPr>
          <a:xfrm>
            <a:off x="4719638" y="2727325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PA_椭圆 39"/>
          <p:cNvSpPr/>
          <p:nvPr>
            <p:custDataLst>
              <p:tags r:id="rId41"/>
            </p:custDataLst>
          </p:nvPr>
        </p:nvSpPr>
        <p:spPr>
          <a:xfrm>
            <a:off x="4657725" y="224155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PA_椭圆 40"/>
          <p:cNvSpPr/>
          <p:nvPr>
            <p:custDataLst>
              <p:tags r:id="rId42"/>
            </p:custDataLst>
          </p:nvPr>
        </p:nvSpPr>
        <p:spPr>
          <a:xfrm>
            <a:off x="4457700" y="3875088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PA_椭圆 41"/>
          <p:cNvSpPr/>
          <p:nvPr>
            <p:custDataLst>
              <p:tags r:id="rId43"/>
            </p:custDataLst>
          </p:nvPr>
        </p:nvSpPr>
        <p:spPr>
          <a:xfrm>
            <a:off x="4710113" y="389890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PA_椭圆 42"/>
          <p:cNvSpPr/>
          <p:nvPr>
            <p:custDataLst>
              <p:tags r:id="rId44"/>
            </p:custDataLst>
          </p:nvPr>
        </p:nvSpPr>
        <p:spPr>
          <a:xfrm>
            <a:off x="4851400" y="4094163"/>
            <a:ext cx="263525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PA_椭圆 43"/>
          <p:cNvSpPr/>
          <p:nvPr>
            <p:custDataLst>
              <p:tags r:id="rId45"/>
            </p:custDataLst>
          </p:nvPr>
        </p:nvSpPr>
        <p:spPr>
          <a:xfrm>
            <a:off x="4918075" y="4337050"/>
            <a:ext cx="263525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PA_椭圆 44"/>
          <p:cNvSpPr/>
          <p:nvPr>
            <p:custDataLst>
              <p:tags r:id="rId46"/>
            </p:custDataLst>
          </p:nvPr>
        </p:nvSpPr>
        <p:spPr>
          <a:xfrm>
            <a:off x="3629025" y="285273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PA_椭圆 45"/>
          <p:cNvSpPr/>
          <p:nvPr>
            <p:custDataLst>
              <p:tags r:id="rId47"/>
            </p:custDataLst>
          </p:nvPr>
        </p:nvSpPr>
        <p:spPr>
          <a:xfrm>
            <a:off x="3448050" y="3348038"/>
            <a:ext cx="242888" cy="2444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PA_椭圆 46"/>
          <p:cNvSpPr/>
          <p:nvPr>
            <p:custDataLst>
              <p:tags r:id="rId48"/>
            </p:custDataLst>
          </p:nvPr>
        </p:nvSpPr>
        <p:spPr>
          <a:xfrm>
            <a:off x="3538538" y="3705225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PA_椭圆 47"/>
          <p:cNvSpPr/>
          <p:nvPr>
            <p:custDataLst>
              <p:tags r:id="rId49"/>
            </p:custDataLst>
          </p:nvPr>
        </p:nvSpPr>
        <p:spPr>
          <a:xfrm>
            <a:off x="3343275" y="35671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PA_椭圆 49"/>
          <p:cNvSpPr/>
          <p:nvPr>
            <p:custDataLst>
              <p:tags r:id="rId50"/>
            </p:custDataLst>
          </p:nvPr>
        </p:nvSpPr>
        <p:spPr>
          <a:xfrm>
            <a:off x="4048125" y="2667000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PA_椭圆 50"/>
          <p:cNvSpPr/>
          <p:nvPr>
            <p:custDataLst>
              <p:tags r:id="rId51"/>
            </p:custDataLst>
          </p:nvPr>
        </p:nvSpPr>
        <p:spPr>
          <a:xfrm>
            <a:off x="4310063" y="26431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PA_椭圆 51"/>
          <p:cNvSpPr/>
          <p:nvPr>
            <p:custDataLst>
              <p:tags r:id="rId52"/>
            </p:custDataLst>
          </p:nvPr>
        </p:nvSpPr>
        <p:spPr>
          <a:xfrm>
            <a:off x="4505325" y="281463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PA_椭圆 52"/>
          <p:cNvSpPr/>
          <p:nvPr>
            <p:custDataLst>
              <p:tags r:id="rId53"/>
            </p:custDataLst>
          </p:nvPr>
        </p:nvSpPr>
        <p:spPr>
          <a:xfrm>
            <a:off x="4548188" y="25765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PA_椭圆 53"/>
          <p:cNvSpPr/>
          <p:nvPr>
            <p:custDataLst>
              <p:tags r:id="rId54"/>
            </p:custDataLst>
          </p:nvPr>
        </p:nvSpPr>
        <p:spPr>
          <a:xfrm>
            <a:off x="4762500" y="2500313"/>
            <a:ext cx="246063" cy="2460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PA_椭圆 54"/>
          <p:cNvSpPr/>
          <p:nvPr>
            <p:custDataLst>
              <p:tags r:id="rId55"/>
            </p:custDataLst>
          </p:nvPr>
        </p:nvSpPr>
        <p:spPr>
          <a:xfrm>
            <a:off x="4943475" y="28432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PA_椭圆 55"/>
          <p:cNvSpPr/>
          <p:nvPr>
            <p:custDataLst>
              <p:tags r:id="rId56"/>
            </p:custDataLst>
          </p:nvPr>
        </p:nvSpPr>
        <p:spPr>
          <a:xfrm>
            <a:off x="5162550" y="33670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PA_椭圆 56"/>
          <p:cNvSpPr/>
          <p:nvPr>
            <p:custDataLst>
              <p:tags r:id="rId57"/>
            </p:custDataLst>
          </p:nvPr>
        </p:nvSpPr>
        <p:spPr>
          <a:xfrm>
            <a:off x="5262563" y="35575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PA_椭圆 57"/>
          <p:cNvSpPr/>
          <p:nvPr>
            <p:custDataLst>
              <p:tags r:id="rId58"/>
            </p:custDataLst>
          </p:nvPr>
        </p:nvSpPr>
        <p:spPr>
          <a:xfrm>
            <a:off x="5024438" y="3609975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PA_椭圆 58"/>
          <p:cNvSpPr/>
          <p:nvPr>
            <p:custDataLst>
              <p:tags r:id="rId59"/>
            </p:custDataLst>
          </p:nvPr>
        </p:nvSpPr>
        <p:spPr>
          <a:xfrm>
            <a:off x="4929188" y="3810000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PA_椭圆 59"/>
          <p:cNvSpPr/>
          <p:nvPr>
            <p:custDataLst>
              <p:tags r:id="rId60"/>
            </p:custDataLst>
          </p:nvPr>
        </p:nvSpPr>
        <p:spPr>
          <a:xfrm>
            <a:off x="4791075" y="36337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PA_椭圆 60"/>
          <p:cNvSpPr/>
          <p:nvPr>
            <p:custDataLst>
              <p:tags r:id="rId61"/>
            </p:custDataLst>
          </p:nvPr>
        </p:nvSpPr>
        <p:spPr>
          <a:xfrm>
            <a:off x="4562475" y="36718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PA_椭圆 61"/>
          <p:cNvSpPr/>
          <p:nvPr>
            <p:custDataLst>
              <p:tags r:id="rId62"/>
            </p:custDataLst>
          </p:nvPr>
        </p:nvSpPr>
        <p:spPr>
          <a:xfrm>
            <a:off x="4346575" y="36861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PA_椭圆 64"/>
          <p:cNvSpPr/>
          <p:nvPr>
            <p:custDataLst>
              <p:tags r:id="rId63"/>
            </p:custDataLst>
          </p:nvPr>
        </p:nvSpPr>
        <p:spPr>
          <a:xfrm>
            <a:off x="4284663" y="4438650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PA_椭圆 65"/>
          <p:cNvSpPr/>
          <p:nvPr>
            <p:custDataLst>
              <p:tags r:id="rId64"/>
            </p:custDataLst>
          </p:nvPr>
        </p:nvSpPr>
        <p:spPr>
          <a:xfrm>
            <a:off x="4494213" y="44481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PA_椭圆 66"/>
          <p:cNvSpPr/>
          <p:nvPr>
            <p:custDataLst>
              <p:tags r:id="rId65"/>
            </p:custDataLst>
          </p:nvPr>
        </p:nvSpPr>
        <p:spPr>
          <a:xfrm>
            <a:off x="4708525" y="4443413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PA_椭圆 67"/>
          <p:cNvSpPr/>
          <p:nvPr>
            <p:custDataLst>
              <p:tags r:id="rId66"/>
            </p:custDataLst>
          </p:nvPr>
        </p:nvSpPr>
        <p:spPr>
          <a:xfrm>
            <a:off x="5099050" y="4152900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PA_椭圆 68"/>
          <p:cNvSpPr/>
          <p:nvPr>
            <p:custDataLst>
              <p:tags r:id="rId67"/>
            </p:custDataLst>
          </p:nvPr>
        </p:nvSpPr>
        <p:spPr>
          <a:xfrm>
            <a:off x="5308600" y="4171950"/>
            <a:ext cx="260350" cy="26035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" name="PA_椭圆 43"/>
          <p:cNvSpPr/>
          <p:nvPr>
            <p:custDataLst>
              <p:tags r:id="rId68"/>
            </p:custDataLst>
          </p:nvPr>
        </p:nvSpPr>
        <p:spPr>
          <a:xfrm>
            <a:off x="3479800" y="428625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PA_椭圆 68"/>
          <p:cNvSpPr/>
          <p:nvPr>
            <p:custDataLst>
              <p:tags r:id="rId69"/>
            </p:custDataLst>
          </p:nvPr>
        </p:nvSpPr>
        <p:spPr>
          <a:xfrm>
            <a:off x="3843338" y="43338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PA_椭圆 43"/>
          <p:cNvSpPr/>
          <p:nvPr>
            <p:custDataLst>
              <p:tags r:id="rId70"/>
            </p:custDataLst>
          </p:nvPr>
        </p:nvSpPr>
        <p:spPr>
          <a:xfrm>
            <a:off x="5487988" y="4017963"/>
            <a:ext cx="265113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" name="PA_椭圆 53"/>
          <p:cNvSpPr/>
          <p:nvPr>
            <p:custDataLst>
              <p:tags r:id="rId71"/>
            </p:custDataLst>
          </p:nvPr>
        </p:nvSpPr>
        <p:spPr>
          <a:xfrm>
            <a:off x="3565525" y="2378075"/>
            <a:ext cx="246063" cy="2460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PA_椭圆 39"/>
          <p:cNvSpPr/>
          <p:nvPr>
            <p:custDataLst>
              <p:tags r:id="rId72"/>
            </p:custDataLst>
          </p:nvPr>
        </p:nvSpPr>
        <p:spPr>
          <a:xfrm>
            <a:off x="5310188" y="2287588"/>
            <a:ext cx="265113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PA-任意多边形 72"/>
          <p:cNvSpPr/>
          <p:nvPr>
            <p:custDataLst>
              <p:tags r:id="rId73"/>
            </p:custDataLst>
          </p:nvPr>
        </p:nvSpPr>
        <p:spPr>
          <a:xfrm>
            <a:off x="-1524000" y="0"/>
            <a:ext cx="12192000" cy="6858000"/>
          </a:xfrm>
          <a:custGeom>
            <a:avLst/>
            <a:gdLst>
              <a:gd name="connsiteX0" fmla="*/ 6096000 w 12192000"/>
              <a:gd name="connsiteY0" fmla="*/ 2199434 h 6858000"/>
              <a:gd name="connsiteX1" fmla="*/ 4907998 w 12192000"/>
              <a:gd name="connsiteY1" fmla="*/ 3387436 h 6858000"/>
              <a:gd name="connsiteX2" fmla="*/ 6096000 w 12192000"/>
              <a:gd name="connsiteY2" fmla="*/ 4575438 h 6858000"/>
              <a:gd name="connsiteX3" fmla="*/ 7284002 w 12192000"/>
              <a:gd name="connsiteY3" fmla="*/ 3387436 h 6858000"/>
              <a:gd name="connsiteX4" fmla="*/ 6096000 w 12192000"/>
              <a:gd name="connsiteY4" fmla="*/ 2199434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2199434"/>
                </a:moveTo>
                <a:cubicBezTo>
                  <a:pt x="5439886" y="2199434"/>
                  <a:pt x="4907998" y="2731321"/>
                  <a:pt x="4907998" y="3387436"/>
                </a:cubicBezTo>
                <a:cubicBezTo>
                  <a:pt x="4907998" y="4043551"/>
                  <a:pt x="5439886" y="4575438"/>
                  <a:pt x="6096000" y="4575438"/>
                </a:cubicBezTo>
                <a:cubicBezTo>
                  <a:pt x="6752115" y="4575438"/>
                  <a:pt x="7284002" y="4043551"/>
                  <a:pt x="7284002" y="3387436"/>
                </a:cubicBezTo>
                <a:cubicBezTo>
                  <a:pt x="7284002" y="2731321"/>
                  <a:pt x="6752115" y="2199434"/>
                  <a:pt x="6096000" y="219943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PA-任意多边形 73"/>
          <p:cNvSpPr/>
          <p:nvPr>
            <p:custDataLst>
              <p:tags r:id="rId74"/>
            </p:custDataLst>
          </p:nvPr>
        </p:nvSpPr>
        <p:spPr>
          <a:xfrm>
            <a:off x="2857500" y="1673225"/>
            <a:ext cx="3429000" cy="3429000"/>
          </a:xfrm>
          <a:custGeom>
            <a:avLst/>
            <a:gdLst>
              <a:gd name="connsiteX0" fmla="*/ 1714500 w 3429000"/>
              <a:gd name="connsiteY0" fmla="*/ 526498 h 3429000"/>
              <a:gd name="connsiteX1" fmla="*/ 526498 w 3429000"/>
              <a:gd name="connsiteY1" fmla="*/ 1714500 h 3429000"/>
              <a:gd name="connsiteX2" fmla="*/ 1714500 w 3429000"/>
              <a:gd name="connsiteY2" fmla="*/ 2902502 h 3429000"/>
              <a:gd name="connsiteX3" fmla="*/ 2902502 w 3429000"/>
              <a:gd name="connsiteY3" fmla="*/ 1714500 h 3429000"/>
              <a:gd name="connsiteX4" fmla="*/ 1714500 w 3429000"/>
              <a:gd name="connsiteY4" fmla="*/ 526498 h 3429000"/>
              <a:gd name="connsiteX5" fmla="*/ 1714500 w 3429000"/>
              <a:gd name="connsiteY5" fmla="*/ 0 h 3429000"/>
              <a:gd name="connsiteX6" fmla="*/ 3429000 w 3429000"/>
              <a:gd name="connsiteY6" fmla="*/ 1714500 h 3429000"/>
              <a:gd name="connsiteX7" fmla="*/ 1714500 w 3429000"/>
              <a:gd name="connsiteY7" fmla="*/ 3429000 h 3429000"/>
              <a:gd name="connsiteX8" fmla="*/ 0 w 3429000"/>
              <a:gd name="connsiteY8" fmla="*/ 1714500 h 3429000"/>
              <a:gd name="connsiteX9" fmla="*/ 1714500 w 3429000"/>
              <a:gd name="connsiteY9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9000" h="3429000">
                <a:moveTo>
                  <a:pt x="1714500" y="526498"/>
                </a:moveTo>
                <a:cubicBezTo>
                  <a:pt x="1058386" y="526498"/>
                  <a:pt x="526498" y="1058385"/>
                  <a:pt x="526498" y="1714500"/>
                </a:cubicBezTo>
                <a:cubicBezTo>
                  <a:pt x="526498" y="2370615"/>
                  <a:pt x="1058386" y="2902502"/>
                  <a:pt x="1714500" y="2902502"/>
                </a:cubicBezTo>
                <a:cubicBezTo>
                  <a:pt x="2370615" y="2902502"/>
                  <a:pt x="2902502" y="2370615"/>
                  <a:pt x="2902502" y="1714500"/>
                </a:cubicBezTo>
                <a:cubicBezTo>
                  <a:pt x="2902502" y="1058385"/>
                  <a:pt x="2370615" y="526498"/>
                  <a:pt x="1714500" y="526498"/>
                </a:cubicBezTo>
                <a:close/>
                <a:moveTo>
                  <a:pt x="1714500" y="0"/>
                </a:moveTo>
                <a:cubicBezTo>
                  <a:pt x="2661392" y="0"/>
                  <a:pt x="3429000" y="767608"/>
                  <a:pt x="3429000" y="1714500"/>
                </a:cubicBezTo>
                <a:cubicBezTo>
                  <a:pt x="3429000" y="2661392"/>
                  <a:pt x="2661392" y="3429000"/>
                  <a:pt x="1714500" y="3429000"/>
                </a:cubicBezTo>
                <a:cubicBezTo>
                  <a:pt x="767608" y="3429000"/>
                  <a:pt x="0" y="2661392"/>
                  <a:pt x="0" y="1714500"/>
                </a:cubicBezTo>
                <a:cubicBezTo>
                  <a:pt x="0" y="767608"/>
                  <a:pt x="767608" y="0"/>
                  <a:pt x="17145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5" name="PA_直接连接符 77"/>
          <p:cNvCxnSpPr/>
          <p:nvPr>
            <p:custDataLst>
              <p:tags r:id="rId75"/>
            </p:custDataLst>
          </p:nvPr>
        </p:nvCxnSpPr>
        <p:spPr>
          <a:xfrm>
            <a:off x="7173913" y="2081213"/>
            <a:ext cx="0" cy="1355725"/>
          </a:xfrm>
          <a:prstGeom prst="line">
            <a:avLst/>
          </a:prstGeom>
          <a:ln w="28575">
            <a:solidFill>
              <a:srgbClr val="ED9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PA_直接连接符 78"/>
          <p:cNvCxnSpPr/>
          <p:nvPr>
            <p:custDataLst>
              <p:tags r:id="rId76"/>
            </p:custDataLst>
          </p:nvPr>
        </p:nvCxnSpPr>
        <p:spPr>
          <a:xfrm>
            <a:off x="71438" y="4478338"/>
            <a:ext cx="0" cy="1357313"/>
          </a:xfrm>
          <a:prstGeom prst="line">
            <a:avLst/>
          </a:prstGeom>
          <a:ln w="28575">
            <a:solidFill>
              <a:srgbClr val="7BB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PA_直接连接符 79"/>
          <p:cNvCxnSpPr/>
          <p:nvPr>
            <p:custDataLst>
              <p:tags r:id="rId77"/>
            </p:custDataLst>
          </p:nvPr>
        </p:nvCxnSpPr>
        <p:spPr>
          <a:xfrm>
            <a:off x="2316163" y="3789363"/>
            <a:ext cx="0" cy="1355725"/>
          </a:xfrm>
          <a:prstGeom prst="line">
            <a:avLst/>
          </a:prstGeom>
          <a:ln w="12700">
            <a:solidFill>
              <a:srgbClr val="1B9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PA_直接连接符 80"/>
          <p:cNvCxnSpPr/>
          <p:nvPr>
            <p:custDataLst>
              <p:tags r:id="rId78"/>
            </p:custDataLst>
          </p:nvPr>
        </p:nvCxnSpPr>
        <p:spPr>
          <a:xfrm>
            <a:off x="8951913" y="1214438"/>
            <a:ext cx="0" cy="1355725"/>
          </a:xfrm>
          <a:prstGeom prst="line">
            <a:avLst/>
          </a:prstGeom>
          <a:ln w="28575">
            <a:solidFill>
              <a:srgbClr val="ED9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PA_直接连接符 81"/>
          <p:cNvCxnSpPr/>
          <p:nvPr>
            <p:custDataLst>
              <p:tags r:id="rId79"/>
            </p:custDataLst>
          </p:nvPr>
        </p:nvCxnSpPr>
        <p:spPr>
          <a:xfrm flipH="1">
            <a:off x="942975" y="1617663"/>
            <a:ext cx="7938" cy="1601788"/>
          </a:xfrm>
          <a:prstGeom prst="line">
            <a:avLst/>
          </a:prstGeom>
          <a:ln w="28575">
            <a:solidFill>
              <a:srgbClr val="BE21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PA_直接连接符 82"/>
          <p:cNvCxnSpPr/>
          <p:nvPr>
            <p:custDataLst>
              <p:tags r:id="rId80"/>
            </p:custDataLst>
          </p:nvPr>
        </p:nvCxnSpPr>
        <p:spPr>
          <a:xfrm>
            <a:off x="8037513" y="3325813"/>
            <a:ext cx="0" cy="135572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PA_直接连接符 83"/>
          <p:cNvCxnSpPr/>
          <p:nvPr>
            <p:custDataLst>
              <p:tags r:id="rId81"/>
            </p:custDataLst>
          </p:nvPr>
        </p:nvCxnSpPr>
        <p:spPr>
          <a:xfrm>
            <a:off x="2862263" y="2185988"/>
            <a:ext cx="0" cy="1355725"/>
          </a:xfrm>
          <a:prstGeom prst="line">
            <a:avLst/>
          </a:prstGeom>
          <a:ln w="12700">
            <a:solidFill>
              <a:srgbClr val="7BB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PA_直接连接符 84"/>
          <p:cNvCxnSpPr/>
          <p:nvPr>
            <p:custDataLst>
              <p:tags r:id="rId82"/>
            </p:custDataLst>
          </p:nvPr>
        </p:nvCxnSpPr>
        <p:spPr>
          <a:xfrm>
            <a:off x="4525963" y="935038"/>
            <a:ext cx="0" cy="1355725"/>
          </a:xfrm>
          <a:prstGeom prst="line">
            <a:avLst/>
          </a:prstGeom>
          <a:ln w="38100">
            <a:solidFill>
              <a:srgbClr val="1B9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PA_直接连接符 85"/>
          <p:cNvCxnSpPr/>
          <p:nvPr>
            <p:custDataLst>
              <p:tags r:id="rId83"/>
            </p:custDataLst>
          </p:nvPr>
        </p:nvCxnSpPr>
        <p:spPr>
          <a:xfrm>
            <a:off x="5786438" y="4478338"/>
            <a:ext cx="0" cy="135731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PA_椭圆 86"/>
          <p:cNvSpPr/>
          <p:nvPr>
            <p:custDataLst>
              <p:tags r:id="rId84"/>
            </p:custDataLst>
          </p:nvPr>
        </p:nvSpPr>
        <p:spPr>
          <a:xfrm>
            <a:off x="-1150937" y="2252663"/>
            <a:ext cx="2405063" cy="2406650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PA_椭圆 87"/>
          <p:cNvSpPr/>
          <p:nvPr>
            <p:custDataLst>
              <p:tags r:id="rId85"/>
            </p:custDataLst>
          </p:nvPr>
        </p:nvSpPr>
        <p:spPr>
          <a:xfrm>
            <a:off x="7650163" y="4003675"/>
            <a:ext cx="2406650" cy="2406650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PA_椭圆 88"/>
          <p:cNvSpPr/>
          <p:nvPr>
            <p:custDataLst>
              <p:tags r:id="rId86"/>
            </p:custDataLst>
          </p:nvPr>
        </p:nvSpPr>
        <p:spPr>
          <a:xfrm>
            <a:off x="6556375" y="1000125"/>
            <a:ext cx="811213" cy="811213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PA_椭圆 89"/>
          <p:cNvSpPr/>
          <p:nvPr>
            <p:custDataLst>
              <p:tags r:id="rId87"/>
            </p:custDataLst>
          </p:nvPr>
        </p:nvSpPr>
        <p:spPr>
          <a:xfrm>
            <a:off x="1654175" y="4562475"/>
            <a:ext cx="1065213" cy="1065213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8" name="PA_椭圆 90"/>
          <p:cNvSpPr/>
          <p:nvPr>
            <p:custDataLst>
              <p:tags r:id="rId88"/>
            </p:custDataLst>
          </p:nvPr>
        </p:nvSpPr>
        <p:spPr>
          <a:xfrm>
            <a:off x="2287588" y="1136650"/>
            <a:ext cx="1276350" cy="1276350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9" name="PA_椭圆 91"/>
          <p:cNvSpPr/>
          <p:nvPr>
            <p:custDataLst>
              <p:tags r:id="rId89"/>
            </p:custDataLst>
          </p:nvPr>
        </p:nvSpPr>
        <p:spPr>
          <a:xfrm>
            <a:off x="5805488" y="4251325"/>
            <a:ext cx="763588" cy="763588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PA_椭圆 11"/>
          <p:cNvSpPr>
            <a:spLocks noChangeAspect="1"/>
          </p:cNvSpPr>
          <p:nvPr>
            <p:custDataLst>
              <p:tags r:id="rId90"/>
            </p:custDataLst>
          </p:nvPr>
        </p:nvSpPr>
        <p:spPr>
          <a:xfrm>
            <a:off x="3963988" y="3905250"/>
            <a:ext cx="561975" cy="5619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PA_椭圆 12"/>
          <p:cNvSpPr>
            <a:spLocks noChangeAspect="1"/>
          </p:cNvSpPr>
          <p:nvPr>
            <p:custDataLst>
              <p:tags r:id="rId91"/>
            </p:custDataLst>
          </p:nvPr>
        </p:nvSpPr>
        <p:spPr>
          <a:xfrm>
            <a:off x="3827463" y="2063750"/>
            <a:ext cx="539750" cy="53975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PA_椭圆 13"/>
          <p:cNvSpPr>
            <a:spLocks noChangeAspect="1"/>
          </p:cNvSpPr>
          <p:nvPr>
            <p:custDataLst>
              <p:tags r:id="rId92"/>
            </p:custDataLst>
          </p:nvPr>
        </p:nvSpPr>
        <p:spPr>
          <a:xfrm>
            <a:off x="4160838" y="285273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PA_椭圆 14"/>
          <p:cNvSpPr>
            <a:spLocks noChangeAspect="1"/>
          </p:cNvSpPr>
          <p:nvPr>
            <p:custDataLst>
              <p:tags r:id="rId93"/>
            </p:custDataLst>
          </p:nvPr>
        </p:nvSpPr>
        <p:spPr>
          <a:xfrm>
            <a:off x="4808538" y="3305175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4" name="PA_椭圆 15"/>
          <p:cNvSpPr>
            <a:spLocks noChangeAspect="1"/>
          </p:cNvSpPr>
          <p:nvPr>
            <p:custDataLst>
              <p:tags r:id="rId94"/>
            </p:custDataLst>
          </p:nvPr>
        </p:nvSpPr>
        <p:spPr>
          <a:xfrm>
            <a:off x="4503738" y="411003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5" name="PA_椭圆 16"/>
          <p:cNvSpPr>
            <a:spLocks noChangeAspect="1"/>
          </p:cNvSpPr>
          <p:nvPr>
            <p:custDataLst>
              <p:tags r:id="rId95"/>
            </p:custDataLst>
          </p:nvPr>
        </p:nvSpPr>
        <p:spPr>
          <a:xfrm>
            <a:off x="4003675" y="3514725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6" name="PA_椭圆 17"/>
          <p:cNvSpPr>
            <a:spLocks noChangeAspect="1"/>
          </p:cNvSpPr>
          <p:nvPr>
            <p:custDataLst>
              <p:tags r:id="rId96"/>
            </p:custDataLst>
          </p:nvPr>
        </p:nvSpPr>
        <p:spPr>
          <a:xfrm>
            <a:off x="3932238" y="317658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7" name="PA_椭圆 18"/>
          <p:cNvSpPr>
            <a:spLocks noChangeAspect="1"/>
          </p:cNvSpPr>
          <p:nvPr>
            <p:custDataLst>
              <p:tags r:id="rId97"/>
            </p:custDataLst>
          </p:nvPr>
        </p:nvSpPr>
        <p:spPr>
          <a:xfrm>
            <a:off x="5145088" y="3795713"/>
            <a:ext cx="398463" cy="3968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8" name="PA_椭圆 19"/>
          <p:cNvSpPr>
            <a:spLocks noChangeAspect="1"/>
          </p:cNvSpPr>
          <p:nvPr>
            <p:custDataLst>
              <p:tags r:id="rId98"/>
            </p:custDataLst>
          </p:nvPr>
        </p:nvSpPr>
        <p:spPr>
          <a:xfrm>
            <a:off x="5130800" y="2905125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9" name="PA_椭圆 20"/>
          <p:cNvSpPr>
            <a:spLocks noChangeAspect="1"/>
          </p:cNvSpPr>
          <p:nvPr>
            <p:custDataLst>
              <p:tags r:id="rId99"/>
            </p:custDataLst>
          </p:nvPr>
        </p:nvSpPr>
        <p:spPr>
          <a:xfrm>
            <a:off x="5387975" y="3219450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0" name="PA_椭圆 21"/>
          <p:cNvSpPr>
            <a:spLocks noChangeAspect="1"/>
          </p:cNvSpPr>
          <p:nvPr>
            <p:custDataLst>
              <p:tags r:id="rId100"/>
            </p:custDataLst>
          </p:nvPr>
        </p:nvSpPr>
        <p:spPr>
          <a:xfrm>
            <a:off x="5483225" y="3595688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1" name="PA_椭圆 22"/>
          <p:cNvSpPr>
            <a:spLocks noChangeAspect="1"/>
          </p:cNvSpPr>
          <p:nvPr>
            <p:custDataLst>
              <p:tags r:id="rId101"/>
            </p:custDataLst>
          </p:nvPr>
        </p:nvSpPr>
        <p:spPr>
          <a:xfrm>
            <a:off x="5516563" y="2847975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2" name="PA_椭圆 23"/>
          <p:cNvSpPr>
            <a:spLocks noChangeAspect="1"/>
          </p:cNvSpPr>
          <p:nvPr>
            <p:custDataLst>
              <p:tags r:id="rId102"/>
            </p:custDataLst>
          </p:nvPr>
        </p:nvSpPr>
        <p:spPr>
          <a:xfrm>
            <a:off x="4911725" y="2185988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3" name="PA_椭圆 24"/>
          <p:cNvSpPr>
            <a:spLocks noChangeAspect="1"/>
          </p:cNvSpPr>
          <p:nvPr>
            <p:custDataLst>
              <p:tags r:id="rId103"/>
            </p:custDataLst>
          </p:nvPr>
        </p:nvSpPr>
        <p:spPr>
          <a:xfrm>
            <a:off x="3659188" y="3405188"/>
            <a:ext cx="369888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" name="PA_椭圆 25"/>
          <p:cNvSpPr>
            <a:spLocks noChangeAspect="1"/>
          </p:cNvSpPr>
          <p:nvPr>
            <p:custDataLst>
              <p:tags r:id="rId104"/>
            </p:custDataLst>
          </p:nvPr>
        </p:nvSpPr>
        <p:spPr>
          <a:xfrm>
            <a:off x="4330700" y="2290763"/>
            <a:ext cx="369888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5" name="PA_椭圆 26"/>
          <p:cNvSpPr>
            <a:spLocks noChangeAspect="1"/>
          </p:cNvSpPr>
          <p:nvPr>
            <p:custDataLst>
              <p:tags r:id="rId105"/>
            </p:custDataLst>
          </p:nvPr>
        </p:nvSpPr>
        <p:spPr>
          <a:xfrm>
            <a:off x="5043488" y="2563813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6" name="PA_椭圆 27"/>
          <p:cNvSpPr>
            <a:spLocks noChangeAspect="1"/>
          </p:cNvSpPr>
          <p:nvPr>
            <p:custDataLst>
              <p:tags r:id="rId106"/>
            </p:custDataLst>
          </p:nvPr>
        </p:nvSpPr>
        <p:spPr>
          <a:xfrm>
            <a:off x="5372100" y="2520950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7" name="PA_椭圆 28"/>
          <p:cNvSpPr>
            <a:spLocks noChangeAspect="1"/>
          </p:cNvSpPr>
          <p:nvPr>
            <p:custDataLst>
              <p:tags r:id="rId107"/>
            </p:custDataLst>
          </p:nvPr>
        </p:nvSpPr>
        <p:spPr>
          <a:xfrm>
            <a:off x="3714750" y="2544763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8" name="PA_椭圆 29"/>
          <p:cNvSpPr>
            <a:spLocks noChangeAspect="1"/>
          </p:cNvSpPr>
          <p:nvPr>
            <p:custDataLst>
              <p:tags r:id="rId108"/>
            </p:custDataLst>
          </p:nvPr>
        </p:nvSpPr>
        <p:spPr>
          <a:xfrm>
            <a:off x="3609975" y="3092450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9" name="PA_椭圆 30"/>
          <p:cNvSpPr>
            <a:spLocks noChangeAspect="1"/>
          </p:cNvSpPr>
          <p:nvPr>
            <p:custDataLst>
              <p:tags r:id="rId109"/>
            </p:custDataLst>
          </p:nvPr>
        </p:nvSpPr>
        <p:spPr>
          <a:xfrm>
            <a:off x="3324225" y="2930525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0" name="PA_椭圆 31"/>
          <p:cNvSpPr>
            <a:spLocks noChangeAspect="1"/>
          </p:cNvSpPr>
          <p:nvPr>
            <p:custDataLst>
              <p:tags r:id="rId110"/>
            </p:custDataLst>
          </p:nvPr>
        </p:nvSpPr>
        <p:spPr>
          <a:xfrm>
            <a:off x="3376613" y="2592388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1" name="PA_椭圆 32"/>
          <p:cNvSpPr>
            <a:spLocks noChangeAspect="1"/>
          </p:cNvSpPr>
          <p:nvPr>
            <p:custDataLst>
              <p:tags r:id="rId111"/>
            </p:custDataLst>
          </p:nvPr>
        </p:nvSpPr>
        <p:spPr>
          <a:xfrm>
            <a:off x="3648075" y="4030663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2" name="PA_椭圆 33"/>
          <p:cNvSpPr>
            <a:spLocks noChangeAspect="1"/>
          </p:cNvSpPr>
          <p:nvPr>
            <p:custDataLst>
              <p:tags r:id="rId112"/>
            </p:custDataLst>
          </p:nvPr>
        </p:nvSpPr>
        <p:spPr>
          <a:xfrm>
            <a:off x="3343275" y="3906838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3" name="PA_椭圆 34"/>
          <p:cNvSpPr>
            <a:spLocks noChangeAspect="1"/>
          </p:cNvSpPr>
          <p:nvPr>
            <p:custDataLst>
              <p:tags r:id="rId113"/>
            </p:custDataLst>
          </p:nvPr>
        </p:nvSpPr>
        <p:spPr>
          <a:xfrm>
            <a:off x="3770313" y="3743325"/>
            <a:ext cx="319088" cy="3190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4" name="PA_椭圆 35"/>
          <p:cNvSpPr>
            <a:spLocks noChangeAspect="1"/>
          </p:cNvSpPr>
          <p:nvPr>
            <p:custDataLst>
              <p:tags r:id="rId114"/>
            </p:custDataLst>
          </p:nvPr>
        </p:nvSpPr>
        <p:spPr>
          <a:xfrm>
            <a:off x="3856038" y="2881313"/>
            <a:ext cx="319088" cy="3190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5" name="PA_椭圆 36"/>
          <p:cNvSpPr>
            <a:spLocks noChangeAspect="1"/>
          </p:cNvSpPr>
          <p:nvPr>
            <p:custDataLst>
              <p:tags r:id="rId115"/>
            </p:custDataLst>
          </p:nvPr>
        </p:nvSpPr>
        <p:spPr>
          <a:xfrm>
            <a:off x="4652963" y="2974975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6" name="PA_椭圆 37"/>
          <p:cNvSpPr>
            <a:spLocks noChangeAspect="1"/>
          </p:cNvSpPr>
          <p:nvPr>
            <p:custDataLst>
              <p:tags r:id="rId116"/>
            </p:custDataLst>
          </p:nvPr>
        </p:nvSpPr>
        <p:spPr>
          <a:xfrm>
            <a:off x="4895850" y="3055938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7" name="PA_椭圆 38"/>
          <p:cNvSpPr>
            <a:spLocks noChangeAspect="1"/>
          </p:cNvSpPr>
          <p:nvPr>
            <p:custDataLst>
              <p:tags r:id="rId117"/>
            </p:custDataLst>
          </p:nvPr>
        </p:nvSpPr>
        <p:spPr>
          <a:xfrm>
            <a:off x="4719638" y="2727325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8" name="PA_椭圆 39"/>
          <p:cNvSpPr>
            <a:spLocks noChangeAspect="1"/>
          </p:cNvSpPr>
          <p:nvPr>
            <p:custDataLst>
              <p:tags r:id="rId118"/>
            </p:custDataLst>
          </p:nvPr>
        </p:nvSpPr>
        <p:spPr>
          <a:xfrm>
            <a:off x="4657725" y="224155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9" name="PA_椭圆 40"/>
          <p:cNvSpPr>
            <a:spLocks noChangeAspect="1"/>
          </p:cNvSpPr>
          <p:nvPr>
            <p:custDataLst>
              <p:tags r:id="rId119"/>
            </p:custDataLst>
          </p:nvPr>
        </p:nvSpPr>
        <p:spPr>
          <a:xfrm>
            <a:off x="4457700" y="3875088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0" name="PA_椭圆 41"/>
          <p:cNvSpPr>
            <a:spLocks noChangeAspect="1"/>
          </p:cNvSpPr>
          <p:nvPr>
            <p:custDataLst>
              <p:tags r:id="rId120"/>
            </p:custDataLst>
          </p:nvPr>
        </p:nvSpPr>
        <p:spPr>
          <a:xfrm>
            <a:off x="4710113" y="389890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1" name="PA_椭圆 42"/>
          <p:cNvSpPr>
            <a:spLocks noChangeAspect="1"/>
          </p:cNvSpPr>
          <p:nvPr>
            <p:custDataLst>
              <p:tags r:id="rId121"/>
            </p:custDataLst>
          </p:nvPr>
        </p:nvSpPr>
        <p:spPr>
          <a:xfrm>
            <a:off x="4851400" y="4094163"/>
            <a:ext cx="263525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2" name="PA_椭圆 43"/>
          <p:cNvSpPr>
            <a:spLocks noChangeAspect="1"/>
          </p:cNvSpPr>
          <p:nvPr>
            <p:custDataLst>
              <p:tags r:id="rId122"/>
            </p:custDataLst>
          </p:nvPr>
        </p:nvSpPr>
        <p:spPr>
          <a:xfrm>
            <a:off x="4918075" y="4337050"/>
            <a:ext cx="263525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3" name="PA_椭圆 44"/>
          <p:cNvSpPr>
            <a:spLocks noChangeAspect="1"/>
          </p:cNvSpPr>
          <p:nvPr>
            <p:custDataLst>
              <p:tags r:id="rId123"/>
            </p:custDataLst>
          </p:nvPr>
        </p:nvSpPr>
        <p:spPr>
          <a:xfrm>
            <a:off x="3629025" y="285273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4" name="PA_椭圆 45"/>
          <p:cNvSpPr>
            <a:spLocks noChangeAspect="1"/>
          </p:cNvSpPr>
          <p:nvPr>
            <p:custDataLst>
              <p:tags r:id="rId124"/>
            </p:custDataLst>
          </p:nvPr>
        </p:nvSpPr>
        <p:spPr>
          <a:xfrm>
            <a:off x="3448050" y="3348038"/>
            <a:ext cx="242888" cy="2444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5" name="PA_椭圆 46"/>
          <p:cNvSpPr>
            <a:spLocks noChangeAspect="1"/>
          </p:cNvSpPr>
          <p:nvPr>
            <p:custDataLst>
              <p:tags r:id="rId125"/>
            </p:custDataLst>
          </p:nvPr>
        </p:nvSpPr>
        <p:spPr>
          <a:xfrm>
            <a:off x="3538538" y="3705225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6" name="PA_椭圆 47"/>
          <p:cNvSpPr>
            <a:spLocks noChangeAspect="1"/>
          </p:cNvSpPr>
          <p:nvPr>
            <p:custDataLst>
              <p:tags r:id="rId126"/>
            </p:custDataLst>
          </p:nvPr>
        </p:nvSpPr>
        <p:spPr>
          <a:xfrm>
            <a:off x="3343275" y="35671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7" name="PA_椭圆 49"/>
          <p:cNvSpPr>
            <a:spLocks noChangeAspect="1"/>
          </p:cNvSpPr>
          <p:nvPr>
            <p:custDataLst>
              <p:tags r:id="rId127"/>
            </p:custDataLst>
          </p:nvPr>
        </p:nvSpPr>
        <p:spPr>
          <a:xfrm>
            <a:off x="4048125" y="2667000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8" name="PA_椭圆 50"/>
          <p:cNvSpPr>
            <a:spLocks noChangeAspect="1"/>
          </p:cNvSpPr>
          <p:nvPr>
            <p:custDataLst>
              <p:tags r:id="rId128"/>
            </p:custDataLst>
          </p:nvPr>
        </p:nvSpPr>
        <p:spPr>
          <a:xfrm>
            <a:off x="4310063" y="26431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9" name="PA_椭圆 51"/>
          <p:cNvSpPr>
            <a:spLocks noChangeAspect="1"/>
          </p:cNvSpPr>
          <p:nvPr>
            <p:custDataLst>
              <p:tags r:id="rId129"/>
            </p:custDataLst>
          </p:nvPr>
        </p:nvSpPr>
        <p:spPr>
          <a:xfrm>
            <a:off x="4505325" y="281463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0" name="PA_椭圆 52"/>
          <p:cNvSpPr>
            <a:spLocks noChangeAspect="1"/>
          </p:cNvSpPr>
          <p:nvPr>
            <p:custDataLst>
              <p:tags r:id="rId130"/>
            </p:custDataLst>
          </p:nvPr>
        </p:nvSpPr>
        <p:spPr>
          <a:xfrm>
            <a:off x="4548188" y="25765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1" name="PA_椭圆 53"/>
          <p:cNvSpPr>
            <a:spLocks noChangeAspect="1"/>
          </p:cNvSpPr>
          <p:nvPr>
            <p:custDataLst>
              <p:tags r:id="rId131"/>
            </p:custDataLst>
          </p:nvPr>
        </p:nvSpPr>
        <p:spPr>
          <a:xfrm>
            <a:off x="4762500" y="25003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2" name="PA_椭圆 54"/>
          <p:cNvSpPr>
            <a:spLocks noChangeAspect="1"/>
          </p:cNvSpPr>
          <p:nvPr>
            <p:custDataLst>
              <p:tags r:id="rId132"/>
            </p:custDataLst>
          </p:nvPr>
        </p:nvSpPr>
        <p:spPr>
          <a:xfrm>
            <a:off x="4943475" y="28432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3" name="PA_椭圆 55"/>
          <p:cNvSpPr>
            <a:spLocks noChangeAspect="1"/>
          </p:cNvSpPr>
          <p:nvPr>
            <p:custDataLst>
              <p:tags r:id="rId133"/>
            </p:custDataLst>
          </p:nvPr>
        </p:nvSpPr>
        <p:spPr>
          <a:xfrm>
            <a:off x="5162550" y="33670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4" name="PA_椭圆 56"/>
          <p:cNvSpPr>
            <a:spLocks noChangeAspect="1"/>
          </p:cNvSpPr>
          <p:nvPr>
            <p:custDataLst>
              <p:tags r:id="rId134"/>
            </p:custDataLst>
          </p:nvPr>
        </p:nvSpPr>
        <p:spPr>
          <a:xfrm>
            <a:off x="5262563" y="35575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5" name="PA_椭圆 57"/>
          <p:cNvSpPr>
            <a:spLocks noChangeAspect="1"/>
          </p:cNvSpPr>
          <p:nvPr>
            <p:custDataLst>
              <p:tags r:id="rId135"/>
            </p:custDataLst>
          </p:nvPr>
        </p:nvSpPr>
        <p:spPr>
          <a:xfrm>
            <a:off x="5024438" y="3609975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6" name="PA_椭圆 58"/>
          <p:cNvSpPr>
            <a:spLocks noChangeAspect="1"/>
          </p:cNvSpPr>
          <p:nvPr>
            <p:custDataLst>
              <p:tags r:id="rId136"/>
            </p:custDataLst>
          </p:nvPr>
        </p:nvSpPr>
        <p:spPr>
          <a:xfrm>
            <a:off x="4929188" y="3810000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7" name="PA_椭圆 59"/>
          <p:cNvSpPr>
            <a:spLocks noChangeAspect="1"/>
          </p:cNvSpPr>
          <p:nvPr>
            <p:custDataLst>
              <p:tags r:id="rId137"/>
            </p:custDataLst>
          </p:nvPr>
        </p:nvSpPr>
        <p:spPr>
          <a:xfrm>
            <a:off x="4791075" y="36337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PA_椭圆 60"/>
          <p:cNvSpPr>
            <a:spLocks noChangeAspect="1"/>
          </p:cNvSpPr>
          <p:nvPr>
            <p:custDataLst>
              <p:tags r:id="rId138"/>
            </p:custDataLst>
          </p:nvPr>
        </p:nvSpPr>
        <p:spPr>
          <a:xfrm>
            <a:off x="4562475" y="36718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9" name="PA_椭圆 61"/>
          <p:cNvSpPr>
            <a:spLocks noChangeAspect="1"/>
          </p:cNvSpPr>
          <p:nvPr>
            <p:custDataLst>
              <p:tags r:id="rId139"/>
            </p:custDataLst>
          </p:nvPr>
        </p:nvSpPr>
        <p:spPr>
          <a:xfrm>
            <a:off x="4346575" y="36861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0" name="PA_椭圆 64"/>
          <p:cNvSpPr>
            <a:spLocks noChangeAspect="1"/>
          </p:cNvSpPr>
          <p:nvPr>
            <p:custDataLst>
              <p:tags r:id="rId140"/>
            </p:custDataLst>
          </p:nvPr>
        </p:nvSpPr>
        <p:spPr>
          <a:xfrm>
            <a:off x="4284663" y="4438650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1" name="PA_椭圆 65"/>
          <p:cNvSpPr>
            <a:spLocks noChangeAspect="1"/>
          </p:cNvSpPr>
          <p:nvPr>
            <p:custDataLst>
              <p:tags r:id="rId141"/>
            </p:custDataLst>
          </p:nvPr>
        </p:nvSpPr>
        <p:spPr>
          <a:xfrm>
            <a:off x="4494213" y="44481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2" name="PA_椭圆 66"/>
          <p:cNvSpPr>
            <a:spLocks noChangeAspect="1"/>
          </p:cNvSpPr>
          <p:nvPr>
            <p:custDataLst>
              <p:tags r:id="rId142"/>
            </p:custDataLst>
          </p:nvPr>
        </p:nvSpPr>
        <p:spPr>
          <a:xfrm>
            <a:off x="4708525" y="4443413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3" name="PA_椭圆 67"/>
          <p:cNvSpPr>
            <a:spLocks noChangeAspect="1"/>
          </p:cNvSpPr>
          <p:nvPr>
            <p:custDataLst>
              <p:tags r:id="rId143"/>
            </p:custDataLst>
          </p:nvPr>
        </p:nvSpPr>
        <p:spPr>
          <a:xfrm>
            <a:off x="5099050" y="4152900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4" name="PA_椭圆 68"/>
          <p:cNvSpPr>
            <a:spLocks noChangeAspect="1"/>
          </p:cNvSpPr>
          <p:nvPr>
            <p:custDataLst>
              <p:tags r:id="rId144"/>
            </p:custDataLst>
          </p:nvPr>
        </p:nvSpPr>
        <p:spPr>
          <a:xfrm>
            <a:off x="5308600" y="4171950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5" name="PA_椭圆 43"/>
          <p:cNvSpPr/>
          <p:nvPr>
            <p:custDataLst>
              <p:tags r:id="rId145"/>
            </p:custDataLst>
          </p:nvPr>
        </p:nvSpPr>
        <p:spPr>
          <a:xfrm>
            <a:off x="5487988" y="4017963"/>
            <a:ext cx="265113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6" name="PA_椭圆 43"/>
          <p:cNvSpPr/>
          <p:nvPr>
            <p:custDataLst>
              <p:tags r:id="rId146"/>
            </p:custDataLst>
          </p:nvPr>
        </p:nvSpPr>
        <p:spPr>
          <a:xfrm>
            <a:off x="3479800" y="428625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7" name="PA_椭圆 68"/>
          <p:cNvSpPr/>
          <p:nvPr>
            <p:custDataLst>
              <p:tags r:id="rId147"/>
            </p:custDataLst>
          </p:nvPr>
        </p:nvSpPr>
        <p:spPr>
          <a:xfrm>
            <a:off x="3843338" y="43338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8" name="PA_椭圆 53"/>
          <p:cNvSpPr/>
          <p:nvPr>
            <p:custDataLst>
              <p:tags r:id="rId148"/>
            </p:custDataLst>
          </p:nvPr>
        </p:nvSpPr>
        <p:spPr>
          <a:xfrm>
            <a:off x="3565525" y="2378075"/>
            <a:ext cx="246063" cy="2460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9" name="PA_椭圆 39"/>
          <p:cNvSpPr/>
          <p:nvPr>
            <p:custDataLst>
              <p:tags r:id="rId149"/>
            </p:custDataLst>
          </p:nvPr>
        </p:nvSpPr>
        <p:spPr>
          <a:xfrm>
            <a:off x="5310188" y="2287588"/>
            <a:ext cx="265113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0" name="PA_椭圆 10"/>
          <p:cNvSpPr>
            <a:spLocks noChangeAspect="1"/>
          </p:cNvSpPr>
          <p:nvPr>
            <p:custDataLst>
              <p:tags r:id="rId150"/>
            </p:custDataLst>
          </p:nvPr>
        </p:nvSpPr>
        <p:spPr>
          <a:xfrm>
            <a:off x="4281488" y="3155950"/>
            <a:ext cx="546100" cy="5461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2" name="PA-任意多边形 151"/>
          <p:cNvSpPr/>
          <p:nvPr>
            <p:custDataLst>
              <p:tags r:id="rId151"/>
            </p:custDataLst>
          </p:nvPr>
        </p:nvSpPr>
        <p:spPr>
          <a:xfrm>
            <a:off x="-1524000" y="0"/>
            <a:ext cx="12192000" cy="6858000"/>
          </a:xfrm>
          <a:custGeom>
            <a:avLst/>
            <a:gdLst>
              <a:gd name="connsiteX0" fmla="*/ 6096000 w 12192000"/>
              <a:gd name="connsiteY0" fmla="*/ 2199434 h 6858000"/>
              <a:gd name="connsiteX1" fmla="*/ 4907998 w 12192000"/>
              <a:gd name="connsiteY1" fmla="*/ 3387436 h 6858000"/>
              <a:gd name="connsiteX2" fmla="*/ 6096000 w 12192000"/>
              <a:gd name="connsiteY2" fmla="*/ 4575438 h 6858000"/>
              <a:gd name="connsiteX3" fmla="*/ 7284002 w 12192000"/>
              <a:gd name="connsiteY3" fmla="*/ 3387436 h 6858000"/>
              <a:gd name="connsiteX4" fmla="*/ 6096000 w 12192000"/>
              <a:gd name="connsiteY4" fmla="*/ 2199434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2199434"/>
                </a:moveTo>
                <a:cubicBezTo>
                  <a:pt x="5439886" y="2199434"/>
                  <a:pt x="4907998" y="2731321"/>
                  <a:pt x="4907998" y="3387436"/>
                </a:cubicBezTo>
                <a:cubicBezTo>
                  <a:pt x="4907998" y="4043551"/>
                  <a:pt x="5439886" y="4575438"/>
                  <a:pt x="6096000" y="4575438"/>
                </a:cubicBezTo>
                <a:cubicBezTo>
                  <a:pt x="6752115" y="4575438"/>
                  <a:pt x="7284002" y="4043551"/>
                  <a:pt x="7284002" y="3387436"/>
                </a:cubicBezTo>
                <a:cubicBezTo>
                  <a:pt x="7284002" y="2731321"/>
                  <a:pt x="6752115" y="2199434"/>
                  <a:pt x="6096000" y="219943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软件开发环境</a:t>
            </a:r>
          </a:p>
        </p:txBody>
      </p:sp>
      <p:sp>
        <p:nvSpPr>
          <p:cNvPr id="153" name="PA-矩形 152"/>
          <p:cNvSpPr/>
          <p:nvPr>
            <p:custDataLst>
              <p:tags r:id="rId152"/>
            </p:custDataLst>
          </p:nvPr>
        </p:nvSpPr>
        <p:spPr>
          <a:xfrm>
            <a:off x="2587625" y="4549775"/>
            <a:ext cx="4044950" cy="40005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zh-CN" sz="2000" b="0" i="0" u="none" strike="noStrike" kern="1200" cap="none" spc="12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等线" panose="02010600030101010101" pitchFamily="2" charset="-122"/>
                <a:cs typeface="Calibri" panose="020F0502020204030204" charset="0"/>
              </a:rPr>
              <a:t>Software Development Environment</a:t>
            </a:r>
          </a:p>
        </p:txBody>
      </p:sp>
      <p:sp>
        <p:nvSpPr>
          <p:cNvPr id="154" name="PA-同心圆 153"/>
          <p:cNvSpPr/>
          <p:nvPr>
            <p:custDataLst>
              <p:tags r:id="rId153"/>
            </p:custDataLst>
          </p:nvPr>
        </p:nvSpPr>
        <p:spPr>
          <a:xfrm>
            <a:off x="2822575" y="1700213"/>
            <a:ext cx="3498850" cy="3498850"/>
          </a:xfrm>
          <a:prstGeom prst="donut">
            <a:avLst>
              <a:gd name="adj" fmla="val 3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9 0.03704 L -2.08333E-06 -3.7037E-07 E" pathEditMode="relative" ptsTypes="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10208 0.11065 L 2.5E-06 2.59259E-06 E" pathEditMode="relative" ptsTypes="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1927 0.08565 L -0.00417 -0.01157 E" pathEditMode="relative" ptsTypes="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56 0.09907 L -4.16667E-07 2.96296E-06 E" pathEditMode="relative" ptsTypes="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5482 -0.04653 L 1.04167E-06 1.48148E-06 E" pathEditMode="relative" ptsTypes="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8632 -0.11828 L -3.125E-06 -3.33333E-06 E" pathEditMode="relative" ptsTypes="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97 -0.06157 L -4.16667E-07 -4.07407E-06 E" pathEditMode="relative" ptsTypes="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2709 -0.15394 L -4.58333E-06 4.81481E-06 E" pathEditMode="relative" ptsTypes="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3" presetClass="entr" presetSubtype="16" ac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6" presetClass="emph" presetSubtype="0" decel="8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4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1" decel="100000" fill="hold" grpId="0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2.91667E-6 2.59259E-6 L -0.00052 0.01666 " pathEditMode="relative">
                                      <p:cBhvr>
                                        <p:cTn id="30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4.58333E-6 3.7037E-6 L 0.00079 0.01898 " pathEditMode="relative">
                                      <p:cBhvr>
                                        <p:cTn id="30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2.70833E-6 -1.85185E-6 L -0.00065 0.01597 " pathEditMode="relative">
                                      <p:cBhvr>
                                        <p:cTn id="30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2.70833E-6 -3.7037E-7 L -0.0013 0.01875 " pathEditMode="relative">
                                      <p:cBhvr>
                                        <p:cTn id="3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3.75E-6 -4.81481E-6 L -3.75E-6 0.01945 " pathEditMode="relative">
                                      <p:cBhvr>
                                        <p:cTn id="3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-3.95833E-6 -7.40741E-7 L 0.00144 0.01644 " pathEditMode="relative">
                                      <p:cBhvr>
                                        <p:cTn id="3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3.95833E-6 -3.7037E-6 L -3.95833E-6 0.01019 " pathEditMode="relative">
                                      <p:cBhvr>
                                        <p:cTn id="3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4.79167E-6 2.59259E-6 L 4.79167E-6 0.0118 " pathEditMode="relative">
                                      <p:cBhvr>
                                        <p:cTn id="31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2.91667E-6 3.33333E-6 L 2.91667E-6 0.01666 " pathEditMode="relative">
                                      <p:cBhvr>
                                        <p:cTn id="32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1.25E-6 -1.48148E-6 L -1.25E-6 0.02292 " pathEditMode="relative">
                                      <p:cBhvr>
                                        <p:cTn id="3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-1.25E-6 4.07407E-6 L 0.00065 0.01666 " pathEditMode="relative">
                                      <p:cBhvr>
                                        <p:cTn id="32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2.29167E-6 7.40741E-7 L -0.00091 0.01204 " pathEditMode="relative">
                                      <p:cBhvr>
                                        <p:cTn id="3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4.58333E-6 -1.48148E-6 L -0.00066 0.01088 " pathEditMode="relative">
                                      <p:cBhvr>
                                        <p:cTn id="3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2.70833E-6 1.85185E-6 L 0.00052 0.01551 " pathEditMode="relative">
                                      <p:cBhvr>
                                        <p:cTn id="33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1.25E-6 2.59259E-6 L -1.25E-6 0.01227 " pathEditMode="relative">
                                      <p:cBhvr>
                                        <p:cTn id="33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4.375E-6 -7.40741E-7 L 0.00026 0.01181 " pathEditMode="relative">
                                      <p:cBhvr>
                                        <p:cTn id="33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3.54167E-6 -2.59259E-6 L 0.00039 0.01621 " pathEditMode="relative">
                                      <p:cBhvr>
                                        <p:cTn id="33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4.79167E-6 -1.48148E-6 L 0.00039 0.01273 " pathEditMode="relative">
                                      <p:cBhvr>
                                        <p:cTn id="33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4.58333E-6 -3.7037E-6 L -0.00013 0.01621 " pathEditMode="relative">
                                      <p:cBhvr>
                                        <p:cTn id="34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4.58333E-6 7.40741E-7 L 0.00027 0.01088 " pathEditMode="relative">
                                      <p:cBhvr>
                                        <p:cTn id="34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4.79167E-6 4.81481E-6 L -0.00079 0.01111 " pathEditMode="relative">
                                      <p:cBhvr>
                                        <p:cTn id="34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4.16667E-7 -1.85185E-6 L -0.00039 0.0132 " pathEditMode="relative">
                                      <p:cBhvr>
                                        <p:cTn id="3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4.375E-6 -1.48148E-6 L 0.00026 0.01482 " pathEditMode="relative">
                                      <p:cBhvr>
                                        <p:cTn id="34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2.08333E-7 -3.7037E-7 L -2.08333E-7 0.01273 " pathEditMode="relative">
                                      <p:cBhvr>
                                        <p:cTn id="35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4.58333E-6 -1.48148E-6 L 0.00118 0.01783 " pathEditMode="relative">
                                      <p:cBhvr>
                                        <p:cTn id="35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1.66667E-6 1.48148E-6 L -0.00039 0.00833 " pathEditMode="relative">
                                      <p:cBhvr>
                                        <p:cTn id="35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4.375E-6 3.7037E-7 L 0.00105 0.01528 " pathEditMode="relative">
                                      <p:cBhvr>
                                        <p:cTn id="35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2.08333E-7 3.7037E-6 L -0.00052 0.01689 " pathEditMode="relative">
                                      <p:cBhvr>
                                        <p:cTn id="35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2.29167E-6 0 L 2.29167E-6 0.0125 " pathEditMode="relative">
                                      <p:cBhvr>
                                        <p:cTn id="36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4.79167E-6 3.7037E-6 L -0.0004 0.01713 " pathEditMode="relative">
                                      <p:cBhvr>
                                        <p:cTn id="36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-3.33333E-6 -4.81481E-6 L 0.00013 0.00741 " pathEditMode="relative">
                                      <p:cBhvr>
                                        <p:cTn id="36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3.125E-6 3.7037E-7 L -3.125E-6 0.01366 " pathEditMode="relative">
                                      <p:cBhvr>
                                        <p:cTn id="36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1.11022E-16 -2.96296E-6 L 0.00013 0.01204 " pathEditMode="relative">
                                      <p:cBhvr>
                                        <p:cTn id="3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6.25E-7 3.7037E-6 L 0.00065 0.01203 " pathEditMode="relative">
                                      <p:cBhvr>
                                        <p:cTn id="3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2.08333E-7 -4.81481E-6 L -0.00026 0.01204 " pathEditMode="relative">
                                      <p:cBhvr>
                                        <p:cTn id="37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2.08333E-6 7.40741E-7 L 0.00039 0.01157 " pathEditMode="relative">
                                      <p:cBhvr>
                                        <p:cTn id="37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2.91667E-6 7.40741E-7 L 2.91667E-6 0.0081 " pathEditMode="relative">
                                      <p:cBhvr>
                                        <p:cTn id="37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3.125E-6 2.96296E-6 L -0.00065 0.01597 " pathEditMode="relative">
                                      <p:cBhvr>
                                        <p:cTn id="37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3.75E-6 4.07407E-6 L 3.75E-6 0.01458 " pathEditMode="relative">
                                      <p:cBhvr>
                                        <p:cTn id="38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2.08333E-6 -4.81481E-6 L -2.08333E-6 0.01204 " pathEditMode="relative">
                                      <p:cBhvr>
                                        <p:cTn id="38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1.25E-6 -4.81481E-6 L -0.00013 0.01274 " pathEditMode="relative">
                                      <p:cBhvr>
                                        <p:cTn id="38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4.375E-6 7.40741E-7 L -0.00026 0.01296 " pathEditMode="relative">
                                      <p:cBhvr>
                                        <p:cTn id="38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5.55112E-17 -4.81481E-6 L 0.00013 0.01436 " pathEditMode="relative">
                                      <p:cBhvr>
                                        <p:cTn id="38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2.91667E-6 -1.48148E-6 L 0.00039 0.01366 " pathEditMode="relative">
                                      <p:cBhvr>
                                        <p:cTn id="39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2.08333E-7 -4.07407E-6 L 0.00013 0.01343 " pathEditMode="relative">
                                      <p:cBhvr>
                                        <p:cTn id="39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-1.45833E-6 7.40741E-7 L -0.00039 0.01296 " pathEditMode="relative">
                                      <p:cBhvr>
                                        <p:cTn id="39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2.70833E-6 2.96296E-6 L 0.00104 0.01365 " pathEditMode="relative">
                                      <p:cBhvr>
                                        <p:cTn id="39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3.33333E-6 1.85185E-6 L 0.00065 0.00995 " pathEditMode="relative">
                                      <p:cBhvr>
                                        <p:cTn id="39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4.58333E-6 4.07407E-6 L -4.58333E-6 0.0118 " pathEditMode="relative">
                                      <p:cBhvr>
                                        <p:cTn id="40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1.04167E-6 2.59259E-6 L -0.00013 0.0118 " pathEditMode="relative">
                                      <p:cBhvr>
                                        <p:cTn id="40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-4.375E-6 -2.59259E-6 L -0.00026 0.01343 " pathEditMode="relative">
                                      <p:cBhvr>
                                        <p:cTn id="40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2.5E-6 -2.59259E-6 L 2.5E-6 0.01435 " pathEditMode="relative">
                                      <p:cBhvr>
                                        <p:cTn id="40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6.25E-7 4.81481E-6 L -0.00013 0.01157 " pathEditMode="relative">
                                      <p:cBhvr>
                                        <p:cTn id="40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1.45833E-6 -4.81481E-6 L 0.00013 0.01042 " pathEditMode="relative">
                                      <p:cBhvr>
                                        <p:cTn id="4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2.29167E-6 2.22222E-6 L -0.00065 0.01875 " pathEditMode="relative">
                                      <p:cBhvr>
                                        <p:cTn id="4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3" presetID="0" presetClass="entr" presetSubtype="0" decel="100000" autoRev="1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2.5E-6 3.7037E-7 L -0.00026 0.01088 " pathEditMode="relative">
                                      <p:cBhvr>
                                        <p:cTn id="4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5" presetID="12" presetClass="entr" presetSubtype="4" fill="hold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7" dur="25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8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22" presetClass="exit" presetSubtype="4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0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64" presetClass="path" presetSubtype="0" decel="10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-1.45833E-6 -4.81481E-6 L -1.45833E-6 -0.11666 " pathEditMode="relative" ptsTypes="">
                                      <p:cBhvr>
                                        <p:cTn id="423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4" presetID="12" presetClass="entr" presetSubtype="4" fill="hold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25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7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22" presetClass="exit" presetSubtype="4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9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64" presetClass="path" presetSubtype="0" decel="10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6.25E-7 -1.85185E-6 L 6.25E-7 -0.11666 " pathEditMode="relative" ptsTypes="">
                                      <p:cBhvr>
                                        <p:cTn id="432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12" presetClass="entr" presetSubtype="4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5" dur="25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6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22" presetClass="exit" presetSubtype="4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8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64" presetClass="path" presetSubtype="0" decel="100000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-3.95833E-6 1.11111E-6 L -3.95833E-6 -0.11667 " pathEditMode="relative" ptsTypes="">
                                      <p:cBhvr>
                                        <p:cTn id="441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2" presetID="12" presetClass="entr" presetSubtype="4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25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22" presetClass="exit" presetSubtype="4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64" presetClass="path" presetSubtype="0" decel="100000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-4.79167E-6 4.07407E-6 L -4.79167E-6 -0.11667 " pathEditMode="relative" ptsTypes="">
                                      <p:cBhvr>
                                        <p:cTn id="450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1" presetID="12" presetClass="entr" presetSubtype="4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3" dur="25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4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22" presetClass="exit" presetSubtype="4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6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64" presetClass="path" presetSubtype="0" decel="100000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-4.16667E-6 3.7037E-6 L -4.16667E-6 -0.11667 " pathEditMode="relative" ptsTypes="">
                                      <p:cBhvr>
                                        <p:cTn id="459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0" presetID="12" presetClass="entr" presetSubtype="4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25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3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22" presetClass="exit" presetSubtype="4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5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64" presetClass="path" presetSubtype="0" decel="100000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4.79167E-6 3.7037E-6 L -4.79167E-6 -0.11667 " pathEditMode="relative" ptsTypes="">
                                      <p:cBhvr>
                                        <p:cTn id="468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12" presetClass="entr" presetSubtype="4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25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2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22" presetClass="exit" presetSubtype="4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4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64" presetClass="path" presetSubtype="0" decel="100000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4.375E-6 -2.59259E-6 L 4.375E-6 -0.11666 " pathEditMode="relative" ptsTypes="">
                                      <p:cBhvr>
                                        <p:cTn id="477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8" presetID="12" presetClass="entr" presetSubtype="4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25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1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22" presetClass="exit" presetSubtype="4" fill="hold" nodeType="withEffect">
                                  <p:stCondLst>
                                    <p:cond delay="197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3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64" presetClass="path" presetSubtype="0" decel="100000" fill="hold" nodeType="withEffect">
                                  <p:stCondLst>
                                    <p:cond delay="1970"/>
                                  </p:stCondLst>
                                  <p:childTnLst>
                                    <p:animMotion origin="layout" path="M -3.95833E-6 4.81481E-6 L -3.95833E-6 -0.11667 " pathEditMode="relative" ptsTypes="">
                                      <p:cBhvr>
                                        <p:cTn id="486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7" presetID="12" presetClass="entr" presetSubtype="4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9" dur="25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0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22" presetClass="exit" presetSubtype="4" fill="hold" nodeType="withEffect">
                                  <p:stCondLst>
                                    <p:cond delay="197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2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64" presetClass="path" presetSubtype="0" decel="100000" fill="hold" nodeType="withEffect">
                                  <p:stCondLst>
                                    <p:cond delay="1970"/>
                                  </p:stCondLst>
                                  <p:childTnLst>
                                    <p:animMotion origin="layout" path="M 6.25E-7 -1.85185E-6 L 6.25E-7 -0.11666 " pathEditMode="relative" ptsTypes="">
                                      <p:cBhvr>
                                        <p:cTn id="495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6" presetID="10" presetClass="entr" presetSubtype="0" fill="hold" grpId="0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grpId="1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64" presetClass="path" presetSubtype="0" decel="100000" fill="hold" grpId="2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3.33333E-6 4.81481E-6 L 3.33333E-6 -0.25163 " pathEditMode="relative" ptsTypes="">
                                      <p:cBhvr>
                                        <p:cTn id="50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4" presetID="10" presetClass="entr" presetSubtype="0" fill="hold" grpId="0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10" presetClass="exit" presetSubtype="0" fill="hold" grpId="1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64" presetClass="path" presetSubtype="0" decel="100000" fill="hold" grpId="2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-1.875E-6 7.40741E-7 L -1.875E-6 -0.25162 " pathEditMode="relative" ptsTypes="">
                                      <p:cBhvr>
                                        <p:cTn id="5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2" presetID="10" presetClass="entr" presetSubtype="0" fill="hold" grpId="0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grpId="1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64" presetClass="path" presetSubtype="0" decel="100000" fill="hold" grpId="2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-3.54167E-6 -1.11111E-6 L -3.54167E-6 -0.25162 " pathEditMode="relative" ptsTypes="">
                                      <p:cBhvr>
                                        <p:cTn id="5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grpId="0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10" presetClass="exit" presetSubtype="0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64" presetClass="path" presetSubtype="0" decel="100000" fill="hold" grpId="2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3.125E-6 -4.07407E-6 L 3.125E-6 -0.25162 " pathEditMode="relative" ptsTypes="">
                                      <p:cBhvr>
                                        <p:cTn id="5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8" presetID="10" presetClass="entr" presetSubtype="0" fill="hold" grpId="0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10" presetClass="exit" presetSubtype="0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64" presetClass="path" presetSubtype="0" decel="100000" fill="hold" grpId="2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-3.95833E-6 3.7037E-6 L -3.95833E-6 -0.25162 " pathEditMode="relative" ptsTypes="">
                                      <p:cBhvr>
                                        <p:cTn id="5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6" presetID="10" presetClass="entr" presetSubtype="0" fill="hold" grpId="0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64" presetClass="path" presetSubtype="0" decel="100000" fill="hold" grpId="2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-1.875E-6 -2.96296E-6 L -1.875E-6 -0.25162 " pathEditMode="relative" ptsTypes="">
                                      <p:cBhvr>
                                        <p:cTn id="5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4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8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2.70833E-6 -3.7037E-7 L -0.0013 0.01875 " pathEditMode="relative">
                                      <p:cBhvr>
                                        <p:cTn id="5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0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4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1.45833E-6 1.48148E-6 L -1.45833E-6 0.01944 " pathEditMode="relative">
                                      <p:cBhvr>
                                        <p:cTn id="55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6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0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2.70833E-6 -3.7037E-7 L -0.0013 0.01875 " pathEditMode="relative">
                                      <p:cBhvr>
                                        <p:cTn id="56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2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6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1.04167E-6 2.59259E-6 L -0.00013 0.0118 " pathEditMode="relative">
                                      <p:cBhvr>
                                        <p:cTn id="56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8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2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1.45833E-6 -4.81481E-6 L 0.00013 0.01042 " pathEditMode="relative">
                                      <p:cBhvr>
                                        <p:cTn id="57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500"/>
                            </p:stCondLst>
                            <p:childTnLst>
                              <p:par>
                                <p:cTn id="5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0" dur="300" fill="hold"/>
                                        <p:tgtEl>
                                          <p:spTgt spid="15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01" presetID="6" presetClass="emph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702" dur="500" fill="hold"/>
                                        <p:tgtEl>
                                          <p:spTgt spid="150"/>
                                        </p:tgtEl>
                                      </p:cBhvr>
                                      <p:by x="650000" y="650000"/>
                                    </p:animScale>
                                  </p:childTnLst>
                                </p:cTn>
                              </p:par>
                              <p:par>
                                <p:cTn id="70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3.33333E-6 L -0.03229 0.20069 " pathEditMode="relative" ptsTypes="">
                                      <p:cBhvr>
                                        <p:cTn id="70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9167E-6 2.22222E-6 L -0.0336 -0.11019 " pathEditMode="relative" ptsTypes="">
                                      <p:cBhvr>
                                        <p:cTn id="70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-4.07407E-6 L -0.06979 -0.09213 " pathEditMode="relative" ptsTypes="">
                                      <p:cBhvr>
                                        <p:cTn id="7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3.7037E-6 L 0.09804 0.03379 " pathEditMode="relative" ptsTypes="">
                                      <p:cBhvr>
                                        <p:cTn id="7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2.59259E-6 L -0.00665 0.17824 " pathEditMode="relative" ptsTypes="">
                                      <p:cBhvr>
                                        <p:cTn id="7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7 -1.85185E-6 L -0.08099 0.11366 " pathEditMode="relative" ptsTypes="">
                                      <p:cBhvr>
                                        <p:cTn id="7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3.7037E-6 L -0.08268 -0.04306 " pathEditMode="relative" ptsTypes="">
                                      <p:cBhvr>
                                        <p:cTn id="7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25E-6 2.59259E-6 L 0.07422 0.0993 " pathEditMode="relative" ptsTypes="">
                                      <p:cBhvr>
                                        <p:cTn id="71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9349 -0.10255 " pathEditMode="relative" ptsTypes="">
                                      <p:cBhvr>
                                        <p:cTn id="72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3.7037E-7 L 0.0918 0.00278 " pathEditMode="relative" ptsTypes="">
                                      <p:cBhvr>
                                        <p:cTn id="72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7.40741E-7 L 0.08333 0.03912 " pathEditMode="relative" ptsTypes="">
                                      <p:cBhvr>
                                        <p:cTn id="72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11022E-16 -2.96296E-6 L 0.0526 -0.02824 " pathEditMode="relative" ptsTypes="">
                                      <p:cBhvr>
                                        <p:cTn id="7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6.25E-7 4.81481E-6 L 0.03737 -0.12778 " pathEditMode="relative" ptsTypes="">
                                      <p:cBhvr>
                                        <p:cTn id="72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375E-6 3.7037E-7 L -0.08645 0.02245 " pathEditMode="relative" ptsTypes="">
                                      <p:cBhvr>
                                        <p:cTn id="73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3.7037E-7 L 0.03125 -0.13866 " pathEditMode="relative" ptsTypes="">
                                      <p:cBhvr>
                                        <p:cTn id="7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375E-6 -2.59259E-6 L 0.04115 -0.11227 " pathEditMode="relative" ptsTypes="">
                                      <p:cBhvr>
                                        <p:cTn id="73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-2.59259E-6 L 0.05469 -0.09166 " pathEditMode="relative" ptsTypes="">
                                      <p:cBhvr>
                                        <p:cTn id="7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.55112E-17 -4.81481E-6 L -0.0638 -0.08425 " pathEditMode="relative" ptsTypes="">
                                      <p:cBhvr>
                                        <p:cTn id="73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75E-6 4.07407E-6 L -0.09636 -0.03565 " pathEditMode="relative" ptsTypes="">
                                      <p:cBhvr>
                                        <p:cTn id="7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25E-6 -4.81481E-6 L -0.06979 -0.04305 " pathEditMode="relative" ptsTypes="">
                                      <p:cBhvr>
                                        <p:cTn id="74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7.40741E-7 L -0.04597 -0.03542 " pathEditMode="relative" ptsTypes="">
                                      <p:cBhvr>
                                        <p:cTn id="74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25E-6 -1.48148E-6 L -0.0789 0.11736 " pathEditMode="relative" ptsTypes="">
                                      <p:cBhvr>
                                        <p:cTn id="7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25E-6 4.07407E-6 L -0.0651 0.08564 " pathEditMode="relative" ptsTypes="">
                                      <p:cBhvr>
                                        <p:cTn id="74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1.48148E-6 L -0.08724 0.11273 " pathEditMode="relative" ptsTypes="">
                                      <p:cBhvr>
                                        <p:cTn id="75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125E-6 2.96296E-6 L -0.07123 -0.05949 " pathEditMode="relative" ptsTypes="">
                                      <p:cBhvr>
                                        <p:cTn id="75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6 7.40741E-7 L 0.05911 -0.19421 " pathEditMode="relative" ptsTypes="">
                                      <p:cBhvr>
                                        <p:cTn id="75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-4.81481E-6 L 0.05651 -0.13078 " pathEditMode="relative" ptsTypes="">
                                      <p:cBhvr>
                                        <p:cTn id="75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1.85185E-6 L 0.02955 -0.09815 " pathEditMode="relative" ptsTypes="">
                                      <p:cBhvr>
                                        <p:cTn id="75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45833E-6 -4.81481E-6 L 0.03411 -0.13981 " pathEditMode="relative" ptsTypes="">
                                      <p:cBhvr>
                                        <p:cTn id="76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29167E-6 7.40741E-7 L 0.00143 0.18356 " pathEditMode="relative" ptsTypes="">
                                      <p:cBhvr>
                                        <p:cTn id="76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58333E-6 -1.48148E-6 L 0.04427 0.14676 " pathEditMode="relative" ptsTypes="">
                                      <p:cBhvr>
                                        <p:cTn id="76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-3.7037E-6 L 0.04102 0.11274 " pathEditMode="relative" ptsTypes="">
                                      <p:cBhvr>
                                        <p:cTn id="76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3.7037E-7 L 0.03933 0.11389 " pathEditMode="relative" ptsTypes="">
                                      <p:cBhvr>
                                        <p:cTn id="76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-0.07187 -0.06018 " pathEditMode="relative" ptsTypes="">
                                      <p:cBhvr>
                                        <p:cTn id="77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1.48148E-6 L -0.07774 0.00347 " pathEditMode="relative" ptsTypes="">
                                      <p:cBhvr>
                                        <p:cTn id="77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-3.7037E-7 L -0.08633 0.05532 " pathEditMode="relative" ptsTypes="">
                                      <p:cBhvr>
                                        <p:cTn id="77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1.48148E-6 L -0.07343 0.02408 " pathEditMode="relative" ptsTypes="">
                                      <p:cBhvr>
                                        <p:cTn id="77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-1.48148E-6 L -0.04284 -0.10555 " pathEditMode="relative" ptsTypes="">
                                      <p:cBhvr>
                                        <p:cTn id="77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45833E-6 7.40741E-7 L -0.02552 -0.11528 " pathEditMode="relative" ptsTypes="">
                                      <p:cBhvr>
                                        <p:cTn id="78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7.40741E-7 L -0.01081 -0.12708 " pathEditMode="relative" ptsTypes="">
                                      <p:cBhvr>
                                        <p:cTn id="78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2.96296E-6 L 0.03308 -0.13334 " pathEditMode="relative" ptsTypes="">
                                      <p:cBhvr>
                                        <p:cTn id="78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4.07407E-6 L 0.0349 -0.14769 " pathEditMode="relative" ptsTypes="">
                                      <p:cBhvr>
                                        <p:cTn id="78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4.07407E-6 L 0.04714 -0.11343 " pathEditMode="relative" ptsTypes="">
                                      <p:cBhvr>
                                        <p:cTn id="78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33333E-6 -4.81481E-6 L 0.09792 0.01991 " pathEditMode="relative" ptsTypes="">
                                      <p:cBhvr>
                                        <p:cTn id="79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54167E-6 -2.59259E-6 L 0.09726 0.05093 " pathEditMode="relative" ptsTypes="">
                                      <p:cBhvr>
                                        <p:cTn id="79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-1.48148E-6 L 0.07421 0.06921 " pathEditMode="relative" ptsTypes="">
                                      <p:cBhvr>
                                        <p:cTn id="79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1.85185E-6 L 0.07097 0.12569 " pathEditMode="relative" ptsTypes="">
                                      <p:cBhvr>
                                        <p:cTn id="79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3.7037E-6 L 0.07175 0.13287 " pathEditMode="relative" ptsTypes="">
                                      <p:cBhvr>
                                        <p:cTn id="79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7.40741E-7 L 0.04792 0.15023 " pathEditMode="relative" ptsTypes="">
                                      <p:cBhvr>
                                        <p:cTn id="80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4.81481E-6 L -0.05027 0.18611 " pathEditMode="relative" ptsTypes="">
                                      <p:cBhvr>
                                        <p:cTn id="80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2.59259E-6 L -0.00821 0.18518 " pathEditMode="relative" ptsTypes="">
                                      <p:cBhvr>
                                        <p:cTn id="80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3.7037E-6 L -0.00208 0.18819 " pathEditMode="relative" ptsTypes="">
                                      <p:cBhvr>
                                        <p:cTn id="80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1.85185E-6 L 0.01745 0.17685 " pathEditMode="relative" ptsTypes="">
                                      <p:cBhvr>
                                        <p:cTn id="80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-7.40741E-7 L 0.04714 0.1125 " pathEditMode="relative" ptsTypes="">
                                      <p:cBhvr>
                                        <p:cTn id="81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45833E-6 1.48148E-6 L 0.05352 0.09861 " pathEditMode="relative" ptsTypes="">
                                      <p:cBhvr>
                                        <p:cTn id="8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5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6" presetID="53" presetClass="entr" presetSubtype="16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1" presetID="6" presetClass="emph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Scale>
                                      <p:cBhvr>
                                        <p:cTn id="822" dur="250" fill="hold"/>
                                        <p:tgtEl>
                                          <p:spTgt spid="15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23" presetID="10" presetClass="exit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4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3" grpId="1" bldLvl="0" animBg="1"/>
      <p:bldP spid="24" grpId="0" bldLvl="0" animBg="1"/>
      <p:bldP spid="24" grpId="1" bldLvl="0" animBg="1"/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8" grpId="1" bldLvl="0" animBg="1"/>
      <p:bldP spid="29" grpId="0" bldLvl="0" animBg="1"/>
      <p:bldP spid="29" grpId="1" bldLvl="0" animBg="1"/>
      <p:bldP spid="30" grpId="0" bldLvl="0" animBg="1"/>
      <p:bldP spid="30" grpId="1" bldLvl="0" animBg="1"/>
      <p:bldP spid="31" grpId="0" bldLvl="0" animBg="1"/>
      <p:bldP spid="31" grpId="1" bldLvl="0" animBg="1"/>
      <p:bldP spid="32" grpId="0" bldLvl="0" animBg="1"/>
      <p:bldP spid="32" grpId="1" bldLvl="0" animBg="1"/>
      <p:bldP spid="33" grpId="0" bldLvl="0" animBg="1"/>
      <p:bldP spid="33" grpId="1" bldLvl="0" animBg="1"/>
      <p:bldP spid="34" grpId="0" bldLvl="0" animBg="1"/>
      <p:bldP spid="34" grpId="1" bldLvl="0" animBg="1"/>
      <p:bldP spid="35" grpId="0" bldLvl="0" animBg="1"/>
      <p:bldP spid="35" grpId="1" bldLvl="0" animBg="1"/>
      <p:bldP spid="36" grpId="0" bldLvl="0" animBg="1"/>
      <p:bldP spid="36" grpId="1" bldLvl="0" animBg="1"/>
      <p:bldP spid="37" grpId="0" bldLvl="0" animBg="1"/>
      <p:bldP spid="37" grpId="1" bldLvl="0" animBg="1"/>
      <p:bldP spid="38" grpId="0" bldLvl="0" animBg="1"/>
      <p:bldP spid="38" grpId="1" bldLvl="0" animBg="1"/>
      <p:bldP spid="39" grpId="0" bldLvl="0" animBg="1"/>
      <p:bldP spid="39" grpId="1" bldLvl="0" animBg="1"/>
      <p:bldP spid="40" grpId="0" bldLvl="0" animBg="1"/>
      <p:bldP spid="40" grpId="1" bldLvl="0" animBg="1"/>
      <p:bldP spid="41" grpId="0" bldLvl="0" animBg="1"/>
      <p:bldP spid="41" grpId="1" bldLvl="0" animBg="1"/>
      <p:bldP spid="42" grpId="0" bldLvl="0" animBg="1"/>
      <p:bldP spid="42" grpId="1" bldLvl="0" animBg="1"/>
      <p:bldP spid="43" grpId="0" bldLvl="0" animBg="1"/>
      <p:bldP spid="43" grpId="1" bldLvl="0" animBg="1"/>
      <p:bldP spid="44" grpId="0" bldLvl="0" animBg="1"/>
      <p:bldP spid="44" grpId="1" bldLvl="0" animBg="1"/>
      <p:bldP spid="45" grpId="0" bldLvl="0" animBg="1"/>
      <p:bldP spid="45" grpId="1" bldLvl="0" animBg="1"/>
      <p:bldP spid="46" grpId="0" bldLvl="0" animBg="1"/>
      <p:bldP spid="46" grpId="1" bldLvl="0" animBg="1"/>
      <p:bldP spid="47" grpId="0" bldLvl="0" animBg="1"/>
      <p:bldP spid="47" grpId="1" bldLvl="0" animBg="1"/>
      <p:bldP spid="48" grpId="0" bldLvl="0" animBg="1"/>
      <p:bldP spid="48" grpId="1" bldLvl="0" animBg="1"/>
      <p:bldP spid="49" grpId="0" bldLvl="0" animBg="1"/>
      <p:bldP spid="49" grpId="1" bldLvl="0" animBg="1"/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3" grpId="0" bldLvl="0" animBg="1"/>
      <p:bldP spid="53" grpId="1" bldLvl="0" animBg="1"/>
      <p:bldP spid="54" grpId="0" bldLvl="0" animBg="1"/>
      <p:bldP spid="54" grpId="1" bldLvl="0" animBg="1"/>
      <p:bldP spid="55" grpId="0" bldLvl="0" animBg="1"/>
      <p:bldP spid="55" grpId="1" bldLvl="0" animBg="1"/>
      <p:bldP spid="56" grpId="0" bldLvl="0" animBg="1"/>
      <p:bldP spid="56" grpId="1" bldLvl="0" animBg="1"/>
      <p:bldP spid="57" grpId="0" bldLvl="0" animBg="1"/>
      <p:bldP spid="57" grpId="1" bldLvl="0" animBg="1"/>
      <p:bldP spid="58" grpId="0" bldLvl="0" animBg="1"/>
      <p:bldP spid="58" grpId="1" bldLvl="0" animBg="1"/>
      <p:bldP spid="59" grpId="0" bldLvl="0" animBg="1"/>
      <p:bldP spid="59" grpId="1" bldLvl="0" animBg="1"/>
      <p:bldP spid="60" grpId="0" bldLvl="0" animBg="1"/>
      <p:bldP spid="60" grpId="1" bldLvl="0" animBg="1"/>
      <p:bldP spid="61" grpId="0" bldLvl="0" animBg="1"/>
      <p:bldP spid="61" grpId="1" bldLvl="0" animBg="1"/>
      <p:bldP spid="62" grpId="0" bldLvl="0" animBg="1"/>
      <p:bldP spid="62" grpId="1" bldLvl="0" animBg="1"/>
      <p:bldP spid="63" grpId="0" bldLvl="0" animBg="1"/>
      <p:bldP spid="63" grpId="1" bldLvl="0" animBg="1"/>
      <p:bldP spid="64" grpId="0" bldLvl="0" animBg="1"/>
      <p:bldP spid="64" grpId="1" bldLvl="0" animBg="1"/>
      <p:bldP spid="65" grpId="0" bldLvl="0" animBg="1"/>
      <p:bldP spid="65" grpId="1" bldLvl="0" animBg="1"/>
      <p:bldP spid="66" grpId="0" bldLvl="0" animBg="1"/>
      <p:bldP spid="66" grpId="1" bldLvl="0" animBg="1"/>
      <p:bldP spid="67" grpId="0" bldLvl="0" animBg="1"/>
      <p:bldP spid="67" grpId="1" bldLvl="0" animBg="1"/>
      <p:bldP spid="68" grpId="0" bldLvl="0" animBg="1"/>
      <p:bldP spid="68" grpId="1" bldLvl="0" animBg="1"/>
      <p:bldP spid="69" grpId="0" bldLvl="0" animBg="1"/>
      <p:bldP spid="69" grpId="1" bldLvl="0" animBg="1"/>
      <p:bldP spid="70" grpId="0" bldLvl="0" animBg="1"/>
      <p:bldP spid="70" grpId="1" bldLvl="0" animBg="1"/>
      <p:bldP spid="71" grpId="0" bldLvl="0" animBg="1"/>
      <p:bldP spid="71" grpId="1" bldLvl="0" animBg="1"/>
      <p:bldP spid="72" grpId="0" bldLvl="0" animBg="1"/>
      <p:bldP spid="72" grpId="1" bldLvl="0" animBg="1"/>
      <p:bldP spid="84" grpId="0" bldLvl="0" animBg="1"/>
      <p:bldP spid="84" grpId="1" bldLvl="0" animBg="1"/>
      <p:bldP spid="84" grpId="2" bldLvl="0" animBg="1"/>
      <p:bldP spid="85" grpId="0" bldLvl="0" animBg="1"/>
      <p:bldP spid="85" grpId="1" bldLvl="0" animBg="1"/>
      <p:bldP spid="85" grpId="2" bldLvl="0" animBg="1"/>
      <p:bldP spid="86" grpId="0" bldLvl="0" animBg="1"/>
      <p:bldP spid="86" grpId="1" bldLvl="0" animBg="1"/>
      <p:bldP spid="86" grpId="2" bldLvl="0" animBg="1"/>
      <p:bldP spid="87" grpId="0" bldLvl="0" animBg="1"/>
      <p:bldP spid="87" grpId="1" bldLvl="0" animBg="1"/>
      <p:bldP spid="87" grpId="2" bldLvl="0" animBg="1"/>
      <p:bldP spid="88" grpId="0" bldLvl="0" animBg="1"/>
      <p:bldP spid="88" grpId="1" bldLvl="0" animBg="1"/>
      <p:bldP spid="88" grpId="2" bldLvl="0" animBg="1"/>
      <p:bldP spid="89" grpId="0" bldLvl="0" animBg="1"/>
      <p:bldP spid="89" grpId="1" bldLvl="0" animBg="1"/>
      <p:bldP spid="89" grpId="2" bldLvl="0" animBg="1"/>
      <p:bldP spid="90" grpId="0" bldLvl="0" animBg="1"/>
      <p:bldP spid="90" grpId="1" bldLvl="0" animBg="1"/>
      <p:bldP spid="91" grpId="0" bldLvl="0" animBg="1"/>
      <p:bldP spid="91" grpId="1" bldLvl="0" animBg="1"/>
      <p:bldP spid="92" grpId="0" bldLvl="0" animBg="1"/>
      <p:bldP spid="92" grpId="1" bldLvl="0" animBg="1"/>
      <p:bldP spid="93" grpId="0" bldLvl="0" animBg="1"/>
      <p:bldP spid="93" grpId="1" bldLvl="0" animBg="1"/>
      <p:bldP spid="94" grpId="0" bldLvl="0" animBg="1"/>
      <p:bldP spid="94" grpId="1" bldLvl="0" animBg="1"/>
      <p:bldP spid="95" grpId="0" bldLvl="0" animBg="1"/>
      <p:bldP spid="95" grpId="1" bldLvl="0" animBg="1"/>
      <p:bldP spid="96" grpId="0" bldLvl="0" animBg="1"/>
      <p:bldP spid="96" grpId="1" bldLvl="0" animBg="1"/>
      <p:bldP spid="97" grpId="0" bldLvl="0" animBg="1"/>
      <p:bldP spid="97" grpId="1" bldLvl="0" animBg="1"/>
      <p:bldP spid="98" grpId="0" bldLvl="0" animBg="1"/>
      <p:bldP spid="98" grpId="1" bldLvl="0" animBg="1"/>
      <p:bldP spid="99" grpId="0" bldLvl="0" animBg="1"/>
      <p:bldP spid="99" grpId="1" bldLvl="0" animBg="1"/>
      <p:bldP spid="100" grpId="0" bldLvl="0" animBg="1"/>
      <p:bldP spid="100" grpId="1" bldLvl="0" animBg="1"/>
      <p:bldP spid="101" grpId="0" bldLvl="0" animBg="1"/>
      <p:bldP spid="101" grpId="1" bldLvl="0" animBg="1"/>
      <p:bldP spid="102" grpId="0" bldLvl="0" animBg="1"/>
      <p:bldP spid="102" grpId="1" bldLvl="0" animBg="1"/>
      <p:bldP spid="103" grpId="0" bldLvl="0" animBg="1"/>
      <p:bldP spid="103" grpId="1" bldLvl="0" animBg="1"/>
      <p:bldP spid="104" grpId="0" bldLvl="0" animBg="1"/>
      <p:bldP spid="104" grpId="1" bldLvl="0" animBg="1"/>
      <p:bldP spid="105" grpId="0" bldLvl="0" animBg="1"/>
      <p:bldP spid="105" grpId="1" bldLvl="0" animBg="1"/>
      <p:bldP spid="106" grpId="0" bldLvl="0" animBg="1"/>
      <p:bldP spid="106" grpId="1" bldLvl="0" animBg="1"/>
      <p:bldP spid="107" grpId="0" bldLvl="0" animBg="1"/>
      <p:bldP spid="107" grpId="1" bldLvl="0" animBg="1"/>
      <p:bldP spid="108" grpId="0" bldLvl="0" animBg="1"/>
      <p:bldP spid="108" grpId="1" bldLvl="0" animBg="1"/>
      <p:bldP spid="109" grpId="0" bldLvl="0" animBg="1"/>
      <p:bldP spid="109" grpId="1" bldLvl="0" animBg="1"/>
      <p:bldP spid="110" grpId="0" bldLvl="0" animBg="1"/>
      <p:bldP spid="110" grpId="1" bldLvl="0" animBg="1"/>
      <p:bldP spid="111" grpId="0" bldLvl="0" animBg="1"/>
      <p:bldP spid="111" grpId="1" bldLvl="0" animBg="1"/>
      <p:bldP spid="112" grpId="0" bldLvl="0" animBg="1"/>
      <p:bldP spid="112" grpId="1" bldLvl="0" animBg="1"/>
      <p:bldP spid="113" grpId="0" bldLvl="0" animBg="1"/>
      <p:bldP spid="113" grpId="1" bldLvl="0" animBg="1"/>
      <p:bldP spid="114" grpId="0" bldLvl="0" animBg="1"/>
      <p:bldP spid="114" grpId="1" bldLvl="0" animBg="1"/>
      <p:bldP spid="115" grpId="0" bldLvl="0" animBg="1"/>
      <p:bldP spid="115" grpId="1" bldLvl="0" animBg="1"/>
      <p:bldP spid="116" grpId="0" bldLvl="0" animBg="1"/>
      <p:bldP spid="116" grpId="1" bldLvl="0" animBg="1"/>
      <p:bldP spid="117" grpId="0" bldLvl="0" animBg="1"/>
      <p:bldP spid="117" grpId="1" bldLvl="0" animBg="1"/>
      <p:bldP spid="118" grpId="0" bldLvl="0" animBg="1"/>
      <p:bldP spid="118" grpId="1" bldLvl="0" animBg="1"/>
      <p:bldP spid="119" grpId="0" bldLvl="0" animBg="1"/>
      <p:bldP spid="119" grpId="1" bldLvl="0" animBg="1"/>
      <p:bldP spid="120" grpId="0" bldLvl="0" animBg="1"/>
      <p:bldP spid="120" grpId="1" bldLvl="0" animBg="1"/>
      <p:bldP spid="121" grpId="0" bldLvl="0" animBg="1"/>
      <p:bldP spid="121" grpId="1" bldLvl="0" animBg="1"/>
      <p:bldP spid="122" grpId="0" bldLvl="0" animBg="1"/>
      <p:bldP spid="122" grpId="1" bldLvl="0" animBg="1"/>
      <p:bldP spid="123" grpId="0" bldLvl="0" animBg="1"/>
      <p:bldP spid="123" grpId="1" bldLvl="0" animBg="1"/>
      <p:bldP spid="124" grpId="0" bldLvl="0" animBg="1"/>
      <p:bldP spid="124" grpId="1" bldLvl="0" animBg="1"/>
      <p:bldP spid="125" grpId="0" bldLvl="0" animBg="1"/>
      <p:bldP spid="125" grpId="1" bldLvl="0" animBg="1"/>
      <p:bldP spid="126" grpId="0" bldLvl="0" animBg="1"/>
      <p:bldP spid="126" grpId="1" bldLvl="0" animBg="1"/>
      <p:bldP spid="127" grpId="0" bldLvl="0" animBg="1"/>
      <p:bldP spid="127" grpId="1" bldLvl="0" animBg="1"/>
      <p:bldP spid="128" grpId="0" bldLvl="0" animBg="1"/>
      <p:bldP spid="128" grpId="1" bldLvl="0" animBg="1"/>
      <p:bldP spid="129" grpId="0" bldLvl="0" animBg="1"/>
      <p:bldP spid="129" grpId="1" bldLvl="0" animBg="1"/>
      <p:bldP spid="130" grpId="0" bldLvl="0" animBg="1"/>
      <p:bldP spid="130" grpId="1" bldLvl="0" animBg="1"/>
      <p:bldP spid="131" grpId="0" bldLvl="0" animBg="1"/>
      <p:bldP spid="131" grpId="1" bldLvl="0" animBg="1"/>
      <p:bldP spid="132" grpId="0" bldLvl="0" animBg="1"/>
      <p:bldP spid="132" grpId="1" bldLvl="0" animBg="1"/>
      <p:bldP spid="133" grpId="0" bldLvl="0" animBg="1"/>
      <p:bldP spid="133" grpId="1" bldLvl="0" animBg="1"/>
      <p:bldP spid="134" grpId="0" bldLvl="0" animBg="1"/>
      <p:bldP spid="134" grpId="1" bldLvl="0" animBg="1"/>
      <p:bldP spid="135" grpId="0" bldLvl="0" animBg="1"/>
      <p:bldP spid="135" grpId="1" bldLvl="0" animBg="1"/>
      <p:bldP spid="136" grpId="0" bldLvl="0" animBg="1"/>
      <p:bldP spid="136" grpId="1" bldLvl="0" animBg="1"/>
      <p:bldP spid="137" grpId="0" bldLvl="0" animBg="1"/>
      <p:bldP spid="137" grpId="1" bldLvl="0" animBg="1"/>
      <p:bldP spid="138" grpId="0" bldLvl="0" animBg="1"/>
      <p:bldP spid="138" grpId="1" bldLvl="0" animBg="1"/>
      <p:bldP spid="139" grpId="0" bldLvl="0" animBg="1"/>
      <p:bldP spid="139" grpId="1" bldLvl="0" animBg="1"/>
      <p:bldP spid="140" grpId="0" bldLvl="0" animBg="1"/>
      <p:bldP spid="140" grpId="1" bldLvl="0" animBg="1"/>
      <p:bldP spid="141" grpId="0" bldLvl="0" animBg="1"/>
      <p:bldP spid="141" grpId="1" bldLvl="0" animBg="1"/>
      <p:bldP spid="142" grpId="0" bldLvl="0" animBg="1"/>
      <p:bldP spid="142" grpId="1" bldLvl="0" animBg="1"/>
      <p:bldP spid="143" grpId="0" bldLvl="0" animBg="1"/>
      <p:bldP spid="143" grpId="1" bldLvl="0" animBg="1"/>
      <p:bldP spid="144" grpId="0" bldLvl="0" animBg="1"/>
      <p:bldP spid="144" grpId="1" bldLvl="0" animBg="1"/>
      <p:bldP spid="145" grpId="0" bldLvl="0" animBg="1"/>
      <p:bldP spid="146" grpId="0" bldLvl="0" animBg="1"/>
      <p:bldP spid="147" grpId="0" bldLvl="0" animBg="1"/>
      <p:bldP spid="148" grpId="0" bldLvl="0" animBg="1"/>
      <p:bldP spid="149" grpId="0" bldLvl="0" animBg="1"/>
      <p:bldP spid="150" grpId="0" bldLvl="0" animBg="1"/>
      <p:bldP spid="150" grpId="1" bldLvl="0" animBg="1"/>
      <p:bldP spid="150" grpId="2" bldLvl="0" animBg="1"/>
      <p:bldP spid="152" grpId="0" bldLvl="0" animBg="1"/>
      <p:bldP spid="15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Text Box 8"/>
          <p:cNvSpPr txBox="1"/>
          <p:nvPr/>
        </p:nvSpPr>
        <p:spPr>
          <a:xfrm>
            <a:off x="1367155" y="747395"/>
            <a:ext cx="640969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第七章 </a:t>
            </a:r>
            <a:r>
              <a:rPr sz="4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Servlet基础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81835" y="1560195"/>
            <a:ext cx="6616700" cy="5262880"/>
            <a:chOff x="2980" y="2290"/>
            <a:chExt cx="10420" cy="8288"/>
          </a:xfrm>
        </p:grpSpPr>
        <p:grpSp>
          <p:nvGrpSpPr>
            <p:cNvPr id="5" name="组合 4"/>
            <p:cNvGrpSpPr/>
            <p:nvPr/>
          </p:nvGrpSpPr>
          <p:grpSpPr>
            <a:xfrm>
              <a:off x="2980" y="2290"/>
              <a:ext cx="8441" cy="8288"/>
              <a:chOff x="3483" y="2290"/>
              <a:chExt cx="7774" cy="7114"/>
            </a:xfrm>
          </p:grpSpPr>
          <p:sp>
            <p:nvSpPr>
              <p:cNvPr id="8196" name="矩形 1"/>
              <p:cNvSpPr/>
              <p:nvPr/>
            </p:nvSpPr>
            <p:spPr>
              <a:xfrm>
                <a:off x="4035" y="2290"/>
                <a:ext cx="7222" cy="711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Servlet</a:t>
                </a:r>
                <a:r>
                  <a:rPr lang="zh-CN" altLang="en-US" sz="2800" b="1" dirty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概述</a:t>
                </a:r>
              </a:p>
              <a:p>
                <a:pPr algn="l">
                  <a:lnSpc>
                    <a:spcPct val="150000"/>
                  </a:lnSpc>
                </a:pPr>
                <a:r>
                  <a:rPr sz="2800" b="1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Servlet工作原理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Servlet的部署、创建与运行</a:t>
                </a:r>
              </a:p>
              <a:p>
                <a:pPr algn="l">
                  <a:lnSpc>
                    <a:spcPct val="150000"/>
                  </a:lnSpc>
                </a:pPr>
                <a:r>
                  <a:rPr sz="2800" b="1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通过JSP页面访问Servlet</a:t>
                </a:r>
              </a:p>
              <a:p>
                <a:pPr algn="l">
                  <a:lnSpc>
                    <a:spcPct val="150000"/>
                  </a:lnSpc>
                </a:pPr>
                <a:r>
                  <a:rPr sz="2800" b="1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共享变量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doGet、doPost方法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重定向与转发</a:t>
                </a:r>
              </a:p>
              <a:p>
                <a:pPr algn="l">
                  <a:lnSpc>
                    <a:spcPct val="150000"/>
                  </a:lnSpc>
                </a:pPr>
                <a:endParaRPr sz="2800" b="1" dirty="0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" name=" 226"/>
              <p:cNvSpPr/>
              <p:nvPr/>
            </p:nvSpPr>
            <p:spPr>
              <a:xfrm>
                <a:off x="3483" y="6960"/>
                <a:ext cx="453" cy="413"/>
              </a:xfrm>
              <a:custGeom>
                <a:avLst/>
                <a:gdLst>
                  <a:gd name="connsiteX0" fmla="*/ 1846300 w 4171682"/>
                  <a:gd name="connsiteY0" fmla="*/ 0 h 3589654"/>
                  <a:gd name="connsiteX1" fmla="*/ 2325378 w 4171682"/>
                  <a:gd name="connsiteY1" fmla="*/ 0 h 3589654"/>
                  <a:gd name="connsiteX2" fmla="*/ 4171682 w 4171682"/>
                  <a:gd name="connsiteY2" fmla="*/ 3183284 h 3589654"/>
                  <a:gd name="connsiteX3" fmla="*/ 3937064 w 4171682"/>
                  <a:gd name="connsiteY3" fmla="*/ 3589654 h 3589654"/>
                  <a:gd name="connsiteX4" fmla="*/ 234622 w 4171682"/>
                  <a:gd name="connsiteY4" fmla="*/ 3589654 h 3589654"/>
                  <a:gd name="connsiteX5" fmla="*/ 0 w 4171682"/>
                  <a:gd name="connsiteY5" fmla="*/ 3183277 h 3589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71682" h="3589654">
                    <a:moveTo>
                      <a:pt x="1846300" y="0"/>
                    </a:moveTo>
                    <a:lnTo>
                      <a:pt x="2325378" y="0"/>
                    </a:lnTo>
                    <a:lnTo>
                      <a:pt x="4171682" y="3183284"/>
                    </a:lnTo>
                    <a:lnTo>
                      <a:pt x="3937064" y="3589654"/>
                    </a:lnTo>
                    <a:lnTo>
                      <a:pt x="234622" y="3589654"/>
                    </a:lnTo>
                    <a:lnTo>
                      <a:pt x="0" y="318327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strike="noStrike" noProof="1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 226"/>
              <p:cNvSpPr/>
              <p:nvPr/>
            </p:nvSpPr>
            <p:spPr>
              <a:xfrm>
                <a:off x="3483" y="7855"/>
                <a:ext cx="453" cy="413"/>
              </a:xfrm>
              <a:custGeom>
                <a:avLst/>
                <a:gdLst>
                  <a:gd name="connsiteX0" fmla="*/ 1846300 w 4171682"/>
                  <a:gd name="connsiteY0" fmla="*/ 0 h 3589654"/>
                  <a:gd name="connsiteX1" fmla="*/ 2325378 w 4171682"/>
                  <a:gd name="connsiteY1" fmla="*/ 0 h 3589654"/>
                  <a:gd name="connsiteX2" fmla="*/ 4171682 w 4171682"/>
                  <a:gd name="connsiteY2" fmla="*/ 3183284 h 3589654"/>
                  <a:gd name="connsiteX3" fmla="*/ 3937064 w 4171682"/>
                  <a:gd name="connsiteY3" fmla="*/ 3589654 h 3589654"/>
                  <a:gd name="connsiteX4" fmla="*/ 234622 w 4171682"/>
                  <a:gd name="connsiteY4" fmla="*/ 3589654 h 3589654"/>
                  <a:gd name="connsiteX5" fmla="*/ 0 w 4171682"/>
                  <a:gd name="connsiteY5" fmla="*/ 3183277 h 3589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71682" h="3589654">
                    <a:moveTo>
                      <a:pt x="1846300" y="0"/>
                    </a:moveTo>
                    <a:lnTo>
                      <a:pt x="2325378" y="0"/>
                    </a:lnTo>
                    <a:lnTo>
                      <a:pt x="4171682" y="3183284"/>
                    </a:lnTo>
                    <a:lnTo>
                      <a:pt x="3937064" y="3589654"/>
                    </a:lnTo>
                    <a:lnTo>
                      <a:pt x="234622" y="3589654"/>
                    </a:lnTo>
                    <a:lnTo>
                      <a:pt x="0" y="318327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strike="noStrike" noProof="1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8207" name="组合 12"/>
              <p:cNvGrpSpPr/>
              <p:nvPr/>
            </p:nvGrpSpPr>
            <p:grpSpPr>
              <a:xfrm>
                <a:off x="3483" y="2683"/>
                <a:ext cx="452" cy="3812"/>
                <a:chOff x="4563" y="3277"/>
                <a:chExt cx="568" cy="4177"/>
              </a:xfrm>
            </p:grpSpPr>
            <p:sp>
              <p:nvSpPr>
                <p:cNvPr id="8" name=" 226"/>
                <p:cNvSpPr/>
                <p:nvPr/>
              </p:nvSpPr>
              <p:spPr>
                <a:xfrm>
                  <a:off x="4563" y="3277"/>
                  <a:ext cx="568" cy="453"/>
                </a:xfrm>
                <a:custGeom>
                  <a:avLst/>
                  <a:gdLst>
                    <a:gd name="connsiteX0" fmla="*/ 1846300 w 4171682"/>
                    <a:gd name="connsiteY0" fmla="*/ 0 h 3589654"/>
                    <a:gd name="connsiteX1" fmla="*/ 2325378 w 4171682"/>
                    <a:gd name="connsiteY1" fmla="*/ 0 h 3589654"/>
                    <a:gd name="connsiteX2" fmla="*/ 4171682 w 4171682"/>
                    <a:gd name="connsiteY2" fmla="*/ 3183284 h 3589654"/>
                    <a:gd name="connsiteX3" fmla="*/ 3937064 w 4171682"/>
                    <a:gd name="connsiteY3" fmla="*/ 3589654 h 3589654"/>
                    <a:gd name="connsiteX4" fmla="*/ 234622 w 4171682"/>
                    <a:gd name="connsiteY4" fmla="*/ 3589654 h 3589654"/>
                    <a:gd name="connsiteX5" fmla="*/ 0 w 4171682"/>
                    <a:gd name="connsiteY5" fmla="*/ 3183277 h 358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71682" h="3589654">
                      <a:moveTo>
                        <a:pt x="1846300" y="0"/>
                      </a:moveTo>
                      <a:lnTo>
                        <a:pt x="2325378" y="0"/>
                      </a:lnTo>
                      <a:lnTo>
                        <a:pt x="4171682" y="3183284"/>
                      </a:lnTo>
                      <a:lnTo>
                        <a:pt x="3937064" y="3589654"/>
                      </a:lnTo>
                      <a:lnTo>
                        <a:pt x="234622" y="3589654"/>
                      </a:lnTo>
                      <a:lnTo>
                        <a:pt x="0" y="318327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strike="noStrike" noProof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 226"/>
                <p:cNvSpPr/>
                <p:nvPr/>
              </p:nvSpPr>
              <p:spPr>
                <a:xfrm>
                  <a:off x="4563" y="4214"/>
                  <a:ext cx="568" cy="453"/>
                </a:xfrm>
                <a:custGeom>
                  <a:avLst/>
                  <a:gdLst>
                    <a:gd name="connsiteX0" fmla="*/ 1846300 w 4171682"/>
                    <a:gd name="connsiteY0" fmla="*/ 0 h 3589654"/>
                    <a:gd name="connsiteX1" fmla="*/ 2325378 w 4171682"/>
                    <a:gd name="connsiteY1" fmla="*/ 0 h 3589654"/>
                    <a:gd name="connsiteX2" fmla="*/ 4171682 w 4171682"/>
                    <a:gd name="connsiteY2" fmla="*/ 3183284 h 3589654"/>
                    <a:gd name="connsiteX3" fmla="*/ 3937064 w 4171682"/>
                    <a:gd name="connsiteY3" fmla="*/ 3589654 h 3589654"/>
                    <a:gd name="connsiteX4" fmla="*/ 234622 w 4171682"/>
                    <a:gd name="connsiteY4" fmla="*/ 3589654 h 3589654"/>
                    <a:gd name="connsiteX5" fmla="*/ 0 w 4171682"/>
                    <a:gd name="connsiteY5" fmla="*/ 3183277 h 358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71682" h="3589654">
                      <a:moveTo>
                        <a:pt x="1846300" y="0"/>
                      </a:moveTo>
                      <a:lnTo>
                        <a:pt x="2325378" y="0"/>
                      </a:lnTo>
                      <a:lnTo>
                        <a:pt x="4171682" y="3183284"/>
                      </a:lnTo>
                      <a:lnTo>
                        <a:pt x="3937064" y="3589654"/>
                      </a:lnTo>
                      <a:lnTo>
                        <a:pt x="234622" y="3589654"/>
                      </a:lnTo>
                      <a:lnTo>
                        <a:pt x="0" y="318327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strike="noStrike" noProof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 226"/>
                <p:cNvSpPr/>
                <p:nvPr/>
              </p:nvSpPr>
              <p:spPr>
                <a:xfrm>
                  <a:off x="4563" y="5182"/>
                  <a:ext cx="568" cy="453"/>
                </a:xfrm>
                <a:custGeom>
                  <a:avLst/>
                  <a:gdLst>
                    <a:gd name="connsiteX0" fmla="*/ 1846300 w 4171682"/>
                    <a:gd name="connsiteY0" fmla="*/ 0 h 3589654"/>
                    <a:gd name="connsiteX1" fmla="*/ 2325378 w 4171682"/>
                    <a:gd name="connsiteY1" fmla="*/ 0 h 3589654"/>
                    <a:gd name="connsiteX2" fmla="*/ 4171682 w 4171682"/>
                    <a:gd name="connsiteY2" fmla="*/ 3183284 h 3589654"/>
                    <a:gd name="connsiteX3" fmla="*/ 3937064 w 4171682"/>
                    <a:gd name="connsiteY3" fmla="*/ 3589654 h 3589654"/>
                    <a:gd name="connsiteX4" fmla="*/ 234622 w 4171682"/>
                    <a:gd name="connsiteY4" fmla="*/ 3589654 h 3589654"/>
                    <a:gd name="connsiteX5" fmla="*/ 0 w 4171682"/>
                    <a:gd name="connsiteY5" fmla="*/ 3183277 h 358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71682" h="3589654">
                      <a:moveTo>
                        <a:pt x="1846300" y="0"/>
                      </a:moveTo>
                      <a:lnTo>
                        <a:pt x="2325378" y="0"/>
                      </a:lnTo>
                      <a:lnTo>
                        <a:pt x="4171682" y="3183284"/>
                      </a:lnTo>
                      <a:lnTo>
                        <a:pt x="3937064" y="3589654"/>
                      </a:lnTo>
                      <a:lnTo>
                        <a:pt x="234622" y="3589654"/>
                      </a:lnTo>
                      <a:lnTo>
                        <a:pt x="0" y="318327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strike="noStrike" noProof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 226"/>
                <p:cNvSpPr/>
                <p:nvPr/>
              </p:nvSpPr>
              <p:spPr>
                <a:xfrm>
                  <a:off x="4563" y="6144"/>
                  <a:ext cx="568" cy="426"/>
                </a:xfrm>
                <a:custGeom>
                  <a:avLst/>
                  <a:gdLst>
                    <a:gd name="connsiteX0" fmla="*/ 1846300 w 4171682"/>
                    <a:gd name="connsiteY0" fmla="*/ 0 h 3589654"/>
                    <a:gd name="connsiteX1" fmla="*/ 2325378 w 4171682"/>
                    <a:gd name="connsiteY1" fmla="*/ 0 h 3589654"/>
                    <a:gd name="connsiteX2" fmla="*/ 4171682 w 4171682"/>
                    <a:gd name="connsiteY2" fmla="*/ 3183284 h 3589654"/>
                    <a:gd name="connsiteX3" fmla="*/ 3937064 w 4171682"/>
                    <a:gd name="connsiteY3" fmla="*/ 3589654 h 3589654"/>
                    <a:gd name="connsiteX4" fmla="*/ 234622 w 4171682"/>
                    <a:gd name="connsiteY4" fmla="*/ 3589654 h 3589654"/>
                    <a:gd name="connsiteX5" fmla="*/ 0 w 4171682"/>
                    <a:gd name="connsiteY5" fmla="*/ 3183277 h 358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71682" h="3589654">
                      <a:moveTo>
                        <a:pt x="1846300" y="0"/>
                      </a:moveTo>
                      <a:lnTo>
                        <a:pt x="2325378" y="0"/>
                      </a:lnTo>
                      <a:lnTo>
                        <a:pt x="4171682" y="3183284"/>
                      </a:lnTo>
                      <a:lnTo>
                        <a:pt x="3937064" y="3589654"/>
                      </a:lnTo>
                      <a:lnTo>
                        <a:pt x="234622" y="3589654"/>
                      </a:lnTo>
                      <a:lnTo>
                        <a:pt x="0" y="318327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strike="noStrike" noProof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 226"/>
                <p:cNvSpPr/>
                <p:nvPr/>
              </p:nvSpPr>
              <p:spPr>
                <a:xfrm>
                  <a:off x="4563" y="7001"/>
                  <a:ext cx="568" cy="453"/>
                </a:xfrm>
                <a:custGeom>
                  <a:avLst/>
                  <a:gdLst>
                    <a:gd name="connsiteX0" fmla="*/ 1846300 w 4171682"/>
                    <a:gd name="connsiteY0" fmla="*/ 0 h 3589654"/>
                    <a:gd name="connsiteX1" fmla="*/ 2325378 w 4171682"/>
                    <a:gd name="connsiteY1" fmla="*/ 0 h 3589654"/>
                    <a:gd name="connsiteX2" fmla="*/ 4171682 w 4171682"/>
                    <a:gd name="connsiteY2" fmla="*/ 3183284 h 3589654"/>
                    <a:gd name="connsiteX3" fmla="*/ 3937064 w 4171682"/>
                    <a:gd name="connsiteY3" fmla="*/ 3589654 h 3589654"/>
                    <a:gd name="connsiteX4" fmla="*/ 234622 w 4171682"/>
                    <a:gd name="connsiteY4" fmla="*/ 3589654 h 3589654"/>
                    <a:gd name="connsiteX5" fmla="*/ 0 w 4171682"/>
                    <a:gd name="connsiteY5" fmla="*/ 3183277 h 358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71682" h="3589654">
                      <a:moveTo>
                        <a:pt x="1846300" y="0"/>
                      </a:moveTo>
                      <a:lnTo>
                        <a:pt x="2325378" y="0"/>
                      </a:lnTo>
                      <a:lnTo>
                        <a:pt x="4171682" y="3183284"/>
                      </a:lnTo>
                      <a:lnTo>
                        <a:pt x="3937064" y="3589654"/>
                      </a:lnTo>
                      <a:lnTo>
                        <a:pt x="234622" y="3589654"/>
                      </a:lnTo>
                      <a:lnTo>
                        <a:pt x="0" y="318327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strike="noStrike" noProof="1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1" name="组合 30"/>
            <p:cNvGrpSpPr/>
            <p:nvPr/>
          </p:nvGrpSpPr>
          <p:grpSpPr>
            <a:xfrm>
              <a:off x="10974" y="2748"/>
              <a:ext cx="2425" cy="1476"/>
              <a:chOff x="10974" y="2748"/>
              <a:chExt cx="2425" cy="1476"/>
            </a:xfrm>
          </p:grpSpPr>
          <p:sp>
            <p:nvSpPr>
              <p:cNvPr id="2" name="右大括号 1"/>
              <p:cNvSpPr/>
              <p:nvPr/>
            </p:nvSpPr>
            <p:spPr>
              <a:xfrm>
                <a:off x="10974" y="2748"/>
                <a:ext cx="550" cy="1477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28" name="文本框 13"/>
              <p:cNvSpPr txBox="1"/>
              <p:nvPr/>
            </p:nvSpPr>
            <p:spPr>
              <a:xfrm>
                <a:off x="11673" y="3196"/>
                <a:ext cx="1727" cy="5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第一讲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0974" y="4570"/>
              <a:ext cx="2247" cy="916"/>
              <a:chOff x="10974" y="4570"/>
              <a:chExt cx="2247" cy="916"/>
            </a:xfrm>
          </p:grpSpPr>
          <p:sp>
            <p:nvSpPr>
              <p:cNvPr id="19" name="文本框 13"/>
              <p:cNvSpPr txBox="1"/>
              <p:nvPr/>
            </p:nvSpPr>
            <p:spPr>
              <a:xfrm>
                <a:off x="11673" y="4724"/>
                <a:ext cx="1548" cy="5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第二讲</a:t>
                </a:r>
              </a:p>
            </p:txBody>
          </p:sp>
          <p:sp>
            <p:nvSpPr>
              <p:cNvPr id="18" name="右大括号 17"/>
              <p:cNvSpPr/>
              <p:nvPr/>
            </p:nvSpPr>
            <p:spPr>
              <a:xfrm>
                <a:off x="10974" y="4570"/>
                <a:ext cx="549" cy="917"/>
              </a:xfrm>
              <a:prstGeom prst="rightBrace">
                <a:avLst>
                  <a:gd name="adj1" fmla="val 8333"/>
                  <a:gd name="adj2" fmla="val 4870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0974" y="5564"/>
              <a:ext cx="2247" cy="917"/>
              <a:chOff x="10974" y="4570"/>
              <a:chExt cx="2247" cy="917"/>
            </a:xfrm>
          </p:grpSpPr>
          <p:sp>
            <p:nvSpPr>
              <p:cNvPr id="33" name="文本框 13"/>
              <p:cNvSpPr txBox="1"/>
              <p:nvPr/>
            </p:nvSpPr>
            <p:spPr>
              <a:xfrm>
                <a:off x="11673" y="4724"/>
                <a:ext cx="1548" cy="5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第三讲</a:t>
                </a:r>
              </a:p>
            </p:txBody>
          </p:sp>
          <p:sp>
            <p:nvSpPr>
              <p:cNvPr id="34" name="右大括号 33"/>
              <p:cNvSpPr/>
              <p:nvPr/>
            </p:nvSpPr>
            <p:spPr>
              <a:xfrm>
                <a:off x="10974" y="4570"/>
                <a:ext cx="549" cy="917"/>
              </a:xfrm>
              <a:prstGeom prst="rightBrace">
                <a:avLst>
                  <a:gd name="adj1" fmla="val 8333"/>
                  <a:gd name="adj2" fmla="val 4870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0974" y="6735"/>
              <a:ext cx="2426" cy="1477"/>
              <a:chOff x="10974" y="2748"/>
              <a:chExt cx="2426" cy="1477"/>
            </a:xfrm>
          </p:grpSpPr>
          <p:sp>
            <p:nvSpPr>
              <p:cNvPr id="36" name="右大括号 35"/>
              <p:cNvSpPr/>
              <p:nvPr/>
            </p:nvSpPr>
            <p:spPr>
              <a:xfrm>
                <a:off x="10974" y="2748"/>
                <a:ext cx="550" cy="1477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13"/>
              <p:cNvSpPr txBox="1"/>
              <p:nvPr/>
            </p:nvSpPr>
            <p:spPr>
              <a:xfrm>
                <a:off x="11673" y="3196"/>
                <a:ext cx="1727" cy="5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第四讲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0974" y="8484"/>
              <a:ext cx="2247" cy="917"/>
              <a:chOff x="10974" y="4570"/>
              <a:chExt cx="2247" cy="917"/>
            </a:xfrm>
          </p:grpSpPr>
          <p:sp>
            <p:nvSpPr>
              <p:cNvPr id="39" name="文本框 13"/>
              <p:cNvSpPr txBox="1"/>
              <p:nvPr/>
            </p:nvSpPr>
            <p:spPr>
              <a:xfrm>
                <a:off x="11673" y="4724"/>
                <a:ext cx="1548" cy="5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第五讲</a:t>
                </a:r>
              </a:p>
            </p:txBody>
          </p:sp>
          <p:sp>
            <p:nvSpPr>
              <p:cNvPr id="40" name="右大括号 39"/>
              <p:cNvSpPr/>
              <p:nvPr/>
            </p:nvSpPr>
            <p:spPr>
              <a:xfrm>
                <a:off x="10974" y="4570"/>
                <a:ext cx="549" cy="917"/>
              </a:xfrm>
              <a:prstGeom prst="rightBrace">
                <a:avLst>
                  <a:gd name="adj1" fmla="val 8333"/>
                  <a:gd name="adj2" fmla="val 4870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2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Text Box 8"/>
          <p:cNvSpPr txBox="1"/>
          <p:nvPr/>
        </p:nvSpPr>
        <p:spPr>
          <a:xfrm>
            <a:off x="1237615" y="1428750"/>
            <a:ext cx="666877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第七章 </a:t>
            </a:r>
            <a:r>
              <a:rPr lang="en-US" altLang="zh-CN" sz="4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Servlet</a:t>
            </a:r>
            <a:r>
              <a:rPr lang="zh-CN" altLang="en-US" sz="4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基础</a:t>
            </a:r>
          </a:p>
        </p:txBody>
      </p:sp>
      <p:sp>
        <p:nvSpPr>
          <p:cNvPr id="10244" name="矩形 1"/>
          <p:cNvSpPr/>
          <p:nvPr/>
        </p:nvSpPr>
        <p:spPr>
          <a:xfrm>
            <a:off x="3868738" y="3282950"/>
            <a:ext cx="1407795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第四讲</a:t>
            </a:r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altLang="en-US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Servlet概述</a:t>
            </a:r>
            <a:endParaRPr sz="2800" b="1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30605"/>
            <a:ext cx="8229600" cy="709930"/>
          </a:xfrm>
          <a:solidFill>
            <a:srgbClr val="5B9BD5"/>
          </a:solidFill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前节回顾</a:t>
            </a: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92748" y="1245058"/>
            <a:ext cx="8510270" cy="5222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eaLnBrk="1" hangingPunct="1">
              <a:buFont typeface="Wingdings" panose="05000000000000000000" pitchFamily="2" charset="2"/>
            </a:pPr>
            <a:endParaRPr kumimoji="1" lang="zh-CN" altLang="en-US" dirty="0" smtClean="0">
              <a:solidFill>
                <a:schemeClr val="accent6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9120" y="2315210"/>
            <a:ext cx="8336280" cy="4152900"/>
            <a:chOff x="1023" y="3000"/>
            <a:chExt cx="13128" cy="6540"/>
          </a:xfrm>
        </p:grpSpPr>
        <p:sp>
          <p:nvSpPr>
            <p:cNvPr id="29" name="Line 17"/>
            <p:cNvSpPr/>
            <p:nvPr/>
          </p:nvSpPr>
          <p:spPr>
            <a:xfrm>
              <a:off x="9642" y="3000"/>
              <a:ext cx="0" cy="64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" name="Oval 4"/>
            <p:cNvSpPr/>
            <p:nvPr/>
          </p:nvSpPr>
          <p:spPr>
            <a:xfrm>
              <a:off x="1023" y="3639"/>
              <a:ext cx="1857" cy="100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algn="ctr" eaLnBrk="1" hangingPunct="1">
                <a:lnSpc>
                  <a:spcPct val="100000"/>
                </a:lnSpc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浏览器</a:t>
              </a:r>
            </a:p>
          </p:txBody>
        </p:sp>
        <p:sp>
          <p:nvSpPr>
            <p:cNvPr id="33" name="Oval 5"/>
            <p:cNvSpPr/>
            <p:nvPr/>
          </p:nvSpPr>
          <p:spPr>
            <a:xfrm>
              <a:off x="1023" y="5439"/>
              <a:ext cx="1857" cy="100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浏览器</a:t>
              </a:r>
            </a:p>
          </p:txBody>
        </p:sp>
        <p:sp>
          <p:nvSpPr>
            <p:cNvPr id="34" name="Oval 6"/>
            <p:cNvSpPr/>
            <p:nvPr/>
          </p:nvSpPr>
          <p:spPr>
            <a:xfrm>
              <a:off x="1023" y="7408"/>
              <a:ext cx="1857" cy="100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浏览器</a:t>
              </a:r>
            </a:p>
          </p:txBody>
        </p:sp>
        <p:sp>
          <p:nvSpPr>
            <p:cNvPr id="35" name="Oval 7"/>
            <p:cNvSpPr/>
            <p:nvPr/>
          </p:nvSpPr>
          <p:spPr>
            <a:xfrm>
              <a:off x="5394" y="5137"/>
              <a:ext cx="3054" cy="262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功能实现</a:t>
              </a:r>
              <a:endPara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" name="AutoShape 8"/>
            <p:cNvSpPr/>
            <p:nvPr/>
          </p:nvSpPr>
          <p:spPr>
            <a:xfrm>
              <a:off x="5131" y="4101"/>
              <a:ext cx="3583" cy="4031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AutoShape 9"/>
            <p:cNvSpPr/>
            <p:nvPr/>
          </p:nvSpPr>
          <p:spPr>
            <a:xfrm>
              <a:off x="11499" y="6279"/>
              <a:ext cx="2653" cy="2013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</a:t>
              </a: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DB</a:t>
              </a:r>
            </a:p>
          </p:txBody>
        </p:sp>
        <p:sp>
          <p:nvSpPr>
            <p:cNvPr id="38" name="Rectangle 10"/>
            <p:cNvSpPr/>
            <p:nvPr/>
          </p:nvSpPr>
          <p:spPr>
            <a:xfrm>
              <a:off x="10306" y="3497"/>
              <a:ext cx="1062" cy="4835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</a:t>
              </a: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据</a:t>
              </a: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库</a:t>
              </a: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服</a:t>
              </a: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务</a:t>
              </a: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器</a:t>
              </a:r>
            </a:p>
          </p:txBody>
        </p:sp>
        <p:sp>
          <p:nvSpPr>
            <p:cNvPr id="39" name="Line 11"/>
            <p:cNvSpPr/>
            <p:nvPr/>
          </p:nvSpPr>
          <p:spPr>
            <a:xfrm>
              <a:off x="2876" y="4101"/>
              <a:ext cx="105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" name="Line 12"/>
            <p:cNvSpPr/>
            <p:nvPr/>
          </p:nvSpPr>
          <p:spPr>
            <a:xfrm>
              <a:off x="3935" y="4101"/>
              <a:ext cx="0" cy="38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" name="Line 13"/>
            <p:cNvSpPr/>
            <p:nvPr/>
          </p:nvSpPr>
          <p:spPr>
            <a:xfrm flipV="1">
              <a:off x="2876" y="7927"/>
              <a:ext cx="105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" name="Line 14"/>
            <p:cNvSpPr/>
            <p:nvPr/>
          </p:nvSpPr>
          <p:spPr>
            <a:xfrm>
              <a:off x="2876" y="5914"/>
              <a:ext cx="225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" name="Line 15"/>
            <p:cNvSpPr/>
            <p:nvPr/>
          </p:nvSpPr>
          <p:spPr>
            <a:xfrm>
              <a:off x="8711" y="5914"/>
              <a:ext cx="159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" name="Text Box 18"/>
            <p:cNvSpPr txBox="1"/>
            <p:nvPr/>
          </p:nvSpPr>
          <p:spPr>
            <a:xfrm>
              <a:off x="5462" y="4182"/>
              <a:ext cx="2987" cy="7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Web 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服务器</a:t>
              </a:r>
              <a:endPara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Line 16"/>
            <p:cNvSpPr/>
            <p:nvPr/>
          </p:nvSpPr>
          <p:spPr>
            <a:xfrm>
              <a:off x="4467" y="3092"/>
              <a:ext cx="0" cy="64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4" name="Oval 7"/>
            <p:cNvSpPr/>
            <p:nvPr/>
          </p:nvSpPr>
          <p:spPr>
            <a:xfrm>
              <a:off x="5393" y="5144"/>
              <a:ext cx="3054" cy="262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Servlet/JSP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57200" y="1851660"/>
            <a:ext cx="1402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B/S架构</a:t>
            </a:r>
          </a:p>
        </p:txBody>
      </p:sp>
      <p:pic>
        <p:nvPicPr>
          <p:cNvPr id="2" name="图片 1" descr="C:/Users/12980/AppData/Local/Temp/kaimatting_20190814235917/output_20190814235935..pngoutput_20190814235935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06" y="5344761"/>
            <a:ext cx="1178189" cy="151320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4461 0.003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2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66 0.00232 L 0.69166 0.006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929005" y="123825"/>
            <a:ext cx="5982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共享变量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80365" y="2145665"/>
            <a:ext cx="8086090" cy="645160"/>
            <a:chOff x="556" y="2082"/>
            <a:chExt cx="12734" cy="1016"/>
          </a:xfrm>
        </p:grpSpPr>
        <p:sp>
          <p:nvSpPr>
            <p:cNvPr id="24" name=" 2050"/>
            <p:cNvSpPr>
              <a:spLocks noChangeAspect="1"/>
            </p:cNvSpPr>
            <p:nvPr/>
          </p:nvSpPr>
          <p:spPr bwMode="auto">
            <a:xfrm>
              <a:off x="556" y="2365"/>
              <a:ext cx="407" cy="624"/>
            </a:xfrm>
            <a:custGeom>
              <a:avLst/>
              <a:gdLst/>
              <a:ahLst/>
              <a:cxnLst/>
              <a:rect l="0" t="0" r="r" b="b"/>
              <a:pathLst>
                <a:path w="1646238" h="2433638">
                  <a:moveTo>
                    <a:pt x="577732" y="161925"/>
                  </a:moveTo>
                  <a:lnTo>
                    <a:pt x="586070" y="162719"/>
                  </a:lnTo>
                  <a:lnTo>
                    <a:pt x="593614" y="163910"/>
                  </a:lnTo>
                  <a:lnTo>
                    <a:pt x="597585" y="164703"/>
                  </a:lnTo>
                  <a:lnTo>
                    <a:pt x="601953" y="165894"/>
                  </a:lnTo>
                  <a:lnTo>
                    <a:pt x="605526" y="167482"/>
                  </a:lnTo>
                  <a:lnTo>
                    <a:pt x="609100" y="169069"/>
                  </a:lnTo>
                  <a:lnTo>
                    <a:pt x="612674" y="171053"/>
                  </a:lnTo>
                  <a:lnTo>
                    <a:pt x="616247" y="173435"/>
                  </a:lnTo>
                  <a:lnTo>
                    <a:pt x="619821" y="176610"/>
                  </a:lnTo>
                  <a:lnTo>
                    <a:pt x="623394" y="179388"/>
                  </a:lnTo>
                  <a:lnTo>
                    <a:pt x="626968" y="182563"/>
                  </a:lnTo>
                  <a:lnTo>
                    <a:pt x="630145" y="186135"/>
                  </a:lnTo>
                  <a:lnTo>
                    <a:pt x="633321" y="190103"/>
                  </a:lnTo>
                  <a:lnTo>
                    <a:pt x="636498" y="194469"/>
                  </a:lnTo>
                  <a:lnTo>
                    <a:pt x="639674" y="199232"/>
                  </a:lnTo>
                  <a:lnTo>
                    <a:pt x="642454" y="204788"/>
                  </a:lnTo>
                  <a:lnTo>
                    <a:pt x="645233" y="210344"/>
                  </a:lnTo>
                  <a:lnTo>
                    <a:pt x="648013" y="216297"/>
                  </a:lnTo>
                  <a:lnTo>
                    <a:pt x="650792" y="222647"/>
                  </a:lnTo>
                  <a:lnTo>
                    <a:pt x="653969" y="229394"/>
                  </a:lnTo>
                  <a:lnTo>
                    <a:pt x="656351" y="237332"/>
                  </a:lnTo>
                  <a:lnTo>
                    <a:pt x="658733" y="245269"/>
                  </a:lnTo>
                  <a:lnTo>
                    <a:pt x="838208" y="927100"/>
                  </a:lnTo>
                  <a:lnTo>
                    <a:pt x="840193" y="928291"/>
                  </a:lnTo>
                  <a:lnTo>
                    <a:pt x="841781" y="933450"/>
                  </a:lnTo>
                  <a:lnTo>
                    <a:pt x="899356" y="921941"/>
                  </a:lnTo>
                  <a:lnTo>
                    <a:pt x="911665" y="922338"/>
                  </a:lnTo>
                  <a:lnTo>
                    <a:pt x="923180" y="923529"/>
                  </a:lnTo>
                  <a:lnTo>
                    <a:pt x="935489" y="924719"/>
                  </a:lnTo>
                  <a:lnTo>
                    <a:pt x="946607" y="926704"/>
                  </a:lnTo>
                  <a:lnTo>
                    <a:pt x="957725" y="929482"/>
                  </a:lnTo>
                  <a:lnTo>
                    <a:pt x="969240" y="932657"/>
                  </a:lnTo>
                  <a:lnTo>
                    <a:pt x="979960" y="936229"/>
                  </a:lnTo>
                  <a:lnTo>
                    <a:pt x="991078" y="939800"/>
                  </a:lnTo>
                  <a:lnTo>
                    <a:pt x="1001402" y="944166"/>
                  </a:lnTo>
                  <a:lnTo>
                    <a:pt x="1011726" y="948929"/>
                  </a:lnTo>
                  <a:lnTo>
                    <a:pt x="1022049" y="954485"/>
                  </a:lnTo>
                  <a:lnTo>
                    <a:pt x="1031976" y="960438"/>
                  </a:lnTo>
                  <a:lnTo>
                    <a:pt x="1041506" y="966788"/>
                  </a:lnTo>
                  <a:lnTo>
                    <a:pt x="1051432" y="973535"/>
                  </a:lnTo>
                  <a:lnTo>
                    <a:pt x="1060565" y="980679"/>
                  </a:lnTo>
                  <a:lnTo>
                    <a:pt x="1069697" y="988616"/>
                  </a:lnTo>
                  <a:lnTo>
                    <a:pt x="1076050" y="994172"/>
                  </a:lnTo>
                  <a:lnTo>
                    <a:pt x="1081212" y="999729"/>
                  </a:lnTo>
                  <a:lnTo>
                    <a:pt x="1086374" y="1005682"/>
                  </a:lnTo>
                  <a:lnTo>
                    <a:pt x="1090345" y="1012032"/>
                  </a:lnTo>
                  <a:lnTo>
                    <a:pt x="1126478" y="1071960"/>
                  </a:lnTo>
                  <a:lnTo>
                    <a:pt x="1183258" y="1074341"/>
                  </a:lnTo>
                  <a:lnTo>
                    <a:pt x="1184847" y="1075532"/>
                  </a:lnTo>
                  <a:lnTo>
                    <a:pt x="1199538" y="1077913"/>
                  </a:lnTo>
                  <a:lnTo>
                    <a:pt x="1214230" y="1081088"/>
                  </a:lnTo>
                  <a:lnTo>
                    <a:pt x="1228524" y="1085057"/>
                  </a:lnTo>
                  <a:lnTo>
                    <a:pt x="1242818" y="1089422"/>
                  </a:lnTo>
                  <a:lnTo>
                    <a:pt x="1256716" y="1094582"/>
                  </a:lnTo>
                  <a:lnTo>
                    <a:pt x="1271010" y="1100932"/>
                  </a:lnTo>
                  <a:lnTo>
                    <a:pt x="1284510" y="1106885"/>
                  </a:lnTo>
                  <a:lnTo>
                    <a:pt x="1298011" y="1114029"/>
                  </a:lnTo>
                  <a:lnTo>
                    <a:pt x="1310717" y="1121172"/>
                  </a:lnTo>
                  <a:lnTo>
                    <a:pt x="1323820" y="1129507"/>
                  </a:lnTo>
                  <a:lnTo>
                    <a:pt x="1336129" y="1137444"/>
                  </a:lnTo>
                  <a:lnTo>
                    <a:pt x="1348041" y="1146175"/>
                  </a:lnTo>
                  <a:lnTo>
                    <a:pt x="1359953" y="1155700"/>
                  </a:lnTo>
                  <a:lnTo>
                    <a:pt x="1371071" y="1165225"/>
                  </a:lnTo>
                  <a:lnTo>
                    <a:pt x="1381792" y="1175147"/>
                  </a:lnTo>
                  <a:lnTo>
                    <a:pt x="1392115" y="1185863"/>
                  </a:lnTo>
                  <a:lnTo>
                    <a:pt x="1408792" y="1204119"/>
                  </a:lnTo>
                  <a:lnTo>
                    <a:pt x="1424278" y="1223566"/>
                  </a:lnTo>
                  <a:lnTo>
                    <a:pt x="1439763" y="1243410"/>
                  </a:lnTo>
                  <a:lnTo>
                    <a:pt x="1454058" y="1263254"/>
                  </a:lnTo>
                  <a:lnTo>
                    <a:pt x="1467955" y="1283891"/>
                  </a:lnTo>
                  <a:lnTo>
                    <a:pt x="1480264" y="1305322"/>
                  </a:lnTo>
                  <a:lnTo>
                    <a:pt x="1492970" y="1327150"/>
                  </a:lnTo>
                  <a:lnTo>
                    <a:pt x="1504088" y="1348582"/>
                  </a:lnTo>
                  <a:lnTo>
                    <a:pt x="1505279" y="1351360"/>
                  </a:lnTo>
                  <a:lnTo>
                    <a:pt x="1506471" y="1352154"/>
                  </a:lnTo>
                  <a:lnTo>
                    <a:pt x="1508059" y="1352550"/>
                  </a:lnTo>
                  <a:lnTo>
                    <a:pt x="1518780" y="1353344"/>
                  </a:lnTo>
                  <a:lnTo>
                    <a:pt x="1528309" y="1355329"/>
                  </a:lnTo>
                  <a:lnTo>
                    <a:pt x="1537839" y="1357710"/>
                  </a:lnTo>
                  <a:lnTo>
                    <a:pt x="1546971" y="1360885"/>
                  </a:lnTo>
                  <a:lnTo>
                    <a:pt x="1555707" y="1364457"/>
                  </a:lnTo>
                  <a:lnTo>
                    <a:pt x="1563648" y="1368822"/>
                  </a:lnTo>
                  <a:lnTo>
                    <a:pt x="1571590" y="1373982"/>
                  </a:lnTo>
                  <a:lnTo>
                    <a:pt x="1578737" y="1379935"/>
                  </a:lnTo>
                  <a:lnTo>
                    <a:pt x="1585487" y="1385888"/>
                  </a:lnTo>
                  <a:lnTo>
                    <a:pt x="1591840" y="1392238"/>
                  </a:lnTo>
                  <a:lnTo>
                    <a:pt x="1597796" y="1398985"/>
                  </a:lnTo>
                  <a:lnTo>
                    <a:pt x="1603752" y="1406525"/>
                  </a:lnTo>
                  <a:lnTo>
                    <a:pt x="1608914" y="1413669"/>
                  </a:lnTo>
                  <a:lnTo>
                    <a:pt x="1613678" y="1421607"/>
                  </a:lnTo>
                  <a:lnTo>
                    <a:pt x="1618046" y="1429544"/>
                  </a:lnTo>
                  <a:lnTo>
                    <a:pt x="1622017" y="1437879"/>
                  </a:lnTo>
                  <a:lnTo>
                    <a:pt x="1625988" y="1446213"/>
                  </a:lnTo>
                  <a:lnTo>
                    <a:pt x="1629561" y="1454547"/>
                  </a:lnTo>
                  <a:lnTo>
                    <a:pt x="1632738" y="1463279"/>
                  </a:lnTo>
                  <a:lnTo>
                    <a:pt x="1635517" y="1471613"/>
                  </a:lnTo>
                  <a:lnTo>
                    <a:pt x="1637900" y="1479947"/>
                  </a:lnTo>
                  <a:lnTo>
                    <a:pt x="1639885" y="1488282"/>
                  </a:lnTo>
                  <a:lnTo>
                    <a:pt x="1641473" y="1497013"/>
                  </a:lnTo>
                  <a:lnTo>
                    <a:pt x="1643062" y="1504950"/>
                  </a:lnTo>
                  <a:lnTo>
                    <a:pt x="1644253" y="1512491"/>
                  </a:lnTo>
                  <a:lnTo>
                    <a:pt x="1645047" y="1520429"/>
                  </a:lnTo>
                  <a:lnTo>
                    <a:pt x="1645841" y="1527969"/>
                  </a:lnTo>
                  <a:lnTo>
                    <a:pt x="1646238" y="1534716"/>
                  </a:lnTo>
                  <a:lnTo>
                    <a:pt x="1646238" y="1541463"/>
                  </a:lnTo>
                  <a:lnTo>
                    <a:pt x="1646238" y="1548210"/>
                  </a:lnTo>
                  <a:lnTo>
                    <a:pt x="1645841" y="1553766"/>
                  </a:lnTo>
                  <a:lnTo>
                    <a:pt x="1645444" y="1558925"/>
                  </a:lnTo>
                  <a:lnTo>
                    <a:pt x="1643458" y="1570832"/>
                  </a:lnTo>
                  <a:lnTo>
                    <a:pt x="1642267" y="1583532"/>
                  </a:lnTo>
                  <a:lnTo>
                    <a:pt x="1641473" y="1595835"/>
                  </a:lnTo>
                  <a:lnTo>
                    <a:pt x="1640679" y="1608535"/>
                  </a:lnTo>
                  <a:lnTo>
                    <a:pt x="1634723" y="1749029"/>
                  </a:lnTo>
                  <a:lnTo>
                    <a:pt x="1628370" y="1889126"/>
                  </a:lnTo>
                  <a:lnTo>
                    <a:pt x="1627973" y="1902222"/>
                  </a:lnTo>
                  <a:lnTo>
                    <a:pt x="1626385" y="1915716"/>
                  </a:lnTo>
                  <a:lnTo>
                    <a:pt x="1625194" y="1928416"/>
                  </a:lnTo>
                  <a:lnTo>
                    <a:pt x="1623208" y="1941910"/>
                  </a:lnTo>
                  <a:lnTo>
                    <a:pt x="1621223" y="1954610"/>
                  </a:lnTo>
                  <a:lnTo>
                    <a:pt x="1618840" y="1968104"/>
                  </a:lnTo>
                  <a:lnTo>
                    <a:pt x="1616061" y="1980804"/>
                  </a:lnTo>
                  <a:lnTo>
                    <a:pt x="1612884" y="1993504"/>
                  </a:lnTo>
                  <a:lnTo>
                    <a:pt x="1604546" y="2026444"/>
                  </a:lnTo>
                  <a:lnTo>
                    <a:pt x="1595414" y="2058988"/>
                  </a:lnTo>
                  <a:lnTo>
                    <a:pt x="1586281" y="2091532"/>
                  </a:lnTo>
                  <a:lnTo>
                    <a:pt x="1577148" y="2123679"/>
                  </a:lnTo>
                  <a:lnTo>
                    <a:pt x="1579134" y="2125663"/>
                  </a:lnTo>
                  <a:lnTo>
                    <a:pt x="1617252" y="2294732"/>
                  </a:lnTo>
                  <a:lnTo>
                    <a:pt x="1571590" y="2303463"/>
                  </a:lnTo>
                  <a:lnTo>
                    <a:pt x="1487411" y="2318147"/>
                  </a:lnTo>
                  <a:lnTo>
                    <a:pt x="1251951" y="2359026"/>
                  </a:lnTo>
                  <a:lnTo>
                    <a:pt x="1000608" y="2402285"/>
                  </a:lnTo>
                  <a:lnTo>
                    <a:pt x="897370" y="2420541"/>
                  </a:lnTo>
                  <a:lnTo>
                    <a:pt x="824310" y="2433638"/>
                  </a:lnTo>
                  <a:lnTo>
                    <a:pt x="785398" y="2236391"/>
                  </a:lnTo>
                  <a:lnTo>
                    <a:pt x="781030" y="2228851"/>
                  </a:lnTo>
                  <a:lnTo>
                    <a:pt x="776662" y="2221707"/>
                  </a:lnTo>
                  <a:lnTo>
                    <a:pt x="771897" y="2214563"/>
                  </a:lnTo>
                  <a:lnTo>
                    <a:pt x="767133" y="2207816"/>
                  </a:lnTo>
                  <a:lnTo>
                    <a:pt x="761574" y="2201069"/>
                  </a:lnTo>
                  <a:lnTo>
                    <a:pt x="756015" y="2194719"/>
                  </a:lnTo>
                  <a:lnTo>
                    <a:pt x="750456" y="2188369"/>
                  </a:lnTo>
                  <a:lnTo>
                    <a:pt x="744897" y="2182416"/>
                  </a:lnTo>
                  <a:lnTo>
                    <a:pt x="738544" y="2176463"/>
                  </a:lnTo>
                  <a:lnTo>
                    <a:pt x="732191" y="2170907"/>
                  </a:lnTo>
                  <a:lnTo>
                    <a:pt x="725441" y="2165351"/>
                  </a:lnTo>
                  <a:lnTo>
                    <a:pt x="719088" y="2159794"/>
                  </a:lnTo>
                  <a:lnTo>
                    <a:pt x="711940" y="2155032"/>
                  </a:lnTo>
                  <a:lnTo>
                    <a:pt x="704396" y="2149873"/>
                  </a:lnTo>
                  <a:lnTo>
                    <a:pt x="697249" y="2145507"/>
                  </a:lnTo>
                  <a:lnTo>
                    <a:pt x="689705" y="2141141"/>
                  </a:lnTo>
                  <a:lnTo>
                    <a:pt x="678984" y="2135585"/>
                  </a:lnTo>
                  <a:lnTo>
                    <a:pt x="668660" y="2130029"/>
                  </a:lnTo>
                  <a:lnTo>
                    <a:pt x="648807" y="2118519"/>
                  </a:lnTo>
                  <a:lnTo>
                    <a:pt x="630145" y="2106216"/>
                  </a:lnTo>
                  <a:lnTo>
                    <a:pt x="611482" y="2093119"/>
                  </a:lnTo>
                  <a:lnTo>
                    <a:pt x="593217" y="2080022"/>
                  </a:lnTo>
                  <a:lnTo>
                    <a:pt x="576144" y="2065735"/>
                  </a:lnTo>
                  <a:lnTo>
                    <a:pt x="559070" y="2051447"/>
                  </a:lnTo>
                  <a:lnTo>
                    <a:pt x="543187" y="2035969"/>
                  </a:lnTo>
                  <a:lnTo>
                    <a:pt x="526907" y="2020491"/>
                  </a:lnTo>
                  <a:lnTo>
                    <a:pt x="511422" y="2004616"/>
                  </a:lnTo>
                  <a:lnTo>
                    <a:pt x="496333" y="1988344"/>
                  </a:lnTo>
                  <a:lnTo>
                    <a:pt x="481245" y="1971676"/>
                  </a:lnTo>
                  <a:lnTo>
                    <a:pt x="466951" y="1954610"/>
                  </a:lnTo>
                  <a:lnTo>
                    <a:pt x="452259" y="1937147"/>
                  </a:lnTo>
                  <a:lnTo>
                    <a:pt x="424067" y="1902222"/>
                  </a:lnTo>
                  <a:lnTo>
                    <a:pt x="418111" y="1894285"/>
                  </a:lnTo>
                  <a:lnTo>
                    <a:pt x="412552" y="1886744"/>
                  </a:lnTo>
                  <a:lnTo>
                    <a:pt x="401435" y="1870472"/>
                  </a:lnTo>
                  <a:lnTo>
                    <a:pt x="391508" y="1853804"/>
                  </a:lnTo>
                  <a:lnTo>
                    <a:pt x="381978" y="1837532"/>
                  </a:lnTo>
                  <a:lnTo>
                    <a:pt x="372846" y="1820069"/>
                  </a:lnTo>
                  <a:lnTo>
                    <a:pt x="364110" y="1803401"/>
                  </a:lnTo>
                  <a:lnTo>
                    <a:pt x="356169" y="1785541"/>
                  </a:lnTo>
                  <a:lnTo>
                    <a:pt x="348228" y="1768079"/>
                  </a:lnTo>
                  <a:lnTo>
                    <a:pt x="332345" y="1733551"/>
                  </a:lnTo>
                  <a:lnTo>
                    <a:pt x="324404" y="1716485"/>
                  </a:lnTo>
                  <a:lnTo>
                    <a:pt x="316065" y="1699022"/>
                  </a:lnTo>
                  <a:lnTo>
                    <a:pt x="307727" y="1682354"/>
                  </a:lnTo>
                  <a:lnTo>
                    <a:pt x="298991" y="1666082"/>
                  </a:lnTo>
                  <a:lnTo>
                    <a:pt x="289462" y="1649413"/>
                  </a:lnTo>
                  <a:lnTo>
                    <a:pt x="279535" y="1633935"/>
                  </a:lnTo>
                  <a:lnTo>
                    <a:pt x="275962" y="1624410"/>
                  </a:lnTo>
                  <a:lnTo>
                    <a:pt x="271594" y="1614885"/>
                  </a:lnTo>
                  <a:lnTo>
                    <a:pt x="266829" y="1605360"/>
                  </a:lnTo>
                  <a:lnTo>
                    <a:pt x="261667" y="1595835"/>
                  </a:lnTo>
                  <a:lnTo>
                    <a:pt x="256505" y="1586310"/>
                  </a:lnTo>
                  <a:lnTo>
                    <a:pt x="250946" y="1577182"/>
                  </a:lnTo>
                  <a:lnTo>
                    <a:pt x="239431" y="1558132"/>
                  </a:lnTo>
                  <a:lnTo>
                    <a:pt x="227122" y="1539479"/>
                  </a:lnTo>
                  <a:lnTo>
                    <a:pt x="214813" y="1521619"/>
                  </a:lnTo>
                  <a:lnTo>
                    <a:pt x="190592" y="1486694"/>
                  </a:lnTo>
                  <a:lnTo>
                    <a:pt x="185827" y="1479154"/>
                  </a:lnTo>
                  <a:lnTo>
                    <a:pt x="181063" y="1470422"/>
                  </a:lnTo>
                  <a:lnTo>
                    <a:pt x="170342" y="1450579"/>
                  </a:lnTo>
                  <a:lnTo>
                    <a:pt x="164783" y="1441054"/>
                  </a:lnTo>
                  <a:lnTo>
                    <a:pt x="159224" y="1431132"/>
                  </a:lnTo>
                  <a:lnTo>
                    <a:pt x="156444" y="1427163"/>
                  </a:lnTo>
                  <a:lnTo>
                    <a:pt x="153268" y="1423194"/>
                  </a:lnTo>
                  <a:lnTo>
                    <a:pt x="149694" y="1419622"/>
                  </a:lnTo>
                  <a:lnTo>
                    <a:pt x="146518" y="1416447"/>
                  </a:lnTo>
                  <a:lnTo>
                    <a:pt x="143738" y="1413272"/>
                  </a:lnTo>
                  <a:lnTo>
                    <a:pt x="140959" y="1409304"/>
                  </a:lnTo>
                  <a:lnTo>
                    <a:pt x="138576" y="1404541"/>
                  </a:lnTo>
                  <a:lnTo>
                    <a:pt x="136591" y="1398985"/>
                  </a:lnTo>
                  <a:lnTo>
                    <a:pt x="134209" y="1393429"/>
                  </a:lnTo>
                  <a:lnTo>
                    <a:pt x="132620" y="1387475"/>
                  </a:lnTo>
                  <a:lnTo>
                    <a:pt x="129047" y="1373982"/>
                  </a:lnTo>
                  <a:lnTo>
                    <a:pt x="125870" y="1360488"/>
                  </a:lnTo>
                  <a:lnTo>
                    <a:pt x="122694" y="1346994"/>
                  </a:lnTo>
                  <a:lnTo>
                    <a:pt x="120311" y="1335485"/>
                  </a:lnTo>
                  <a:lnTo>
                    <a:pt x="117532" y="1325563"/>
                  </a:lnTo>
                  <a:lnTo>
                    <a:pt x="109194" y="1300560"/>
                  </a:lnTo>
                  <a:lnTo>
                    <a:pt x="100458" y="1276350"/>
                  </a:lnTo>
                  <a:lnTo>
                    <a:pt x="95296" y="1264047"/>
                  </a:lnTo>
                  <a:lnTo>
                    <a:pt x="90531" y="1252538"/>
                  </a:lnTo>
                  <a:lnTo>
                    <a:pt x="85767" y="1241425"/>
                  </a:lnTo>
                  <a:lnTo>
                    <a:pt x="80208" y="1229916"/>
                  </a:lnTo>
                  <a:lnTo>
                    <a:pt x="77031" y="1223566"/>
                  </a:lnTo>
                  <a:lnTo>
                    <a:pt x="73458" y="1217216"/>
                  </a:lnTo>
                  <a:lnTo>
                    <a:pt x="65119" y="1203722"/>
                  </a:lnTo>
                  <a:lnTo>
                    <a:pt x="55987" y="1190625"/>
                  </a:lnTo>
                  <a:lnTo>
                    <a:pt x="46457" y="1177132"/>
                  </a:lnTo>
                  <a:lnTo>
                    <a:pt x="26207" y="1150938"/>
                  </a:lnTo>
                  <a:lnTo>
                    <a:pt x="6353" y="1125538"/>
                  </a:lnTo>
                  <a:lnTo>
                    <a:pt x="3574" y="1121172"/>
                  </a:lnTo>
                  <a:lnTo>
                    <a:pt x="1589" y="1116410"/>
                  </a:lnTo>
                  <a:lnTo>
                    <a:pt x="397" y="1111250"/>
                  </a:lnTo>
                  <a:lnTo>
                    <a:pt x="0" y="1106091"/>
                  </a:lnTo>
                  <a:lnTo>
                    <a:pt x="0" y="1100535"/>
                  </a:lnTo>
                  <a:lnTo>
                    <a:pt x="794" y="1094582"/>
                  </a:lnTo>
                  <a:lnTo>
                    <a:pt x="1986" y="1088629"/>
                  </a:lnTo>
                  <a:lnTo>
                    <a:pt x="3574" y="1083072"/>
                  </a:lnTo>
                  <a:lnTo>
                    <a:pt x="5559" y="1077516"/>
                  </a:lnTo>
                  <a:lnTo>
                    <a:pt x="8339" y="1071960"/>
                  </a:lnTo>
                  <a:lnTo>
                    <a:pt x="11118" y="1066404"/>
                  </a:lnTo>
                  <a:lnTo>
                    <a:pt x="14295" y="1061641"/>
                  </a:lnTo>
                  <a:lnTo>
                    <a:pt x="17868" y="1056879"/>
                  </a:lnTo>
                  <a:lnTo>
                    <a:pt x="21045" y="1052910"/>
                  </a:lnTo>
                  <a:lnTo>
                    <a:pt x="24618" y="1048941"/>
                  </a:lnTo>
                  <a:lnTo>
                    <a:pt x="28192" y="1045766"/>
                  </a:lnTo>
                  <a:lnTo>
                    <a:pt x="33751" y="1041400"/>
                  </a:lnTo>
                  <a:lnTo>
                    <a:pt x="39310" y="1037432"/>
                  </a:lnTo>
                  <a:lnTo>
                    <a:pt x="45663" y="1034257"/>
                  </a:lnTo>
                  <a:lnTo>
                    <a:pt x="52016" y="1031479"/>
                  </a:lnTo>
                  <a:lnTo>
                    <a:pt x="58369" y="1029097"/>
                  </a:lnTo>
                  <a:lnTo>
                    <a:pt x="64722" y="1027113"/>
                  </a:lnTo>
                  <a:lnTo>
                    <a:pt x="71869" y="1025922"/>
                  </a:lnTo>
                  <a:lnTo>
                    <a:pt x="78619" y="1024732"/>
                  </a:lnTo>
                  <a:lnTo>
                    <a:pt x="85767" y="1023938"/>
                  </a:lnTo>
                  <a:lnTo>
                    <a:pt x="92517" y="1023541"/>
                  </a:lnTo>
                  <a:lnTo>
                    <a:pt x="100061" y="1023938"/>
                  </a:lnTo>
                  <a:lnTo>
                    <a:pt x="107208" y="1024335"/>
                  </a:lnTo>
                  <a:lnTo>
                    <a:pt x="114355" y="1024732"/>
                  </a:lnTo>
                  <a:lnTo>
                    <a:pt x="121503" y="1025922"/>
                  </a:lnTo>
                  <a:lnTo>
                    <a:pt x="129047" y="1027510"/>
                  </a:lnTo>
                  <a:lnTo>
                    <a:pt x="136194" y="1029097"/>
                  </a:lnTo>
                  <a:lnTo>
                    <a:pt x="143341" y="1031082"/>
                  </a:lnTo>
                  <a:lnTo>
                    <a:pt x="150488" y="1033066"/>
                  </a:lnTo>
                  <a:lnTo>
                    <a:pt x="157636" y="1035844"/>
                  </a:lnTo>
                  <a:lnTo>
                    <a:pt x="164783" y="1038622"/>
                  </a:lnTo>
                  <a:lnTo>
                    <a:pt x="171533" y="1041400"/>
                  </a:lnTo>
                  <a:lnTo>
                    <a:pt x="177886" y="1044972"/>
                  </a:lnTo>
                  <a:lnTo>
                    <a:pt x="185033" y="1048544"/>
                  </a:lnTo>
                  <a:lnTo>
                    <a:pt x="191386" y="1052116"/>
                  </a:lnTo>
                  <a:lnTo>
                    <a:pt x="197739" y="1055688"/>
                  </a:lnTo>
                  <a:lnTo>
                    <a:pt x="203695" y="1059657"/>
                  </a:lnTo>
                  <a:lnTo>
                    <a:pt x="209651" y="1064022"/>
                  </a:lnTo>
                  <a:lnTo>
                    <a:pt x="215210" y="1067991"/>
                  </a:lnTo>
                  <a:lnTo>
                    <a:pt x="220769" y="1072754"/>
                  </a:lnTo>
                  <a:lnTo>
                    <a:pt x="225534" y="1077516"/>
                  </a:lnTo>
                  <a:lnTo>
                    <a:pt x="230299" y="1081882"/>
                  </a:lnTo>
                  <a:lnTo>
                    <a:pt x="235064" y="1086644"/>
                  </a:lnTo>
                  <a:lnTo>
                    <a:pt x="239828" y="1092200"/>
                  </a:lnTo>
                  <a:lnTo>
                    <a:pt x="244593" y="1097757"/>
                  </a:lnTo>
                  <a:lnTo>
                    <a:pt x="252932" y="1109663"/>
                  </a:lnTo>
                  <a:lnTo>
                    <a:pt x="260873" y="1121966"/>
                  </a:lnTo>
                  <a:lnTo>
                    <a:pt x="268814" y="1135063"/>
                  </a:lnTo>
                  <a:lnTo>
                    <a:pt x="283903" y="1160463"/>
                  </a:lnTo>
                  <a:lnTo>
                    <a:pt x="291447" y="1173163"/>
                  </a:lnTo>
                  <a:lnTo>
                    <a:pt x="299388" y="1185069"/>
                  </a:lnTo>
                  <a:lnTo>
                    <a:pt x="306139" y="1195785"/>
                  </a:lnTo>
                  <a:lnTo>
                    <a:pt x="312889" y="1206897"/>
                  </a:lnTo>
                  <a:lnTo>
                    <a:pt x="327580" y="1230710"/>
                  </a:lnTo>
                  <a:lnTo>
                    <a:pt x="342272" y="1255713"/>
                  </a:lnTo>
                  <a:lnTo>
                    <a:pt x="357757" y="1281113"/>
                  </a:lnTo>
                  <a:lnTo>
                    <a:pt x="365699" y="1293416"/>
                  </a:lnTo>
                  <a:lnTo>
                    <a:pt x="373640" y="1305719"/>
                  </a:lnTo>
                  <a:lnTo>
                    <a:pt x="382375" y="1317229"/>
                  </a:lnTo>
                  <a:lnTo>
                    <a:pt x="390714" y="1328738"/>
                  </a:lnTo>
                  <a:lnTo>
                    <a:pt x="399846" y="1339454"/>
                  </a:lnTo>
                  <a:lnTo>
                    <a:pt x="409376" y="1348979"/>
                  </a:lnTo>
                  <a:lnTo>
                    <a:pt x="418905" y="1358504"/>
                  </a:lnTo>
                  <a:lnTo>
                    <a:pt x="423670" y="1362472"/>
                  </a:lnTo>
                  <a:lnTo>
                    <a:pt x="428832" y="1366441"/>
                  </a:lnTo>
                  <a:lnTo>
                    <a:pt x="437171" y="1372791"/>
                  </a:lnTo>
                  <a:lnTo>
                    <a:pt x="445112" y="1378744"/>
                  </a:lnTo>
                  <a:lnTo>
                    <a:pt x="453450" y="1383904"/>
                  </a:lnTo>
                  <a:lnTo>
                    <a:pt x="462186" y="1388666"/>
                  </a:lnTo>
                  <a:lnTo>
                    <a:pt x="470921" y="1392635"/>
                  </a:lnTo>
                  <a:lnTo>
                    <a:pt x="479260" y="1396207"/>
                  </a:lnTo>
                  <a:lnTo>
                    <a:pt x="488789" y="1399382"/>
                  </a:lnTo>
                  <a:lnTo>
                    <a:pt x="497525" y="1402160"/>
                  </a:lnTo>
                  <a:lnTo>
                    <a:pt x="506657" y="1404144"/>
                  </a:lnTo>
                  <a:lnTo>
                    <a:pt x="516187" y="1405732"/>
                  </a:lnTo>
                  <a:lnTo>
                    <a:pt x="525716" y="1407319"/>
                  </a:lnTo>
                  <a:lnTo>
                    <a:pt x="535246" y="1408113"/>
                  </a:lnTo>
                  <a:lnTo>
                    <a:pt x="545172" y="1408113"/>
                  </a:lnTo>
                  <a:lnTo>
                    <a:pt x="555099" y="1407716"/>
                  </a:lnTo>
                  <a:lnTo>
                    <a:pt x="565423" y="1406922"/>
                  </a:lnTo>
                  <a:lnTo>
                    <a:pt x="575746" y="1404938"/>
                  </a:lnTo>
                  <a:lnTo>
                    <a:pt x="578923" y="1404541"/>
                  </a:lnTo>
                  <a:lnTo>
                    <a:pt x="582497" y="1402954"/>
                  </a:lnTo>
                  <a:lnTo>
                    <a:pt x="586467" y="1401366"/>
                  </a:lnTo>
                  <a:lnTo>
                    <a:pt x="590041" y="1398985"/>
                  </a:lnTo>
                  <a:lnTo>
                    <a:pt x="594012" y="1395810"/>
                  </a:lnTo>
                  <a:lnTo>
                    <a:pt x="597585" y="1392635"/>
                  </a:lnTo>
                  <a:lnTo>
                    <a:pt x="601556" y="1389460"/>
                  </a:lnTo>
                  <a:lnTo>
                    <a:pt x="604335" y="1385491"/>
                  </a:lnTo>
                  <a:lnTo>
                    <a:pt x="609894" y="1379141"/>
                  </a:lnTo>
                  <a:lnTo>
                    <a:pt x="614659" y="1372394"/>
                  </a:lnTo>
                  <a:lnTo>
                    <a:pt x="619424" y="1365647"/>
                  </a:lnTo>
                  <a:lnTo>
                    <a:pt x="623394" y="1358900"/>
                  </a:lnTo>
                  <a:lnTo>
                    <a:pt x="627762" y="1352154"/>
                  </a:lnTo>
                  <a:lnTo>
                    <a:pt x="631336" y="1344613"/>
                  </a:lnTo>
                  <a:lnTo>
                    <a:pt x="634512" y="1337469"/>
                  </a:lnTo>
                  <a:lnTo>
                    <a:pt x="637292" y="1330325"/>
                  </a:lnTo>
                  <a:lnTo>
                    <a:pt x="640071" y="1323182"/>
                  </a:lnTo>
                  <a:lnTo>
                    <a:pt x="642057" y="1315244"/>
                  </a:lnTo>
                  <a:lnTo>
                    <a:pt x="644042" y="1307704"/>
                  </a:lnTo>
                  <a:lnTo>
                    <a:pt x="645233" y="1299766"/>
                  </a:lnTo>
                  <a:lnTo>
                    <a:pt x="646424" y="1291829"/>
                  </a:lnTo>
                  <a:lnTo>
                    <a:pt x="647218" y="1283891"/>
                  </a:lnTo>
                  <a:lnTo>
                    <a:pt x="647616" y="1275557"/>
                  </a:lnTo>
                  <a:lnTo>
                    <a:pt x="648013" y="1267619"/>
                  </a:lnTo>
                  <a:lnTo>
                    <a:pt x="647616" y="1259682"/>
                  </a:lnTo>
                  <a:lnTo>
                    <a:pt x="647218" y="1252538"/>
                  </a:lnTo>
                  <a:lnTo>
                    <a:pt x="646424" y="1245394"/>
                  </a:lnTo>
                  <a:lnTo>
                    <a:pt x="645233" y="1237457"/>
                  </a:lnTo>
                  <a:lnTo>
                    <a:pt x="466951" y="280988"/>
                  </a:lnTo>
                  <a:lnTo>
                    <a:pt x="465362" y="271463"/>
                  </a:lnTo>
                  <a:lnTo>
                    <a:pt x="464568" y="263128"/>
                  </a:lnTo>
                  <a:lnTo>
                    <a:pt x="464568" y="254397"/>
                  </a:lnTo>
                  <a:lnTo>
                    <a:pt x="464965" y="246857"/>
                  </a:lnTo>
                  <a:lnTo>
                    <a:pt x="465759" y="239316"/>
                  </a:lnTo>
                  <a:lnTo>
                    <a:pt x="467348" y="232569"/>
                  </a:lnTo>
                  <a:lnTo>
                    <a:pt x="468936" y="225822"/>
                  </a:lnTo>
                  <a:lnTo>
                    <a:pt x="471318" y="219869"/>
                  </a:lnTo>
                  <a:lnTo>
                    <a:pt x="473701" y="214313"/>
                  </a:lnTo>
                  <a:lnTo>
                    <a:pt x="476480" y="209153"/>
                  </a:lnTo>
                  <a:lnTo>
                    <a:pt x="479657" y="204391"/>
                  </a:lnTo>
                  <a:lnTo>
                    <a:pt x="482833" y="199628"/>
                  </a:lnTo>
                  <a:lnTo>
                    <a:pt x="486407" y="195263"/>
                  </a:lnTo>
                  <a:lnTo>
                    <a:pt x="490775" y="191691"/>
                  </a:lnTo>
                  <a:lnTo>
                    <a:pt x="494348" y="188119"/>
                  </a:lnTo>
                  <a:lnTo>
                    <a:pt x="498319" y="184944"/>
                  </a:lnTo>
                  <a:lnTo>
                    <a:pt x="502289" y="182166"/>
                  </a:lnTo>
                  <a:lnTo>
                    <a:pt x="506657" y="179785"/>
                  </a:lnTo>
                  <a:lnTo>
                    <a:pt x="514201" y="175419"/>
                  </a:lnTo>
                  <a:lnTo>
                    <a:pt x="522143" y="171450"/>
                  </a:lnTo>
                  <a:lnTo>
                    <a:pt x="528893" y="169069"/>
                  </a:lnTo>
                  <a:lnTo>
                    <a:pt x="534849" y="167482"/>
                  </a:lnTo>
                  <a:lnTo>
                    <a:pt x="539614" y="166291"/>
                  </a:lnTo>
                  <a:lnTo>
                    <a:pt x="543981" y="165497"/>
                  </a:lnTo>
                  <a:lnTo>
                    <a:pt x="552320" y="163910"/>
                  </a:lnTo>
                  <a:lnTo>
                    <a:pt x="561055" y="162719"/>
                  </a:lnTo>
                  <a:lnTo>
                    <a:pt x="569393" y="162322"/>
                  </a:lnTo>
                  <a:lnTo>
                    <a:pt x="577732" y="161925"/>
                  </a:lnTo>
                  <a:close/>
                  <a:moveTo>
                    <a:pt x="576263" y="0"/>
                  </a:moveTo>
                  <a:lnTo>
                    <a:pt x="594539" y="397"/>
                  </a:lnTo>
                  <a:lnTo>
                    <a:pt x="612419" y="1589"/>
                  </a:lnTo>
                  <a:lnTo>
                    <a:pt x="630298" y="3973"/>
                  </a:lnTo>
                  <a:lnTo>
                    <a:pt x="647780" y="7151"/>
                  </a:lnTo>
                  <a:lnTo>
                    <a:pt x="664864" y="10727"/>
                  </a:lnTo>
                  <a:lnTo>
                    <a:pt x="681551" y="15098"/>
                  </a:lnTo>
                  <a:lnTo>
                    <a:pt x="697841" y="20263"/>
                  </a:lnTo>
                  <a:lnTo>
                    <a:pt x="714131" y="26620"/>
                  </a:lnTo>
                  <a:lnTo>
                    <a:pt x="729626" y="33374"/>
                  </a:lnTo>
                  <a:lnTo>
                    <a:pt x="745122" y="41321"/>
                  </a:lnTo>
                  <a:lnTo>
                    <a:pt x="759822" y="50062"/>
                  </a:lnTo>
                  <a:lnTo>
                    <a:pt x="774920" y="59200"/>
                  </a:lnTo>
                  <a:lnTo>
                    <a:pt x="788826" y="69530"/>
                  </a:lnTo>
                  <a:lnTo>
                    <a:pt x="803130" y="80655"/>
                  </a:lnTo>
                  <a:lnTo>
                    <a:pt x="816638" y="92575"/>
                  </a:lnTo>
                  <a:lnTo>
                    <a:pt x="830147" y="105289"/>
                  </a:lnTo>
                  <a:lnTo>
                    <a:pt x="842464" y="118798"/>
                  </a:lnTo>
                  <a:lnTo>
                    <a:pt x="854780" y="132307"/>
                  </a:lnTo>
                  <a:lnTo>
                    <a:pt x="865508" y="146610"/>
                  </a:lnTo>
                  <a:lnTo>
                    <a:pt x="876235" y="160516"/>
                  </a:lnTo>
                  <a:lnTo>
                    <a:pt x="885374" y="175615"/>
                  </a:lnTo>
                  <a:lnTo>
                    <a:pt x="894115" y="190315"/>
                  </a:lnTo>
                  <a:lnTo>
                    <a:pt x="901664" y="205811"/>
                  </a:lnTo>
                  <a:lnTo>
                    <a:pt x="908815" y="221306"/>
                  </a:lnTo>
                  <a:lnTo>
                    <a:pt x="915172" y="237596"/>
                  </a:lnTo>
                  <a:lnTo>
                    <a:pt x="920337" y="253886"/>
                  </a:lnTo>
                  <a:lnTo>
                    <a:pt x="924708" y="270574"/>
                  </a:lnTo>
                  <a:lnTo>
                    <a:pt x="928284" y="287658"/>
                  </a:lnTo>
                  <a:lnTo>
                    <a:pt x="931462" y="304743"/>
                  </a:lnTo>
                  <a:lnTo>
                    <a:pt x="933449" y="322622"/>
                  </a:lnTo>
                  <a:lnTo>
                    <a:pt x="934641" y="340502"/>
                  </a:lnTo>
                  <a:lnTo>
                    <a:pt x="935038" y="359175"/>
                  </a:lnTo>
                  <a:lnTo>
                    <a:pt x="934641" y="377452"/>
                  </a:lnTo>
                  <a:lnTo>
                    <a:pt x="933449" y="395331"/>
                  </a:lnTo>
                  <a:lnTo>
                    <a:pt x="931462" y="413211"/>
                  </a:lnTo>
                  <a:lnTo>
                    <a:pt x="928284" y="430693"/>
                  </a:lnTo>
                  <a:lnTo>
                    <a:pt x="924708" y="447777"/>
                  </a:lnTo>
                  <a:lnTo>
                    <a:pt x="920337" y="464465"/>
                  </a:lnTo>
                  <a:lnTo>
                    <a:pt x="915172" y="480755"/>
                  </a:lnTo>
                  <a:lnTo>
                    <a:pt x="908815" y="496647"/>
                  </a:lnTo>
                  <a:lnTo>
                    <a:pt x="901664" y="512540"/>
                  </a:lnTo>
                  <a:lnTo>
                    <a:pt x="894115" y="527638"/>
                  </a:lnTo>
                  <a:lnTo>
                    <a:pt x="885374" y="543134"/>
                  </a:lnTo>
                  <a:lnTo>
                    <a:pt x="876235" y="557437"/>
                  </a:lnTo>
                  <a:lnTo>
                    <a:pt x="865508" y="572138"/>
                  </a:lnTo>
                  <a:lnTo>
                    <a:pt x="854780" y="585647"/>
                  </a:lnTo>
                  <a:lnTo>
                    <a:pt x="842464" y="599553"/>
                  </a:lnTo>
                  <a:lnTo>
                    <a:pt x="830147" y="612664"/>
                  </a:lnTo>
                  <a:lnTo>
                    <a:pt x="830147" y="613061"/>
                  </a:lnTo>
                  <a:lnTo>
                    <a:pt x="822201" y="620611"/>
                  </a:lnTo>
                  <a:lnTo>
                    <a:pt x="813857" y="628160"/>
                  </a:lnTo>
                  <a:lnTo>
                    <a:pt x="805911" y="634914"/>
                  </a:lnTo>
                  <a:lnTo>
                    <a:pt x="797964" y="641668"/>
                  </a:lnTo>
                  <a:lnTo>
                    <a:pt x="791607" y="619419"/>
                  </a:lnTo>
                  <a:lnTo>
                    <a:pt x="785250" y="597963"/>
                  </a:lnTo>
                  <a:lnTo>
                    <a:pt x="778496" y="576111"/>
                  </a:lnTo>
                  <a:lnTo>
                    <a:pt x="771344" y="553861"/>
                  </a:lnTo>
                  <a:lnTo>
                    <a:pt x="780880" y="543928"/>
                  </a:lnTo>
                  <a:lnTo>
                    <a:pt x="790018" y="533201"/>
                  </a:lnTo>
                  <a:lnTo>
                    <a:pt x="798759" y="522473"/>
                  </a:lnTo>
                  <a:lnTo>
                    <a:pt x="806705" y="511745"/>
                  </a:lnTo>
                  <a:lnTo>
                    <a:pt x="813857" y="500223"/>
                  </a:lnTo>
                  <a:lnTo>
                    <a:pt x="820611" y="488701"/>
                  </a:lnTo>
                  <a:lnTo>
                    <a:pt x="826571" y="476782"/>
                  </a:lnTo>
                  <a:lnTo>
                    <a:pt x="831736" y="464862"/>
                  </a:lnTo>
                  <a:lnTo>
                    <a:pt x="836504" y="452545"/>
                  </a:lnTo>
                  <a:lnTo>
                    <a:pt x="840477" y="439831"/>
                  </a:lnTo>
                  <a:lnTo>
                    <a:pt x="844053" y="427117"/>
                  </a:lnTo>
                  <a:lnTo>
                    <a:pt x="846834" y="414005"/>
                  </a:lnTo>
                  <a:lnTo>
                    <a:pt x="849218" y="400894"/>
                  </a:lnTo>
                  <a:lnTo>
                    <a:pt x="850807" y="386988"/>
                  </a:lnTo>
                  <a:lnTo>
                    <a:pt x="851602" y="373479"/>
                  </a:lnTo>
                  <a:lnTo>
                    <a:pt x="851999" y="359175"/>
                  </a:lnTo>
                  <a:lnTo>
                    <a:pt x="851602" y="344872"/>
                  </a:lnTo>
                  <a:lnTo>
                    <a:pt x="850807" y="330966"/>
                  </a:lnTo>
                  <a:lnTo>
                    <a:pt x="849218" y="317457"/>
                  </a:lnTo>
                  <a:lnTo>
                    <a:pt x="846834" y="303948"/>
                  </a:lnTo>
                  <a:lnTo>
                    <a:pt x="844053" y="291234"/>
                  </a:lnTo>
                  <a:lnTo>
                    <a:pt x="840477" y="278123"/>
                  </a:lnTo>
                  <a:lnTo>
                    <a:pt x="836504" y="265806"/>
                  </a:lnTo>
                  <a:lnTo>
                    <a:pt x="831736" y="253092"/>
                  </a:lnTo>
                  <a:lnTo>
                    <a:pt x="826571" y="241172"/>
                  </a:lnTo>
                  <a:lnTo>
                    <a:pt x="820611" y="229253"/>
                  </a:lnTo>
                  <a:lnTo>
                    <a:pt x="813460" y="217730"/>
                  </a:lnTo>
                  <a:lnTo>
                    <a:pt x="806308" y="206605"/>
                  </a:lnTo>
                  <a:lnTo>
                    <a:pt x="798759" y="195481"/>
                  </a:lnTo>
                  <a:lnTo>
                    <a:pt x="789621" y="185150"/>
                  </a:lnTo>
                  <a:lnTo>
                    <a:pt x="780880" y="174820"/>
                  </a:lnTo>
                  <a:lnTo>
                    <a:pt x="770947" y="164092"/>
                  </a:lnTo>
                  <a:lnTo>
                    <a:pt x="760617" y="154556"/>
                  </a:lnTo>
                  <a:lnTo>
                    <a:pt x="750287" y="145021"/>
                  </a:lnTo>
                  <a:lnTo>
                    <a:pt x="739559" y="136677"/>
                  </a:lnTo>
                  <a:lnTo>
                    <a:pt x="728434" y="129128"/>
                  </a:lnTo>
                  <a:lnTo>
                    <a:pt x="717310" y="121976"/>
                  </a:lnTo>
                  <a:lnTo>
                    <a:pt x="705788" y="114825"/>
                  </a:lnTo>
                  <a:lnTo>
                    <a:pt x="693868" y="108865"/>
                  </a:lnTo>
                  <a:lnTo>
                    <a:pt x="682346" y="103700"/>
                  </a:lnTo>
                  <a:lnTo>
                    <a:pt x="669632" y="98932"/>
                  </a:lnTo>
                  <a:lnTo>
                    <a:pt x="657315" y="94959"/>
                  </a:lnTo>
                  <a:lnTo>
                    <a:pt x="644204" y="91383"/>
                  </a:lnTo>
                  <a:lnTo>
                    <a:pt x="631490" y="88204"/>
                  </a:lnTo>
                  <a:lnTo>
                    <a:pt x="617584" y="86218"/>
                  </a:lnTo>
                  <a:lnTo>
                    <a:pt x="604472" y="84628"/>
                  </a:lnTo>
                  <a:lnTo>
                    <a:pt x="590169" y="83436"/>
                  </a:lnTo>
                  <a:lnTo>
                    <a:pt x="576263" y="83436"/>
                  </a:lnTo>
                  <a:lnTo>
                    <a:pt x="561960" y="83436"/>
                  </a:lnTo>
                  <a:lnTo>
                    <a:pt x="548451" y="84628"/>
                  </a:lnTo>
                  <a:lnTo>
                    <a:pt x="534545" y="86218"/>
                  </a:lnTo>
                  <a:lnTo>
                    <a:pt x="521434" y="88204"/>
                  </a:lnTo>
                  <a:lnTo>
                    <a:pt x="507925" y="91383"/>
                  </a:lnTo>
                  <a:lnTo>
                    <a:pt x="495211" y="94959"/>
                  </a:lnTo>
                  <a:lnTo>
                    <a:pt x="482497" y="98932"/>
                  </a:lnTo>
                  <a:lnTo>
                    <a:pt x="470578" y="103700"/>
                  </a:lnTo>
                  <a:lnTo>
                    <a:pt x="458658" y="108865"/>
                  </a:lnTo>
                  <a:lnTo>
                    <a:pt x="446341" y="114825"/>
                  </a:lnTo>
                  <a:lnTo>
                    <a:pt x="435217" y="121976"/>
                  </a:lnTo>
                  <a:lnTo>
                    <a:pt x="423694" y="129128"/>
                  </a:lnTo>
                  <a:lnTo>
                    <a:pt x="412967" y="136677"/>
                  </a:lnTo>
                  <a:lnTo>
                    <a:pt x="401842" y="145021"/>
                  </a:lnTo>
                  <a:lnTo>
                    <a:pt x="391512" y="154556"/>
                  </a:lnTo>
                  <a:lnTo>
                    <a:pt x="381579" y="164092"/>
                  </a:lnTo>
                  <a:lnTo>
                    <a:pt x="381182" y="164092"/>
                  </a:lnTo>
                  <a:lnTo>
                    <a:pt x="371249" y="174820"/>
                  </a:lnTo>
                  <a:lnTo>
                    <a:pt x="362111" y="185150"/>
                  </a:lnTo>
                  <a:lnTo>
                    <a:pt x="353767" y="195481"/>
                  </a:lnTo>
                  <a:lnTo>
                    <a:pt x="345821" y="207003"/>
                  </a:lnTo>
                  <a:lnTo>
                    <a:pt x="338669" y="218128"/>
                  </a:lnTo>
                  <a:lnTo>
                    <a:pt x="331915" y="229253"/>
                  </a:lnTo>
                  <a:lnTo>
                    <a:pt x="325955" y="241172"/>
                  </a:lnTo>
                  <a:lnTo>
                    <a:pt x="320790" y="253092"/>
                  </a:lnTo>
                  <a:lnTo>
                    <a:pt x="315625" y="265806"/>
                  </a:lnTo>
                  <a:lnTo>
                    <a:pt x="311652" y="278123"/>
                  </a:lnTo>
                  <a:lnTo>
                    <a:pt x="308473" y="291234"/>
                  </a:lnTo>
                  <a:lnTo>
                    <a:pt x="305692" y="303948"/>
                  </a:lnTo>
                  <a:lnTo>
                    <a:pt x="303308" y="317457"/>
                  </a:lnTo>
                  <a:lnTo>
                    <a:pt x="301719" y="330966"/>
                  </a:lnTo>
                  <a:lnTo>
                    <a:pt x="300924" y="345269"/>
                  </a:lnTo>
                  <a:lnTo>
                    <a:pt x="300527" y="359175"/>
                  </a:lnTo>
                  <a:lnTo>
                    <a:pt x="300924" y="373479"/>
                  </a:lnTo>
                  <a:lnTo>
                    <a:pt x="301719" y="386988"/>
                  </a:lnTo>
                  <a:lnTo>
                    <a:pt x="303308" y="400894"/>
                  </a:lnTo>
                  <a:lnTo>
                    <a:pt x="305692" y="414005"/>
                  </a:lnTo>
                  <a:lnTo>
                    <a:pt x="308473" y="427514"/>
                  </a:lnTo>
                  <a:lnTo>
                    <a:pt x="311652" y="440228"/>
                  </a:lnTo>
                  <a:lnTo>
                    <a:pt x="315625" y="452545"/>
                  </a:lnTo>
                  <a:lnTo>
                    <a:pt x="320790" y="464862"/>
                  </a:lnTo>
                  <a:lnTo>
                    <a:pt x="325955" y="476782"/>
                  </a:lnTo>
                  <a:lnTo>
                    <a:pt x="331915" y="489098"/>
                  </a:lnTo>
                  <a:lnTo>
                    <a:pt x="338669" y="500223"/>
                  </a:lnTo>
                  <a:lnTo>
                    <a:pt x="345821" y="511745"/>
                  </a:lnTo>
                  <a:lnTo>
                    <a:pt x="353767" y="522870"/>
                  </a:lnTo>
                  <a:lnTo>
                    <a:pt x="362111" y="533201"/>
                  </a:lnTo>
                  <a:lnTo>
                    <a:pt x="371249" y="543928"/>
                  </a:lnTo>
                  <a:lnTo>
                    <a:pt x="381182" y="554258"/>
                  </a:lnTo>
                  <a:lnTo>
                    <a:pt x="387539" y="560218"/>
                  </a:lnTo>
                  <a:lnTo>
                    <a:pt x="393896" y="566575"/>
                  </a:lnTo>
                  <a:lnTo>
                    <a:pt x="400650" y="572138"/>
                  </a:lnTo>
                  <a:lnTo>
                    <a:pt x="407405" y="577700"/>
                  </a:lnTo>
                  <a:lnTo>
                    <a:pt x="414159" y="582468"/>
                  </a:lnTo>
                  <a:lnTo>
                    <a:pt x="420913" y="587633"/>
                  </a:lnTo>
                  <a:lnTo>
                    <a:pt x="428065" y="592401"/>
                  </a:lnTo>
                  <a:lnTo>
                    <a:pt x="435614" y="597169"/>
                  </a:lnTo>
                  <a:lnTo>
                    <a:pt x="442368" y="601142"/>
                  </a:lnTo>
                  <a:lnTo>
                    <a:pt x="449917" y="605115"/>
                  </a:lnTo>
                  <a:lnTo>
                    <a:pt x="457069" y="608691"/>
                  </a:lnTo>
                  <a:lnTo>
                    <a:pt x="465015" y="612267"/>
                  </a:lnTo>
                  <a:lnTo>
                    <a:pt x="472564" y="615445"/>
                  </a:lnTo>
                  <a:lnTo>
                    <a:pt x="480113" y="618227"/>
                  </a:lnTo>
                  <a:lnTo>
                    <a:pt x="488457" y="621008"/>
                  </a:lnTo>
                  <a:lnTo>
                    <a:pt x="496403" y="623789"/>
                  </a:lnTo>
                  <a:lnTo>
                    <a:pt x="498787" y="634914"/>
                  </a:lnTo>
                  <a:lnTo>
                    <a:pt x="501171" y="645642"/>
                  </a:lnTo>
                  <a:lnTo>
                    <a:pt x="505541" y="667891"/>
                  </a:lnTo>
                  <a:lnTo>
                    <a:pt x="508720" y="690141"/>
                  </a:lnTo>
                  <a:lnTo>
                    <a:pt x="511501" y="712788"/>
                  </a:lnTo>
                  <a:lnTo>
                    <a:pt x="498390" y="710404"/>
                  </a:lnTo>
                  <a:lnTo>
                    <a:pt x="484881" y="707226"/>
                  </a:lnTo>
                  <a:lnTo>
                    <a:pt x="472167" y="703253"/>
                  </a:lnTo>
                  <a:lnTo>
                    <a:pt x="459453" y="699279"/>
                  </a:lnTo>
                  <a:lnTo>
                    <a:pt x="446739" y="694909"/>
                  </a:lnTo>
                  <a:lnTo>
                    <a:pt x="434819" y="690141"/>
                  </a:lnTo>
                  <a:lnTo>
                    <a:pt x="422503" y="684579"/>
                  </a:lnTo>
                  <a:lnTo>
                    <a:pt x="410583" y="678619"/>
                  </a:lnTo>
                  <a:lnTo>
                    <a:pt x="398664" y="671864"/>
                  </a:lnTo>
                  <a:lnTo>
                    <a:pt x="387142" y="665110"/>
                  </a:lnTo>
                  <a:lnTo>
                    <a:pt x="376017" y="657561"/>
                  </a:lnTo>
                  <a:lnTo>
                    <a:pt x="364892" y="649615"/>
                  </a:lnTo>
                  <a:lnTo>
                    <a:pt x="354164" y="641271"/>
                  </a:lnTo>
                  <a:lnTo>
                    <a:pt x="343040" y="632133"/>
                  </a:lnTo>
                  <a:lnTo>
                    <a:pt x="332709" y="622994"/>
                  </a:lnTo>
                  <a:lnTo>
                    <a:pt x="322379" y="612664"/>
                  </a:lnTo>
                  <a:lnTo>
                    <a:pt x="309665" y="599553"/>
                  </a:lnTo>
                  <a:lnTo>
                    <a:pt x="297746" y="585647"/>
                  </a:lnTo>
                  <a:lnTo>
                    <a:pt x="286621" y="572138"/>
                  </a:lnTo>
                  <a:lnTo>
                    <a:pt x="276291" y="557437"/>
                  </a:lnTo>
                  <a:lnTo>
                    <a:pt x="267153" y="543134"/>
                  </a:lnTo>
                  <a:lnTo>
                    <a:pt x="258412" y="527638"/>
                  </a:lnTo>
                  <a:lnTo>
                    <a:pt x="250465" y="512540"/>
                  </a:lnTo>
                  <a:lnTo>
                    <a:pt x="243711" y="496647"/>
                  </a:lnTo>
                  <a:lnTo>
                    <a:pt x="237751" y="480755"/>
                  </a:lnTo>
                  <a:lnTo>
                    <a:pt x="231792" y="464465"/>
                  </a:lnTo>
                  <a:lnTo>
                    <a:pt x="227421" y="447777"/>
                  </a:lnTo>
                  <a:lnTo>
                    <a:pt x="223845" y="430693"/>
                  </a:lnTo>
                  <a:lnTo>
                    <a:pt x="221064" y="413211"/>
                  </a:lnTo>
                  <a:lnTo>
                    <a:pt x="219078" y="395331"/>
                  </a:lnTo>
                  <a:lnTo>
                    <a:pt x="217886" y="377452"/>
                  </a:lnTo>
                  <a:lnTo>
                    <a:pt x="217488" y="359175"/>
                  </a:lnTo>
                  <a:lnTo>
                    <a:pt x="217886" y="340502"/>
                  </a:lnTo>
                  <a:lnTo>
                    <a:pt x="219078" y="322622"/>
                  </a:lnTo>
                  <a:lnTo>
                    <a:pt x="221064" y="304743"/>
                  </a:lnTo>
                  <a:lnTo>
                    <a:pt x="223845" y="287658"/>
                  </a:lnTo>
                  <a:lnTo>
                    <a:pt x="227421" y="270574"/>
                  </a:lnTo>
                  <a:lnTo>
                    <a:pt x="231792" y="253886"/>
                  </a:lnTo>
                  <a:lnTo>
                    <a:pt x="237751" y="237596"/>
                  </a:lnTo>
                  <a:lnTo>
                    <a:pt x="243711" y="221306"/>
                  </a:lnTo>
                  <a:lnTo>
                    <a:pt x="250465" y="205811"/>
                  </a:lnTo>
                  <a:lnTo>
                    <a:pt x="258412" y="190315"/>
                  </a:lnTo>
                  <a:lnTo>
                    <a:pt x="267153" y="175615"/>
                  </a:lnTo>
                  <a:lnTo>
                    <a:pt x="276291" y="160516"/>
                  </a:lnTo>
                  <a:lnTo>
                    <a:pt x="286621" y="146610"/>
                  </a:lnTo>
                  <a:lnTo>
                    <a:pt x="297746" y="132307"/>
                  </a:lnTo>
                  <a:lnTo>
                    <a:pt x="309665" y="118798"/>
                  </a:lnTo>
                  <a:lnTo>
                    <a:pt x="322379" y="105289"/>
                  </a:lnTo>
                  <a:lnTo>
                    <a:pt x="335491" y="92575"/>
                  </a:lnTo>
                  <a:lnTo>
                    <a:pt x="349397" y="80655"/>
                  </a:lnTo>
                  <a:lnTo>
                    <a:pt x="363303" y="69530"/>
                  </a:lnTo>
                  <a:lnTo>
                    <a:pt x="378003" y="59200"/>
                  </a:lnTo>
                  <a:lnTo>
                    <a:pt x="392307" y="50062"/>
                  </a:lnTo>
                  <a:lnTo>
                    <a:pt x="407405" y="41321"/>
                  </a:lnTo>
                  <a:lnTo>
                    <a:pt x="422900" y="33374"/>
                  </a:lnTo>
                  <a:lnTo>
                    <a:pt x="438395" y="26620"/>
                  </a:lnTo>
                  <a:lnTo>
                    <a:pt x="454288" y="20263"/>
                  </a:lnTo>
                  <a:lnTo>
                    <a:pt x="470975" y="15098"/>
                  </a:lnTo>
                  <a:lnTo>
                    <a:pt x="487662" y="10727"/>
                  </a:lnTo>
                  <a:lnTo>
                    <a:pt x="504747" y="7151"/>
                  </a:lnTo>
                  <a:lnTo>
                    <a:pt x="522228" y="3973"/>
                  </a:lnTo>
                  <a:lnTo>
                    <a:pt x="539710" y="1589"/>
                  </a:lnTo>
                  <a:lnTo>
                    <a:pt x="557589" y="397"/>
                  </a:lnTo>
                  <a:lnTo>
                    <a:pt x="576263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base">
                <a:defRPr/>
              </a:pPr>
              <a:endParaRPr lang="zh-CN" altLang="en-US" strike="noStrike" noProof="1">
                <a:solidFill>
                  <a:srgbClr val="FFFFFF"/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216" y="2082"/>
              <a:ext cx="1207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indent="0" algn="just">
                <a:lnSpc>
                  <a:spcPct val="150000"/>
                </a:lnSpc>
                <a:buNone/>
                <a:defRPr/>
              </a:pPr>
              <a:r>
                <a:rPr lang="zh-CN" altLang="en-US" sz="24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Servlet类是HttpServlet的子类，可以声明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成员变量</a:t>
              </a:r>
              <a:r>
                <a:rPr lang="zh-CN" altLang="en-US" sz="24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。</a:t>
              </a:r>
            </a:p>
          </p:txBody>
        </p:sp>
      </p:grpSp>
      <p:sp>
        <p:nvSpPr>
          <p:cNvPr id="4" name=" 2050"/>
          <p:cNvSpPr>
            <a:spLocks noChangeAspect="1"/>
          </p:cNvSpPr>
          <p:nvPr/>
        </p:nvSpPr>
        <p:spPr bwMode="auto">
          <a:xfrm>
            <a:off x="380365" y="4058920"/>
            <a:ext cx="258445" cy="39624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base"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3275" y="3906520"/>
            <a:ext cx="7666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just">
              <a:lnSpc>
                <a:spcPct val="150000"/>
              </a:lnSpc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Servlet类的成员变量是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被所有线程共享的数据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sym typeface="+mn-ea"/>
              </a:rPr>
              <a:t>。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929005" y="123825"/>
            <a:ext cx="5982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共享变量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3979545"/>
            <a:ext cx="4123055" cy="1176655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501015" y="1030605"/>
            <a:ext cx="8297545" cy="2618105"/>
            <a:chOff x="1657" y="4223"/>
            <a:chExt cx="9358" cy="3759"/>
          </a:xfrm>
        </p:grpSpPr>
        <p:sp>
          <p:nvSpPr>
            <p:cNvPr id="6" name="圆角矩形 5"/>
            <p:cNvSpPr/>
            <p:nvPr/>
          </p:nvSpPr>
          <p:spPr>
            <a:xfrm>
              <a:off x="1657" y="4312"/>
              <a:ext cx="7624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988" y="4223"/>
              <a:ext cx="3205" cy="5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example5_4.jsp</a:t>
              </a:r>
              <a:endParaRPr lang="en-US" altLang="zh-CN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659" y="4961"/>
              <a:ext cx="7622" cy="3021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16" y="4961"/>
              <a:ext cx="9099" cy="278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&lt;%@ page </a:t>
              </a:r>
              <a:r>
                <a:rPr lang="en-US" altLang="zh-CN" sz="20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contentType</a:t>
              </a: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="text/</a:t>
              </a:r>
              <a:r>
                <a:rPr lang="en-US" altLang="zh-CN" sz="20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html;charset</a:t>
              </a: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=gb2312" %&gt;</a:t>
              </a:r>
              <a:endPara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&lt;HTML&gt;&lt;body </a:t>
              </a:r>
              <a:r>
                <a:rPr lang="en-US" altLang="zh-CN" sz="20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bgcolor</a:t>
              </a: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=cyan&gt;&lt;font size=3&gt;</a:t>
              </a:r>
              <a:endPara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&lt;a </a:t>
              </a:r>
              <a:r>
                <a:rPr lang="en-US" altLang="zh-CN" sz="20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href</a:t>
              </a: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="</a:t>
              </a:r>
              <a:r>
                <a:rPr lang="en-US" altLang="zh-CN" sz="2000" b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computerPI</a:t>
              </a: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" &gt;</a:t>
              </a:r>
              <a:r>
                <a:rPr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参与计算</a:t>
              </a: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PI</a:t>
              </a:r>
              <a:r>
                <a:rPr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的值</a:t>
              </a: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&lt;a&gt;</a:t>
              </a:r>
              <a:endPara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&lt;/body&gt;&lt;/HTML&gt;</a:t>
              </a:r>
              <a:endParaRPr lang="en-US" altLang="zh-CN" sz="20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637540" y="1544320"/>
            <a:ext cx="7105015" cy="4606290"/>
          </a:xfrm>
          <a:prstGeom prst="roundRect">
            <a:avLst/>
          </a:prstGeom>
          <a:ln>
            <a:solidFill>
              <a:srgbClr val="A8C9EF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47725" y="1717675"/>
            <a:ext cx="8067675" cy="4246245"/>
          </a:xfrm>
          <a:prstGeom prst="rect">
            <a:avLst/>
          </a:prstGeom>
          <a:noFill/>
          <a:ln>
            <a:noFill/>
          </a:ln>
          <a:effectLst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public class Example5_4_Servlet extends </a:t>
            </a:r>
            <a:r>
              <a:rPr lang="en-US" altLang="zh-CN" sz="1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HttpServlet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{</a:t>
            </a:r>
            <a:endParaRPr lang="en-US" altLang="zh-CN" sz="1800" b="1" dirty="0">
              <a:solidFill>
                <a:srgbClr val="0070C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   double sum=0,i=1,j=1; //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被所有用户共享</a:t>
            </a:r>
            <a:endParaRPr lang="zh-CN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int number=0;              //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被所有用户共享</a:t>
            </a:r>
            <a:endParaRPr lang="en-US" altLang="zh-CN" sz="1800" b="1" dirty="0">
              <a:solidFill>
                <a:srgbClr val="0070C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+mn-ea"/>
            </a:endParaRPr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public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synchronized</a:t>
            </a:r>
            <a:r>
              <a:rPr lang="en-US" altLang="zh-CN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void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service</a:t>
            </a:r>
            <a:r>
              <a:rPr lang="zh-CN" alt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(HttpServletRequest request, HttpServletResponse response) throws IOException{</a:t>
            </a:r>
            <a:endParaRPr lang="zh-CN" altLang="en-US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response.setContentType("text/html;charset=gb2312");</a:t>
            </a:r>
            <a:endParaRPr lang="zh-CN" altLang="en-US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PrintWriter out=response.getWriter();</a:t>
            </a:r>
            <a:endParaRPr lang="zh-CN" altLang="en-US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out.println("&lt;html&gt;&lt;body&gt;");</a:t>
            </a:r>
            <a:endParaRPr lang="zh-CN" altLang="en-US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number++; sum=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sum+i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/j; j=j+2;  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=-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;  </a:t>
            </a:r>
            <a:endParaRPr lang="en-US" altLang="zh-CN" sz="1800" b="1" dirty="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zh-CN" alt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out.println("servlet:"+</a:t>
            </a:r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getServletName()+"已经被请求了"+number+"次");</a:t>
            </a:r>
            <a:endParaRPr lang="zh-CN" altLang="en-US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out.println("&lt;BR&gt;现在PI的值是:");</a:t>
            </a:r>
            <a:endParaRPr lang="zh-CN" altLang="en-US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out.println(4*sum);</a:t>
            </a:r>
            <a:endParaRPr lang="zh-CN" altLang="en-US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out.println("&lt;/body&gt;&lt;/html&gt;"); } </a:t>
            </a:r>
            <a:endParaRPr lang="zh-CN" altLang="en-US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zh-CN" altLang="en-US" sz="1800" b="1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929005" y="123825"/>
            <a:ext cx="5982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共享变量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35635" y="1092835"/>
            <a:ext cx="7106920" cy="375920"/>
          </a:xfrm>
          <a:prstGeom prst="roundRect">
            <a:avLst/>
          </a:prstGeom>
          <a:ln>
            <a:solidFill>
              <a:srgbClr val="A8C9EF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29005" y="1030605"/>
            <a:ext cx="4332605" cy="3987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Example5_4_Servlet.java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929005" y="123825"/>
            <a:ext cx="5982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共享变量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63245" y="836295"/>
            <a:ext cx="7016115" cy="1827530"/>
            <a:chOff x="887" y="1317"/>
            <a:chExt cx="11049" cy="287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4" y="2441"/>
              <a:ext cx="6628" cy="1754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2804" y="1747"/>
              <a:ext cx="913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用户一第一次访问</a:t>
              </a:r>
              <a:r>
                <a: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ea"/>
                </a:rPr>
                <a:t>example5_4_Servlet创建的servlet</a:t>
              </a:r>
              <a:endPara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6" name="图片 5" descr="584c65e26e7d5809d2fa634d"/>
            <p:cNvPicPr>
              <a:picLocks noChangeAspect="1"/>
            </p:cNvPicPr>
            <p:nvPr/>
          </p:nvPicPr>
          <p:blipFill>
            <a:blip r:embed="rId5"/>
            <a:srcRect l="80983"/>
            <a:stretch>
              <a:fillRect/>
            </a:stretch>
          </p:blipFill>
          <p:spPr>
            <a:xfrm>
              <a:off x="887" y="1317"/>
              <a:ext cx="673" cy="2878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563245" y="4483100"/>
            <a:ext cx="5423535" cy="1936750"/>
            <a:chOff x="887" y="7060"/>
            <a:chExt cx="8541" cy="305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04" y="7826"/>
              <a:ext cx="6625" cy="2112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3043" y="9530"/>
              <a:ext cx="335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用户一第二次访问</a:t>
              </a:r>
            </a:p>
          </p:txBody>
        </p:sp>
        <p:pic>
          <p:nvPicPr>
            <p:cNvPr id="7" name="图片 6" descr="584c65e26e7d5809d2fa634d"/>
            <p:cNvPicPr>
              <a:picLocks noChangeAspect="1"/>
            </p:cNvPicPr>
            <p:nvPr/>
          </p:nvPicPr>
          <p:blipFill>
            <a:blip r:embed="rId5"/>
            <a:srcRect l="80983"/>
            <a:stretch>
              <a:fillRect/>
            </a:stretch>
          </p:blipFill>
          <p:spPr>
            <a:xfrm>
              <a:off x="887" y="7060"/>
              <a:ext cx="673" cy="2878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4148455" y="2663825"/>
            <a:ext cx="4460875" cy="2021205"/>
            <a:chOff x="6517" y="3879"/>
            <a:chExt cx="7025" cy="3183"/>
          </a:xfrm>
        </p:grpSpPr>
        <p:sp>
          <p:nvSpPr>
            <p:cNvPr id="15" name="文本框 14"/>
            <p:cNvSpPr txBox="1"/>
            <p:nvPr/>
          </p:nvSpPr>
          <p:spPr>
            <a:xfrm>
              <a:off x="8740" y="6482"/>
              <a:ext cx="3197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用户二第一次访问</a:t>
              </a:r>
            </a:p>
          </p:txBody>
        </p:sp>
        <p:pic>
          <p:nvPicPr>
            <p:cNvPr id="3" name="图片 2" descr="584c65e26e7d5809d2fa634d"/>
            <p:cNvPicPr>
              <a:picLocks noChangeAspect="1"/>
            </p:cNvPicPr>
            <p:nvPr/>
          </p:nvPicPr>
          <p:blipFill>
            <a:blip r:embed="rId5"/>
            <a:srcRect r="76583"/>
            <a:stretch>
              <a:fillRect/>
            </a:stretch>
          </p:blipFill>
          <p:spPr>
            <a:xfrm>
              <a:off x="12698" y="3879"/>
              <a:ext cx="845" cy="2933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17" y="4209"/>
              <a:ext cx="5420" cy="2273"/>
            </a:xfrm>
            <a:prstGeom prst="rect">
              <a:avLst/>
            </a:prstGeom>
          </p:spPr>
        </p:pic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929005" y="123825"/>
            <a:ext cx="5982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doGet和doPost方法</a:t>
            </a:r>
          </a:p>
        </p:txBody>
      </p:sp>
      <p:sp>
        <p:nvSpPr>
          <p:cNvPr id="24" name=" 2050"/>
          <p:cNvSpPr>
            <a:spLocks noChangeAspect="1"/>
          </p:cNvSpPr>
          <p:nvPr/>
        </p:nvSpPr>
        <p:spPr bwMode="auto">
          <a:xfrm>
            <a:off x="503555" y="1439545"/>
            <a:ext cx="258445" cy="39624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base"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2020" y="1259840"/>
            <a:ext cx="7666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just">
              <a:lnSpc>
                <a:spcPct val="150000"/>
              </a:lnSpc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Servlet类中重写doPost()或doGet()方法来响应用户的请求。</a:t>
            </a:r>
          </a:p>
        </p:txBody>
      </p:sp>
      <p:sp>
        <p:nvSpPr>
          <p:cNvPr id="6" name=" 2050"/>
          <p:cNvSpPr>
            <a:spLocks noChangeAspect="1"/>
          </p:cNvSpPr>
          <p:nvPr/>
        </p:nvSpPr>
        <p:spPr bwMode="auto">
          <a:xfrm>
            <a:off x="553720" y="3471545"/>
            <a:ext cx="258445" cy="39624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base"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2820" y="3291840"/>
            <a:ext cx="76669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just">
              <a:lnSpc>
                <a:spcPct val="150000"/>
              </a:lnSpc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不同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请求类型进行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相同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的处理，可在doGet()中调用有处理过程的doPost()方法，反之一样。</a:t>
            </a:r>
          </a:p>
          <a:p>
            <a:pPr lvl="0" indent="0" algn="just">
              <a:lnSpc>
                <a:spcPct val="150000"/>
              </a:lnSpc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不同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请求类型进行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不同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的处理，需在两个方法中编写不同的处理过程。 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929005" y="123825"/>
            <a:ext cx="5982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doGet和doPost方法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35" y="4813935"/>
            <a:ext cx="4110990" cy="175641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71830" y="935355"/>
            <a:ext cx="8360410" cy="3651885"/>
            <a:chOff x="1058" y="1336"/>
            <a:chExt cx="13166" cy="5751"/>
          </a:xfrm>
        </p:grpSpPr>
        <p:sp>
          <p:nvSpPr>
            <p:cNvPr id="17" name="圆角矩形 16"/>
            <p:cNvSpPr/>
            <p:nvPr/>
          </p:nvSpPr>
          <p:spPr>
            <a:xfrm>
              <a:off x="1061" y="2145"/>
              <a:ext cx="10643" cy="4941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20" y="2145"/>
              <a:ext cx="12705" cy="494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&lt;%@ page </a:t>
              </a:r>
              <a:r>
                <a:rPr lang="en-US" altLang="zh-CN" sz="18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contentType</a:t>
              </a: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="text/</a:t>
              </a:r>
              <a:r>
                <a:rPr lang="en-US" altLang="zh-CN" sz="18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html;charset</a:t>
              </a: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=gb2312" %&gt;</a:t>
              </a:r>
              <a:endPara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&lt;HTML&gt;&lt;body </a:t>
              </a:r>
              <a:r>
                <a:rPr lang="en-US" altLang="zh-CN" sz="18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bgcolor</a:t>
              </a: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=yellow &gt;&lt;font size=2&gt;</a:t>
              </a:r>
              <a:endPara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&lt;form action="</a:t>
              </a:r>
              <a:r>
                <a:rPr lang="en-US" altLang="zh-CN" sz="1800" b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sumORproduct</a:t>
              </a: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" method=</a:t>
              </a:r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post</a:t>
              </a: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输入数字，用逗号分隔提交给servlet(post方式)：</a:t>
              </a:r>
              <a:endPara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&lt;br&gt;&lt;input type=text name="number"&gt;</a:t>
              </a:r>
              <a:endPara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&lt;input type=submit value="提交"&gt;&lt;/form&gt;</a:t>
              </a:r>
              <a:endPara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&lt;form action="</a:t>
              </a:r>
              <a:r>
                <a:rPr lang="en-US" altLang="zh-CN" sz="1800" b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sumORproduct</a:t>
              </a: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" method=</a:t>
              </a:r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get</a:t>
              </a: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输入数字，用逗号分隔提交给servlet(get方式)：</a:t>
              </a:r>
              <a:endPara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&lt;br&gt;&lt;input type=text name="number"&gt;</a:t>
              </a:r>
              <a:endPara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&lt;input type=submit value="提交"&gt;</a:t>
              </a:r>
              <a:endPara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&lt;/form&gt;&lt;/body&gt;&lt;/HTML&gt;</a:t>
              </a:r>
              <a:endParaRPr lang="en-US" altLang="zh-CN" sz="18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058" y="1434"/>
              <a:ext cx="10646" cy="592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520" y="1336"/>
              <a:ext cx="4475" cy="6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example5_5.jsp</a:t>
              </a:r>
              <a:endParaRPr lang="en-US" altLang="zh-CN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929005" y="123825"/>
            <a:ext cx="5982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doGet和doPost方法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10" y="5171440"/>
            <a:ext cx="4105275" cy="131381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929005" y="830580"/>
            <a:ext cx="8360410" cy="4166235"/>
            <a:chOff x="1219" y="1321"/>
            <a:chExt cx="13166" cy="6561"/>
          </a:xfrm>
        </p:grpSpPr>
        <p:sp>
          <p:nvSpPr>
            <p:cNvPr id="17" name="圆角矩形 16"/>
            <p:cNvSpPr/>
            <p:nvPr/>
          </p:nvSpPr>
          <p:spPr>
            <a:xfrm>
              <a:off x="1222" y="2068"/>
              <a:ext cx="11990" cy="5815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81" y="2068"/>
              <a:ext cx="12705" cy="5815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public  void</a:t>
              </a:r>
              <a:r>
                <a:rPr lang="en-US" altLang="zh-CN" sz="1800" b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lang="en-US" altLang="zh-CN" sz="1800" b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doPost</a:t>
              </a: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(HttpServletRequest request,HttpServletResponse </a:t>
              </a: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response) throws ServletException,IOException{</a:t>
              </a:r>
              <a:endPara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response.setContentType("text/html;charset=gb2312");</a:t>
              </a:r>
              <a:endPara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PrintWriter out=response.getWriter();</a:t>
              </a:r>
              <a:endPara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out.println("&lt;html&gt;&lt;body bgcolor=#FFAA99&gt;");</a:t>
              </a:r>
              <a:endPara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String s=request.getParameter("number");</a:t>
              </a:r>
              <a:endPara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String []a=s.split("[,，]+");  double sum = 0;</a:t>
              </a:r>
              <a:endPara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for(String item:a) { if(item.length()&gt;=1)</a:t>
              </a:r>
              <a:r>
                <a:rPr lang="en-US" altLang="zh-CN" sz="1800" b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</a:t>
              </a: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      </a:t>
              </a:r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sum+=</a:t>
              </a:r>
              <a:r>
                <a:rPr lang="en-US" altLang="zh-CN" sz="1800" b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Double.parseDouble</a:t>
              </a:r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(item);</a:t>
              </a:r>
              <a:r>
                <a:rPr lang="en-US" altLang="zh-CN" sz="1800" b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} </a:t>
              </a:r>
              <a:endPara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out.print("用户的请求方式是"+request.getMethod()+"&lt;br&gt;") ;</a:t>
              </a:r>
              <a:endPara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for(String item:a) { if(item.length()&gt;=1) out.print(item+" "); }  </a:t>
              </a:r>
              <a:endPara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out.print("&lt;br&gt;的和是"+sum);</a:t>
              </a:r>
              <a:endPara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out.println("&lt;/body&gt;&lt;/html&gt;"); } </a:t>
              </a:r>
              <a:endParaRPr lang="en-US" altLang="zh-CN" sz="18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219" y="1357"/>
              <a:ext cx="11993" cy="592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81" y="1321"/>
              <a:ext cx="5944" cy="6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Example5_5_Servlet.java</a:t>
              </a:r>
              <a:endParaRPr lang="en-US" altLang="zh-CN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929005" y="123825"/>
            <a:ext cx="5982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doGet和doPost方法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5160645"/>
            <a:ext cx="5890260" cy="135572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929005" y="771525"/>
            <a:ext cx="8360410" cy="4205605"/>
            <a:chOff x="1463" y="1230"/>
            <a:chExt cx="13166" cy="6623"/>
          </a:xfrm>
        </p:grpSpPr>
        <p:sp>
          <p:nvSpPr>
            <p:cNvPr id="17" name="圆角矩形 16"/>
            <p:cNvSpPr/>
            <p:nvPr/>
          </p:nvSpPr>
          <p:spPr>
            <a:xfrm>
              <a:off x="1466" y="2039"/>
              <a:ext cx="11734" cy="5815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25" y="2039"/>
              <a:ext cx="12705" cy="5815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public  void</a:t>
              </a:r>
              <a:r>
                <a:rPr lang="en-US" altLang="zh-CN" sz="1800" b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lang="en-US" altLang="zh-CN" sz="1800" b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doGet</a:t>
              </a: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18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HttpServletRequest</a:t>
              </a: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8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request,HttpServletResponse</a:t>
              </a: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response) throws </a:t>
              </a:r>
              <a:r>
                <a:rPr lang="en-US" altLang="zh-CN" sz="18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ServletException,IOException</a:t>
              </a: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{</a:t>
              </a:r>
              <a:endPara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lang="en-US" altLang="zh-CN" sz="18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response.setContentType</a:t>
              </a: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("text/</a:t>
              </a:r>
              <a:r>
                <a:rPr lang="en-US" altLang="zh-CN" sz="18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html;charset</a:t>
              </a: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=gb2312");</a:t>
              </a:r>
              <a:endPara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lang="en-US" altLang="zh-CN" sz="18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PrintWriter</a:t>
              </a: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out=</a:t>
              </a:r>
              <a:r>
                <a:rPr lang="en-US" altLang="zh-CN" sz="18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response.getWriter</a:t>
              </a: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lang="en-US" altLang="zh-CN" sz="18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out.println</a:t>
              </a: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("&lt;html&gt;&lt;body </a:t>
              </a:r>
              <a:r>
                <a:rPr lang="en-US" altLang="zh-CN" sz="18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bgcolor</a:t>
              </a: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=#EEFFCC&gt;");</a:t>
              </a:r>
              <a:endPara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String s=</a:t>
              </a:r>
              <a:r>
                <a:rPr lang="en-US" altLang="zh-CN" sz="18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request.getParameter</a:t>
              </a: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("number");</a:t>
              </a:r>
              <a:endPara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String []a=</a:t>
              </a:r>
              <a:r>
                <a:rPr lang="en-US" altLang="zh-CN" sz="18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s.split</a:t>
              </a: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("[,</a:t>
              </a:r>
              <a:r>
                <a:rPr lang="zh-CN" altLang="en-US" sz="18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，</a:t>
              </a: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]+"); double product = 1;</a:t>
              </a:r>
              <a:endPara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for(String </a:t>
              </a:r>
              <a:r>
                <a:rPr lang="en-US" altLang="zh-CN" sz="18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item:a</a:t>
              </a: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) { if(</a:t>
              </a:r>
              <a:r>
                <a:rPr lang="en-US" altLang="zh-CN" sz="18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item.length</a:t>
              </a: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()&gt;=1)  </a:t>
              </a:r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product*=</a:t>
              </a:r>
              <a:r>
                <a:rPr lang="en-US" altLang="zh-CN" sz="1800" b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Double.parseDouble</a:t>
              </a:r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(item); </a:t>
              </a: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}         </a:t>
              </a:r>
              <a:endPara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out.print("用户的请求方式是"+request.getMethod()+"&lt;br&gt;") ; </a:t>
              </a:r>
              <a:endPara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for(String item:a) { if(item.length()&gt;=1)  out.print(item+" "); }   </a:t>
              </a:r>
              <a:endPara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out.print("&lt;br&gt;的乘积是"+product);</a:t>
              </a:r>
              <a:endPara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  out.println("&lt;/body&gt;&lt;/html&gt;")  } }</a:t>
              </a:r>
              <a:endParaRPr lang="en-US" altLang="zh-CN" sz="18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463" y="1328"/>
              <a:ext cx="11738" cy="592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925" y="1230"/>
              <a:ext cx="6216" cy="6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Example5_5_Servlet.java</a:t>
              </a:r>
              <a:endParaRPr lang="en-US" altLang="zh-CN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小结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4924425" y="1905000"/>
            <a:ext cx="3064510" cy="3728085"/>
            <a:chOff x="7755" y="3000"/>
            <a:chExt cx="4826" cy="5871"/>
          </a:xfrm>
        </p:grpSpPr>
        <p:sp>
          <p:nvSpPr>
            <p:cNvPr id="76" name="任意多边形: 形状 75"/>
            <p:cNvSpPr/>
            <p:nvPr/>
          </p:nvSpPr>
          <p:spPr>
            <a:xfrm>
              <a:off x="8994" y="3000"/>
              <a:ext cx="2289" cy="1041"/>
            </a:xfrm>
            <a:custGeom>
              <a:avLst/>
              <a:gdLst/>
              <a:ahLst/>
              <a:cxnLst/>
              <a:rect l="l" t="t" r="r" b="b"/>
              <a:pathLst>
                <a:path w="279310" h="192996">
                  <a:moveTo>
                    <a:pt x="0" y="0"/>
                  </a:moveTo>
                  <a:lnTo>
                    <a:pt x="138663" y="192996"/>
                  </a:lnTo>
                  <a:lnTo>
                    <a:pt x="2793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 w="19050" cap="flat">
              <a:solidFill>
                <a:srgbClr val="0070C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160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7755" y="3473"/>
              <a:ext cx="4826" cy="5399"/>
            </a:xfrm>
            <a:custGeom>
              <a:avLst/>
              <a:gdLst>
                <a:gd name="rtl" fmla="*/ 48892 w 588741"/>
                <a:gd name="rtt" fmla="*/ 89744 h 1001335"/>
                <a:gd name="rtr" fmla="*/ 539850 w 588741"/>
                <a:gd name="rtb" fmla="*/ 1001335 h 1001335"/>
              </a:gdLst>
              <a:ahLst/>
              <a:cxnLst/>
              <a:rect l="rtl" t="rtt" r="rtr" b="rtb"/>
              <a:pathLst>
                <a:path w="588741" h="1001335">
                  <a:moveTo>
                    <a:pt x="23942" y="0"/>
                  </a:moveTo>
                  <a:lnTo>
                    <a:pt x="185317" y="0"/>
                  </a:lnTo>
                  <a:lnTo>
                    <a:pt x="294371" y="151785"/>
                  </a:lnTo>
                  <a:lnTo>
                    <a:pt x="403067" y="0"/>
                  </a:lnTo>
                  <a:lnTo>
                    <a:pt x="564800" y="0"/>
                  </a:lnTo>
                  <a:cubicBezTo>
                    <a:pt x="578022" y="0"/>
                    <a:pt x="588741" y="13274"/>
                    <a:pt x="588741" y="29649"/>
                  </a:cubicBezTo>
                  <a:lnTo>
                    <a:pt x="588741" y="971686"/>
                  </a:lnTo>
                  <a:cubicBezTo>
                    <a:pt x="588741" y="988061"/>
                    <a:pt x="578022" y="1001335"/>
                    <a:pt x="564800" y="1001335"/>
                  </a:cubicBezTo>
                  <a:lnTo>
                    <a:pt x="23942" y="1001335"/>
                  </a:lnTo>
                  <a:cubicBezTo>
                    <a:pt x="10719" y="1001335"/>
                    <a:pt x="0" y="988061"/>
                    <a:pt x="0" y="971686"/>
                  </a:cubicBezTo>
                  <a:lnTo>
                    <a:pt x="0" y="29649"/>
                  </a:lnTo>
                  <a:cubicBezTo>
                    <a:pt x="0" y="13274"/>
                    <a:pt x="10719" y="0"/>
                    <a:pt x="23942" y="0"/>
                  </a:cubicBezTo>
                  <a:close/>
                </a:path>
              </a:pathLst>
            </a:custGeom>
            <a:solidFill>
              <a:srgbClr val="5B9BD5"/>
            </a:solidFill>
            <a:ln w="7600" cap="flat">
              <a:noFill/>
              <a:bevel/>
            </a:ln>
          </p:spPr>
          <p:txBody>
            <a:bodyPr wrap="square" lIns="72000" tIns="72000" rIns="72000" bIns="72000" rtlCol="0" anchor="ctr"/>
            <a:lstStyle/>
            <a:p>
              <a:pPr lvl="0" indent="0" algn="just">
                <a:lnSpc>
                  <a:spcPct val="150000"/>
                </a:lnSpc>
                <a:buNone/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宋体" panose="02010600030101010101" pitchFamily="2" charset="-122"/>
                  <a:sym typeface="+mn-ea"/>
                </a:rPr>
                <a:t>Servlet类中重写doPost()或doGet()方法响应用户的请求。</a:t>
              </a:r>
            </a:p>
            <a:p>
              <a:pPr lvl="0" indent="0" algn="just">
                <a:lnSpc>
                  <a:spcPct val="150000"/>
                </a:lnSpc>
                <a:buNone/>
                <a:defRPr/>
              </a:pPr>
              <a:endParaRPr lang="zh-CN" altLang="en-US" sz="1400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endParaRPr>
            </a:p>
            <a:p>
              <a:pPr lvl="0" indent="0" algn="just">
                <a:lnSpc>
                  <a:spcPct val="150000"/>
                </a:lnSpc>
                <a:buNone/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宋体" panose="02010600030101010101" pitchFamily="2" charset="-122"/>
                  <a:sym typeface="+mn-ea"/>
                </a:rPr>
                <a:t>doGet()doPost()方法编写与请求类型处理有关</a:t>
              </a:r>
              <a:endParaRPr lang="zh-CN" altLang="en-US" sz="1400" b="1" dirty="0">
                <a:solidFill>
                  <a:schemeClr val="bg1"/>
                </a:solidFill>
                <a:latin typeface="宋体" panose="02010600030101010101" pitchFamily="2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279525" y="1905000"/>
            <a:ext cx="3064510" cy="3728085"/>
            <a:chOff x="2015" y="3000"/>
            <a:chExt cx="4826" cy="5871"/>
          </a:xfrm>
        </p:grpSpPr>
        <p:sp>
          <p:nvSpPr>
            <p:cNvPr id="78" name="任意多边形: 形状 77"/>
            <p:cNvSpPr/>
            <p:nvPr/>
          </p:nvSpPr>
          <p:spPr>
            <a:xfrm>
              <a:off x="2015" y="3473"/>
              <a:ext cx="4826" cy="5399"/>
            </a:xfrm>
            <a:custGeom>
              <a:avLst/>
              <a:gdLst>
                <a:gd name="rtl" fmla="*/ 48892 w 588741"/>
                <a:gd name="rtt" fmla="*/ 89744 h 1001335"/>
                <a:gd name="rtr" fmla="*/ 539850 w 588741"/>
                <a:gd name="rtb" fmla="*/ 1001335 h 1001335"/>
              </a:gdLst>
              <a:ahLst/>
              <a:cxnLst/>
              <a:rect l="rtl" t="rtt" r="rtr" b="rtb"/>
              <a:pathLst>
                <a:path w="588741" h="1001335">
                  <a:moveTo>
                    <a:pt x="23942" y="0"/>
                  </a:moveTo>
                  <a:lnTo>
                    <a:pt x="185317" y="0"/>
                  </a:lnTo>
                  <a:lnTo>
                    <a:pt x="294371" y="151785"/>
                  </a:lnTo>
                  <a:lnTo>
                    <a:pt x="403067" y="0"/>
                  </a:lnTo>
                  <a:lnTo>
                    <a:pt x="564800" y="0"/>
                  </a:lnTo>
                  <a:cubicBezTo>
                    <a:pt x="578022" y="0"/>
                    <a:pt x="588741" y="13274"/>
                    <a:pt x="588741" y="29649"/>
                  </a:cubicBezTo>
                  <a:lnTo>
                    <a:pt x="588741" y="971686"/>
                  </a:lnTo>
                  <a:cubicBezTo>
                    <a:pt x="588741" y="988061"/>
                    <a:pt x="578022" y="1001335"/>
                    <a:pt x="564800" y="1001335"/>
                  </a:cubicBezTo>
                  <a:lnTo>
                    <a:pt x="23942" y="1001335"/>
                  </a:lnTo>
                  <a:cubicBezTo>
                    <a:pt x="10719" y="1001335"/>
                    <a:pt x="0" y="988061"/>
                    <a:pt x="0" y="971686"/>
                  </a:cubicBezTo>
                  <a:lnTo>
                    <a:pt x="0" y="29649"/>
                  </a:lnTo>
                  <a:cubicBezTo>
                    <a:pt x="0" y="13274"/>
                    <a:pt x="10719" y="0"/>
                    <a:pt x="23942" y="0"/>
                  </a:cubicBezTo>
                  <a:close/>
                </a:path>
              </a:pathLst>
            </a:custGeom>
            <a:solidFill>
              <a:srgbClr val="5B9BD5"/>
            </a:solidFill>
            <a:ln w="7600" cap="flat">
              <a:noFill/>
              <a:bevel/>
            </a:ln>
          </p:spPr>
          <p:txBody>
            <a:bodyPr wrap="square" lIns="72000" tIns="72000" rIns="72000" bIns="72000"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宋体" panose="02010600030101010101" pitchFamily="2" charset="-122"/>
                  <a:sym typeface="+mn-ea"/>
                </a:rPr>
                <a:t>Servlet类是HttpServlet的子类，可声明成员变量。</a:t>
              </a:r>
            </a:p>
            <a:p>
              <a:pPr>
                <a:lnSpc>
                  <a:spcPct val="150000"/>
                </a:lnSpc>
              </a:pPr>
              <a:endParaRPr lang="zh-CN" altLang="en-US" sz="1600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宋体" panose="02010600030101010101" pitchFamily="2" charset="-122"/>
                  <a:sym typeface="+mn-ea"/>
                </a:rPr>
                <a:t>Servlet类的成员变量是被所有线程共享的数据。</a:t>
              </a:r>
              <a:endParaRPr lang="zh-CN" altLang="en-US" sz="1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3283" y="3000"/>
              <a:ext cx="2289" cy="1041"/>
            </a:xfrm>
            <a:custGeom>
              <a:avLst/>
              <a:gdLst/>
              <a:ahLst/>
              <a:cxnLst/>
              <a:rect l="l" t="t" r="r" b="b"/>
              <a:pathLst>
                <a:path w="279310" h="192996">
                  <a:moveTo>
                    <a:pt x="0" y="0"/>
                  </a:moveTo>
                  <a:lnTo>
                    <a:pt x="138663" y="192996"/>
                  </a:lnTo>
                  <a:lnTo>
                    <a:pt x="2793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 w="19050" cap="flat">
              <a:solidFill>
                <a:srgbClr val="0070C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160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996440" y="1468755"/>
            <a:ext cx="1629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</a:rPr>
              <a:t>共享变量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273675" y="1468755"/>
            <a:ext cx="2366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</a:rPr>
              <a:t>doGet doPost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4"/>
          <p:cNvSpPr/>
          <p:nvPr>
            <p:custDataLst>
              <p:tags r:id="rId2"/>
            </p:custDataLst>
          </p:nvPr>
        </p:nvSpPr>
        <p:spPr>
          <a:xfrm>
            <a:off x="-152400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PA-椭圆 2"/>
          <p:cNvSpPr/>
          <p:nvPr>
            <p:custDataLst>
              <p:tags r:id="rId3"/>
            </p:custDataLst>
          </p:nvPr>
        </p:nvSpPr>
        <p:spPr>
          <a:xfrm>
            <a:off x="3383998" y="2199434"/>
            <a:ext cx="2376004" cy="237600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25400">
              <a:prstClr val="black">
                <a:alpha val="9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" name="PA_直接连接符 12"/>
          <p:cNvCxnSpPr/>
          <p:nvPr>
            <p:custDataLst>
              <p:tags r:id="rId4"/>
            </p:custDataLst>
          </p:nvPr>
        </p:nvCxnSpPr>
        <p:spPr>
          <a:xfrm>
            <a:off x="6254750" y="5370513"/>
            <a:ext cx="1408113" cy="11176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PA_直接连接符 14"/>
          <p:cNvCxnSpPr/>
          <p:nvPr>
            <p:custDataLst>
              <p:tags r:id="rId5"/>
            </p:custDataLst>
          </p:nvPr>
        </p:nvCxnSpPr>
        <p:spPr>
          <a:xfrm>
            <a:off x="7186613" y="3968750"/>
            <a:ext cx="2376488" cy="374650"/>
          </a:xfrm>
          <a:prstGeom prst="line">
            <a:avLst/>
          </a:prstGeom>
          <a:ln w="381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A_直接连接符 16"/>
          <p:cNvCxnSpPr/>
          <p:nvPr>
            <p:custDataLst>
              <p:tags r:id="rId6"/>
            </p:custDataLst>
          </p:nvPr>
        </p:nvCxnSpPr>
        <p:spPr>
          <a:xfrm flipV="1">
            <a:off x="6205538" y="1320800"/>
            <a:ext cx="1008063" cy="52546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PA_直接连接符 18"/>
          <p:cNvCxnSpPr/>
          <p:nvPr>
            <p:custDataLst>
              <p:tags r:id="rId7"/>
            </p:custDataLst>
          </p:nvPr>
        </p:nvCxnSpPr>
        <p:spPr>
          <a:xfrm flipH="1" flipV="1">
            <a:off x="3962400" y="1074738"/>
            <a:ext cx="293688" cy="684213"/>
          </a:xfrm>
          <a:prstGeom prst="line">
            <a:avLst/>
          </a:prstGeom>
          <a:ln w="381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A_直接连接符 20"/>
          <p:cNvCxnSpPr/>
          <p:nvPr>
            <p:custDataLst>
              <p:tags r:id="rId8"/>
            </p:custDataLst>
          </p:nvPr>
        </p:nvCxnSpPr>
        <p:spPr>
          <a:xfrm flipH="1" flipV="1">
            <a:off x="1436688" y="1001713"/>
            <a:ext cx="1203325" cy="757238"/>
          </a:xfrm>
          <a:prstGeom prst="line">
            <a:avLst/>
          </a:prstGeom>
          <a:ln w="127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A_直接连接符 22"/>
          <p:cNvCxnSpPr/>
          <p:nvPr>
            <p:custDataLst>
              <p:tags r:id="rId9"/>
            </p:custDataLst>
          </p:nvPr>
        </p:nvCxnSpPr>
        <p:spPr>
          <a:xfrm flipH="1" flipV="1">
            <a:off x="1481138" y="2540000"/>
            <a:ext cx="576263" cy="8731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A_直接连接符 24"/>
          <p:cNvCxnSpPr/>
          <p:nvPr>
            <p:custDataLst>
              <p:tags r:id="rId10"/>
            </p:custDataLst>
          </p:nvPr>
        </p:nvCxnSpPr>
        <p:spPr>
          <a:xfrm flipH="1">
            <a:off x="231775" y="4411663"/>
            <a:ext cx="1828800" cy="508000"/>
          </a:xfrm>
          <a:prstGeom prst="line">
            <a:avLst/>
          </a:prstGeom>
          <a:ln w="381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30"/>
          <p:cNvCxnSpPr/>
          <p:nvPr>
            <p:custDataLst>
              <p:tags r:id="rId11"/>
            </p:custDataLst>
          </p:nvPr>
        </p:nvCxnSpPr>
        <p:spPr>
          <a:xfrm flipH="1">
            <a:off x="3962400" y="5062538"/>
            <a:ext cx="222250" cy="815975"/>
          </a:xfrm>
          <a:prstGeom prst="line">
            <a:avLst/>
          </a:prstGeom>
          <a:ln w="381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_椭圆 10"/>
          <p:cNvSpPr/>
          <p:nvPr>
            <p:custDataLst>
              <p:tags r:id="rId12"/>
            </p:custDataLst>
          </p:nvPr>
        </p:nvSpPr>
        <p:spPr>
          <a:xfrm>
            <a:off x="4281488" y="3155950"/>
            <a:ext cx="546100" cy="5461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PA_椭圆 11"/>
          <p:cNvSpPr/>
          <p:nvPr>
            <p:custDataLst>
              <p:tags r:id="rId13"/>
            </p:custDataLst>
          </p:nvPr>
        </p:nvSpPr>
        <p:spPr>
          <a:xfrm>
            <a:off x="3963988" y="3905250"/>
            <a:ext cx="561975" cy="5619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PA_椭圆 12"/>
          <p:cNvSpPr/>
          <p:nvPr>
            <p:custDataLst>
              <p:tags r:id="rId14"/>
            </p:custDataLst>
          </p:nvPr>
        </p:nvSpPr>
        <p:spPr>
          <a:xfrm>
            <a:off x="3827463" y="2063750"/>
            <a:ext cx="539750" cy="53975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dir="5400000" sx="200000" sy="200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PA_椭圆 13"/>
          <p:cNvSpPr/>
          <p:nvPr>
            <p:custDataLst>
              <p:tags r:id="rId15"/>
            </p:custDataLst>
          </p:nvPr>
        </p:nvSpPr>
        <p:spPr>
          <a:xfrm>
            <a:off x="4160838" y="285273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PA_椭圆 14"/>
          <p:cNvSpPr/>
          <p:nvPr>
            <p:custDataLst>
              <p:tags r:id="rId16"/>
            </p:custDataLst>
          </p:nvPr>
        </p:nvSpPr>
        <p:spPr>
          <a:xfrm>
            <a:off x="4808538" y="3305175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PA_椭圆 15"/>
          <p:cNvSpPr/>
          <p:nvPr>
            <p:custDataLst>
              <p:tags r:id="rId17"/>
            </p:custDataLst>
          </p:nvPr>
        </p:nvSpPr>
        <p:spPr>
          <a:xfrm>
            <a:off x="4503738" y="411003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PA_椭圆 16"/>
          <p:cNvSpPr/>
          <p:nvPr>
            <p:custDataLst>
              <p:tags r:id="rId18"/>
            </p:custDataLst>
          </p:nvPr>
        </p:nvSpPr>
        <p:spPr>
          <a:xfrm>
            <a:off x="4003675" y="3514725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PA_椭圆 17"/>
          <p:cNvSpPr/>
          <p:nvPr>
            <p:custDataLst>
              <p:tags r:id="rId19"/>
            </p:custDataLst>
          </p:nvPr>
        </p:nvSpPr>
        <p:spPr>
          <a:xfrm>
            <a:off x="3932238" y="317658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PA_椭圆 18"/>
          <p:cNvSpPr/>
          <p:nvPr>
            <p:custDataLst>
              <p:tags r:id="rId20"/>
            </p:custDataLst>
          </p:nvPr>
        </p:nvSpPr>
        <p:spPr>
          <a:xfrm>
            <a:off x="5145088" y="3795713"/>
            <a:ext cx="398463" cy="3968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PA_椭圆 19"/>
          <p:cNvSpPr/>
          <p:nvPr>
            <p:custDataLst>
              <p:tags r:id="rId21"/>
            </p:custDataLst>
          </p:nvPr>
        </p:nvSpPr>
        <p:spPr>
          <a:xfrm>
            <a:off x="5130800" y="2905125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PA_椭圆 20"/>
          <p:cNvSpPr/>
          <p:nvPr>
            <p:custDataLst>
              <p:tags r:id="rId22"/>
            </p:custDataLst>
          </p:nvPr>
        </p:nvSpPr>
        <p:spPr>
          <a:xfrm>
            <a:off x="5387975" y="3219450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PA_椭圆 21"/>
          <p:cNvSpPr/>
          <p:nvPr>
            <p:custDataLst>
              <p:tags r:id="rId23"/>
            </p:custDataLst>
          </p:nvPr>
        </p:nvSpPr>
        <p:spPr>
          <a:xfrm>
            <a:off x="5483225" y="3595688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PA_椭圆 22"/>
          <p:cNvSpPr/>
          <p:nvPr>
            <p:custDataLst>
              <p:tags r:id="rId24"/>
            </p:custDataLst>
          </p:nvPr>
        </p:nvSpPr>
        <p:spPr>
          <a:xfrm>
            <a:off x="5516563" y="2847975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PA_椭圆 23"/>
          <p:cNvSpPr/>
          <p:nvPr>
            <p:custDataLst>
              <p:tags r:id="rId25"/>
            </p:custDataLst>
          </p:nvPr>
        </p:nvSpPr>
        <p:spPr>
          <a:xfrm>
            <a:off x="4911725" y="2185988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PA_椭圆 24"/>
          <p:cNvSpPr/>
          <p:nvPr>
            <p:custDataLst>
              <p:tags r:id="rId26"/>
            </p:custDataLst>
          </p:nvPr>
        </p:nvSpPr>
        <p:spPr>
          <a:xfrm>
            <a:off x="3659188" y="3405188"/>
            <a:ext cx="369888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PA_椭圆 25"/>
          <p:cNvSpPr/>
          <p:nvPr>
            <p:custDataLst>
              <p:tags r:id="rId27"/>
            </p:custDataLst>
          </p:nvPr>
        </p:nvSpPr>
        <p:spPr>
          <a:xfrm>
            <a:off x="4330700" y="2290763"/>
            <a:ext cx="369888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PA_椭圆 26"/>
          <p:cNvSpPr/>
          <p:nvPr>
            <p:custDataLst>
              <p:tags r:id="rId28"/>
            </p:custDataLst>
          </p:nvPr>
        </p:nvSpPr>
        <p:spPr>
          <a:xfrm>
            <a:off x="5043488" y="2563813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PA_椭圆 27"/>
          <p:cNvSpPr/>
          <p:nvPr>
            <p:custDataLst>
              <p:tags r:id="rId29"/>
            </p:custDataLst>
          </p:nvPr>
        </p:nvSpPr>
        <p:spPr>
          <a:xfrm>
            <a:off x="5372100" y="2520950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PA_椭圆 28"/>
          <p:cNvSpPr/>
          <p:nvPr>
            <p:custDataLst>
              <p:tags r:id="rId30"/>
            </p:custDataLst>
          </p:nvPr>
        </p:nvSpPr>
        <p:spPr>
          <a:xfrm>
            <a:off x="3714750" y="2544763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PA_椭圆 29"/>
          <p:cNvSpPr/>
          <p:nvPr>
            <p:custDataLst>
              <p:tags r:id="rId31"/>
            </p:custDataLst>
          </p:nvPr>
        </p:nvSpPr>
        <p:spPr>
          <a:xfrm>
            <a:off x="3609975" y="3092450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PA_椭圆 30"/>
          <p:cNvSpPr/>
          <p:nvPr>
            <p:custDataLst>
              <p:tags r:id="rId32"/>
            </p:custDataLst>
          </p:nvPr>
        </p:nvSpPr>
        <p:spPr>
          <a:xfrm>
            <a:off x="3324225" y="2930525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PA_椭圆 31"/>
          <p:cNvSpPr/>
          <p:nvPr>
            <p:custDataLst>
              <p:tags r:id="rId33"/>
            </p:custDataLst>
          </p:nvPr>
        </p:nvSpPr>
        <p:spPr>
          <a:xfrm>
            <a:off x="3376613" y="2592388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PA_椭圆 32"/>
          <p:cNvSpPr/>
          <p:nvPr>
            <p:custDataLst>
              <p:tags r:id="rId34"/>
            </p:custDataLst>
          </p:nvPr>
        </p:nvSpPr>
        <p:spPr>
          <a:xfrm>
            <a:off x="3648075" y="4030663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PA_椭圆 33"/>
          <p:cNvSpPr/>
          <p:nvPr>
            <p:custDataLst>
              <p:tags r:id="rId35"/>
            </p:custDataLst>
          </p:nvPr>
        </p:nvSpPr>
        <p:spPr>
          <a:xfrm>
            <a:off x="3343275" y="3906838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PA_椭圆 34"/>
          <p:cNvSpPr/>
          <p:nvPr>
            <p:custDataLst>
              <p:tags r:id="rId36"/>
            </p:custDataLst>
          </p:nvPr>
        </p:nvSpPr>
        <p:spPr>
          <a:xfrm>
            <a:off x="3770313" y="3743325"/>
            <a:ext cx="319088" cy="3190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PA_椭圆 35"/>
          <p:cNvSpPr/>
          <p:nvPr>
            <p:custDataLst>
              <p:tags r:id="rId37"/>
            </p:custDataLst>
          </p:nvPr>
        </p:nvSpPr>
        <p:spPr>
          <a:xfrm>
            <a:off x="3856038" y="2881313"/>
            <a:ext cx="319088" cy="3190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PA_椭圆 36"/>
          <p:cNvSpPr/>
          <p:nvPr>
            <p:custDataLst>
              <p:tags r:id="rId38"/>
            </p:custDataLst>
          </p:nvPr>
        </p:nvSpPr>
        <p:spPr>
          <a:xfrm>
            <a:off x="4652963" y="2974975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PA_椭圆 37"/>
          <p:cNvSpPr/>
          <p:nvPr>
            <p:custDataLst>
              <p:tags r:id="rId39"/>
            </p:custDataLst>
          </p:nvPr>
        </p:nvSpPr>
        <p:spPr>
          <a:xfrm>
            <a:off x="4895850" y="3055938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PA_椭圆 38"/>
          <p:cNvSpPr/>
          <p:nvPr>
            <p:custDataLst>
              <p:tags r:id="rId40"/>
            </p:custDataLst>
          </p:nvPr>
        </p:nvSpPr>
        <p:spPr>
          <a:xfrm>
            <a:off x="4719638" y="2727325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PA_椭圆 39"/>
          <p:cNvSpPr/>
          <p:nvPr>
            <p:custDataLst>
              <p:tags r:id="rId41"/>
            </p:custDataLst>
          </p:nvPr>
        </p:nvSpPr>
        <p:spPr>
          <a:xfrm>
            <a:off x="4657725" y="224155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PA_椭圆 40"/>
          <p:cNvSpPr/>
          <p:nvPr>
            <p:custDataLst>
              <p:tags r:id="rId42"/>
            </p:custDataLst>
          </p:nvPr>
        </p:nvSpPr>
        <p:spPr>
          <a:xfrm>
            <a:off x="4457700" y="3875088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PA_椭圆 41"/>
          <p:cNvSpPr/>
          <p:nvPr>
            <p:custDataLst>
              <p:tags r:id="rId43"/>
            </p:custDataLst>
          </p:nvPr>
        </p:nvSpPr>
        <p:spPr>
          <a:xfrm>
            <a:off x="4710113" y="389890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PA_椭圆 42"/>
          <p:cNvSpPr/>
          <p:nvPr>
            <p:custDataLst>
              <p:tags r:id="rId44"/>
            </p:custDataLst>
          </p:nvPr>
        </p:nvSpPr>
        <p:spPr>
          <a:xfrm>
            <a:off x="4851400" y="4094163"/>
            <a:ext cx="263525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PA_椭圆 43"/>
          <p:cNvSpPr/>
          <p:nvPr>
            <p:custDataLst>
              <p:tags r:id="rId45"/>
            </p:custDataLst>
          </p:nvPr>
        </p:nvSpPr>
        <p:spPr>
          <a:xfrm>
            <a:off x="4918075" y="4337050"/>
            <a:ext cx="263525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PA_椭圆 44"/>
          <p:cNvSpPr/>
          <p:nvPr>
            <p:custDataLst>
              <p:tags r:id="rId46"/>
            </p:custDataLst>
          </p:nvPr>
        </p:nvSpPr>
        <p:spPr>
          <a:xfrm>
            <a:off x="3629025" y="285273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PA_椭圆 45"/>
          <p:cNvSpPr/>
          <p:nvPr>
            <p:custDataLst>
              <p:tags r:id="rId47"/>
            </p:custDataLst>
          </p:nvPr>
        </p:nvSpPr>
        <p:spPr>
          <a:xfrm>
            <a:off x="3448050" y="3348038"/>
            <a:ext cx="242888" cy="2444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PA_椭圆 46"/>
          <p:cNvSpPr/>
          <p:nvPr>
            <p:custDataLst>
              <p:tags r:id="rId48"/>
            </p:custDataLst>
          </p:nvPr>
        </p:nvSpPr>
        <p:spPr>
          <a:xfrm>
            <a:off x="3538538" y="3705225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PA_椭圆 47"/>
          <p:cNvSpPr/>
          <p:nvPr>
            <p:custDataLst>
              <p:tags r:id="rId49"/>
            </p:custDataLst>
          </p:nvPr>
        </p:nvSpPr>
        <p:spPr>
          <a:xfrm>
            <a:off x="3343275" y="35671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PA_椭圆 49"/>
          <p:cNvSpPr/>
          <p:nvPr>
            <p:custDataLst>
              <p:tags r:id="rId50"/>
            </p:custDataLst>
          </p:nvPr>
        </p:nvSpPr>
        <p:spPr>
          <a:xfrm>
            <a:off x="4048125" y="2667000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PA_椭圆 50"/>
          <p:cNvSpPr/>
          <p:nvPr>
            <p:custDataLst>
              <p:tags r:id="rId51"/>
            </p:custDataLst>
          </p:nvPr>
        </p:nvSpPr>
        <p:spPr>
          <a:xfrm>
            <a:off x="4310063" y="26431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PA_椭圆 51"/>
          <p:cNvSpPr/>
          <p:nvPr>
            <p:custDataLst>
              <p:tags r:id="rId52"/>
            </p:custDataLst>
          </p:nvPr>
        </p:nvSpPr>
        <p:spPr>
          <a:xfrm>
            <a:off x="4505325" y="281463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PA_椭圆 52"/>
          <p:cNvSpPr/>
          <p:nvPr>
            <p:custDataLst>
              <p:tags r:id="rId53"/>
            </p:custDataLst>
          </p:nvPr>
        </p:nvSpPr>
        <p:spPr>
          <a:xfrm>
            <a:off x="4548188" y="25765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PA_椭圆 53"/>
          <p:cNvSpPr/>
          <p:nvPr>
            <p:custDataLst>
              <p:tags r:id="rId54"/>
            </p:custDataLst>
          </p:nvPr>
        </p:nvSpPr>
        <p:spPr>
          <a:xfrm>
            <a:off x="4762500" y="2500313"/>
            <a:ext cx="246063" cy="2460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PA_椭圆 54"/>
          <p:cNvSpPr/>
          <p:nvPr>
            <p:custDataLst>
              <p:tags r:id="rId55"/>
            </p:custDataLst>
          </p:nvPr>
        </p:nvSpPr>
        <p:spPr>
          <a:xfrm>
            <a:off x="4943475" y="28432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PA_椭圆 55"/>
          <p:cNvSpPr/>
          <p:nvPr>
            <p:custDataLst>
              <p:tags r:id="rId56"/>
            </p:custDataLst>
          </p:nvPr>
        </p:nvSpPr>
        <p:spPr>
          <a:xfrm>
            <a:off x="5162550" y="33670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PA_椭圆 56"/>
          <p:cNvSpPr/>
          <p:nvPr>
            <p:custDataLst>
              <p:tags r:id="rId57"/>
            </p:custDataLst>
          </p:nvPr>
        </p:nvSpPr>
        <p:spPr>
          <a:xfrm>
            <a:off x="5262563" y="35575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PA_椭圆 57"/>
          <p:cNvSpPr/>
          <p:nvPr>
            <p:custDataLst>
              <p:tags r:id="rId58"/>
            </p:custDataLst>
          </p:nvPr>
        </p:nvSpPr>
        <p:spPr>
          <a:xfrm>
            <a:off x="5024438" y="3609975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PA_椭圆 58"/>
          <p:cNvSpPr/>
          <p:nvPr>
            <p:custDataLst>
              <p:tags r:id="rId59"/>
            </p:custDataLst>
          </p:nvPr>
        </p:nvSpPr>
        <p:spPr>
          <a:xfrm>
            <a:off x="4929188" y="3810000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PA_椭圆 59"/>
          <p:cNvSpPr/>
          <p:nvPr>
            <p:custDataLst>
              <p:tags r:id="rId60"/>
            </p:custDataLst>
          </p:nvPr>
        </p:nvSpPr>
        <p:spPr>
          <a:xfrm>
            <a:off x="4791075" y="36337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PA_椭圆 60"/>
          <p:cNvSpPr/>
          <p:nvPr>
            <p:custDataLst>
              <p:tags r:id="rId61"/>
            </p:custDataLst>
          </p:nvPr>
        </p:nvSpPr>
        <p:spPr>
          <a:xfrm>
            <a:off x="4562475" y="36718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PA_椭圆 61"/>
          <p:cNvSpPr/>
          <p:nvPr>
            <p:custDataLst>
              <p:tags r:id="rId62"/>
            </p:custDataLst>
          </p:nvPr>
        </p:nvSpPr>
        <p:spPr>
          <a:xfrm>
            <a:off x="4346575" y="36861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PA_椭圆 64"/>
          <p:cNvSpPr/>
          <p:nvPr>
            <p:custDataLst>
              <p:tags r:id="rId63"/>
            </p:custDataLst>
          </p:nvPr>
        </p:nvSpPr>
        <p:spPr>
          <a:xfrm>
            <a:off x="4284663" y="4438650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PA_椭圆 65"/>
          <p:cNvSpPr/>
          <p:nvPr>
            <p:custDataLst>
              <p:tags r:id="rId64"/>
            </p:custDataLst>
          </p:nvPr>
        </p:nvSpPr>
        <p:spPr>
          <a:xfrm>
            <a:off x="4494213" y="44481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PA_椭圆 66"/>
          <p:cNvSpPr/>
          <p:nvPr>
            <p:custDataLst>
              <p:tags r:id="rId65"/>
            </p:custDataLst>
          </p:nvPr>
        </p:nvSpPr>
        <p:spPr>
          <a:xfrm>
            <a:off x="4708525" y="4443413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PA_椭圆 67"/>
          <p:cNvSpPr/>
          <p:nvPr>
            <p:custDataLst>
              <p:tags r:id="rId66"/>
            </p:custDataLst>
          </p:nvPr>
        </p:nvSpPr>
        <p:spPr>
          <a:xfrm>
            <a:off x="5099050" y="4152900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PA_椭圆 68"/>
          <p:cNvSpPr/>
          <p:nvPr>
            <p:custDataLst>
              <p:tags r:id="rId67"/>
            </p:custDataLst>
          </p:nvPr>
        </p:nvSpPr>
        <p:spPr>
          <a:xfrm>
            <a:off x="5308600" y="4171950"/>
            <a:ext cx="260350" cy="26035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" name="PA_椭圆 43"/>
          <p:cNvSpPr/>
          <p:nvPr>
            <p:custDataLst>
              <p:tags r:id="rId68"/>
            </p:custDataLst>
          </p:nvPr>
        </p:nvSpPr>
        <p:spPr>
          <a:xfrm>
            <a:off x="3479800" y="428625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PA_椭圆 68"/>
          <p:cNvSpPr/>
          <p:nvPr>
            <p:custDataLst>
              <p:tags r:id="rId69"/>
            </p:custDataLst>
          </p:nvPr>
        </p:nvSpPr>
        <p:spPr>
          <a:xfrm>
            <a:off x="3843338" y="43338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PA_椭圆 43"/>
          <p:cNvSpPr/>
          <p:nvPr>
            <p:custDataLst>
              <p:tags r:id="rId70"/>
            </p:custDataLst>
          </p:nvPr>
        </p:nvSpPr>
        <p:spPr>
          <a:xfrm>
            <a:off x="5487988" y="4017963"/>
            <a:ext cx="265113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" name="PA_椭圆 53"/>
          <p:cNvSpPr/>
          <p:nvPr>
            <p:custDataLst>
              <p:tags r:id="rId71"/>
            </p:custDataLst>
          </p:nvPr>
        </p:nvSpPr>
        <p:spPr>
          <a:xfrm>
            <a:off x="3565525" y="2378075"/>
            <a:ext cx="246063" cy="2460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PA_椭圆 39"/>
          <p:cNvSpPr/>
          <p:nvPr>
            <p:custDataLst>
              <p:tags r:id="rId72"/>
            </p:custDataLst>
          </p:nvPr>
        </p:nvSpPr>
        <p:spPr>
          <a:xfrm>
            <a:off x="5310188" y="2287588"/>
            <a:ext cx="265113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PA-任意多边形 72"/>
          <p:cNvSpPr/>
          <p:nvPr>
            <p:custDataLst>
              <p:tags r:id="rId73"/>
            </p:custDataLst>
          </p:nvPr>
        </p:nvSpPr>
        <p:spPr>
          <a:xfrm>
            <a:off x="-1524000" y="0"/>
            <a:ext cx="12192000" cy="6858000"/>
          </a:xfrm>
          <a:custGeom>
            <a:avLst/>
            <a:gdLst>
              <a:gd name="connsiteX0" fmla="*/ 6096000 w 12192000"/>
              <a:gd name="connsiteY0" fmla="*/ 2199434 h 6858000"/>
              <a:gd name="connsiteX1" fmla="*/ 4907998 w 12192000"/>
              <a:gd name="connsiteY1" fmla="*/ 3387436 h 6858000"/>
              <a:gd name="connsiteX2" fmla="*/ 6096000 w 12192000"/>
              <a:gd name="connsiteY2" fmla="*/ 4575438 h 6858000"/>
              <a:gd name="connsiteX3" fmla="*/ 7284002 w 12192000"/>
              <a:gd name="connsiteY3" fmla="*/ 3387436 h 6858000"/>
              <a:gd name="connsiteX4" fmla="*/ 6096000 w 12192000"/>
              <a:gd name="connsiteY4" fmla="*/ 2199434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2199434"/>
                </a:moveTo>
                <a:cubicBezTo>
                  <a:pt x="5439886" y="2199434"/>
                  <a:pt x="4907998" y="2731321"/>
                  <a:pt x="4907998" y="3387436"/>
                </a:cubicBezTo>
                <a:cubicBezTo>
                  <a:pt x="4907998" y="4043551"/>
                  <a:pt x="5439886" y="4575438"/>
                  <a:pt x="6096000" y="4575438"/>
                </a:cubicBezTo>
                <a:cubicBezTo>
                  <a:pt x="6752115" y="4575438"/>
                  <a:pt x="7284002" y="4043551"/>
                  <a:pt x="7284002" y="3387436"/>
                </a:cubicBezTo>
                <a:cubicBezTo>
                  <a:pt x="7284002" y="2731321"/>
                  <a:pt x="6752115" y="2199434"/>
                  <a:pt x="6096000" y="219943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PA-任意多边形 73"/>
          <p:cNvSpPr/>
          <p:nvPr>
            <p:custDataLst>
              <p:tags r:id="rId74"/>
            </p:custDataLst>
          </p:nvPr>
        </p:nvSpPr>
        <p:spPr>
          <a:xfrm>
            <a:off x="2857500" y="1673225"/>
            <a:ext cx="3429000" cy="3429000"/>
          </a:xfrm>
          <a:custGeom>
            <a:avLst/>
            <a:gdLst>
              <a:gd name="connsiteX0" fmla="*/ 1714500 w 3429000"/>
              <a:gd name="connsiteY0" fmla="*/ 526498 h 3429000"/>
              <a:gd name="connsiteX1" fmla="*/ 526498 w 3429000"/>
              <a:gd name="connsiteY1" fmla="*/ 1714500 h 3429000"/>
              <a:gd name="connsiteX2" fmla="*/ 1714500 w 3429000"/>
              <a:gd name="connsiteY2" fmla="*/ 2902502 h 3429000"/>
              <a:gd name="connsiteX3" fmla="*/ 2902502 w 3429000"/>
              <a:gd name="connsiteY3" fmla="*/ 1714500 h 3429000"/>
              <a:gd name="connsiteX4" fmla="*/ 1714500 w 3429000"/>
              <a:gd name="connsiteY4" fmla="*/ 526498 h 3429000"/>
              <a:gd name="connsiteX5" fmla="*/ 1714500 w 3429000"/>
              <a:gd name="connsiteY5" fmla="*/ 0 h 3429000"/>
              <a:gd name="connsiteX6" fmla="*/ 3429000 w 3429000"/>
              <a:gd name="connsiteY6" fmla="*/ 1714500 h 3429000"/>
              <a:gd name="connsiteX7" fmla="*/ 1714500 w 3429000"/>
              <a:gd name="connsiteY7" fmla="*/ 3429000 h 3429000"/>
              <a:gd name="connsiteX8" fmla="*/ 0 w 3429000"/>
              <a:gd name="connsiteY8" fmla="*/ 1714500 h 3429000"/>
              <a:gd name="connsiteX9" fmla="*/ 1714500 w 3429000"/>
              <a:gd name="connsiteY9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9000" h="3429000">
                <a:moveTo>
                  <a:pt x="1714500" y="526498"/>
                </a:moveTo>
                <a:cubicBezTo>
                  <a:pt x="1058386" y="526498"/>
                  <a:pt x="526498" y="1058385"/>
                  <a:pt x="526498" y="1714500"/>
                </a:cubicBezTo>
                <a:cubicBezTo>
                  <a:pt x="526498" y="2370615"/>
                  <a:pt x="1058386" y="2902502"/>
                  <a:pt x="1714500" y="2902502"/>
                </a:cubicBezTo>
                <a:cubicBezTo>
                  <a:pt x="2370615" y="2902502"/>
                  <a:pt x="2902502" y="2370615"/>
                  <a:pt x="2902502" y="1714500"/>
                </a:cubicBezTo>
                <a:cubicBezTo>
                  <a:pt x="2902502" y="1058385"/>
                  <a:pt x="2370615" y="526498"/>
                  <a:pt x="1714500" y="526498"/>
                </a:cubicBezTo>
                <a:close/>
                <a:moveTo>
                  <a:pt x="1714500" y="0"/>
                </a:moveTo>
                <a:cubicBezTo>
                  <a:pt x="2661392" y="0"/>
                  <a:pt x="3429000" y="767608"/>
                  <a:pt x="3429000" y="1714500"/>
                </a:cubicBezTo>
                <a:cubicBezTo>
                  <a:pt x="3429000" y="2661392"/>
                  <a:pt x="2661392" y="3429000"/>
                  <a:pt x="1714500" y="3429000"/>
                </a:cubicBezTo>
                <a:cubicBezTo>
                  <a:pt x="767608" y="3429000"/>
                  <a:pt x="0" y="2661392"/>
                  <a:pt x="0" y="1714500"/>
                </a:cubicBezTo>
                <a:cubicBezTo>
                  <a:pt x="0" y="767608"/>
                  <a:pt x="767608" y="0"/>
                  <a:pt x="17145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5" name="PA_直接连接符 77"/>
          <p:cNvCxnSpPr/>
          <p:nvPr>
            <p:custDataLst>
              <p:tags r:id="rId75"/>
            </p:custDataLst>
          </p:nvPr>
        </p:nvCxnSpPr>
        <p:spPr>
          <a:xfrm>
            <a:off x="7173913" y="2081213"/>
            <a:ext cx="0" cy="1355725"/>
          </a:xfrm>
          <a:prstGeom prst="line">
            <a:avLst/>
          </a:prstGeom>
          <a:ln w="28575">
            <a:solidFill>
              <a:srgbClr val="ED9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PA_直接连接符 78"/>
          <p:cNvCxnSpPr/>
          <p:nvPr>
            <p:custDataLst>
              <p:tags r:id="rId76"/>
            </p:custDataLst>
          </p:nvPr>
        </p:nvCxnSpPr>
        <p:spPr>
          <a:xfrm>
            <a:off x="71438" y="4478338"/>
            <a:ext cx="0" cy="1357313"/>
          </a:xfrm>
          <a:prstGeom prst="line">
            <a:avLst/>
          </a:prstGeom>
          <a:ln w="28575">
            <a:solidFill>
              <a:srgbClr val="7BB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PA_直接连接符 79"/>
          <p:cNvCxnSpPr/>
          <p:nvPr>
            <p:custDataLst>
              <p:tags r:id="rId77"/>
            </p:custDataLst>
          </p:nvPr>
        </p:nvCxnSpPr>
        <p:spPr>
          <a:xfrm>
            <a:off x="2316163" y="3789363"/>
            <a:ext cx="0" cy="1355725"/>
          </a:xfrm>
          <a:prstGeom prst="line">
            <a:avLst/>
          </a:prstGeom>
          <a:ln w="12700">
            <a:solidFill>
              <a:srgbClr val="1B9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PA_直接连接符 80"/>
          <p:cNvCxnSpPr/>
          <p:nvPr>
            <p:custDataLst>
              <p:tags r:id="rId78"/>
            </p:custDataLst>
          </p:nvPr>
        </p:nvCxnSpPr>
        <p:spPr>
          <a:xfrm>
            <a:off x="8951913" y="1214438"/>
            <a:ext cx="0" cy="1355725"/>
          </a:xfrm>
          <a:prstGeom prst="line">
            <a:avLst/>
          </a:prstGeom>
          <a:ln w="28575">
            <a:solidFill>
              <a:srgbClr val="ED9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PA_直接连接符 81"/>
          <p:cNvCxnSpPr/>
          <p:nvPr>
            <p:custDataLst>
              <p:tags r:id="rId79"/>
            </p:custDataLst>
          </p:nvPr>
        </p:nvCxnSpPr>
        <p:spPr>
          <a:xfrm flipH="1">
            <a:off x="942975" y="1617663"/>
            <a:ext cx="7938" cy="1601788"/>
          </a:xfrm>
          <a:prstGeom prst="line">
            <a:avLst/>
          </a:prstGeom>
          <a:ln w="28575">
            <a:solidFill>
              <a:srgbClr val="BE21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PA_直接连接符 82"/>
          <p:cNvCxnSpPr/>
          <p:nvPr>
            <p:custDataLst>
              <p:tags r:id="rId80"/>
            </p:custDataLst>
          </p:nvPr>
        </p:nvCxnSpPr>
        <p:spPr>
          <a:xfrm>
            <a:off x="8037513" y="3325813"/>
            <a:ext cx="0" cy="135572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PA_直接连接符 83"/>
          <p:cNvCxnSpPr/>
          <p:nvPr>
            <p:custDataLst>
              <p:tags r:id="rId81"/>
            </p:custDataLst>
          </p:nvPr>
        </p:nvCxnSpPr>
        <p:spPr>
          <a:xfrm>
            <a:off x="2862263" y="2185988"/>
            <a:ext cx="0" cy="1355725"/>
          </a:xfrm>
          <a:prstGeom prst="line">
            <a:avLst/>
          </a:prstGeom>
          <a:ln w="12700">
            <a:solidFill>
              <a:srgbClr val="7BB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PA_直接连接符 84"/>
          <p:cNvCxnSpPr/>
          <p:nvPr>
            <p:custDataLst>
              <p:tags r:id="rId82"/>
            </p:custDataLst>
          </p:nvPr>
        </p:nvCxnSpPr>
        <p:spPr>
          <a:xfrm>
            <a:off x="4525963" y="935038"/>
            <a:ext cx="0" cy="1355725"/>
          </a:xfrm>
          <a:prstGeom prst="line">
            <a:avLst/>
          </a:prstGeom>
          <a:ln w="38100">
            <a:solidFill>
              <a:srgbClr val="1B9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PA_直接连接符 85"/>
          <p:cNvCxnSpPr/>
          <p:nvPr>
            <p:custDataLst>
              <p:tags r:id="rId83"/>
            </p:custDataLst>
          </p:nvPr>
        </p:nvCxnSpPr>
        <p:spPr>
          <a:xfrm>
            <a:off x="5786438" y="4478338"/>
            <a:ext cx="0" cy="135731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PA_椭圆 86"/>
          <p:cNvSpPr/>
          <p:nvPr>
            <p:custDataLst>
              <p:tags r:id="rId84"/>
            </p:custDataLst>
          </p:nvPr>
        </p:nvSpPr>
        <p:spPr>
          <a:xfrm>
            <a:off x="-1150937" y="2252663"/>
            <a:ext cx="2405063" cy="2406650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PA_椭圆 87"/>
          <p:cNvSpPr/>
          <p:nvPr>
            <p:custDataLst>
              <p:tags r:id="rId85"/>
            </p:custDataLst>
          </p:nvPr>
        </p:nvSpPr>
        <p:spPr>
          <a:xfrm>
            <a:off x="7650163" y="4003675"/>
            <a:ext cx="2406650" cy="2406650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PA_椭圆 88"/>
          <p:cNvSpPr/>
          <p:nvPr>
            <p:custDataLst>
              <p:tags r:id="rId86"/>
            </p:custDataLst>
          </p:nvPr>
        </p:nvSpPr>
        <p:spPr>
          <a:xfrm>
            <a:off x="6556375" y="1000125"/>
            <a:ext cx="811213" cy="811213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PA_椭圆 89"/>
          <p:cNvSpPr/>
          <p:nvPr>
            <p:custDataLst>
              <p:tags r:id="rId87"/>
            </p:custDataLst>
          </p:nvPr>
        </p:nvSpPr>
        <p:spPr>
          <a:xfrm>
            <a:off x="1654175" y="4562475"/>
            <a:ext cx="1065213" cy="1065213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8" name="PA_椭圆 90"/>
          <p:cNvSpPr/>
          <p:nvPr>
            <p:custDataLst>
              <p:tags r:id="rId88"/>
            </p:custDataLst>
          </p:nvPr>
        </p:nvSpPr>
        <p:spPr>
          <a:xfrm>
            <a:off x="2287588" y="1136650"/>
            <a:ext cx="1276350" cy="1276350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9" name="PA_椭圆 91"/>
          <p:cNvSpPr/>
          <p:nvPr>
            <p:custDataLst>
              <p:tags r:id="rId89"/>
            </p:custDataLst>
          </p:nvPr>
        </p:nvSpPr>
        <p:spPr>
          <a:xfrm>
            <a:off x="5805488" y="4251325"/>
            <a:ext cx="763588" cy="763588"/>
          </a:xfrm>
          <a:prstGeom prst="ellipse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PA_椭圆 11"/>
          <p:cNvSpPr>
            <a:spLocks noChangeAspect="1"/>
          </p:cNvSpPr>
          <p:nvPr>
            <p:custDataLst>
              <p:tags r:id="rId90"/>
            </p:custDataLst>
          </p:nvPr>
        </p:nvSpPr>
        <p:spPr>
          <a:xfrm>
            <a:off x="3963988" y="3905250"/>
            <a:ext cx="561975" cy="5619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PA_椭圆 12"/>
          <p:cNvSpPr>
            <a:spLocks noChangeAspect="1"/>
          </p:cNvSpPr>
          <p:nvPr>
            <p:custDataLst>
              <p:tags r:id="rId91"/>
            </p:custDataLst>
          </p:nvPr>
        </p:nvSpPr>
        <p:spPr>
          <a:xfrm>
            <a:off x="3827463" y="2063750"/>
            <a:ext cx="539750" cy="53975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PA_椭圆 13"/>
          <p:cNvSpPr>
            <a:spLocks noChangeAspect="1"/>
          </p:cNvSpPr>
          <p:nvPr>
            <p:custDataLst>
              <p:tags r:id="rId92"/>
            </p:custDataLst>
          </p:nvPr>
        </p:nvSpPr>
        <p:spPr>
          <a:xfrm>
            <a:off x="4160838" y="285273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PA_椭圆 14"/>
          <p:cNvSpPr>
            <a:spLocks noChangeAspect="1"/>
          </p:cNvSpPr>
          <p:nvPr>
            <p:custDataLst>
              <p:tags r:id="rId93"/>
            </p:custDataLst>
          </p:nvPr>
        </p:nvSpPr>
        <p:spPr>
          <a:xfrm>
            <a:off x="4808538" y="3305175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4" name="PA_椭圆 15"/>
          <p:cNvSpPr>
            <a:spLocks noChangeAspect="1"/>
          </p:cNvSpPr>
          <p:nvPr>
            <p:custDataLst>
              <p:tags r:id="rId94"/>
            </p:custDataLst>
          </p:nvPr>
        </p:nvSpPr>
        <p:spPr>
          <a:xfrm>
            <a:off x="4503738" y="411003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5" name="PA_椭圆 16"/>
          <p:cNvSpPr>
            <a:spLocks noChangeAspect="1"/>
          </p:cNvSpPr>
          <p:nvPr>
            <p:custDataLst>
              <p:tags r:id="rId95"/>
            </p:custDataLst>
          </p:nvPr>
        </p:nvSpPr>
        <p:spPr>
          <a:xfrm>
            <a:off x="4003675" y="3514725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6" name="PA_椭圆 17"/>
          <p:cNvSpPr>
            <a:spLocks noChangeAspect="1"/>
          </p:cNvSpPr>
          <p:nvPr>
            <p:custDataLst>
              <p:tags r:id="rId96"/>
            </p:custDataLst>
          </p:nvPr>
        </p:nvSpPr>
        <p:spPr>
          <a:xfrm>
            <a:off x="3932238" y="3176588"/>
            <a:ext cx="368300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7" name="PA_椭圆 18"/>
          <p:cNvSpPr>
            <a:spLocks noChangeAspect="1"/>
          </p:cNvSpPr>
          <p:nvPr>
            <p:custDataLst>
              <p:tags r:id="rId97"/>
            </p:custDataLst>
          </p:nvPr>
        </p:nvSpPr>
        <p:spPr>
          <a:xfrm>
            <a:off x="5145088" y="3795713"/>
            <a:ext cx="398463" cy="3968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8" name="PA_椭圆 19"/>
          <p:cNvSpPr>
            <a:spLocks noChangeAspect="1"/>
          </p:cNvSpPr>
          <p:nvPr>
            <p:custDataLst>
              <p:tags r:id="rId98"/>
            </p:custDataLst>
          </p:nvPr>
        </p:nvSpPr>
        <p:spPr>
          <a:xfrm>
            <a:off x="5130800" y="2905125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9" name="PA_椭圆 20"/>
          <p:cNvSpPr>
            <a:spLocks noChangeAspect="1"/>
          </p:cNvSpPr>
          <p:nvPr>
            <p:custDataLst>
              <p:tags r:id="rId99"/>
            </p:custDataLst>
          </p:nvPr>
        </p:nvSpPr>
        <p:spPr>
          <a:xfrm>
            <a:off x="5387975" y="3219450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0" name="PA_椭圆 21"/>
          <p:cNvSpPr>
            <a:spLocks noChangeAspect="1"/>
          </p:cNvSpPr>
          <p:nvPr>
            <p:custDataLst>
              <p:tags r:id="rId100"/>
            </p:custDataLst>
          </p:nvPr>
        </p:nvSpPr>
        <p:spPr>
          <a:xfrm>
            <a:off x="5483225" y="3595688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1" name="PA_椭圆 22"/>
          <p:cNvSpPr>
            <a:spLocks noChangeAspect="1"/>
          </p:cNvSpPr>
          <p:nvPr>
            <p:custDataLst>
              <p:tags r:id="rId101"/>
            </p:custDataLst>
          </p:nvPr>
        </p:nvSpPr>
        <p:spPr>
          <a:xfrm>
            <a:off x="5516563" y="2847975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2" name="PA_椭圆 23"/>
          <p:cNvSpPr>
            <a:spLocks noChangeAspect="1"/>
          </p:cNvSpPr>
          <p:nvPr>
            <p:custDataLst>
              <p:tags r:id="rId102"/>
            </p:custDataLst>
          </p:nvPr>
        </p:nvSpPr>
        <p:spPr>
          <a:xfrm>
            <a:off x="4911725" y="2185988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3" name="PA_椭圆 24"/>
          <p:cNvSpPr>
            <a:spLocks noChangeAspect="1"/>
          </p:cNvSpPr>
          <p:nvPr>
            <p:custDataLst>
              <p:tags r:id="rId103"/>
            </p:custDataLst>
          </p:nvPr>
        </p:nvSpPr>
        <p:spPr>
          <a:xfrm>
            <a:off x="3659188" y="3405188"/>
            <a:ext cx="369888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" name="PA_椭圆 25"/>
          <p:cNvSpPr>
            <a:spLocks noChangeAspect="1"/>
          </p:cNvSpPr>
          <p:nvPr>
            <p:custDataLst>
              <p:tags r:id="rId104"/>
            </p:custDataLst>
          </p:nvPr>
        </p:nvSpPr>
        <p:spPr>
          <a:xfrm>
            <a:off x="4330700" y="2290763"/>
            <a:ext cx="369888" cy="3683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5" name="PA_椭圆 26"/>
          <p:cNvSpPr>
            <a:spLocks noChangeAspect="1"/>
          </p:cNvSpPr>
          <p:nvPr>
            <p:custDataLst>
              <p:tags r:id="rId105"/>
            </p:custDataLst>
          </p:nvPr>
        </p:nvSpPr>
        <p:spPr>
          <a:xfrm>
            <a:off x="5043488" y="2563813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6" name="PA_椭圆 27"/>
          <p:cNvSpPr>
            <a:spLocks noChangeAspect="1"/>
          </p:cNvSpPr>
          <p:nvPr>
            <p:custDataLst>
              <p:tags r:id="rId106"/>
            </p:custDataLst>
          </p:nvPr>
        </p:nvSpPr>
        <p:spPr>
          <a:xfrm>
            <a:off x="5372100" y="2520950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7" name="PA_椭圆 28"/>
          <p:cNvSpPr>
            <a:spLocks noChangeAspect="1"/>
          </p:cNvSpPr>
          <p:nvPr>
            <p:custDataLst>
              <p:tags r:id="rId107"/>
            </p:custDataLst>
          </p:nvPr>
        </p:nvSpPr>
        <p:spPr>
          <a:xfrm>
            <a:off x="3714750" y="2544763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8" name="PA_椭圆 29"/>
          <p:cNvSpPr>
            <a:spLocks noChangeAspect="1"/>
          </p:cNvSpPr>
          <p:nvPr>
            <p:custDataLst>
              <p:tags r:id="rId108"/>
            </p:custDataLst>
          </p:nvPr>
        </p:nvSpPr>
        <p:spPr>
          <a:xfrm>
            <a:off x="3609975" y="3092450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9" name="PA_椭圆 30"/>
          <p:cNvSpPr>
            <a:spLocks noChangeAspect="1"/>
          </p:cNvSpPr>
          <p:nvPr>
            <p:custDataLst>
              <p:tags r:id="rId109"/>
            </p:custDataLst>
          </p:nvPr>
        </p:nvSpPr>
        <p:spPr>
          <a:xfrm>
            <a:off x="3324225" y="2930525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0" name="PA_椭圆 31"/>
          <p:cNvSpPr>
            <a:spLocks noChangeAspect="1"/>
          </p:cNvSpPr>
          <p:nvPr>
            <p:custDataLst>
              <p:tags r:id="rId110"/>
            </p:custDataLst>
          </p:nvPr>
        </p:nvSpPr>
        <p:spPr>
          <a:xfrm>
            <a:off x="3376613" y="2592388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1" name="PA_椭圆 32"/>
          <p:cNvSpPr>
            <a:spLocks noChangeAspect="1"/>
          </p:cNvSpPr>
          <p:nvPr>
            <p:custDataLst>
              <p:tags r:id="rId111"/>
            </p:custDataLst>
          </p:nvPr>
        </p:nvSpPr>
        <p:spPr>
          <a:xfrm>
            <a:off x="3648075" y="4030663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2" name="PA_椭圆 33"/>
          <p:cNvSpPr>
            <a:spLocks noChangeAspect="1"/>
          </p:cNvSpPr>
          <p:nvPr>
            <p:custDataLst>
              <p:tags r:id="rId112"/>
            </p:custDataLst>
          </p:nvPr>
        </p:nvSpPr>
        <p:spPr>
          <a:xfrm>
            <a:off x="3343275" y="3906838"/>
            <a:ext cx="344488" cy="3444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3" name="PA_椭圆 34"/>
          <p:cNvSpPr>
            <a:spLocks noChangeAspect="1"/>
          </p:cNvSpPr>
          <p:nvPr>
            <p:custDataLst>
              <p:tags r:id="rId113"/>
            </p:custDataLst>
          </p:nvPr>
        </p:nvSpPr>
        <p:spPr>
          <a:xfrm>
            <a:off x="3770313" y="3743325"/>
            <a:ext cx="319088" cy="3190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4" name="PA_椭圆 35"/>
          <p:cNvSpPr>
            <a:spLocks noChangeAspect="1"/>
          </p:cNvSpPr>
          <p:nvPr>
            <p:custDataLst>
              <p:tags r:id="rId114"/>
            </p:custDataLst>
          </p:nvPr>
        </p:nvSpPr>
        <p:spPr>
          <a:xfrm>
            <a:off x="3856038" y="2881313"/>
            <a:ext cx="319088" cy="3190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5" name="PA_椭圆 36"/>
          <p:cNvSpPr>
            <a:spLocks noChangeAspect="1"/>
          </p:cNvSpPr>
          <p:nvPr>
            <p:custDataLst>
              <p:tags r:id="rId115"/>
            </p:custDataLst>
          </p:nvPr>
        </p:nvSpPr>
        <p:spPr>
          <a:xfrm>
            <a:off x="4652963" y="2974975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6" name="PA_椭圆 37"/>
          <p:cNvSpPr>
            <a:spLocks noChangeAspect="1"/>
          </p:cNvSpPr>
          <p:nvPr>
            <p:custDataLst>
              <p:tags r:id="rId116"/>
            </p:custDataLst>
          </p:nvPr>
        </p:nvSpPr>
        <p:spPr>
          <a:xfrm>
            <a:off x="4895850" y="3055938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7" name="PA_椭圆 38"/>
          <p:cNvSpPr>
            <a:spLocks noChangeAspect="1"/>
          </p:cNvSpPr>
          <p:nvPr>
            <p:custDataLst>
              <p:tags r:id="rId117"/>
            </p:custDataLst>
          </p:nvPr>
        </p:nvSpPr>
        <p:spPr>
          <a:xfrm>
            <a:off x="4719638" y="2727325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8" name="PA_椭圆 39"/>
          <p:cNvSpPr>
            <a:spLocks noChangeAspect="1"/>
          </p:cNvSpPr>
          <p:nvPr>
            <p:custDataLst>
              <p:tags r:id="rId118"/>
            </p:custDataLst>
          </p:nvPr>
        </p:nvSpPr>
        <p:spPr>
          <a:xfrm>
            <a:off x="4657725" y="224155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9" name="PA_椭圆 40"/>
          <p:cNvSpPr>
            <a:spLocks noChangeAspect="1"/>
          </p:cNvSpPr>
          <p:nvPr>
            <p:custDataLst>
              <p:tags r:id="rId119"/>
            </p:custDataLst>
          </p:nvPr>
        </p:nvSpPr>
        <p:spPr>
          <a:xfrm>
            <a:off x="4457700" y="3875088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0" name="PA_椭圆 41"/>
          <p:cNvSpPr>
            <a:spLocks noChangeAspect="1"/>
          </p:cNvSpPr>
          <p:nvPr>
            <p:custDataLst>
              <p:tags r:id="rId120"/>
            </p:custDataLst>
          </p:nvPr>
        </p:nvSpPr>
        <p:spPr>
          <a:xfrm>
            <a:off x="4710113" y="389890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1" name="PA_椭圆 42"/>
          <p:cNvSpPr>
            <a:spLocks noChangeAspect="1"/>
          </p:cNvSpPr>
          <p:nvPr>
            <p:custDataLst>
              <p:tags r:id="rId121"/>
            </p:custDataLst>
          </p:nvPr>
        </p:nvSpPr>
        <p:spPr>
          <a:xfrm>
            <a:off x="4851400" y="4094163"/>
            <a:ext cx="263525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2" name="PA_椭圆 43"/>
          <p:cNvSpPr>
            <a:spLocks noChangeAspect="1"/>
          </p:cNvSpPr>
          <p:nvPr>
            <p:custDataLst>
              <p:tags r:id="rId122"/>
            </p:custDataLst>
          </p:nvPr>
        </p:nvSpPr>
        <p:spPr>
          <a:xfrm>
            <a:off x="4918075" y="4337050"/>
            <a:ext cx="263525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3" name="PA_椭圆 44"/>
          <p:cNvSpPr>
            <a:spLocks noChangeAspect="1"/>
          </p:cNvSpPr>
          <p:nvPr>
            <p:custDataLst>
              <p:tags r:id="rId123"/>
            </p:custDataLst>
          </p:nvPr>
        </p:nvSpPr>
        <p:spPr>
          <a:xfrm>
            <a:off x="3629025" y="285273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4" name="PA_椭圆 45"/>
          <p:cNvSpPr>
            <a:spLocks noChangeAspect="1"/>
          </p:cNvSpPr>
          <p:nvPr>
            <p:custDataLst>
              <p:tags r:id="rId124"/>
            </p:custDataLst>
          </p:nvPr>
        </p:nvSpPr>
        <p:spPr>
          <a:xfrm>
            <a:off x="3448050" y="3348038"/>
            <a:ext cx="242888" cy="24447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5" name="PA_椭圆 46"/>
          <p:cNvSpPr>
            <a:spLocks noChangeAspect="1"/>
          </p:cNvSpPr>
          <p:nvPr>
            <p:custDataLst>
              <p:tags r:id="rId125"/>
            </p:custDataLst>
          </p:nvPr>
        </p:nvSpPr>
        <p:spPr>
          <a:xfrm>
            <a:off x="3538538" y="3705225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6" name="PA_椭圆 47"/>
          <p:cNvSpPr>
            <a:spLocks noChangeAspect="1"/>
          </p:cNvSpPr>
          <p:nvPr>
            <p:custDataLst>
              <p:tags r:id="rId126"/>
            </p:custDataLst>
          </p:nvPr>
        </p:nvSpPr>
        <p:spPr>
          <a:xfrm>
            <a:off x="3343275" y="35671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7" name="PA_椭圆 49"/>
          <p:cNvSpPr>
            <a:spLocks noChangeAspect="1"/>
          </p:cNvSpPr>
          <p:nvPr>
            <p:custDataLst>
              <p:tags r:id="rId127"/>
            </p:custDataLst>
          </p:nvPr>
        </p:nvSpPr>
        <p:spPr>
          <a:xfrm>
            <a:off x="4048125" y="2667000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8" name="PA_椭圆 50"/>
          <p:cNvSpPr>
            <a:spLocks noChangeAspect="1"/>
          </p:cNvSpPr>
          <p:nvPr>
            <p:custDataLst>
              <p:tags r:id="rId128"/>
            </p:custDataLst>
          </p:nvPr>
        </p:nvSpPr>
        <p:spPr>
          <a:xfrm>
            <a:off x="4310063" y="26431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9" name="PA_椭圆 51"/>
          <p:cNvSpPr>
            <a:spLocks noChangeAspect="1"/>
          </p:cNvSpPr>
          <p:nvPr>
            <p:custDataLst>
              <p:tags r:id="rId129"/>
            </p:custDataLst>
          </p:nvPr>
        </p:nvSpPr>
        <p:spPr>
          <a:xfrm>
            <a:off x="4505325" y="281463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0" name="PA_椭圆 52"/>
          <p:cNvSpPr>
            <a:spLocks noChangeAspect="1"/>
          </p:cNvSpPr>
          <p:nvPr>
            <p:custDataLst>
              <p:tags r:id="rId130"/>
            </p:custDataLst>
          </p:nvPr>
        </p:nvSpPr>
        <p:spPr>
          <a:xfrm>
            <a:off x="4548188" y="25765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1" name="PA_椭圆 53"/>
          <p:cNvSpPr>
            <a:spLocks noChangeAspect="1"/>
          </p:cNvSpPr>
          <p:nvPr>
            <p:custDataLst>
              <p:tags r:id="rId131"/>
            </p:custDataLst>
          </p:nvPr>
        </p:nvSpPr>
        <p:spPr>
          <a:xfrm>
            <a:off x="4762500" y="25003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2" name="PA_椭圆 54"/>
          <p:cNvSpPr>
            <a:spLocks noChangeAspect="1"/>
          </p:cNvSpPr>
          <p:nvPr>
            <p:custDataLst>
              <p:tags r:id="rId132"/>
            </p:custDataLst>
          </p:nvPr>
        </p:nvSpPr>
        <p:spPr>
          <a:xfrm>
            <a:off x="4943475" y="2843213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3" name="PA_椭圆 55"/>
          <p:cNvSpPr>
            <a:spLocks noChangeAspect="1"/>
          </p:cNvSpPr>
          <p:nvPr>
            <p:custDataLst>
              <p:tags r:id="rId133"/>
            </p:custDataLst>
          </p:nvPr>
        </p:nvSpPr>
        <p:spPr>
          <a:xfrm>
            <a:off x="5162550" y="33670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4" name="PA_椭圆 56"/>
          <p:cNvSpPr>
            <a:spLocks noChangeAspect="1"/>
          </p:cNvSpPr>
          <p:nvPr>
            <p:custDataLst>
              <p:tags r:id="rId134"/>
            </p:custDataLst>
          </p:nvPr>
        </p:nvSpPr>
        <p:spPr>
          <a:xfrm>
            <a:off x="5262563" y="35575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5" name="PA_椭圆 57"/>
          <p:cNvSpPr>
            <a:spLocks noChangeAspect="1"/>
          </p:cNvSpPr>
          <p:nvPr>
            <p:custDataLst>
              <p:tags r:id="rId135"/>
            </p:custDataLst>
          </p:nvPr>
        </p:nvSpPr>
        <p:spPr>
          <a:xfrm>
            <a:off x="5024438" y="3609975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6" name="PA_椭圆 58"/>
          <p:cNvSpPr>
            <a:spLocks noChangeAspect="1"/>
          </p:cNvSpPr>
          <p:nvPr>
            <p:custDataLst>
              <p:tags r:id="rId136"/>
            </p:custDataLst>
          </p:nvPr>
        </p:nvSpPr>
        <p:spPr>
          <a:xfrm>
            <a:off x="4929188" y="3810000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7" name="PA_椭圆 59"/>
          <p:cNvSpPr>
            <a:spLocks noChangeAspect="1"/>
          </p:cNvSpPr>
          <p:nvPr>
            <p:custDataLst>
              <p:tags r:id="rId137"/>
            </p:custDataLst>
          </p:nvPr>
        </p:nvSpPr>
        <p:spPr>
          <a:xfrm>
            <a:off x="4791075" y="36337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PA_椭圆 60"/>
          <p:cNvSpPr>
            <a:spLocks noChangeAspect="1"/>
          </p:cNvSpPr>
          <p:nvPr>
            <p:custDataLst>
              <p:tags r:id="rId138"/>
            </p:custDataLst>
          </p:nvPr>
        </p:nvSpPr>
        <p:spPr>
          <a:xfrm>
            <a:off x="4562475" y="3671888"/>
            <a:ext cx="242888" cy="24288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9" name="PA_椭圆 61"/>
          <p:cNvSpPr>
            <a:spLocks noChangeAspect="1"/>
          </p:cNvSpPr>
          <p:nvPr>
            <p:custDataLst>
              <p:tags r:id="rId139"/>
            </p:custDataLst>
          </p:nvPr>
        </p:nvSpPr>
        <p:spPr>
          <a:xfrm>
            <a:off x="4346575" y="36861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0" name="PA_椭圆 64"/>
          <p:cNvSpPr>
            <a:spLocks noChangeAspect="1"/>
          </p:cNvSpPr>
          <p:nvPr>
            <p:custDataLst>
              <p:tags r:id="rId140"/>
            </p:custDataLst>
          </p:nvPr>
        </p:nvSpPr>
        <p:spPr>
          <a:xfrm>
            <a:off x="4284663" y="4438650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1" name="PA_椭圆 65"/>
          <p:cNvSpPr>
            <a:spLocks noChangeAspect="1"/>
          </p:cNvSpPr>
          <p:nvPr>
            <p:custDataLst>
              <p:tags r:id="rId141"/>
            </p:custDataLst>
          </p:nvPr>
        </p:nvSpPr>
        <p:spPr>
          <a:xfrm>
            <a:off x="4494213" y="44481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2" name="PA_椭圆 66"/>
          <p:cNvSpPr>
            <a:spLocks noChangeAspect="1"/>
          </p:cNvSpPr>
          <p:nvPr>
            <p:custDataLst>
              <p:tags r:id="rId142"/>
            </p:custDataLst>
          </p:nvPr>
        </p:nvSpPr>
        <p:spPr>
          <a:xfrm>
            <a:off x="4708525" y="4443413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3" name="PA_椭圆 67"/>
          <p:cNvSpPr>
            <a:spLocks noChangeAspect="1"/>
          </p:cNvSpPr>
          <p:nvPr>
            <p:custDataLst>
              <p:tags r:id="rId143"/>
            </p:custDataLst>
          </p:nvPr>
        </p:nvSpPr>
        <p:spPr>
          <a:xfrm>
            <a:off x="5099050" y="4152900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4" name="PA_椭圆 68"/>
          <p:cNvSpPr>
            <a:spLocks noChangeAspect="1"/>
          </p:cNvSpPr>
          <p:nvPr>
            <p:custDataLst>
              <p:tags r:id="rId144"/>
            </p:custDataLst>
          </p:nvPr>
        </p:nvSpPr>
        <p:spPr>
          <a:xfrm>
            <a:off x="5308600" y="4171950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5" name="PA_椭圆 43"/>
          <p:cNvSpPr/>
          <p:nvPr>
            <p:custDataLst>
              <p:tags r:id="rId145"/>
            </p:custDataLst>
          </p:nvPr>
        </p:nvSpPr>
        <p:spPr>
          <a:xfrm>
            <a:off x="5487988" y="4017963"/>
            <a:ext cx="265113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6" name="PA_椭圆 43"/>
          <p:cNvSpPr/>
          <p:nvPr>
            <p:custDataLst>
              <p:tags r:id="rId146"/>
            </p:custDataLst>
          </p:nvPr>
        </p:nvSpPr>
        <p:spPr>
          <a:xfrm>
            <a:off x="3479800" y="4286250"/>
            <a:ext cx="263525" cy="26352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7" name="PA_椭圆 68"/>
          <p:cNvSpPr/>
          <p:nvPr>
            <p:custDataLst>
              <p:tags r:id="rId147"/>
            </p:custDataLst>
          </p:nvPr>
        </p:nvSpPr>
        <p:spPr>
          <a:xfrm>
            <a:off x="3843338" y="4333875"/>
            <a:ext cx="227013" cy="2270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8" name="PA_椭圆 53"/>
          <p:cNvSpPr/>
          <p:nvPr>
            <p:custDataLst>
              <p:tags r:id="rId148"/>
            </p:custDataLst>
          </p:nvPr>
        </p:nvSpPr>
        <p:spPr>
          <a:xfrm>
            <a:off x="3565525" y="2378075"/>
            <a:ext cx="246063" cy="24606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9" name="PA_椭圆 39"/>
          <p:cNvSpPr/>
          <p:nvPr>
            <p:custDataLst>
              <p:tags r:id="rId149"/>
            </p:custDataLst>
          </p:nvPr>
        </p:nvSpPr>
        <p:spPr>
          <a:xfrm>
            <a:off x="5310188" y="2287588"/>
            <a:ext cx="265113" cy="2651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0" name="PA_椭圆 10"/>
          <p:cNvSpPr>
            <a:spLocks noChangeAspect="1"/>
          </p:cNvSpPr>
          <p:nvPr>
            <p:custDataLst>
              <p:tags r:id="rId150"/>
            </p:custDataLst>
          </p:nvPr>
        </p:nvSpPr>
        <p:spPr>
          <a:xfrm>
            <a:off x="4281488" y="3155950"/>
            <a:ext cx="546100" cy="54610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2" name="PA-任意多边形 151"/>
          <p:cNvSpPr/>
          <p:nvPr>
            <p:custDataLst>
              <p:tags r:id="rId151"/>
            </p:custDataLst>
          </p:nvPr>
        </p:nvSpPr>
        <p:spPr>
          <a:xfrm>
            <a:off x="-1524000" y="0"/>
            <a:ext cx="12192000" cy="6858000"/>
          </a:xfrm>
          <a:custGeom>
            <a:avLst/>
            <a:gdLst>
              <a:gd name="connsiteX0" fmla="*/ 6096000 w 12192000"/>
              <a:gd name="connsiteY0" fmla="*/ 2199434 h 6858000"/>
              <a:gd name="connsiteX1" fmla="*/ 4907998 w 12192000"/>
              <a:gd name="connsiteY1" fmla="*/ 3387436 h 6858000"/>
              <a:gd name="connsiteX2" fmla="*/ 6096000 w 12192000"/>
              <a:gd name="connsiteY2" fmla="*/ 4575438 h 6858000"/>
              <a:gd name="connsiteX3" fmla="*/ 7284002 w 12192000"/>
              <a:gd name="connsiteY3" fmla="*/ 3387436 h 6858000"/>
              <a:gd name="connsiteX4" fmla="*/ 6096000 w 12192000"/>
              <a:gd name="connsiteY4" fmla="*/ 2199434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2199434"/>
                </a:moveTo>
                <a:cubicBezTo>
                  <a:pt x="5439886" y="2199434"/>
                  <a:pt x="4907998" y="2731321"/>
                  <a:pt x="4907998" y="3387436"/>
                </a:cubicBezTo>
                <a:cubicBezTo>
                  <a:pt x="4907998" y="4043551"/>
                  <a:pt x="5439886" y="4575438"/>
                  <a:pt x="6096000" y="4575438"/>
                </a:cubicBezTo>
                <a:cubicBezTo>
                  <a:pt x="6752115" y="4575438"/>
                  <a:pt x="7284002" y="4043551"/>
                  <a:pt x="7284002" y="3387436"/>
                </a:cubicBezTo>
                <a:cubicBezTo>
                  <a:pt x="7284002" y="2731321"/>
                  <a:pt x="6752115" y="2199434"/>
                  <a:pt x="6096000" y="219943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软件开发环境</a:t>
            </a:r>
          </a:p>
        </p:txBody>
      </p:sp>
      <p:sp>
        <p:nvSpPr>
          <p:cNvPr id="153" name="PA-矩形 152"/>
          <p:cNvSpPr/>
          <p:nvPr>
            <p:custDataLst>
              <p:tags r:id="rId152"/>
            </p:custDataLst>
          </p:nvPr>
        </p:nvSpPr>
        <p:spPr>
          <a:xfrm>
            <a:off x="2587625" y="4549775"/>
            <a:ext cx="4044950" cy="40005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zh-CN" sz="2000" b="0" i="0" u="none" strike="noStrike" kern="1200" cap="none" spc="12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等线" panose="02010600030101010101" pitchFamily="2" charset="-122"/>
                <a:cs typeface="Calibri" panose="020F0502020204030204" charset="0"/>
              </a:rPr>
              <a:t>Software Development Environment</a:t>
            </a:r>
          </a:p>
        </p:txBody>
      </p:sp>
      <p:sp>
        <p:nvSpPr>
          <p:cNvPr id="154" name="PA-同心圆 153"/>
          <p:cNvSpPr/>
          <p:nvPr>
            <p:custDataLst>
              <p:tags r:id="rId153"/>
            </p:custDataLst>
          </p:nvPr>
        </p:nvSpPr>
        <p:spPr>
          <a:xfrm>
            <a:off x="2822575" y="1700213"/>
            <a:ext cx="3498850" cy="3498850"/>
          </a:xfrm>
          <a:prstGeom prst="donut">
            <a:avLst>
              <a:gd name="adj" fmla="val 3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9 0.03704 L -2.08333E-06 -3.7037E-07 E" pathEditMode="relative" ptsTypes="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10208 0.11065 L 2.5E-06 2.59259E-06 E" pathEditMode="relative" ptsTypes="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1927 0.08565 L -0.00417 -0.01157 E" pathEditMode="relative" ptsTypes="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56 0.09907 L -4.16667E-07 2.96296E-06 E" pathEditMode="relative" ptsTypes="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5482 -0.04653 L 1.04167E-06 1.48148E-06 E" pathEditMode="relative" ptsTypes="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8632 -0.11828 L -3.125E-06 -3.33333E-06 E" pathEditMode="relative" ptsTypes="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97 -0.06157 L -4.16667E-07 -4.07407E-06 E" pathEditMode="relative" ptsTypes="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2709 -0.15394 L -4.58333E-06 4.81481E-06 E" pathEditMode="relative" ptsTypes="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3" presetClass="entr" presetSubtype="16" ac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6" presetClass="emph" presetSubtype="0" decel="8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4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1" decel="100000" fill="hold" grpId="0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1" decel="100000" fill="hold" grpId="0" nodeType="withEffect">
                                  <p:stCondLst>
                                    <p:cond delay="107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1" decel="100000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1" decel="100000" fill="hold" grpId="0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2.91667E-6 2.59259E-6 L -0.00052 0.01666 " pathEditMode="relative">
                                      <p:cBhvr>
                                        <p:cTn id="30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4.58333E-6 3.7037E-6 L 0.00079 0.01898 " pathEditMode="relative">
                                      <p:cBhvr>
                                        <p:cTn id="30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2.70833E-6 -1.85185E-6 L -0.00065 0.01597 " pathEditMode="relative">
                                      <p:cBhvr>
                                        <p:cTn id="30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2.70833E-6 -3.7037E-7 L -0.0013 0.01875 " pathEditMode="relative">
                                      <p:cBhvr>
                                        <p:cTn id="3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3.75E-6 -4.81481E-6 L -3.75E-6 0.01945 " pathEditMode="relative">
                                      <p:cBhvr>
                                        <p:cTn id="3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-3.95833E-6 -7.40741E-7 L 0.00144 0.01644 " pathEditMode="relative">
                                      <p:cBhvr>
                                        <p:cTn id="3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3.95833E-6 -3.7037E-6 L -3.95833E-6 0.01019 " pathEditMode="relative">
                                      <p:cBhvr>
                                        <p:cTn id="3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4.79167E-6 2.59259E-6 L 4.79167E-6 0.0118 " pathEditMode="relative">
                                      <p:cBhvr>
                                        <p:cTn id="31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2.91667E-6 3.33333E-6 L 2.91667E-6 0.01666 " pathEditMode="relative">
                                      <p:cBhvr>
                                        <p:cTn id="32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1.25E-6 -1.48148E-6 L -1.25E-6 0.02292 " pathEditMode="relative">
                                      <p:cBhvr>
                                        <p:cTn id="3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-1.25E-6 4.07407E-6 L 0.00065 0.01666 " pathEditMode="relative">
                                      <p:cBhvr>
                                        <p:cTn id="32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2.29167E-6 7.40741E-7 L -0.00091 0.01204 " pathEditMode="relative">
                                      <p:cBhvr>
                                        <p:cTn id="3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4.58333E-6 -1.48148E-6 L -0.00066 0.01088 " pathEditMode="relative">
                                      <p:cBhvr>
                                        <p:cTn id="3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2.70833E-6 1.85185E-6 L 0.00052 0.01551 " pathEditMode="relative">
                                      <p:cBhvr>
                                        <p:cTn id="33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1.25E-6 2.59259E-6 L -1.25E-6 0.01227 " pathEditMode="relative">
                                      <p:cBhvr>
                                        <p:cTn id="33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4.375E-6 -7.40741E-7 L 0.00026 0.01181 " pathEditMode="relative">
                                      <p:cBhvr>
                                        <p:cTn id="33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3.54167E-6 -2.59259E-6 L 0.00039 0.01621 " pathEditMode="relative">
                                      <p:cBhvr>
                                        <p:cTn id="33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4.79167E-6 -1.48148E-6 L 0.00039 0.01273 " pathEditMode="relative">
                                      <p:cBhvr>
                                        <p:cTn id="33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4.58333E-6 -3.7037E-6 L -0.00013 0.01621 " pathEditMode="relative">
                                      <p:cBhvr>
                                        <p:cTn id="34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4.58333E-6 7.40741E-7 L 0.00027 0.01088 " pathEditMode="relative">
                                      <p:cBhvr>
                                        <p:cTn id="34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4.79167E-6 4.81481E-6 L -0.00079 0.01111 " pathEditMode="relative">
                                      <p:cBhvr>
                                        <p:cTn id="34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4.16667E-7 -1.85185E-6 L -0.00039 0.0132 " pathEditMode="relative">
                                      <p:cBhvr>
                                        <p:cTn id="3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4.375E-6 -1.48148E-6 L 0.00026 0.01482 " pathEditMode="relative">
                                      <p:cBhvr>
                                        <p:cTn id="34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2.08333E-7 -3.7037E-7 L -2.08333E-7 0.01273 " pathEditMode="relative">
                                      <p:cBhvr>
                                        <p:cTn id="35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4.58333E-6 -1.48148E-6 L 0.00118 0.01783 " pathEditMode="relative">
                                      <p:cBhvr>
                                        <p:cTn id="35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1.66667E-6 1.48148E-6 L -0.00039 0.00833 " pathEditMode="relative">
                                      <p:cBhvr>
                                        <p:cTn id="35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4.375E-6 3.7037E-7 L 0.00105 0.01528 " pathEditMode="relative">
                                      <p:cBhvr>
                                        <p:cTn id="35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2.08333E-7 3.7037E-6 L -0.00052 0.01689 " pathEditMode="relative">
                                      <p:cBhvr>
                                        <p:cTn id="35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2.29167E-6 0 L 2.29167E-6 0.0125 " pathEditMode="relative">
                                      <p:cBhvr>
                                        <p:cTn id="36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4.79167E-6 3.7037E-6 L -0.0004 0.01713 " pathEditMode="relative">
                                      <p:cBhvr>
                                        <p:cTn id="36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-3.33333E-6 -4.81481E-6 L 0.00013 0.00741 " pathEditMode="relative">
                                      <p:cBhvr>
                                        <p:cTn id="36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3.125E-6 3.7037E-7 L -3.125E-6 0.01366 " pathEditMode="relative">
                                      <p:cBhvr>
                                        <p:cTn id="36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1.11022E-16 -2.96296E-6 L 0.00013 0.01204 " pathEditMode="relative">
                                      <p:cBhvr>
                                        <p:cTn id="3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6.25E-7 3.7037E-6 L 0.00065 0.01203 " pathEditMode="relative">
                                      <p:cBhvr>
                                        <p:cTn id="3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2.08333E-7 -4.81481E-6 L -0.00026 0.01204 " pathEditMode="relative">
                                      <p:cBhvr>
                                        <p:cTn id="37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2.08333E-6 7.40741E-7 L 0.00039 0.01157 " pathEditMode="relative">
                                      <p:cBhvr>
                                        <p:cTn id="37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2.91667E-6 7.40741E-7 L 2.91667E-6 0.0081 " pathEditMode="relative">
                                      <p:cBhvr>
                                        <p:cTn id="37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3.125E-6 2.96296E-6 L -0.00065 0.01597 " pathEditMode="relative">
                                      <p:cBhvr>
                                        <p:cTn id="37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3.75E-6 4.07407E-6 L 3.75E-6 0.01458 " pathEditMode="relative">
                                      <p:cBhvr>
                                        <p:cTn id="38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2.08333E-6 -4.81481E-6 L -2.08333E-6 0.01204 " pathEditMode="relative">
                                      <p:cBhvr>
                                        <p:cTn id="38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1.25E-6 -4.81481E-6 L -0.00013 0.01274 " pathEditMode="relative">
                                      <p:cBhvr>
                                        <p:cTn id="38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4.375E-6 7.40741E-7 L -0.00026 0.01296 " pathEditMode="relative">
                                      <p:cBhvr>
                                        <p:cTn id="38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5.55112E-17 -4.81481E-6 L 0.00013 0.01436 " pathEditMode="relative">
                                      <p:cBhvr>
                                        <p:cTn id="38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2.91667E-6 -1.48148E-6 L 0.00039 0.01366 " pathEditMode="relative">
                                      <p:cBhvr>
                                        <p:cTn id="39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2.08333E-7 -4.07407E-6 L 0.00013 0.01343 " pathEditMode="relative">
                                      <p:cBhvr>
                                        <p:cTn id="39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-1.45833E-6 7.40741E-7 L -0.00039 0.01296 " pathEditMode="relative">
                                      <p:cBhvr>
                                        <p:cTn id="39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-2.70833E-6 2.96296E-6 L 0.00104 0.01365 " pathEditMode="relative">
                                      <p:cBhvr>
                                        <p:cTn id="39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3.33333E-6 1.85185E-6 L 0.00065 0.00995 " pathEditMode="relative">
                                      <p:cBhvr>
                                        <p:cTn id="39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4.58333E-6 4.07407E-6 L -4.58333E-6 0.0118 " pathEditMode="relative">
                                      <p:cBhvr>
                                        <p:cTn id="40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1.04167E-6 2.59259E-6 L -0.00013 0.0118 " pathEditMode="relative">
                                      <p:cBhvr>
                                        <p:cTn id="40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3" presetID="0" presetClass="entr" presetSubtype="0" decel="100000" autoRev="1" fill="hold" grpId="1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-4.375E-6 -2.59259E-6 L -0.00026 0.01343 " pathEditMode="relative">
                                      <p:cBhvr>
                                        <p:cTn id="40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5" presetID="0" presetClass="entr" presetSubtype="0" decel="100000" autoRev="1" fill="hold" grpId="1" nodeType="withEffect">
                                  <p:stCondLst>
                                    <p:cond delay="1520"/>
                                  </p:stCondLst>
                                  <p:childTnLst>
                                    <p:animMotion origin="layout" path="M 2.5E-6 -2.59259E-6 L 2.5E-6 0.01435 " pathEditMode="relative">
                                      <p:cBhvr>
                                        <p:cTn id="40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7" presetID="0" presetClass="entr" presetSubtype="0" decel="100000" autoRev="1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6.25E-7 4.81481E-6 L -0.00013 0.01157 " pathEditMode="relative">
                                      <p:cBhvr>
                                        <p:cTn id="40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1.45833E-6 -4.81481E-6 L 0.00013 0.01042 " pathEditMode="relative">
                                      <p:cBhvr>
                                        <p:cTn id="4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1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2.29167E-6 2.22222E-6 L -0.00065 0.01875 " pathEditMode="relative">
                                      <p:cBhvr>
                                        <p:cTn id="4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3" presetID="0" presetClass="entr" presetSubtype="0" decel="100000" autoRev="1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2.5E-6 3.7037E-7 L -0.00026 0.01088 " pathEditMode="relative">
                                      <p:cBhvr>
                                        <p:cTn id="4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5" presetID="12" presetClass="entr" presetSubtype="4" fill="hold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7" dur="25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8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22" presetClass="exit" presetSubtype="4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0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64" presetClass="path" presetSubtype="0" decel="10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-1.45833E-6 -4.81481E-6 L -1.45833E-6 -0.11666 " pathEditMode="relative" ptsTypes="">
                                      <p:cBhvr>
                                        <p:cTn id="423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4" presetID="12" presetClass="entr" presetSubtype="4" fill="hold" nodeType="withEffect">
                                  <p:stCondLst>
                                    <p:cond delay="97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25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7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22" presetClass="exit" presetSubtype="4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9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64" presetClass="path" presetSubtype="0" decel="10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6.25E-7 -1.85185E-6 L 6.25E-7 -0.11666 " pathEditMode="relative" ptsTypes="">
                                      <p:cBhvr>
                                        <p:cTn id="432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12" presetClass="entr" presetSubtype="4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5" dur="25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6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22" presetClass="exit" presetSubtype="4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8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64" presetClass="path" presetSubtype="0" decel="100000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-3.95833E-6 1.11111E-6 L -3.95833E-6 -0.11667 " pathEditMode="relative" ptsTypes="">
                                      <p:cBhvr>
                                        <p:cTn id="441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2" presetID="12" presetClass="entr" presetSubtype="4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25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22" presetClass="exit" presetSubtype="4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64" presetClass="path" presetSubtype="0" decel="100000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-4.79167E-6 4.07407E-6 L -4.79167E-6 -0.11667 " pathEditMode="relative" ptsTypes="">
                                      <p:cBhvr>
                                        <p:cTn id="450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1" presetID="12" presetClass="entr" presetSubtype="4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3" dur="25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4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22" presetClass="exit" presetSubtype="4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6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64" presetClass="path" presetSubtype="0" decel="100000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-4.16667E-6 3.7037E-6 L -4.16667E-6 -0.11667 " pathEditMode="relative" ptsTypes="">
                                      <p:cBhvr>
                                        <p:cTn id="459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0" presetID="12" presetClass="entr" presetSubtype="4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25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3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22" presetClass="exit" presetSubtype="4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5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64" presetClass="path" presetSubtype="0" decel="100000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4.79167E-6 3.7037E-6 L -4.79167E-6 -0.11667 " pathEditMode="relative" ptsTypes="">
                                      <p:cBhvr>
                                        <p:cTn id="468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12" presetClass="entr" presetSubtype="4" fill="hold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25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2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22" presetClass="exit" presetSubtype="4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4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64" presetClass="path" presetSubtype="0" decel="100000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4.375E-6 -2.59259E-6 L 4.375E-6 -0.11666 " pathEditMode="relative" ptsTypes="">
                                      <p:cBhvr>
                                        <p:cTn id="477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8" presetID="12" presetClass="entr" presetSubtype="4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25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1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22" presetClass="exit" presetSubtype="4" fill="hold" nodeType="withEffect">
                                  <p:stCondLst>
                                    <p:cond delay="197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3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64" presetClass="path" presetSubtype="0" decel="100000" fill="hold" nodeType="withEffect">
                                  <p:stCondLst>
                                    <p:cond delay="1970"/>
                                  </p:stCondLst>
                                  <p:childTnLst>
                                    <p:animMotion origin="layout" path="M -3.95833E-6 4.81481E-6 L -3.95833E-6 -0.11667 " pathEditMode="relative" ptsTypes="">
                                      <p:cBhvr>
                                        <p:cTn id="486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7" presetID="12" presetClass="entr" presetSubtype="4" fill="hold" nodeType="withEffect">
                                  <p:stCondLst>
                                    <p:cond delay="172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9" dur="25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0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22" presetClass="exit" presetSubtype="4" fill="hold" nodeType="withEffect">
                                  <p:stCondLst>
                                    <p:cond delay="197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2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64" presetClass="path" presetSubtype="0" decel="100000" fill="hold" nodeType="withEffect">
                                  <p:stCondLst>
                                    <p:cond delay="1970"/>
                                  </p:stCondLst>
                                  <p:childTnLst>
                                    <p:animMotion origin="layout" path="M 6.25E-7 -1.85185E-6 L 6.25E-7 -0.11666 " pathEditMode="relative" ptsTypes="">
                                      <p:cBhvr>
                                        <p:cTn id="495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6" presetID="10" presetClass="entr" presetSubtype="0" fill="hold" grpId="0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grpId="1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64" presetClass="path" presetSubtype="0" decel="100000" fill="hold" grpId="2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3.33333E-6 4.81481E-6 L 3.33333E-6 -0.25163 " pathEditMode="relative" ptsTypes="">
                                      <p:cBhvr>
                                        <p:cTn id="50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4" presetID="10" presetClass="entr" presetSubtype="0" fill="hold" grpId="0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10" presetClass="exit" presetSubtype="0" fill="hold" grpId="1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64" presetClass="path" presetSubtype="0" decel="100000" fill="hold" grpId="2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-1.875E-6 7.40741E-7 L -1.875E-6 -0.25162 " pathEditMode="relative" ptsTypes="">
                                      <p:cBhvr>
                                        <p:cTn id="5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2" presetID="10" presetClass="entr" presetSubtype="0" fill="hold" grpId="0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grpId="1" nodeType="withEffect">
                                  <p:stCondLst>
                                    <p:cond delay="147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64" presetClass="path" presetSubtype="0" decel="100000" fill="hold" grpId="2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-3.54167E-6 -1.11111E-6 L -3.54167E-6 -0.25162 " pathEditMode="relative" ptsTypes="">
                                      <p:cBhvr>
                                        <p:cTn id="5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grpId="0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10" presetClass="exit" presetSubtype="0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64" presetClass="path" presetSubtype="0" decel="100000" fill="hold" grpId="2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3.125E-6 -4.07407E-6 L 3.125E-6 -0.25162 " pathEditMode="relative" ptsTypes="">
                                      <p:cBhvr>
                                        <p:cTn id="5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8" presetID="10" presetClass="entr" presetSubtype="0" fill="hold" grpId="0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10" presetClass="exit" presetSubtype="0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64" presetClass="path" presetSubtype="0" decel="100000" fill="hold" grpId="2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-3.95833E-6 3.7037E-6 L -3.95833E-6 -0.25162 " pathEditMode="relative" ptsTypes="">
                                      <p:cBhvr>
                                        <p:cTn id="5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6" presetID="10" presetClass="entr" presetSubtype="0" fill="hold" grpId="0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64" presetClass="path" presetSubtype="0" decel="100000" fill="hold" grpId="2" nodeType="withEffect">
                                  <p:stCondLst>
                                    <p:cond delay="1470"/>
                                  </p:stCondLst>
                                  <p:childTnLst>
                                    <p:animMotion origin="layout" path="M -1.875E-6 -2.96296E-6 L -1.875E-6 -0.25162 " pathEditMode="relative" ptsTypes="">
                                      <p:cBhvr>
                                        <p:cTn id="5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4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8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2.70833E-6 -3.7037E-7 L -0.0013 0.01875 " pathEditMode="relative">
                                      <p:cBhvr>
                                        <p:cTn id="5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0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4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1.45833E-6 1.48148E-6 L -1.45833E-6 0.01944 " pathEditMode="relative">
                                      <p:cBhvr>
                                        <p:cTn id="55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6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0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-2.70833E-6 -3.7037E-7 L -0.0013 0.01875 " pathEditMode="relative">
                                      <p:cBhvr>
                                        <p:cTn id="56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2" presetID="2" presetClass="entr" presetSubtype="1" decel="100000" fill="hold" grpId="0" nodeType="withEffect">
                                  <p:stCondLst>
                                    <p:cond delay="137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6" presetID="0" presetClass="entr" presetSubtype="0" decel="100000" autoRev="1" fill="hold" grpId="1" nodeType="withEffect">
                                  <p:stCondLst>
                                    <p:cond delay="1820"/>
                                  </p:stCondLst>
                                  <p:childTnLst>
                                    <p:animMotion origin="layout" path="M -1.04167E-6 2.59259E-6 L -0.00013 0.0118 " pathEditMode="relative">
                                      <p:cBhvr>
                                        <p:cTn id="56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8" presetID="2" presetClass="entr" presetSubtype="1" decel="100000" fill="hold" grpId="0" nodeType="withEffect">
                                  <p:stCondLst>
                                    <p:cond delay="127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2" presetID="0" presetClass="entr" presetSubtype="0" decel="100000" autoRev="1" fill="hold" grpId="1" nodeType="withEffect">
                                  <p:stCondLst>
                                    <p:cond delay="1720"/>
                                  </p:stCondLst>
                                  <p:childTnLst>
                                    <p:animMotion origin="layout" path="M 1.45833E-6 -4.81481E-6 L 0.00013 0.01042 " pathEditMode="relative">
                                      <p:cBhvr>
                                        <p:cTn id="57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500"/>
                            </p:stCondLst>
                            <p:childTnLst>
                              <p:par>
                                <p:cTn id="5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0" dur="300" fill="hold"/>
                                        <p:tgtEl>
                                          <p:spTgt spid="15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01" presetID="6" presetClass="emph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702" dur="500" fill="hold"/>
                                        <p:tgtEl>
                                          <p:spTgt spid="150"/>
                                        </p:tgtEl>
                                      </p:cBhvr>
                                      <p:by x="650000" y="650000"/>
                                    </p:animScale>
                                  </p:childTnLst>
                                </p:cTn>
                              </p:par>
                              <p:par>
                                <p:cTn id="70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3.33333E-6 L -0.03229 0.20069 " pathEditMode="relative" ptsTypes="">
                                      <p:cBhvr>
                                        <p:cTn id="70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9167E-6 2.22222E-6 L -0.0336 -0.11019 " pathEditMode="relative" ptsTypes="">
                                      <p:cBhvr>
                                        <p:cTn id="70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-4.07407E-6 L -0.06979 -0.09213 " pathEditMode="relative" ptsTypes="">
                                      <p:cBhvr>
                                        <p:cTn id="7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3.7037E-6 L 0.09804 0.03379 " pathEditMode="relative" ptsTypes="">
                                      <p:cBhvr>
                                        <p:cTn id="7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2.59259E-6 L -0.00665 0.17824 " pathEditMode="relative" ptsTypes="">
                                      <p:cBhvr>
                                        <p:cTn id="7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7 -1.85185E-6 L -0.08099 0.11366 " pathEditMode="relative" ptsTypes="">
                                      <p:cBhvr>
                                        <p:cTn id="7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3.7037E-6 L -0.08268 -0.04306 " pathEditMode="relative" ptsTypes="">
                                      <p:cBhvr>
                                        <p:cTn id="7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25E-6 2.59259E-6 L 0.07422 0.0993 " pathEditMode="relative" ptsTypes="">
                                      <p:cBhvr>
                                        <p:cTn id="71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9349 -0.10255 " pathEditMode="relative" ptsTypes="">
                                      <p:cBhvr>
                                        <p:cTn id="72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3.7037E-7 L 0.0918 0.00278 " pathEditMode="relative" ptsTypes="">
                                      <p:cBhvr>
                                        <p:cTn id="72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7.40741E-7 L 0.08333 0.03912 " pathEditMode="relative" ptsTypes="">
                                      <p:cBhvr>
                                        <p:cTn id="72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11022E-16 -2.96296E-6 L 0.0526 -0.02824 " pathEditMode="relative" ptsTypes="">
                                      <p:cBhvr>
                                        <p:cTn id="7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6.25E-7 4.81481E-6 L 0.03737 -0.12778 " pathEditMode="relative" ptsTypes="">
                                      <p:cBhvr>
                                        <p:cTn id="72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375E-6 3.7037E-7 L -0.08645 0.02245 " pathEditMode="relative" ptsTypes="">
                                      <p:cBhvr>
                                        <p:cTn id="73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3.7037E-7 L 0.03125 -0.13866 " pathEditMode="relative" ptsTypes="">
                                      <p:cBhvr>
                                        <p:cTn id="7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375E-6 -2.59259E-6 L 0.04115 -0.11227 " pathEditMode="relative" ptsTypes="">
                                      <p:cBhvr>
                                        <p:cTn id="73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-2.59259E-6 L 0.05469 -0.09166 " pathEditMode="relative" ptsTypes="">
                                      <p:cBhvr>
                                        <p:cTn id="7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.55112E-17 -4.81481E-6 L -0.0638 -0.08425 " pathEditMode="relative" ptsTypes="">
                                      <p:cBhvr>
                                        <p:cTn id="73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75E-6 4.07407E-6 L -0.09636 -0.03565 " pathEditMode="relative" ptsTypes="">
                                      <p:cBhvr>
                                        <p:cTn id="7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25E-6 -4.81481E-6 L -0.06979 -0.04305 " pathEditMode="relative" ptsTypes="">
                                      <p:cBhvr>
                                        <p:cTn id="74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7.40741E-7 L -0.04597 -0.03542 " pathEditMode="relative" ptsTypes="">
                                      <p:cBhvr>
                                        <p:cTn id="74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25E-6 -1.48148E-6 L -0.0789 0.11736 " pathEditMode="relative" ptsTypes="">
                                      <p:cBhvr>
                                        <p:cTn id="7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25E-6 4.07407E-6 L -0.0651 0.08564 " pathEditMode="relative" ptsTypes="">
                                      <p:cBhvr>
                                        <p:cTn id="74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1.48148E-6 L -0.08724 0.11273 " pathEditMode="relative" ptsTypes="">
                                      <p:cBhvr>
                                        <p:cTn id="75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125E-6 2.96296E-6 L -0.07123 -0.05949 " pathEditMode="relative" ptsTypes="">
                                      <p:cBhvr>
                                        <p:cTn id="75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6 7.40741E-7 L 0.05911 -0.19421 " pathEditMode="relative" ptsTypes="">
                                      <p:cBhvr>
                                        <p:cTn id="75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-4.81481E-6 L 0.05651 -0.13078 " pathEditMode="relative" ptsTypes="">
                                      <p:cBhvr>
                                        <p:cTn id="75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1.85185E-6 L 0.02955 -0.09815 " pathEditMode="relative" ptsTypes="">
                                      <p:cBhvr>
                                        <p:cTn id="75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45833E-6 -4.81481E-6 L 0.03411 -0.13981 " pathEditMode="relative" ptsTypes="">
                                      <p:cBhvr>
                                        <p:cTn id="76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29167E-6 7.40741E-7 L 0.00143 0.18356 " pathEditMode="relative" ptsTypes="">
                                      <p:cBhvr>
                                        <p:cTn id="76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58333E-6 -1.48148E-6 L 0.04427 0.14676 " pathEditMode="relative" ptsTypes="">
                                      <p:cBhvr>
                                        <p:cTn id="76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-3.7037E-6 L 0.04102 0.11274 " pathEditMode="relative" ptsTypes="">
                                      <p:cBhvr>
                                        <p:cTn id="76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3.7037E-7 L 0.03933 0.11389 " pathEditMode="relative" ptsTypes="">
                                      <p:cBhvr>
                                        <p:cTn id="76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-0.07187 -0.06018 " pathEditMode="relative" ptsTypes="">
                                      <p:cBhvr>
                                        <p:cTn id="77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1.48148E-6 L -0.07774 0.00347 " pathEditMode="relative" ptsTypes="">
                                      <p:cBhvr>
                                        <p:cTn id="77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-3.7037E-7 L -0.08633 0.05532 " pathEditMode="relative" ptsTypes="">
                                      <p:cBhvr>
                                        <p:cTn id="77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1.48148E-6 L -0.07343 0.02408 " pathEditMode="relative" ptsTypes="">
                                      <p:cBhvr>
                                        <p:cTn id="77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-1.48148E-6 L -0.04284 -0.10555 " pathEditMode="relative" ptsTypes="">
                                      <p:cBhvr>
                                        <p:cTn id="77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45833E-6 7.40741E-7 L -0.02552 -0.11528 " pathEditMode="relative" ptsTypes="">
                                      <p:cBhvr>
                                        <p:cTn id="78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7.40741E-7 L -0.01081 -0.12708 " pathEditMode="relative" ptsTypes="">
                                      <p:cBhvr>
                                        <p:cTn id="78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2.96296E-6 L 0.03308 -0.13334 " pathEditMode="relative" ptsTypes="">
                                      <p:cBhvr>
                                        <p:cTn id="78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4.07407E-6 L 0.0349 -0.14769 " pathEditMode="relative" ptsTypes="">
                                      <p:cBhvr>
                                        <p:cTn id="78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4.07407E-6 L 0.04714 -0.11343 " pathEditMode="relative" ptsTypes="">
                                      <p:cBhvr>
                                        <p:cTn id="78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33333E-6 -4.81481E-6 L 0.09792 0.01991 " pathEditMode="relative" ptsTypes="">
                                      <p:cBhvr>
                                        <p:cTn id="79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54167E-6 -2.59259E-6 L 0.09726 0.05093 " pathEditMode="relative" ptsTypes="">
                                      <p:cBhvr>
                                        <p:cTn id="79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-1.48148E-6 L 0.07421 0.06921 " pathEditMode="relative" ptsTypes="">
                                      <p:cBhvr>
                                        <p:cTn id="79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1.85185E-6 L 0.07097 0.12569 " pathEditMode="relative" ptsTypes="">
                                      <p:cBhvr>
                                        <p:cTn id="79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3.7037E-6 L 0.07175 0.13287 " pathEditMode="relative" ptsTypes="">
                                      <p:cBhvr>
                                        <p:cTn id="79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7.40741E-7 L 0.04792 0.15023 " pathEditMode="relative" ptsTypes="">
                                      <p:cBhvr>
                                        <p:cTn id="80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4.81481E-6 L -0.05027 0.18611 " pathEditMode="relative" ptsTypes="">
                                      <p:cBhvr>
                                        <p:cTn id="80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2.59259E-6 L -0.00821 0.18518 " pathEditMode="relative" ptsTypes="">
                                      <p:cBhvr>
                                        <p:cTn id="80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3.7037E-6 L -0.00208 0.18819 " pathEditMode="relative" ptsTypes="">
                                      <p:cBhvr>
                                        <p:cTn id="80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1.85185E-6 L 0.01745 0.17685 " pathEditMode="relative" ptsTypes="">
                                      <p:cBhvr>
                                        <p:cTn id="80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-7.40741E-7 L 0.04714 0.1125 " pathEditMode="relative" ptsTypes="">
                                      <p:cBhvr>
                                        <p:cTn id="81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45833E-6 1.48148E-6 L 0.05352 0.09861 " pathEditMode="relative" ptsTypes="">
                                      <p:cBhvr>
                                        <p:cTn id="8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5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6" presetID="53" presetClass="entr" presetSubtype="16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1" presetID="6" presetClass="emph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Scale>
                                      <p:cBhvr>
                                        <p:cTn id="822" dur="250" fill="hold"/>
                                        <p:tgtEl>
                                          <p:spTgt spid="15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23" presetID="10" presetClass="exit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4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3" grpId="1" bldLvl="0" animBg="1"/>
      <p:bldP spid="24" grpId="0" bldLvl="0" animBg="1"/>
      <p:bldP spid="24" grpId="1" bldLvl="0" animBg="1"/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8" grpId="1" bldLvl="0" animBg="1"/>
      <p:bldP spid="29" grpId="0" bldLvl="0" animBg="1"/>
      <p:bldP spid="29" grpId="1" bldLvl="0" animBg="1"/>
      <p:bldP spid="30" grpId="0" bldLvl="0" animBg="1"/>
      <p:bldP spid="30" grpId="1" bldLvl="0" animBg="1"/>
      <p:bldP spid="31" grpId="0" bldLvl="0" animBg="1"/>
      <p:bldP spid="31" grpId="1" bldLvl="0" animBg="1"/>
      <p:bldP spid="32" grpId="0" bldLvl="0" animBg="1"/>
      <p:bldP spid="32" grpId="1" bldLvl="0" animBg="1"/>
      <p:bldP spid="33" grpId="0" bldLvl="0" animBg="1"/>
      <p:bldP spid="33" grpId="1" bldLvl="0" animBg="1"/>
      <p:bldP spid="34" grpId="0" bldLvl="0" animBg="1"/>
      <p:bldP spid="34" grpId="1" bldLvl="0" animBg="1"/>
      <p:bldP spid="35" grpId="0" bldLvl="0" animBg="1"/>
      <p:bldP spid="35" grpId="1" bldLvl="0" animBg="1"/>
      <p:bldP spid="36" grpId="0" bldLvl="0" animBg="1"/>
      <p:bldP spid="36" grpId="1" bldLvl="0" animBg="1"/>
      <p:bldP spid="37" grpId="0" bldLvl="0" animBg="1"/>
      <p:bldP spid="37" grpId="1" bldLvl="0" animBg="1"/>
      <p:bldP spid="38" grpId="0" bldLvl="0" animBg="1"/>
      <p:bldP spid="38" grpId="1" bldLvl="0" animBg="1"/>
      <p:bldP spid="39" grpId="0" bldLvl="0" animBg="1"/>
      <p:bldP spid="39" grpId="1" bldLvl="0" animBg="1"/>
      <p:bldP spid="40" grpId="0" bldLvl="0" animBg="1"/>
      <p:bldP spid="40" grpId="1" bldLvl="0" animBg="1"/>
      <p:bldP spid="41" grpId="0" bldLvl="0" animBg="1"/>
      <p:bldP spid="41" grpId="1" bldLvl="0" animBg="1"/>
      <p:bldP spid="42" grpId="0" bldLvl="0" animBg="1"/>
      <p:bldP spid="42" grpId="1" bldLvl="0" animBg="1"/>
      <p:bldP spid="43" grpId="0" bldLvl="0" animBg="1"/>
      <p:bldP spid="43" grpId="1" bldLvl="0" animBg="1"/>
      <p:bldP spid="44" grpId="0" bldLvl="0" animBg="1"/>
      <p:bldP spid="44" grpId="1" bldLvl="0" animBg="1"/>
      <p:bldP spid="45" grpId="0" bldLvl="0" animBg="1"/>
      <p:bldP spid="45" grpId="1" bldLvl="0" animBg="1"/>
      <p:bldP spid="46" grpId="0" bldLvl="0" animBg="1"/>
      <p:bldP spid="46" grpId="1" bldLvl="0" animBg="1"/>
      <p:bldP spid="47" grpId="0" bldLvl="0" animBg="1"/>
      <p:bldP spid="47" grpId="1" bldLvl="0" animBg="1"/>
      <p:bldP spid="48" grpId="0" bldLvl="0" animBg="1"/>
      <p:bldP spid="48" grpId="1" bldLvl="0" animBg="1"/>
      <p:bldP spid="49" grpId="0" bldLvl="0" animBg="1"/>
      <p:bldP spid="49" grpId="1" bldLvl="0" animBg="1"/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3" grpId="0" bldLvl="0" animBg="1"/>
      <p:bldP spid="53" grpId="1" bldLvl="0" animBg="1"/>
      <p:bldP spid="54" grpId="0" bldLvl="0" animBg="1"/>
      <p:bldP spid="54" grpId="1" bldLvl="0" animBg="1"/>
      <p:bldP spid="55" grpId="0" bldLvl="0" animBg="1"/>
      <p:bldP spid="55" grpId="1" bldLvl="0" animBg="1"/>
      <p:bldP spid="56" grpId="0" bldLvl="0" animBg="1"/>
      <p:bldP spid="56" grpId="1" bldLvl="0" animBg="1"/>
      <p:bldP spid="57" grpId="0" bldLvl="0" animBg="1"/>
      <p:bldP spid="57" grpId="1" bldLvl="0" animBg="1"/>
      <p:bldP spid="58" grpId="0" bldLvl="0" animBg="1"/>
      <p:bldP spid="58" grpId="1" bldLvl="0" animBg="1"/>
      <p:bldP spid="59" grpId="0" bldLvl="0" animBg="1"/>
      <p:bldP spid="59" grpId="1" bldLvl="0" animBg="1"/>
      <p:bldP spid="60" grpId="0" bldLvl="0" animBg="1"/>
      <p:bldP spid="60" grpId="1" bldLvl="0" animBg="1"/>
      <p:bldP spid="61" grpId="0" bldLvl="0" animBg="1"/>
      <p:bldP spid="61" grpId="1" bldLvl="0" animBg="1"/>
      <p:bldP spid="62" grpId="0" bldLvl="0" animBg="1"/>
      <p:bldP spid="62" grpId="1" bldLvl="0" animBg="1"/>
      <p:bldP spid="63" grpId="0" bldLvl="0" animBg="1"/>
      <p:bldP spid="63" grpId="1" bldLvl="0" animBg="1"/>
      <p:bldP spid="64" grpId="0" bldLvl="0" animBg="1"/>
      <p:bldP spid="64" grpId="1" bldLvl="0" animBg="1"/>
      <p:bldP spid="65" grpId="0" bldLvl="0" animBg="1"/>
      <p:bldP spid="65" grpId="1" bldLvl="0" animBg="1"/>
      <p:bldP spid="66" grpId="0" bldLvl="0" animBg="1"/>
      <p:bldP spid="66" grpId="1" bldLvl="0" animBg="1"/>
      <p:bldP spid="67" grpId="0" bldLvl="0" animBg="1"/>
      <p:bldP spid="67" grpId="1" bldLvl="0" animBg="1"/>
      <p:bldP spid="68" grpId="0" bldLvl="0" animBg="1"/>
      <p:bldP spid="68" grpId="1" bldLvl="0" animBg="1"/>
      <p:bldP spid="69" grpId="0" bldLvl="0" animBg="1"/>
      <p:bldP spid="69" grpId="1" bldLvl="0" animBg="1"/>
      <p:bldP spid="70" grpId="0" bldLvl="0" animBg="1"/>
      <p:bldP spid="70" grpId="1" bldLvl="0" animBg="1"/>
      <p:bldP spid="71" grpId="0" bldLvl="0" animBg="1"/>
      <p:bldP spid="71" grpId="1" bldLvl="0" animBg="1"/>
      <p:bldP spid="72" grpId="0" bldLvl="0" animBg="1"/>
      <p:bldP spid="72" grpId="1" bldLvl="0" animBg="1"/>
      <p:bldP spid="84" grpId="0" bldLvl="0" animBg="1"/>
      <p:bldP spid="84" grpId="1" bldLvl="0" animBg="1"/>
      <p:bldP spid="84" grpId="2" bldLvl="0" animBg="1"/>
      <p:bldP spid="85" grpId="0" bldLvl="0" animBg="1"/>
      <p:bldP spid="85" grpId="1" bldLvl="0" animBg="1"/>
      <p:bldP spid="85" grpId="2" bldLvl="0" animBg="1"/>
      <p:bldP spid="86" grpId="0" bldLvl="0" animBg="1"/>
      <p:bldP spid="86" grpId="1" bldLvl="0" animBg="1"/>
      <p:bldP spid="86" grpId="2" bldLvl="0" animBg="1"/>
      <p:bldP spid="87" grpId="0" bldLvl="0" animBg="1"/>
      <p:bldP spid="87" grpId="1" bldLvl="0" animBg="1"/>
      <p:bldP spid="87" grpId="2" bldLvl="0" animBg="1"/>
      <p:bldP spid="88" grpId="0" bldLvl="0" animBg="1"/>
      <p:bldP spid="88" grpId="1" bldLvl="0" animBg="1"/>
      <p:bldP spid="88" grpId="2" bldLvl="0" animBg="1"/>
      <p:bldP spid="89" grpId="0" bldLvl="0" animBg="1"/>
      <p:bldP spid="89" grpId="1" bldLvl="0" animBg="1"/>
      <p:bldP spid="89" grpId="2" bldLvl="0" animBg="1"/>
      <p:bldP spid="90" grpId="0" bldLvl="0" animBg="1"/>
      <p:bldP spid="90" grpId="1" bldLvl="0" animBg="1"/>
      <p:bldP spid="91" grpId="0" bldLvl="0" animBg="1"/>
      <p:bldP spid="91" grpId="1" bldLvl="0" animBg="1"/>
      <p:bldP spid="92" grpId="0" bldLvl="0" animBg="1"/>
      <p:bldP spid="92" grpId="1" bldLvl="0" animBg="1"/>
      <p:bldP spid="93" grpId="0" bldLvl="0" animBg="1"/>
      <p:bldP spid="93" grpId="1" bldLvl="0" animBg="1"/>
      <p:bldP spid="94" grpId="0" bldLvl="0" animBg="1"/>
      <p:bldP spid="94" grpId="1" bldLvl="0" animBg="1"/>
      <p:bldP spid="95" grpId="0" bldLvl="0" animBg="1"/>
      <p:bldP spid="95" grpId="1" bldLvl="0" animBg="1"/>
      <p:bldP spid="96" grpId="0" bldLvl="0" animBg="1"/>
      <p:bldP spid="96" grpId="1" bldLvl="0" animBg="1"/>
      <p:bldP spid="97" grpId="0" bldLvl="0" animBg="1"/>
      <p:bldP spid="97" grpId="1" bldLvl="0" animBg="1"/>
      <p:bldP spid="98" grpId="0" bldLvl="0" animBg="1"/>
      <p:bldP spid="98" grpId="1" bldLvl="0" animBg="1"/>
      <p:bldP spid="99" grpId="0" bldLvl="0" animBg="1"/>
      <p:bldP spid="99" grpId="1" bldLvl="0" animBg="1"/>
      <p:bldP spid="100" grpId="0" bldLvl="0" animBg="1"/>
      <p:bldP spid="100" grpId="1" bldLvl="0" animBg="1"/>
      <p:bldP spid="101" grpId="0" bldLvl="0" animBg="1"/>
      <p:bldP spid="101" grpId="1" bldLvl="0" animBg="1"/>
      <p:bldP spid="102" grpId="0" bldLvl="0" animBg="1"/>
      <p:bldP spid="102" grpId="1" bldLvl="0" animBg="1"/>
      <p:bldP spid="103" grpId="0" bldLvl="0" animBg="1"/>
      <p:bldP spid="103" grpId="1" bldLvl="0" animBg="1"/>
      <p:bldP spid="104" grpId="0" bldLvl="0" animBg="1"/>
      <p:bldP spid="104" grpId="1" bldLvl="0" animBg="1"/>
      <p:bldP spid="105" grpId="0" bldLvl="0" animBg="1"/>
      <p:bldP spid="105" grpId="1" bldLvl="0" animBg="1"/>
      <p:bldP spid="106" grpId="0" bldLvl="0" animBg="1"/>
      <p:bldP spid="106" grpId="1" bldLvl="0" animBg="1"/>
      <p:bldP spid="107" grpId="0" bldLvl="0" animBg="1"/>
      <p:bldP spid="107" grpId="1" bldLvl="0" animBg="1"/>
      <p:bldP spid="108" grpId="0" bldLvl="0" animBg="1"/>
      <p:bldP spid="108" grpId="1" bldLvl="0" animBg="1"/>
      <p:bldP spid="109" grpId="0" bldLvl="0" animBg="1"/>
      <p:bldP spid="109" grpId="1" bldLvl="0" animBg="1"/>
      <p:bldP spid="110" grpId="0" bldLvl="0" animBg="1"/>
      <p:bldP spid="110" grpId="1" bldLvl="0" animBg="1"/>
      <p:bldP spid="111" grpId="0" bldLvl="0" animBg="1"/>
      <p:bldP spid="111" grpId="1" bldLvl="0" animBg="1"/>
      <p:bldP spid="112" grpId="0" bldLvl="0" animBg="1"/>
      <p:bldP spid="112" grpId="1" bldLvl="0" animBg="1"/>
      <p:bldP spid="113" grpId="0" bldLvl="0" animBg="1"/>
      <p:bldP spid="113" grpId="1" bldLvl="0" animBg="1"/>
      <p:bldP spid="114" grpId="0" bldLvl="0" animBg="1"/>
      <p:bldP spid="114" grpId="1" bldLvl="0" animBg="1"/>
      <p:bldP spid="115" grpId="0" bldLvl="0" animBg="1"/>
      <p:bldP spid="115" grpId="1" bldLvl="0" animBg="1"/>
      <p:bldP spid="116" grpId="0" bldLvl="0" animBg="1"/>
      <p:bldP spid="116" grpId="1" bldLvl="0" animBg="1"/>
      <p:bldP spid="117" grpId="0" bldLvl="0" animBg="1"/>
      <p:bldP spid="117" grpId="1" bldLvl="0" animBg="1"/>
      <p:bldP spid="118" grpId="0" bldLvl="0" animBg="1"/>
      <p:bldP spid="118" grpId="1" bldLvl="0" animBg="1"/>
      <p:bldP spid="119" grpId="0" bldLvl="0" animBg="1"/>
      <p:bldP spid="119" grpId="1" bldLvl="0" animBg="1"/>
      <p:bldP spid="120" grpId="0" bldLvl="0" animBg="1"/>
      <p:bldP spid="120" grpId="1" bldLvl="0" animBg="1"/>
      <p:bldP spid="121" grpId="0" bldLvl="0" animBg="1"/>
      <p:bldP spid="121" grpId="1" bldLvl="0" animBg="1"/>
      <p:bldP spid="122" grpId="0" bldLvl="0" animBg="1"/>
      <p:bldP spid="122" grpId="1" bldLvl="0" animBg="1"/>
      <p:bldP spid="123" grpId="0" bldLvl="0" animBg="1"/>
      <p:bldP spid="123" grpId="1" bldLvl="0" animBg="1"/>
      <p:bldP spid="124" grpId="0" bldLvl="0" animBg="1"/>
      <p:bldP spid="124" grpId="1" bldLvl="0" animBg="1"/>
      <p:bldP spid="125" grpId="0" bldLvl="0" animBg="1"/>
      <p:bldP spid="125" grpId="1" bldLvl="0" animBg="1"/>
      <p:bldP spid="126" grpId="0" bldLvl="0" animBg="1"/>
      <p:bldP spid="126" grpId="1" bldLvl="0" animBg="1"/>
      <p:bldP spid="127" grpId="0" bldLvl="0" animBg="1"/>
      <p:bldP spid="127" grpId="1" bldLvl="0" animBg="1"/>
      <p:bldP spid="128" grpId="0" bldLvl="0" animBg="1"/>
      <p:bldP spid="128" grpId="1" bldLvl="0" animBg="1"/>
      <p:bldP spid="129" grpId="0" bldLvl="0" animBg="1"/>
      <p:bldP spid="129" grpId="1" bldLvl="0" animBg="1"/>
      <p:bldP spid="130" grpId="0" bldLvl="0" animBg="1"/>
      <p:bldP spid="130" grpId="1" bldLvl="0" animBg="1"/>
      <p:bldP spid="131" grpId="0" bldLvl="0" animBg="1"/>
      <p:bldP spid="131" grpId="1" bldLvl="0" animBg="1"/>
      <p:bldP spid="132" grpId="0" bldLvl="0" animBg="1"/>
      <p:bldP spid="132" grpId="1" bldLvl="0" animBg="1"/>
      <p:bldP spid="133" grpId="0" bldLvl="0" animBg="1"/>
      <p:bldP spid="133" grpId="1" bldLvl="0" animBg="1"/>
      <p:bldP spid="134" grpId="0" bldLvl="0" animBg="1"/>
      <p:bldP spid="134" grpId="1" bldLvl="0" animBg="1"/>
      <p:bldP spid="135" grpId="0" bldLvl="0" animBg="1"/>
      <p:bldP spid="135" grpId="1" bldLvl="0" animBg="1"/>
      <p:bldP spid="136" grpId="0" bldLvl="0" animBg="1"/>
      <p:bldP spid="136" grpId="1" bldLvl="0" animBg="1"/>
      <p:bldP spid="137" grpId="0" bldLvl="0" animBg="1"/>
      <p:bldP spid="137" grpId="1" bldLvl="0" animBg="1"/>
      <p:bldP spid="138" grpId="0" bldLvl="0" animBg="1"/>
      <p:bldP spid="138" grpId="1" bldLvl="0" animBg="1"/>
      <p:bldP spid="139" grpId="0" bldLvl="0" animBg="1"/>
      <p:bldP spid="139" grpId="1" bldLvl="0" animBg="1"/>
      <p:bldP spid="140" grpId="0" bldLvl="0" animBg="1"/>
      <p:bldP spid="140" grpId="1" bldLvl="0" animBg="1"/>
      <p:bldP spid="141" grpId="0" bldLvl="0" animBg="1"/>
      <p:bldP spid="141" grpId="1" bldLvl="0" animBg="1"/>
      <p:bldP spid="142" grpId="0" bldLvl="0" animBg="1"/>
      <p:bldP spid="142" grpId="1" bldLvl="0" animBg="1"/>
      <p:bldP spid="143" grpId="0" bldLvl="0" animBg="1"/>
      <p:bldP spid="143" grpId="1" bldLvl="0" animBg="1"/>
      <p:bldP spid="144" grpId="0" bldLvl="0" animBg="1"/>
      <p:bldP spid="144" grpId="1" bldLvl="0" animBg="1"/>
      <p:bldP spid="145" grpId="0" bldLvl="0" animBg="1"/>
      <p:bldP spid="146" grpId="0" bldLvl="0" animBg="1"/>
      <p:bldP spid="147" grpId="0" bldLvl="0" animBg="1"/>
      <p:bldP spid="148" grpId="0" bldLvl="0" animBg="1"/>
      <p:bldP spid="149" grpId="0" bldLvl="0" animBg="1"/>
      <p:bldP spid="150" grpId="0" bldLvl="0" animBg="1"/>
      <p:bldP spid="150" grpId="1" bldLvl="0" animBg="1"/>
      <p:bldP spid="150" grpId="2" bldLvl="0" animBg="1"/>
      <p:bldP spid="152" grpId="0" bldLvl="0" animBg="1"/>
      <p:bldP spid="1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6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altLang="en-US"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Servlet概述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63880" y="1782445"/>
            <a:ext cx="3096260" cy="1854200"/>
            <a:chOff x="888" y="2807"/>
            <a:chExt cx="4876" cy="2920"/>
          </a:xfrm>
        </p:grpSpPr>
        <p:sp>
          <p:nvSpPr>
            <p:cNvPr id="23" name="矩形 22"/>
            <p:cNvSpPr/>
            <p:nvPr/>
          </p:nvSpPr>
          <p:spPr>
            <a:xfrm>
              <a:off x="888" y="2807"/>
              <a:ext cx="4877" cy="2921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108" y="2807"/>
              <a:ext cx="244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JSP</a:t>
              </a:r>
              <a:r>
                <a:rPr lang="zh-CN" altLang="en-US" sz="2800">
                  <a:solidFill>
                    <a:schemeClr val="bg1"/>
                  </a:solidFill>
                </a:rPr>
                <a:t>技术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2249" y="3530"/>
              <a:ext cx="2154" cy="14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483" y="3977"/>
              <a:ext cx="16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JSP</a:t>
              </a:r>
              <a:r>
                <a:rPr lang="zh-CN" altLang="en-US"/>
                <a:t>页面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65150" y="3637280"/>
            <a:ext cx="3096260" cy="1861820"/>
            <a:chOff x="890" y="5728"/>
            <a:chExt cx="4876" cy="2932"/>
          </a:xfrm>
        </p:grpSpPr>
        <p:sp>
          <p:nvSpPr>
            <p:cNvPr id="4" name="矩形 3"/>
            <p:cNvSpPr/>
            <p:nvPr/>
          </p:nvSpPr>
          <p:spPr>
            <a:xfrm>
              <a:off x="890" y="5740"/>
              <a:ext cx="4877" cy="292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30" y="5728"/>
              <a:ext cx="319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</a:rPr>
                <a:t>Servlet</a:t>
              </a:r>
              <a:r>
                <a:rPr lang="zh-CN" altLang="en-US" sz="2800">
                  <a:solidFill>
                    <a:schemeClr val="bg1"/>
                  </a:solidFill>
                </a:rPr>
                <a:t>技术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2252" y="6464"/>
              <a:ext cx="2296" cy="1474"/>
              <a:chOff x="6322" y="4309"/>
              <a:chExt cx="2296" cy="1474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6322" y="4309"/>
                <a:ext cx="2154" cy="14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6391" y="4756"/>
                <a:ext cx="222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Servlet</a:t>
                </a:r>
                <a:r>
                  <a:rPr lang="zh-CN" altLang="en-US"/>
                  <a:t>对象</a:t>
                </a: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5025390" y="3177540"/>
            <a:ext cx="3555365" cy="953770"/>
            <a:chOff x="8290" y="5060"/>
            <a:chExt cx="5599" cy="1502"/>
          </a:xfrm>
        </p:grpSpPr>
        <p:sp>
          <p:nvSpPr>
            <p:cNvPr id="17" name="圆角矩形 16"/>
            <p:cNvSpPr/>
            <p:nvPr/>
          </p:nvSpPr>
          <p:spPr>
            <a:xfrm>
              <a:off x="8447" y="5060"/>
              <a:ext cx="5442" cy="1503"/>
            </a:xfrm>
            <a:prstGeom prst="roundRect">
              <a:avLst/>
            </a:prstGeom>
            <a:solidFill>
              <a:srgbClr val="B4B4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290" y="5231"/>
              <a:ext cx="5599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/>
                <a:t>JSP+Javabean+servlet</a:t>
              </a:r>
            </a:p>
            <a:p>
              <a:pPr algn="ctr"/>
              <a:r>
                <a:rPr lang="en-US" altLang="zh-CN"/>
                <a:t>Web</a:t>
              </a:r>
              <a:r>
                <a:rPr lang="zh-CN" altLang="en-US"/>
                <a:t>应用程序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95905" y="2709545"/>
            <a:ext cx="2228850" cy="1894205"/>
            <a:chOff x="4403" y="4267"/>
            <a:chExt cx="3510" cy="2983"/>
          </a:xfrm>
        </p:grpSpPr>
        <p:cxnSp>
          <p:nvCxnSpPr>
            <p:cNvPr id="18" name="肘形连接符 17"/>
            <p:cNvCxnSpPr>
              <a:stCxn id="8" idx="6"/>
              <a:endCxn id="16" idx="1"/>
            </p:cNvCxnSpPr>
            <p:nvPr/>
          </p:nvCxnSpPr>
          <p:spPr>
            <a:xfrm>
              <a:off x="4403" y="4267"/>
              <a:ext cx="3511" cy="1489"/>
            </a:xfrm>
            <a:prstGeom prst="bentConnector3">
              <a:avLst>
                <a:gd name="adj1" fmla="val 60353"/>
              </a:avLst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endCxn id="16" idx="1"/>
            </p:cNvCxnSpPr>
            <p:nvPr/>
          </p:nvCxnSpPr>
          <p:spPr>
            <a:xfrm flipV="1">
              <a:off x="4403" y="5756"/>
              <a:ext cx="3511" cy="1495"/>
            </a:xfrm>
            <a:prstGeom prst="bentConnector3">
              <a:avLst>
                <a:gd name="adj1" fmla="val 60353"/>
              </a:avLst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Text Box 8"/>
          <p:cNvSpPr txBox="1"/>
          <p:nvPr/>
        </p:nvSpPr>
        <p:spPr>
          <a:xfrm>
            <a:off x="1367155" y="747395"/>
            <a:ext cx="640969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第七章 </a:t>
            </a:r>
            <a:r>
              <a:rPr sz="4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Servlet基础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81835" y="1560195"/>
            <a:ext cx="6616700" cy="5262880"/>
            <a:chOff x="2980" y="2290"/>
            <a:chExt cx="10420" cy="8288"/>
          </a:xfrm>
        </p:grpSpPr>
        <p:grpSp>
          <p:nvGrpSpPr>
            <p:cNvPr id="5" name="组合 4"/>
            <p:cNvGrpSpPr/>
            <p:nvPr/>
          </p:nvGrpSpPr>
          <p:grpSpPr>
            <a:xfrm>
              <a:off x="2980" y="2290"/>
              <a:ext cx="8441" cy="8288"/>
              <a:chOff x="3483" y="2290"/>
              <a:chExt cx="7774" cy="7114"/>
            </a:xfrm>
          </p:grpSpPr>
          <p:sp>
            <p:nvSpPr>
              <p:cNvPr id="8196" name="矩形 1"/>
              <p:cNvSpPr/>
              <p:nvPr/>
            </p:nvSpPr>
            <p:spPr>
              <a:xfrm>
                <a:off x="4035" y="2290"/>
                <a:ext cx="7222" cy="711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Servlet</a:t>
                </a:r>
                <a:r>
                  <a:rPr lang="zh-CN" altLang="en-US" sz="2800" b="1" dirty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概述</a:t>
                </a:r>
              </a:p>
              <a:p>
                <a:pPr algn="l">
                  <a:lnSpc>
                    <a:spcPct val="150000"/>
                  </a:lnSpc>
                </a:pPr>
                <a:r>
                  <a:rPr sz="2800" b="1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Servlet工作原理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Servlet的部署、创建与运行</a:t>
                </a:r>
              </a:p>
              <a:p>
                <a:pPr algn="l">
                  <a:lnSpc>
                    <a:spcPct val="150000"/>
                  </a:lnSpc>
                </a:pPr>
                <a:r>
                  <a:rPr sz="2800" b="1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通过JSP页面访问Servlet</a:t>
                </a:r>
              </a:p>
              <a:p>
                <a:pPr algn="l">
                  <a:lnSpc>
                    <a:spcPct val="150000"/>
                  </a:lnSpc>
                </a:pPr>
                <a:r>
                  <a:rPr sz="2800" b="1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共享变量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doGet、doPost方法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重定向与转发</a:t>
                </a:r>
              </a:p>
              <a:p>
                <a:pPr algn="l">
                  <a:lnSpc>
                    <a:spcPct val="150000"/>
                  </a:lnSpc>
                </a:pPr>
                <a:endParaRPr sz="2800" b="1" dirty="0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" name=" 226"/>
              <p:cNvSpPr/>
              <p:nvPr/>
            </p:nvSpPr>
            <p:spPr>
              <a:xfrm>
                <a:off x="3483" y="6960"/>
                <a:ext cx="453" cy="413"/>
              </a:xfrm>
              <a:custGeom>
                <a:avLst/>
                <a:gdLst>
                  <a:gd name="connsiteX0" fmla="*/ 1846300 w 4171682"/>
                  <a:gd name="connsiteY0" fmla="*/ 0 h 3589654"/>
                  <a:gd name="connsiteX1" fmla="*/ 2325378 w 4171682"/>
                  <a:gd name="connsiteY1" fmla="*/ 0 h 3589654"/>
                  <a:gd name="connsiteX2" fmla="*/ 4171682 w 4171682"/>
                  <a:gd name="connsiteY2" fmla="*/ 3183284 h 3589654"/>
                  <a:gd name="connsiteX3" fmla="*/ 3937064 w 4171682"/>
                  <a:gd name="connsiteY3" fmla="*/ 3589654 h 3589654"/>
                  <a:gd name="connsiteX4" fmla="*/ 234622 w 4171682"/>
                  <a:gd name="connsiteY4" fmla="*/ 3589654 h 3589654"/>
                  <a:gd name="connsiteX5" fmla="*/ 0 w 4171682"/>
                  <a:gd name="connsiteY5" fmla="*/ 3183277 h 3589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71682" h="3589654">
                    <a:moveTo>
                      <a:pt x="1846300" y="0"/>
                    </a:moveTo>
                    <a:lnTo>
                      <a:pt x="2325378" y="0"/>
                    </a:lnTo>
                    <a:lnTo>
                      <a:pt x="4171682" y="3183284"/>
                    </a:lnTo>
                    <a:lnTo>
                      <a:pt x="3937064" y="3589654"/>
                    </a:lnTo>
                    <a:lnTo>
                      <a:pt x="234622" y="3589654"/>
                    </a:lnTo>
                    <a:lnTo>
                      <a:pt x="0" y="318327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strike="noStrike" noProof="1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 226"/>
              <p:cNvSpPr/>
              <p:nvPr/>
            </p:nvSpPr>
            <p:spPr>
              <a:xfrm>
                <a:off x="3483" y="7855"/>
                <a:ext cx="453" cy="413"/>
              </a:xfrm>
              <a:custGeom>
                <a:avLst/>
                <a:gdLst>
                  <a:gd name="connsiteX0" fmla="*/ 1846300 w 4171682"/>
                  <a:gd name="connsiteY0" fmla="*/ 0 h 3589654"/>
                  <a:gd name="connsiteX1" fmla="*/ 2325378 w 4171682"/>
                  <a:gd name="connsiteY1" fmla="*/ 0 h 3589654"/>
                  <a:gd name="connsiteX2" fmla="*/ 4171682 w 4171682"/>
                  <a:gd name="connsiteY2" fmla="*/ 3183284 h 3589654"/>
                  <a:gd name="connsiteX3" fmla="*/ 3937064 w 4171682"/>
                  <a:gd name="connsiteY3" fmla="*/ 3589654 h 3589654"/>
                  <a:gd name="connsiteX4" fmla="*/ 234622 w 4171682"/>
                  <a:gd name="connsiteY4" fmla="*/ 3589654 h 3589654"/>
                  <a:gd name="connsiteX5" fmla="*/ 0 w 4171682"/>
                  <a:gd name="connsiteY5" fmla="*/ 3183277 h 3589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71682" h="3589654">
                    <a:moveTo>
                      <a:pt x="1846300" y="0"/>
                    </a:moveTo>
                    <a:lnTo>
                      <a:pt x="2325378" y="0"/>
                    </a:lnTo>
                    <a:lnTo>
                      <a:pt x="4171682" y="3183284"/>
                    </a:lnTo>
                    <a:lnTo>
                      <a:pt x="3937064" y="3589654"/>
                    </a:lnTo>
                    <a:lnTo>
                      <a:pt x="234622" y="3589654"/>
                    </a:lnTo>
                    <a:lnTo>
                      <a:pt x="0" y="318327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strike="noStrike" noProof="1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8207" name="组合 12"/>
              <p:cNvGrpSpPr/>
              <p:nvPr/>
            </p:nvGrpSpPr>
            <p:grpSpPr>
              <a:xfrm>
                <a:off x="3483" y="2683"/>
                <a:ext cx="452" cy="3812"/>
                <a:chOff x="4563" y="3277"/>
                <a:chExt cx="568" cy="4177"/>
              </a:xfrm>
            </p:grpSpPr>
            <p:sp>
              <p:nvSpPr>
                <p:cNvPr id="8" name=" 226"/>
                <p:cNvSpPr/>
                <p:nvPr/>
              </p:nvSpPr>
              <p:spPr>
                <a:xfrm>
                  <a:off x="4563" y="3277"/>
                  <a:ext cx="568" cy="453"/>
                </a:xfrm>
                <a:custGeom>
                  <a:avLst/>
                  <a:gdLst>
                    <a:gd name="connsiteX0" fmla="*/ 1846300 w 4171682"/>
                    <a:gd name="connsiteY0" fmla="*/ 0 h 3589654"/>
                    <a:gd name="connsiteX1" fmla="*/ 2325378 w 4171682"/>
                    <a:gd name="connsiteY1" fmla="*/ 0 h 3589654"/>
                    <a:gd name="connsiteX2" fmla="*/ 4171682 w 4171682"/>
                    <a:gd name="connsiteY2" fmla="*/ 3183284 h 3589654"/>
                    <a:gd name="connsiteX3" fmla="*/ 3937064 w 4171682"/>
                    <a:gd name="connsiteY3" fmla="*/ 3589654 h 3589654"/>
                    <a:gd name="connsiteX4" fmla="*/ 234622 w 4171682"/>
                    <a:gd name="connsiteY4" fmla="*/ 3589654 h 3589654"/>
                    <a:gd name="connsiteX5" fmla="*/ 0 w 4171682"/>
                    <a:gd name="connsiteY5" fmla="*/ 3183277 h 358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71682" h="3589654">
                      <a:moveTo>
                        <a:pt x="1846300" y="0"/>
                      </a:moveTo>
                      <a:lnTo>
                        <a:pt x="2325378" y="0"/>
                      </a:lnTo>
                      <a:lnTo>
                        <a:pt x="4171682" y="3183284"/>
                      </a:lnTo>
                      <a:lnTo>
                        <a:pt x="3937064" y="3589654"/>
                      </a:lnTo>
                      <a:lnTo>
                        <a:pt x="234622" y="3589654"/>
                      </a:lnTo>
                      <a:lnTo>
                        <a:pt x="0" y="318327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strike="noStrike" noProof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 226"/>
                <p:cNvSpPr/>
                <p:nvPr/>
              </p:nvSpPr>
              <p:spPr>
                <a:xfrm>
                  <a:off x="4563" y="4214"/>
                  <a:ext cx="568" cy="453"/>
                </a:xfrm>
                <a:custGeom>
                  <a:avLst/>
                  <a:gdLst>
                    <a:gd name="connsiteX0" fmla="*/ 1846300 w 4171682"/>
                    <a:gd name="connsiteY0" fmla="*/ 0 h 3589654"/>
                    <a:gd name="connsiteX1" fmla="*/ 2325378 w 4171682"/>
                    <a:gd name="connsiteY1" fmla="*/ 0 h 3589654"/>
                    <a:gd name="connsiteX2" fmla="*/ 4171682 w 4171682"/>
                    <a:gd name="connsiteY2" fmla="*/ 3183284 h 3589654"/>
                    <a:gd name="connsiteX3" fmla="*/ 3937064 w 4171682"/>
                    <a:gd name="connsiteY3" fmla="*/ 3589654 h 3589654"/>
                    <a:gd name="connsiteX4" fmla="*/ 234622 w 4171682"/>
                    <a:gd name="connsiteY4" fmla="*/ 3589654 h 3589654"/>
                    <a:gd name="connsiteX5" fmla="*/ 0 w 4171682"/>
                    <a:gd name="connsiteY5" fmla="*/ 3183277 h 358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71682" h="3589654">
                      <a:moveTo>
                        <a:pt x="1846300" y="0"/>
                      </a:moveTo>
                      <a:lnTo>
                        <a:pt x="2325378" y="0"/>
                      </a:lnTo>
                      <a:lnTo>
                        <a:pt x="4171682" y="3183284"/>
                      </a:lnTo>
                      <a:lnTo>
                        <a:pt x="3937064" y="3589654"/>
                      </a:lnTo>
                      <a:lnTo>
                        <a:pt x="234622" y="3589654"/>
                      </a:lnTo>
                      <a:lnTo>
                        <a:pt x="0" y="318327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strike="noStrike" noProof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 226"/>
                <p:cNvSpPr/>
                <p:nvPr/>
              </p:nvSpPr>
              <p:spPr>
                <a:xfrm>
                  <a:off x="4563" y="5182"/>
                  <a:ext cx="568" cy="453"/>
                </a:xfrm>
                <a:custGeom>
                  <a:avLst/>
                  <a:gdLst>
                    <a:gd name="connsiteX0" fmla="*/ 1846300 w 4171682"/>
                    <a:gd name="connsiteY0" fmla="*/ 0 h 3589654"/>
                    <a:gd name="connsiteX1" fmla="*/ 2325378 w 4171682"/>
                    <a:gd name="connsiteY1" fmla="*/ 0 h 3589654"/>
                    <a:gd name="connsiteX2" fmla="*/ 4171682 w 4171682"/>
                    <a:gd name="connsiteY2" fmla="*/ 3183284 h 3589654"/>
                    <a:gd name="connsiteX3" fmla="*/ 3937064 w 4171682"/>
                    <a:gd name="connsiteY3" fmla="*/ 3589654 h 3589654"/>
                    <a:gd name="connsiteX4" fmla="*/ 234622 w 4171682"/>
                    <a:gd name="connsiteY4" fmla="*/ 3589654 h 3589654"/>
                    <a:gd name="connsiteX5" fmla="*/ 0 w 4171682"/>
                    <a:gd name="connsiteY5" fmla="*/ 3183277 h 358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71682" h="3589654">
                      <a:moveTo>
                        <a:pt x="1846300" y="0"/>
                      </a:moveTo>
                      <a:lnTo>
                        <a:pt x="2325378" y="0"/>
                      </a:lnTo>
                      <a:lnTo>
                        <a:pt x="4171682" y="3183284"/>
                      </a:lnTo>
                      <a:lnTo>
                        <a:pt x="3937064" y="3589654"/>
                      </a:lnTo>
                      <a:lnTo>
                        <a:pt x="234622" y="3589654"/>
                      </a:lnTo>
                      <a:lnTo>
                        <a:pt x="0" y="318327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strike="noStrike" noProof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 226"/>
                <p:cNvSpPr/>
                <p:nvPr/>
              </p:nvSpPr>
              <p:spPr>
                <a:xfrm>
                  <a:off x="4563" y="6144"/>
                  <a:ext cx="568" cy="426"/>
                </a:xfrm>
                <a:custGeom>
                  <a:avLst/>
                  <a:gdLst>
                    <a:gd name="connsiteX0" fmla="*/ 1846300 w 4171682"/>
                    <a:gd name="connsiteY0" fmla="*/ 0 h 3589654"/>
                    <a:gd name="connsiteX1" fmla="*/ 2325378 w 4171682"/>
                    <a:gd name="connsiteY1" fmla="*/ 0 h 3589654"/>
                    <a:gd name="connsiteX2" fmla="*/ 4171682 w 4171682"/>
                    <a:gd name="connsiteY2" fmla="*/ 3183284 h 3589654"/>
                    <a:gd name="connsiteX3" fmla="*/ 3937064 w 4171682"/>
                    <a:gd name="connsiteY3" fmla="*/ 3589654 h 3589654"/>
                    <a:gd name="connsiteX4" fmla="*/ 234622 w 4171682"/>
                    <a:gd name="connsiteY4" fmla="*/ 3589654 h 3589654"/>
                    <a:gd name="connsiteX5" fmla="*/ 0 w 4171682"/>
                    <a:gd name="connsiteY5" fmla="*/ 3183277 h 358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71682" h="3589654">
                      <a:moveTo>
                        <a:pt x="1846300" y="0"/>
                      </a:moveTo>
                      <a:lnTo>
                        <a:pt x="2325378" y="0"/>
                      </a:lnTo>
                      <a:lnTo>
                        <a:pt x="4171682" y="3183284"/>
                      </a:lnTo>
                      <a:lnTo>
                        <a:pt x="3937064" y="3589654"/>
                      </a:lnTo>
                      <a:lnTo>
                        <a:pt x="234622" y="3589654"/>
                      </a:lnTo>
                      <a:lnTo>
                        <a:pt x="0" y="318327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strike="noStrike" noProof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 226"/>
                <p:cNvSpPr/>
                <p:nvPr/>
              </p:nvSpPr>
              <p:spPr>
                <a:xfrm>
                  <a:off x="4563" y="7001"/>
                  <a:ext cx="568" cy="453"/>
                </a:xfrm>
                <a:custGeom>
                  <a:avLst/>
                  <a:gdLst>
                    <a:gd name="connsiteX0" fmla="*/ 1846300 w 4171682"/>
                    <a:gd name="connsiteY0" fmla="*/ 0 h 3589654"/>
                    <a:gd name="connsiteX1" fmla="*/ 2325378 w 4171682"/>
                    <a:gd name="connsiteY1" fmla="*/ 0 h 3589654"/>
                    <a:gd name="connsiteX2" fmla="*/ 4171682 w 4171682"/>
                    <a:gd name="connsiteY2" fmla="*/ 3183284 h 3589654"/>
                    <a:gd name="connsiteX3" fmla="*/ 3937064 w 4171682"/>
                    <a:gd name="connsiteY3" fmla="*/ 3589654 h 3589654"/>
                    <a:gd name="connsiteX4" fmla="*/ 234622 w 4171682"/>
                    <a:gd name="connsiteY4" fmla="*/ 3589654 h 3589654"/>
                    <a:gd name="connsiteX5" fmla="*/ 0 w 4171682"/>
                    <a:gd name="connsiteY5" fmla="*/ 3183277 h 358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71682" h="3589654">
                      <a:moveTo>
                        <a:pt x="1846300" y="0"/>
                      </a:moveTo>
                      <a:lnTo>
                        <a:pt x="2325378" y="0"/>
                      </a:lnTo>
                      <a:lnTo>
                        <a:pt x="4171682" y="3183284"/>
                      </a:lnTo>
                      <a:lnTo>
                        <a:pt x="3937064" y="3589654"/>
                      </a:lnTo>
                      <a:lnTo>
                        <a:pt x="234622" y="3589654"/>
                      </a:lnTo>
                      <a:lnTo>
                        <a:pt x="0" y="318327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strike="noStrike" noProof="1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1" name="组合 30"/>
            <p:cNvGrpSpPr/>
            <p:nvPr/>
          </p:nvGrpSpPr>
          <p:grpSpPr>
            <a:xfrm>
              <a:off x="10974" y="2748"/>
              <a:ext cx="2425" cy="1476"/>
              <a:chOff x="10974" y="2748"/>
              <a:chExt cx="2425" cy="1476"/>
            </a:xfrm>
          </p:grpSpPr>
          <p:sp>
            <p:nvSpPr>
              <p:cNvPr id="2" name="右大括号 1"/>
              <p:cNvSpPr/>
              <p:nvPr/>
            </p:nvSpPr>
            <p:spPr>
              <a:xfrm>
                <a:off x="10974" y="2748"/>
                <a:ext cx="550" cy="1477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28" name="文本框 13"/>
              <p:cNvSpPr txBox="1"/>
              <p:nvPr/>
            </p:nvSpPr>
            <p:spPr>
              <a:xfrm>
                <a:off x="11673" y="3196"/>
                <a:ext cx="1727" cy="5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第一讲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0974" y="4570"/>
              <a:ext cx="2247" cy="916"/>
              <a:chOff x="10974" y="4570"/>
              <a:chExt cx="2247" cy="916"/>
            </a:xfrm>
          </p:grpSpPr>
          <p:sp>
            <p:nvSpPr>
              <p:cNvPr id="19" name="文本框 13"/>
              <p:cNvSpPr txBox="1"/>
              <p:nvPr/>
            </p:nvSpPr>
            <p:spPr>
              <a:xfrm>
                <a:off x="11673" y="4724"/>
                <a:ext cx="1548" cy="5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第二讲</a:t>
                </a:r>
              </a:p>
            </p:txBody>
          </p:sp>
          <p:sp>
            <p:nvSpPr>
              <p:cNvPr id="18" name="右大括号 17"/>
              <p:cNvSpPr/>
              <p:nvPr/>
            </p:nvSpPr>
            <p:spPr>
              <a:xfrm>
                <a:off x="10974" y="4570"/>
                <a:ext cx="549" cy="917"/>
              </a:xfrm>
              <a:prstGeom prst="rightBrace">
                <a:avLst>
                  <a:gd name="adj1" fmla="val 8333"/>
                  <a:gd name="adj2" fmla="val 4870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0974" y="5564"/>
              <a:ext cx="2247" cy="917"/>
              <a:chOff x="10974" y="4570"/>
              <a:chExt cx="2247" cy="917"/>
            </a:xfrm>
          </p:grpSpPr>
          <p:sp>
            <p:nvSpPr>
              <p:cNvPr id="33" name="文本框 13"/>
              <p:cNvSpPr txBox="1"/>
              <p:nvPr/>
            </p:nvSpPr>
            <p:spPr>
              <a:xfrm>
                <a:off x="11673" y="4724"/>
                <a:ext cx="1548" cy="5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第三讲</a:t>
                </a:r>
              </a:p>
            </p:txBody>
          </p:sp>
          <p:sp>
            <p:nvSpPr>
              <p:cNvPr id="34" name="右大括号 33"/>
              <p:cNvSpPr/>
              <p:nvPr/>
            </p:nvSpPr>
            <p:spPr>
              <a:xfrm>
                <a:off x="10974" y="4570"/>
                <a:ext cx="549" cy="917"/>
              </a:xfrm>
              <a:prstGeom prst="rightBrace">
                <a:avLst>
                  <a:gd name="adj1" fmla="val 8333"/>
                  <a:gd name="adj2" fmla="val 4870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0974" y="6735"/>
              <a:ext cx="2426" cy="1477"/>
              <a:chOff x="10974" y="2748"/>
              <a:chExt cx="2426" cy="1477"/>
            </a:xfrm>
          </p:grpSpPr>
          <p:sp>
            <p:nvSpPr>
              <p:cNvPr id="36" name="右大括号 35"/>
              <p:cNvSpPr/>
              <p:nvPr/>
            </p:nvSpPr>
            <p:spPr>
              <a:xfrm>
                <a:off x="10974" y="2748"/>
                <a:ext cx="550" cy="1477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13"/>
              <p:cNvSpPr txBox="1"/>
              <p:nvPr/>
            </p:nvSpPr>
            <p:spPr>
              <a:xfrm>
                <a:off x="11673" y="3196"/>
                <a:ext cx="1727" cy="5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第四讲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0974" y="8484"/>
              <a:ext cx="2247" cy="917"/>
              <a:chOff x="10974" y="4570"/>
              <a:chExt cx="2247" cy="917"/>
            </a:xfrm>
          </p:grpSpPr>
          <p:sp>
            <p:nvSpPr>
              <p:cNvPr id="39" name="文本框 13"/>
              <p:cNvSpPr txBox="1"/>
              <p:nvPr/>
            </p:nvSpPr>
            <p:spPr>
              <a:xfrm>
                <a:off x="11673" y="4724"/>
                <a:ext cx="1548" cy="5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第五讲</a:t>
                </a:r>
              </a:p>
            </p:txBody>
          </p:sp>
          <p:sp>
            <p:nvSpPr>
              <p:cNvPr id="40" name="右大括号 39"/>
              <p:cNvSpPr/>
              <p:nvPr/>
            </p:nvSpPr>
            <p:spPr>
              <a:xfrm>
                <a:off x="10974" y="4570"/>
                <a:ext cx="549" cy="917"/>
              </a:xfrm>
              <a:prstGeom prst="rightBrace">
                <a:avLst>
                  <a:gd name="adj1" fmla="val 8333"/>
                  <a:gd name="adj2" fmla="val 4870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2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Text Box 8"/>
          <p:cNvSpPr txBox="1"/>
          <p:nvPr/>
        </p:nvSpPr>
        <p:spPr>
          <a:xfrm>
            <a:off x="1237615" y="1428750"/>
            <a:ext cx="666877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第七章 </a:t>
            </a:r>
            <a:r>
              <a:rPr lang="en-US" altLang="zh-CN" sz="4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Servlet</a:t>
            </a:r>
            <a:r>
              <a:rPr lang="zh-CN" altLang="en-US" sz="4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基础</a:t>
            </a:r>
          </a:p>
        </p:txBody>
      </p:sp>
      <p:sp>
        <p:nvSpPr>
          <p:cNvPr id="10244" name="矩形 1"/>
          <p:cNvSpPr/>
          <p:nvPr/>
        </p:nvSpPr>
        <p:spPr>
          <a:xfrm>
            <a:off x="3868738" y="3282950"/>
            <a:ext cx="1407795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第五讲</a:t>
            </a:r>
          </a:p>
        </p:txBody>
      </p:sp>
    </p:spTree>
  </p:cSld>
  <p:clrMapOvr>
    <a:masterClrMapping/>
  </p:clrMapOvr>
  <p:transition>
    <p:blinds dir="vert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重定向与转发</a:t>
            </a:r>
            <a:endParaRPr sz="2800" b="1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30605"/>
            <a:ext cx="8229600" cy="709930"/>
          </a:xfrm>
          <a:solidFill>
            <a:srgbClr val="5B9BD5"/>
          </a:solidFill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前节回顾</a:t>
            </a: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92748" y="1245058"/>
            <a:ext cx="8510270" cy="5222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eaLnBrk="1" hangingPunct="1">
              <a:buFont typeface="Wingdings" panose="05000000000000000000" pitchFamily="2" charset="2"/>
            </a:pPr>
            <a:endParaRPr kumimoji="1" lang="zh-CN" altLang="en-US" dirty="0" smtClean="0">
              <a:solidFill>
                <a:schemeClr val="accent6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0" y="1946275"/>
            <a:ext cx="8977630" cy="4695190"/>
            <a:chOff x="22" y="1604"/>
            <a:chExt cx="14138" cy="739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52" y="3321"/>
              <a:ext cx="3508" cy="4959"/>
            </a:xfrm>
            <a:prstGeom prst="rect">
              <a:avLst/>
            </a:prstGeom>
          </p:spPr>
        </p:pic>
        <p:grpSp>
          <p:nvGrpSpPr>
            <p:cNvPr id="4" name="组合 3"/>
            <p:cNvGrpSpPr/>
            <p:nvPr/>
          </p:nvGrpSpPr>
          <p:grpSpPr>
            <a:xfrm>
              <a:off x="2880" y="1604"/>
              <a:ext cx="9000" cy="3038"/>
              <a:chOff x="3048001" y="304800"/>
              <a:chExt cx="6248399" cy="2819400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9601" y="457200"/>
                <a:ext cx="3072245" cy="2426628"/>
              </a:xfrm>
              <a:prstGeom prst="rect">
                <a:avLst/>
              </a:prstGeom>
            </p:spPr>
          </p:pic>
          <p:sp>
            <p:nvSpPr>
              <p:cNvPr id="8" name="云形标注 7"/>
              <p:cNvSpPr/>
              <p:nvPr/>
            </p:nvSpPr>
            <p:spPr bwMode="auto">
              <a:xfrm>
                <a:off x="3048001" y="304800"/>
                <a:ext cx="6248399" cy="2819400"/>
              </a:xfrm>
              <a:prstGeom prst="cloudCallout">
                <a:avLst>
                  <a:gd name="adj1" fmla="val -8081"/>
                  <a:gd name="adj2" fmla="val 65939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25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" y="5302"/>
              <a:ext cx="2250" cy="225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7" y="5236"/>
              <a:ext cx="4653" cy="3274"/>
            </a:xfrm>
            <a:prstGeom prst="rect">
              <a:avLst/>
            </a:prstGeom>
          </p:spPr>
        </p:pic>
        <p:sp>
          <p:nvSpPr>
            <p:cNvPr id="11" name="Line 50"/>
            <p:cNvSpPr>
              <a:spLocks noChangeShapeType="1"/>
            </p:cNvSpPr>
            <p:nvPr/>
          </p:nvSpPr>
          <p:spPr bwMode="auto">
            <a:xfrm flipV="1">
              <a:off x="6857" y="6831"/>
              <a:ext cx="4154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8250" y="4664"/>
              <a:ext cx="2407" cy="4334"/>
              <a:chOff x="5253550" y="2926772"/>
              <a:chExt cx="1528250" cy="2751893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5410200" y="2975653"/>
                <a:ext cx="1219200" cy="1283568"/>
                <a:chOff x="8640" y="2810"/>
                <a:chExt cx="1920" cy="1630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8640" y="2880"/>
                  <a:ext cx="1920" cy="156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25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</a:pPr>
                  <a:endParaRPr kumimoji="0" lang="zh-CN" alt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16" name="组合 15"/>
                <p:cNvGrpSpPr/>
                <p:nvPr/>
              </p:nvGrpSpPr>
              <p:grpSpPr>
                <a:xfrm>
                  <a:off x="8672" y="2810"/>
                  <a:ext cx="1888" cy="1605"/>
                  <a:chOff x="8104" y="3236"/>
                  <a:chExt cx="1888" cy="1605"/>
                </a:xfrm>
              </p:grpSpPr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8298" y="3236"/>
                    <a:ext cx="1503" cy="16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indent="0" algn="ctr" eaLnBrk="1" latinLnBrk="0" hangingPunct="1">
                      <a:lnSpc>
                        <a:spcPts val="2400"/>
                      </a:lnSpc>
                      <a:spcBef>
                        <a:spcPts val="0"/>
                      </a:spcBef>
                      <a:buNone/>
                    </a:pPr>
                    <a:r>
                      <a:rPr lang="zh-CN" altLang="en-US" sz="1600" dirty="0">
                        <a:solidFill>
                          <a:srgbClr val="FF0000"/>
                        </a:solidFill>
                      </a:rPr>
                      <a:t>菜单</a:t>
                    </a:r>
                  </a:p>
                  <a:p>
                    <a:pPr algn="ctr">
                      <a:lnSpc>
                        <a:spcPct val="150000"/>
                      </a:lnSpc>
                      <a:spcBef>
                        <a:spcPts val="0"/>
                      </a:spcBef>
                      <a:buNone/>
                    </a:pPr>
                    <a:r>
                      <a:rPr lang="zh-CN" altLang="en-US" sz="2000" dirty="0"/>
                      <a:t>奥尔良</a:t>
                    </a:r>
                  </a:p>
                  <a:p>
                    <a:pPr algn="ctr">
                      <a:lnSpc>
                        <a:spcPct val="150000"/>
                      </a:lnSpc>
                      <a:spcBef>
                        <a:spcPts val="0"/>
                      </a:spcBef>
                      <a:buNone/>
                    </a:pPr>
                    <a:r>
                      <a:rPr lang="zh-CN" altLang="en-US" sz="2000" dirty="0"/>
                      <a:t>烤鸡腿</a:t>
                    </a:r>
                  </a:p>
                </p:txBody>
              </p: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8104" y="3671"/>
                    <a:ext cx="1888" cy="0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8126" y="4383266"/>
                <a:ext cx="1285910" cy="1255534"/>
              </a:xfrm>
              <a:prstGeom prst="rect">
                <a:avLst/>
              </a:prstGeom>
            </p:spPr>
          </p:pic>
          <p:sp>
            <p:nvSpPr>
              <p:cNvPr id="19" name="文本框 18"/>
              <p:cNvSpPr txBox="1"/>
              <p:nvPr/>
            </p:nvSpPr>
            <p:spPr>
              <a:xfrm>
                <a:off x="5535360" y="4786637"/>
                <a:ext cx="102823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zh-CN" altLang="en-US" sz="2000" dirty="0"/>
                  <a:t>空盘子</a:t>
                </a:r>
              </a:p>
            </p:txBody>
          </p:sp>
          <p:sp>
            <p:nvSpPr>
              <p:cNvPr id="20" name="圆角矩形 19"/>
              <p:cNvSpPr/>
              <p:nvPr/>
            </p:nvSpPr>
            <p:spPr bwMode="auto">
              <a:xfrm>
                <a:off x="5253550" y="2926772"/>
                <a:ext cx="1528250" cy="2751893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25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1" name="Line 68"/>
            <p:cNvSpPr>
              <a:spLocks noChangeShapeType="1"/>
            </p:cNvSpPr>
            <p:nvPr/>
          </p:nvSpPr>
          <p:spPr bwMode="auto">
            <a:xfrm>
              <a:off x="2242" y="7552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9" y="6878"/>
              <a:ext cx="2247" cy="202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9" y="6873"/>
              <a:ext cx="2247" cy="2020"/>
            </a:xfrm>
            <a:prstGeom prst="rect">
              <a:avLst/>
            </a:prstGeom>
          </p:spPr>
        </p:pic>
        <p:sp>
          <p:nvSpPr>
            <p:cNvPr id="25" name="Line 50"/>
            <p:cNvSpPr>
              <a:spLocks noChangeShapeType="1"/>
            </p:cNvSpPr>
            <p:nvPr/>
          </p:nvSpPr>
          <p:spPr bwMode="auto">
            <a:xfrm>
              <a:off x="2297" y="6831"/>
              <a:ext cx="943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68"/>
            <p:cNvSpPr>
              <a:spLocks noChangeShapeType="1"/>
            </p:cNvSpPr>
            <p:nvPr/>
          </p:nvSpPr>
          <p:spPr bwMode="auto">
            <a:xfrm>
              <a:off x="6798" y="7552"/>
              <a:ext cx="1760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重定向与转发</a:t>
            </a:r>
            <a:endParaRPr sz="2800" b="1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30605"/>
            <a:ext cx="8229600" cy="709930"/>
          </a:xfrm>
          <a:solidFill>
            <a:srgbClr val="5B9BD5"/>
          </a:solidFill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Servlet工作原理</a:t>
            </a: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92748" y="1245058"/>
            <a:ext cx="8510270" cy="5222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eaLnBrk="1" hangingPunct="1">
              <a:buFont typeface="Wingdings" panose="05000000000000000000" pitchFamily="2" charset="2"/>
            </a:pPr>
            <a:endParaRPr kumimoji="1" lang="zh-CN" altLang="en-US" dirty="0" smtClean="0">
              <a:solidFill>
                <a:schemeClr val="accent6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+mn-ea"/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60325" y="2151380"/>
            <a:ext cx="8956675" cy="4449445"/>
            <a:chOff x="49" y="2233"/>
            <a:chExt cx="14105" cy="7007"/>
          </a:xfrm>
        </p:grpSpPr>
        <p:sp>
          <p:nvSpPr>
            <p:cNvPr id="79" name="圆角矩形 78"/>
            <p:cNvSpPr/>
            <p:nvPr/>
          </p:nvSpPr>
          <p:spPr bwMode="auto">
            <a:xfrm>
              <a:off x="9594" y="2233"/>
              <a:ext cx="4560" cy="6410"/>
            </a:xfrm>
            <a:prstGeom prst="roundRect">
              <a:avLst/>
            </a:prstGeom>
            <a:noFill/>
            <a:ln w="28575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Char char="•"/>
              </a:pPr>
              <a:endParaRPr kumimoji="0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0" name="肘形连接符 79"/>
            <p:cNvCxnSpPr/>
            <p:nvPr/>
          </p:nvCxnSpPr>
          <p:spPr>
            <a:xfrm rot="16200000">
              <a:off x="7568" y="2233"/>
              <a:ext cx="5" cy="5"/>
            </a:xfrm>
            <a:prstGeom prst="bentConnector3">
              <a:avLst>
                <a:gd name="adj1" fmla="val 7600000"/>
              </a:avLst>
            </a:prstGeom>
            <a:solidFill>
              <a:srgbClr val="B9FFB9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</p:spPr>
        </p:cxnSp>
        <p:grpSp>
          <p:nvGrpSpPr>
            <p:cNvPr id="81" name="Group 3"/>
            <p:cNvGrpSpPr/>
            <p:nvPr/>
          </p:nvGrpSpPr>
          <p:grpSpPr bwMode="auto">
            <a:xfrm>
              <a:off x="4274" y="2993"/>
              <a:ext cx="2765" cy="5040"/>
              <a:chOff x="2876" y="832"/>
              <a:chExt cx="756" cy="1794"/>
            </a:xfrm>
          </p:grpSpPr>
          <p:sp>
            <p:nvSpPr>
              <p:cNvPr id="82" name="Freeform 4"/>
              <p:cNvSpPr/>
              <p:nvPr/>
            </p:nvSpPr>
            <p:spPr bwMode="auto">
              <a:xfrm>
                <a:off x="3415" y="2284"/>
                <a:ext cx="217" cy="321"/>
              </a:xfrm>
              <a:custGeom>
                <a:avLst/>
                <a:gdLst>
                  <a:gd name="T0" fmla="*/ 0 w 433"/>
                  <a:gd name="T1" fmla="*/ 441 h 640"/>
                  <a:gd name="T2" fmla="*/ 289 w 433"/>
                  <a:gd name="T3" fmla="*/ 0 h 640"/>
                  <a:gd name="T4" fmla="*/ 414 w 433"/>
                  <a:gd name="T5" fmla="*/ 68 h 640"/>
                  <a:gd name="T6" fmla="*/ 433 w 433"/>
                  <a:gd name="T7" fmla="*/ 144 h 640"/>
                  <a:gd name="T8" fmla="*/ 138 w 433"/>
                  <a:gd name="T9" fmla="*/ 640 h 640"/>
                  <a:gd name="T10" fmla="*/ 0 w 433"/>
                  <a:gd name="T11" fmla="*/ 441 h 640"/>
                  <a:gd name="T12" fmla="*/ 0 w 433"/>
                  <a:gd name="T13" fmla="*/ 441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3" h="640">
                    <a:moveTo>
                      <a:pt x="0" y="441"/>
                    </a:moveTo>
                    <a:lnTo>
                      <a:pt x="289" y="0"/>
                    </a:lnTo>
                    <a:lnTo>
                      <a:pt x="414" y="68"/>
                    </a:lnTo>
                    <a:lnTo>
                      <a:pt x="433" y="144"/>
                    </a:lnTo>
                    <a:lnTo>
                      <a:pt x="138" y="640"/>
                    </a:lnTo>
                    <a:lnTo>
                      <a:pt x="0" y="441"/>
                    </a:lnTo>
                    <a:lnTo>
                      <a:pt x="0" y="4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Freeform 5"/>
              <p:cNvSpPr/>
              <p:nvPr/>
            </p:nvSpPr>
            <p:spPr bwMode="auto">
              <a:xfrm>
                <a:off x="2884" y="844"/>
                <a:ext cx="617" cy="1774"/>
              </a:xfrm>
              <a:custGeom>
                <a:avLst/>
                <a:gdLst>
                  <a:gd name="T0" fmla="*/ 104 w 1234"/>
                  <a:gd name="T1" fmla="*/ 0 h 3549"/>
                  <a:gd name="T2" fmla="*/ 1074 w 1234"/>
                  <a:gd name="T3" fmla="*/ 19 h 3549"/>
                  <a:gd name="T4" fmla="*/ 1061 w 1234"/>
                  <a:gd name="T5" fmla="*/ 3289 h 3549"/>
                  <a:gd name="T6" fmla="*/ 1234 w 1234"/>
                  <a:gd name="T7" fmla="*/ 3549 h 3549"/>
                  <a:gd name="T8" fmla="*/ 0 w 1234"/>
                  <a:gd name="T9" fmla="*/ 3433 h 3549"/>
                  <a:gd name="T10" fmla="*/ 104 w 1234"/>
                  <a:gd name="T11" fmla="*/ 3247 h 3549"/>
                  <a:gd name="T12" fmla="*/ 104 w 1234"/>
                  <a:gd name="T13" fmla="*/ 0 h 3549"/>
                  <a:gd name="T14" fmla="*/ 104 w 1234"/>
                  <a:gd name="T15" fmla="*/ 0 h 3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4" h="3549">
                    <a:moveTo>
                      <a:pt x="104" y="0"/>
                    </a:moveTo>
                    <a:lnTo>
                      <a:pt x="1074" y="19"/>
                    </a:lnTo>
                    <a:lnTo>
                      <a:pt x="1061" y="3289"/>
                    </a:lnTo>
                    <a:lnTo>
                      <a:pt x="1234" y="3549"/>
                    </a:lnTo>
                    <a:lnTo>
                      <a:pt x="0" y="3433"/>
                    </a:lnTo>
                    <a:lnTo>
                      <a:pt x="104" y="3247"/>
                    </a:lnTo>
                    <a:lnTo>
                      <a:pt x="104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Freeform 6"/>
              <p:cNvSpPr/>
              <p:nvPr/>
            </p:nvSpPr>
            <p:spPr bwMode="auto">
              <a:xfrm>
                <a:off x="2880" y="2489"/>
                <a:ext cx="611" cy="119"/>
              </a:xfrm>
              <a:custGeom>
                <a:avLst/>
                <a:gdLst>
                  <a:gd name="T0" fmla="*/ 88 w 1223"/>
                  <a:gd name="T1" fmla="*/ 0 h 238"/>
                  <a:gd name="T2" fmla="*/ 1122 w 1223"/>
                  <a:gd name="T3" fmla="*/ 80 h 238"/>
                  <a:gd name="T4" fmla="*/ 1150 w 1223"/>
                  <a:gd name="T5" fmla="*/ 126 h 238"/>
                  <a:gd name="T6" fmla="*/ 202 w 1223"/>
                  <a:gd name="T7" fmla="*/ 63 h 238"/>
                  <a:gd name="T8" fmla="*/ 1188 w 1223"/>
                  <a:gd name="T9" fmla="*/ 164 h 238"/>
                  <a:gd name="T10" fmla="*/ 1223 w 1223"/>
                  <a:gd name="T11" fmla="*/ 238 h 238"/>
                  <a:gd name="T12" fmla="*/ 0 w 1223"/>
                  <a:gd name="T13" fmla="*/ 137 h 238"/>
                  <a:gd name="T14" fmla="*/ 88 w 1223"/>
                  <a:gd name="T15" fmla="*/ 0 h 238"/>
                  <a:gd name="T16" fmla="*/ 88 w 1223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23" h="238">
                    <a:moveTo>
                      <a:pt x="88" y="0"/>
                    </a:moveTo>
                    <a:lnTo>
                      <a:pt x="1122" y="80"/>
                    </a:lnTo>
                    <a:lnTo>
                      <a:pt x="1150" y="126"/>
                    </a:lnTo>
                    <a:lnTo>
                      <a:pt x="202" y="63"/>
                    </a:lnTo>
                    <a:lnTo>
                      <a:pt x="1188" y="164"/>
                    </a:lnTo>
                    <a:lnTo>
                      <a:pt x="1223" y="238"/>
                    </a:lnTo>
                    <a:lnTo>
                      <a:pt x="0" y="137"/>
                    </a:lnTo>
                    <a:lnTo>
                      <a:pt x="88" y="0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Freeform 7"/>
              <p:cNvSpPr/>
              <p:nvPr/>
            </p:nvSpPr>
            <p:spPr bwMode="auto">
              <a:xfrm>
                <a:off x="2937" y="889"/>
                <a:ext cx="98" cy="1572"/>
              </a:xfrm>
              <a:custGeom>
                <a:avLst/>
                <a:gdLst>
                  <a:gd name="T0" fmla="*/ 4 w 198"/>
                  <a:gd name="T1" fmla="*/ 0 h 3144"/>
                  <a:gd name="T2" fmla="*/ 53 w 198"/>
                  <a:gd name="T3" fmla="*/ 4 h 3144"/>
                  <a:gd name="T4" fmla="*/ 61 w 198"/>
                  <a:gd name="T5" fmla="*/ 57 h 3144"/>
                  <a:gd name="T6" fmla="*/ 194 w 198"/>
                  <a:gd name="T7" fmla="*/ 61 h 3144"/>
                  <a:gd name="T8" fmla="*/ 198 w 198"/>
                  <a:gd name="T9" fmla="*/ 354 h 3144"/>
                  <a:gd name="T10" fmla="*/ 61 w 198"/>
                  <a:gd name="T11" fmla="*/ 365 h 3144"/>
                  <a:gd name="T12" fmla="*/ 76 w 198"/>
                  <a:gd name="T13" fmla="*/ 3144 h 3144"/>
                  <a:gd name="T14" fmla="*/ 0 w 198"/>
                  <a:gd name="T15" fmla="*/ 3144 h 3144"/>
                  <a:gd name="T16" fmla="*/ 4 w 198"/>
                  <a:gd name="T17" fmla="*/ 0 h 3144"/>
                  <a:gd name="T18" fmla="*/ 4 w 198"/>
                  <a:gd name="T19" fmla="*/ 0 h 3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" h="3144">
                    <a:moveTo>
                      <a:pt x="4" y="0"/>
                    </a:moveTo>
                    <a:lnTo>
                      <a:pt x="53" y="4"/>
                    </a:lnTo>
                    <a:lnTo>
                      <a:pt x="61" y="57"/>
                    </a:lnTo>
                    <a:lnTo>
                      <a:pt x="194" y="61"/>
                    </a:lnTo>
                    <a:lnTo>
                      <a:pt x="198" y="354"/>
                    </a:lnTo>
                    <a:lnTo>
                      <a:pt x="61" y="365"/>
                    </a:lnTo>
                    <a:lnTo>
                      <a:pt x="76" y="3144"/>
                    </a:lnTo>
                    <a:lnTo>
                      <a:pt x="0" y="314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8"/>
              <p:cNvSpPr/>
              <p:nvPr/>
            </p:nvSpPr>
            <p:spPr bwMode="auto">
              <a:xfrm>
                <a:off x="2942" y="863"/>
                <a:ext cx="457" cy="1640"/>
              </a:xfrm>
              <a:custGeom>
                <a:avLst/>
                <a:gdLst>
                  <a:gd name="T0" fmla="*/ 45 w 912"/>
                  <a:gd name="T1" fmla="*/ 0 h 3281"/>
                  <a:gd name="T2" fmla="*/ 49 w 912"/>
                  <a:gd name="T3" fmla="*/ 42 h 3281"/>
                  <a:gd name="T4" fmla="*/ 104 w 912"/>
                  <a:gd name="T5" fmla="*/ 42 h 3281"/>
                  <a:gd name="T6" fmla="*/ 104 w 912"/>
                  <a:gd name="T7" fmla="*/ 97 h 3281"/>
                  <a:gd name="T8" fmla="*/ 213 w 912"/>
                  <a:gd name="T9" fmla="*/ 105 h 3281"/>
                  <a:gd name="T10" fmla="*/ 216 w 912"/>
                  <a:gd name="T11" fmla="*/ 405 h 3281"/>
                  <a:gd name="T12" fmla="*/ 97 w 912"/>
                  <a:gd name="T13" fmla="*/ 439 h 3281"/>
                  <a:gd name="T14" fmla="*/ 140 w 912"/>
                  <a:gd name="T15" fmla="*/ 3000 h 3281"/>
                  <a:gd name="T16" fmla="*/ 91 w 912"/>
                  <a:gd name="T17" fmla="*/ 3022 h 3281"/>
                  <a:gd name="T18" fmla="*/ 11 w 912"/>
                  <a:gd name="T19" fmla="*/ 3013 h 3281"/>
                  <a:gd name="T20" fmla="*/ 0 w 912"/>
                  <a:gd name="T21" fmla="*/ 3197 h 3281"/>
                  <a:gd name="T22" fmla="*/ 908 w 912"/>
                  <a:gd name="T23" fmla="*/ 3281 h 3281"/>
                  <a:gd name="T24" fmla="*/ 910 w 912"/>
                  <a:gd name="T25" fmla="*/ 424 h 3281"/>
                  <a:gd name="T26" fmla="*/ 741 w 912"/>
                  <a:gd name="T27" fmla="*/ 413 h 3281"/>
                  <a:gd name="T28" fmla="*/ 732 w 912"/>
                  <a:gd name="T29" fmla="*/ 112 h 3281"/>
                  <a:gd name="T30" fmla="*/ 874 w 912"/>
                  <a:gd name="T31" fmla="*/ 105 h 3281"/>
                  <a:gd name="T32" fmla="*/ 874 w 912"/>
                  <a:gd name="T33" fmla="*/ 38 h 3281"/>
                  <a:gd name="T34" fmla="*/ 912 w 912"/>
                  <a:gd name="T35" fmla="*/ 34 h 3281"/>
                  <a:gd name="T36" fmla="*/ 912 w 912"/>
                  <a:gd name="T37" fmla="*/ 0 h 3281"/>
                  <a:gd name="T38" fmla="*/ 45 w 912"/>
                  <a:gd name="T39" fmla="*/ 0 h 3281"/>
                  <a:gd name="T40" fmla="*/ 45 w 912"/>
                  <a:gd name="T41" fmla="*/ 0 h 3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12" h="3281">
                    <a:moveTo>
                      <a:pt x="45" y="0"/>
                    </a:moveTo>
                    <a:lnTo>
                      <a:pt x="49" y="42"/>
                    </a:lnTo>
                    <a:lnTo>
                      <a:pt x="104" y="42"/>
                    </a:lnTo>
                    <a:lnTo>
                      <a:pt x="104" y="97"/>
                    </a:lnTo>
                    <a:lnTo>
                      <a:pt x="213" y="105"/>
                    </a:lnTo>
                    <a:lnTo>
                      <a:pt x="216" y="405"/>
                    </a:lnTo>
                    <a:lnTo>
                      <a:pt x="97" y="439"/>
                    </a:lnTo>
                    <a:lnTo>
                      <a:pt x="140" y="3000"/>
                    </a:lnTo>
                    <a:lnTo>
                      <a:pt x="91" y="3022"/>
                    </a:lnTo>
                    <a:lnTo>
                      <a:pt x="11" y="3013"/>
                    </a:lnTo>
                    <a:lnTo>
                      <a:pt x="0" y="3197"/>
                    </a:lnTo>
                    <a:lnTo>
                      <a:pt x="908" y="3281"/>
                    </a:lnTo>
                    <a:lnTo>
                      <a:pt x="910" y="424"/>
                    </a:lnTo>
                    <a:lnTo>
                      <a:pt x="741" y="413"/>
                    </a:lnTo>
                    <a:lnTo>
                      <a:pt x="732" y="112"/>
                    </a:lnTo>
                    <a:lnTo>
                      <a:pt x="874" y="105"/>
                    </a:lnTo>
                    <a:lnTo>
                      <a:pt x="874" y="38"/>
                    </a:lnTo>
                    <a:lnTo>
                      <a:pt x="912" y="34"/>
                    </a:lnTo>
                    <a:lnTo>
                      <a:pt x="912" y="0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Freeform 9"/>
              <p:cNvSpPr/>
              <p:nvPr/>
            </p:nvSpPr>
            <p:spPr bwMode="auto">
              <a:xfrm>
                <a:off x="3418" y="840"/>
                <a:ext cx="178" cy="1661"/>
              </a:xfrm>
              <a:custGeom>
                <a:avLst/>
                <a:gdLst>
                  <a:gd name="T0" fmla="*/ 0 w 358"/>
                  <a:gd name="T1" fmla="*/ 0 h 3322"/>
                  <a:gd name="T2" fmla="*/ 14 w 358"/>
                  <a:gd name="T3" fmla="*/ 3322 h 3322"/>
                  <a:gd name="T4" fmla="*/ 358 w 358"/>
                  <a:gd name="T5" fmla="*/ 2824 h 3322"/>
                  <a:gd name="T6" fmla="*/ 301 w 358"/>
                  <a:gd name="T7" fmla="*/ 142 h 3322"/>
                  <a:gd name="T8" fmla="*/ 0 w 358"/>
                  <a:gd name="T9" fmla="*/ 0 h 3322"/>
                  <a:gd name="T10" fmla="*/ 0 w 358"/>
                  <a:gd name="T11" fmla="*/ 0 h 3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8" h="3322">
                    <a:moveTo>
                      <a:pt x="0" y="0"/>
                    </a:moveTo>
                    <a:lnTo>
                      <a:pt x="14" y="3322"/>
                    </a:lnTo>
                    <a:lnTo>
                      <a:pt x="358" y="2824"/>
                    </a:lnTo>
                    <a:lnTo>
                      <a:pt x="301" y="14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Freeform 10"/>
              <p:cNvSpPr/>
              <p:nvPr/>
            </p:nvSpPr>
            <p:spPr bwMode="auto">
              <a:xfrm>
                <a:off x="2924" y="832"/>
                <a:ext cx="659" cy="678"/>
              </a:xfrm>
              <a:custGeom>
                <a:avLst/>
                <a:gdLst>
                  <a:gd name="T0" fmla="*/ 0 w 1318"/>
                  <a:gd name="T1" fmla="*/ 0 h 1356"/>
                  <a:gd name="T2" fmla="*/ 991 w 1318"/>
                  <a:gd name="T3" fmla="*/ 2 h 1356"/>
                  <a:gd name="T4" fmla="*/ 1318 w 1318"/>
                  <a:gd name="T5" fmla="*/ 145 h 1356"/>
                  <a:gd name="T6" fmla="*/ 1314 w 1318"/>
                  <a:gd name="T7" fmla="*/ 1356 h 1356"/>
                  <a:gd name="T8" fmla="*/ 1269 w 1318"/>
                  <a:gd name="T9" fmla="*/ 164 h 1356"/>
                  <a:gd name="T10" fmla="*/ 980 w 1318"/>
                  <a:gd name="T11" fmla="*/ 40 h 1356"/>
                  <a:gd name="T12" fmla="*/ 33 w 1318"/>
                  <a:gd name="T13" fmla="*/ 42 h 1356"/>
                  <a:gd name="T14" fmla="*/ 0 w 1318"/>
                  <a:gd name="T15" fmla="*/ 0 h 1356"/>
                  <a:gd name="T16" fmla="*/ 0 w 1318"/>
                  <a:gd name="T17" fmla="*/ 0 h 1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8" h="1356">
                    <a:moveTo>
                      <a:pt x="0" y="0"/>
                    </a:moveTo>
                    <a:lnTo>
                      <a:pt x="991" y="2"/>
                    </a:lnTo>
                    <a:lnTo>
                      <a:pt x="1318" y="145"/>
                    </a:lnTo>
                    <a:lnTo>
                      <a:pt x="1314" y="1356"/>
                    </a:lnTo>
                    <a:lnTo>
                      <a:pt x="1269" y="164"/>
                    </a:lnTo>
                    <a:lnTo>
                      <a:pt x="980" y="40"/>
                    </a:lnTo>
                    <a:lnTo>
                      <a:pt x="33" y="4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Freeform 11"/>
              <p:cNvSpPr/>
              <p:nvPr/>
            </p:nvSpPr>
            <p:spPr bwMode="auto">
              <a:xfrm>
                <a:off x="2883" y="832"/>
                <a:ext cx="557" cy="1718"/>
              </a:xfrm>
              <a:custGeom>
                <a:avLst/>
                <a:gdLst>
                  <a:gd name="T0" fmla="*/ 85 w 1114"/>
                  <a:gd name="T1" fmla="*/ 0 h 3435"/>
                  <a:gd name="T2" fmla="*/ 85 w 1114"/>
                  <a:gd name="T3" fmla="*/ 3237 h 3435"/>
                  <a:gd name="T4" fmla="*/ 0 w 1114"/>
                  <a:gd name="T5" fmla="*/ 3435 h 3435"/>
                  <a:gd name="T6" fmla="*/ 129 w 1114"/>
                  <a:gd name="T7" fmla="*/ 3306 h 3435"/>
                  <a:gd name="T8" fmla="*/ 1085 w 1114"/>
                  <a:gd name="T9" fmla="*/ 3363 h 3435"/>
                  <a:gd name="T10" fmla="*/ 1114 w 1114"/>
                  <a:gd name="T11" fmla="*/ 3313 h 3435"/>
                  <a:gd name="T12" fmla="*/ 878 w 1114"/>
                  <a:gd name="T13" fmla="*/ 3306 h 3435"/>
                  <a:gd name="T14" fmla="*/ 829 w 1114"/>
                  <a:gd name="T15" fmla="*/ 3270 h 3435"/>
                  <a:gd name="T16" fmla="*/ 378 w 1114"/>
                  <a:gd name="T17" fmla="*/ 3237 h 3435"/>
                  <a:gd name="T18" fmla="*/ 348 w 1114"/>
                  <a:gd name="T19" fmla="*/ 3266 h 3435"/>
                  <a:gd name="T20" fmla="*/ 127 w 1114"/>
                  <a:gd name="T21" fmla="*/ 3237 h 3435"/>
                  <a:gd name="T22" fmla="*/ 129 w 1114"/>
                  <a:gd name="T23" fmla="*/ 38 h 3435"/>
                  <a:gd name="T24" fmla="*/ 85 w 1114"/>
                  <a:gd name="T25" fmla="*/ 0 h 3435"/>
                  <a:gd name="T26" fmla="*/ 85 w 1114"/>
                  <a:gd name="T27" fmla="*/ 0 h 3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14" h="3435">
                    <a:moveTo>
                      <a:pt x="85" y="0"/>
                    </a:moveTo>
                    <a:lnTo>
                      <a:pt x="85" y="3237"/>
                    </a:lnTo>
                    <a:lnTo>
                      <a:pt x="0" y="3435"/>
                    </a:lnTo>
                    <a:lnTo>
                      <a:pt x="129" y="3306"/>
                    </a:lnTo>
                    <a:lnTo>
                      <a:pt x="1085" y="3363"/>
                    </a:lnTo>
                    <a:lnTo>
                      <a:pt x="1114" y="3313"/>
                    </a:lnTo>
                    <a:lnTo>
                      <a:pt x="878" y="3306"/>
                    </a:lnTo>
                    <a:lnTo>
                      <a:pt x="829" y="3270"/>
                    </a:lnTo>
                    <a:lnTo>
                      <a:pt x="378" y="3237"/>
                    </a:lnTo>
                    <a:lnTo>
                      <a:pt x="348" y="3266"/>
                    </a:lnTo>
                    <a:lnTo>
                      <a:pt x="127" y="3237"/>
                    </a:lnTo>
                    <a:lnTo>
                      <a:pt x="129" y="38"/>
                    </a:lnTo>
                    <a:lnTo>
                      <a:pt x="85" y="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Freeform 12"/>
              <p:cNvSpPr/>
              <p:nvPr/>
            </p:nvSpPr>
            <p:spPr bwMode="auto">
              <a:xfrm>
                <a:off x="2991" y="1066"/>
                <a:ext cx="398" cy="1342"/>
              </a:xfrm>
              <a:custGeom>
                <a:avLst/>
                <a:gdLst>
                  <a:gd name="T0" fmla="*/ 0 w 796"/>
                  <a:gd name="T1" fmla="*/ 82 h 2684"/>
                  <a:gd name="T2" fmla="*/ 732 w 796"/>
                  <a:gd name="T3" fmla="*/ 89 h 2684"/>
                  <a:gd name="T4" fmla="*/ 720 w 796"/>
                  <a:gd name="T5" fmla="*/ 53 h 2684"/>
                  <a:gd name="T6" fmla="*/ 635 w 796"/>
                  <a:gd name="T7" fmla="*/ 0 h 2684"/>
                  <a:gd name="T8" fmla="*/ 796 w 796"/>
                  <a:gd name="T9" fmla="*/ 0 h 2684"/>
                  <a:gd name="T10" fmla="*/ 773 w 796"/>
                  <a:gd name="T11" fmla="*/ 28 h 2684"/>
                  <a:gd name="T12" fmla="*/ 771 w 796"/>
                  <a:gd name="T13" fmla="*/ 2684 h 2684"/>
                  <a:gd name="T14" fmla="*/ 728 w 796"/>
                  <a:gd name="T15" fmla="*/ 1023 h 2684"/>
                  <a:gd name="T16" fmla="*/ 22 w 796"/>
                  <a:gd name="T17" fmla="*/ 1002 h 2684"/>
                  <a:gd name="T18" fmla="*/ 43 w 796"/>
                  <a:gd name="T19" fmla="*/ 981 h 2684"/>
                  <a:gd name="T20" fmla="*/ 732 w 796"/>
                  <a:gd name="T21" fmla="*/ 994 h 2684"/>
                  <a:gd name="T22" fmla="*/ 732 w 796"/>
                  <a:gd name="T23" fmla="*/ 808 h 2684"/>
                  <a:gd name="T24" fmla="*/ 19 w 796"/>
                  <a:gd name="T25" fmla="*/ 791 h 2684"/>
                  <a:gd name="T26" fmla="*/ 19 w 796"/>
                  <a:gd name="T27" fmla="*/ 762 h 2684"/>
                  <a:gd name="T28" fmla="*/ 735 w 796"/>
                  <a:gd name="T29" fmla="*/ 779 h 2684"/>
                  <a:gd name="T30" fmla="*/ 728 w 796"/>
                  <a:gd name="T31" fmla="*/ 555 h 2684"/>
                  <a:gd name="T32" fmla="*/ 7 w 796"/>
                  <a:gd name="T33" fmla="*/ 540 h 2684"/>
                  <a:gd name="T34" fmla="*/ 11 w 796"/>
                  <a:gd name="T35" fmla="*/ 515 h 2684"/>
                  <a:gd name="T36" fmla="*/ 745 w 796"/>
                  <a:gd name="T37" fmla="*/ 515 h 2684"/>
                  <a:gd name="T38" fmla="*/ 713 w 796"/>
                  <a:gd name="T39" fmla="*/ 135 h 2684"/>
                  <a:gd name="T40" fmla="*/ 631 w 796"/>
                  <a:gd name="T41" fmla="*/ 122 h 2684"/>
                  <a:gd name="T42" fmla="*/ 566 w 796"/>
                  <a:gd name="T43" fmla="*/ 139 h 2684"/>
                  <a:gd name="T44" fmla="*/ 108 w 796"/>
                  <a:gd name="T45" fmla="*/ 135 h 2684"/>
                  <a:gd name="T46" fmla="*/ 0 w 796"/>
                  <a:gd name="T47" fmla="*/ 82 h 2684"/>
                  <a:gd name="T48" fmla="*/ 0 w 796"/>
                  <a:gd name="T49" fmla="*/ 82 h 2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2684">
                    <a:moveTo>
                      <a:pt x="0" y="82"/>
                    </a:moveTo>
                    <a:lnTo>
                      <a:pt x="732" y="89"/>
                    </a:lnTo>
                    <a:lnTo>
                      <a:pt x="720" y="53"/>
                    </a:lnTo>
                    <a:lnTo>
                      <a:pt x="635" y="0"/>
                    </a:lnTo>
                    <a:lnTo>
                      <a:pt x="796" y="0"/>
                    </a:lnTo>
                    <a:lnTo>
                      <a:pt x="773" y="28"/>
                    </a:lnTo>
                    <a:lnTo>
                      <a:pt x="771" y="2684"/>
                    </a:lnTo>
                    <a:lnTo>
                      <a:pt x="728" y="1023"/>
                    </a:lnTo>
                    <a:lnTo>
                      <a:pt x="22" y="1002"/>
                    </a:lnTo>
                    <a:lnTo>
                      <a:pt x="43" y="981"/>
                    </a:lnTo>
                    <a:lnTo>
                      <a:pt x="732" y="994"/>
                    </a:lnTo>
                    <a:lnTo>
                      <a:pt x="732" y="808"/>
                    </a:lnTo>
                    <a:lnTo>
                      <a:pt x="19" y="791"/>
                    </a:lnTo>
                    <a:lnTo>
                      <a:pt x="19" y="762"/>
                    </a:lnTo>
                    <a:lnTo>
                      <a:pt x="735" y="779"/>
                    </a:lnTo>
                    <a:lnTo>
                      <a:pt x="728" y="555"/>
                    </a:lnTo>
                    <a:lnTo>
                      <a:pt x="7" y="540"/>
                    </a:lnTo>
                    <a:lnTo>
                      <a:pt x="11" y="515"/>
                    </a:lnTo>
                    <a:lnTo>
                      <a:pt x="745" y="515"/>
                    </a:lnTo>
                    <a:lnTo>
                      <a:pt x="713" y="135"/>
                    </a:lnTo>
                    <a:lnTo>
                      <a:pt x="631" y="122"/>
                    </a:lnTo>
                    <a:lnTo>
                      <a:pt x="566" y="139"/>
                    </a:lnTo>
                    <a:lnTo>
                      <a:pt x="108" y="135"/>
                    </a:lnTo>
                    <a:lnTo>
                      <a:pt x="0" y="82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Freeform 13"/>
              <p:cNvSpPr/>
              <p:nvPr/>
            </p:nvSpPr>
            <p:spPr bwMode="auto">
              <a:xfrm>
                <a:off x="3065" y="1141"/>
                <a:ext cx="245" cy="44"/>
              </a:xfrm>
              <a:custGeom>
                <a:avLst/>
                <a:gdLst>
                  <a:gd name="T0" fmla="*/ 2 w 490"/>
                  <a:gd name="T1" fmla="*/ 8 h 88"/>
                  <a:gd name="T2" fmla="*/ 487 w 490"/>
                  <a:gd name="T3" fmla="*/ 0 h 88"/>
                  <a:gd name="T4" fmla="*/ 490 w 490"/>
                  <a:gd name="T5" fmla="*/ 40 h 88"/>
                  <a:gd name="T6" fmla="*/ 338 w 490"/>
                  <a:gd name="T7" fmla="*/ 42 h 88"/>
                  <a:gd name="T8" fmla="*/ 338 w 490"/>
                  <a:gd name="T9" fmla="*/ 88 h 88"/>
                  <a:gd name="T10" fmla="*/ 310 w 490"/>
                  <a:gd name="T11" fmla="*/ 61 h 88"/>
                  <a:gd name="T12" fmla="*/ 165 w 490"/>
                  <a:gd name="T13" fmla="*/ 63 h 88"/>
                  <a:gd name="T14" fmla="*/ 154 w 490"/>
                  <a:gd name="T15" fmla="*/ 36 h 88"/>
                  <a:gd name="T16" fmla="*/ 0 w 490"/>
                  <a:gd name="T17" fmla="*/ 38 h 88"/>
                  <a:gd name="T18" fmla="*/ 2 w 490"/>
                  <a:gd name="T19" fmla="*/ 8 h 88"/>
                  <a:gd name="T20" fmla="*/ 2 w 490"/>
                  <a:gd name="T21" fmla="*/ 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0" h="88">
                    <a:moveTo>
                      <a:pt x="2" y="8"/>
                    </a:moveTo>
                    <a:lnTo>
                      <a:pt x="487" y="0"/>
                    </a:lnTo>
                    <a:lnTo>
                      <a:pt x="490" y="40"/>
                    </a:lnTo>
                    <a:lnTo>
                      <a:pt x="338" y="42"/>
                    </a:lnTo>
                    <a:lnTo>
                      <a:pt x="338" y="88"/>
                    </a:lnTo>
                    <a:lnTo>
                      <a:pt x="310" y="61"/>
                    </a:lnTo>
                    <a:lnTo>
                      <a:pt x="165" y="63"/>
                    </a:lnTo>
                    <a:lnTo>
                      <a:pt x="154" y="36"/>
                    </a:lnTo>
                    <a:lnTo>
                      <a:pt x="0" y="38"/>
                    </a:lnTo>
                    <a:lnTo>
                      <a:pt x="2" y="8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Freeform 14"/>
              <p:cNvSpPr/>
              <p:nvPr/>
            </p:nvSpPr>
            <p:spPr bwMode="auto">
              <a:xfrm>
                <a:off x="3252" y="1167"/>
                <a:ext cx="65" cy="25"/>
              </a:xfrm>
              <a:custGeom>
                <a:avLst/>
                <a:gdLst>
                  <a:gd name="T0" fmla="*/ 6 w 130"/>
                  <a:gd name="T1" fmla="*/ 33 h 52"/>
                  <a:gd name="T2" fmla="*/ 99 w 130"/>
                  <a:gd name="T3" fmla="*/ 33 h 52"/>
                  <a:gd name="T4" fmla="*/ 101 w 130"/>
                  <a:gd name="T5" fmla="*/ 16 h 52"/>
                  <a:gd name="T6" fmla="*/ 6 w 130"/>
                  <a:gd name="T7" fmla="*/ 16 h 52"/>
                  <a:gd name="T8" fmla="*/ 2 w 130"/>
                  <a:gd name="T9" fmla="*/ 2 h 52"/>
                  <a:gd name="T10" fmla="*/ 128 w 130"/>
                  <a:gd name="T11" fmla="*/ 0 h 52"/>
                  <a:gd name="T12" fmla="*/ 130 w 130"/>
                  <a:gd name="T13" fmla="*/ 52 h 52"/>
                  <a:gd name="T14" fmla="*/ 0 w 130"/>
                  <a:gd name="T15" fmla="*/ 48 h 52"/>
                  <a:gd name="T16" fmla="*/ 6 w 130"/>
                  <a:gd name="T17" fmla="*/ 33 h 52"/>
                  <a:gd name="T18" fmla="*/ 6 w 130"/>
                  <a:gd name="T19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" h="52">
                    <a:moveTo>
                      <a:pt x="6" y="33"/>
                    </a:moveTo>
                    <a:lnTo>
                      <a:pt x="99" y="33"/>
                    </a:lnTo>
                    <a:lnTo>
                      <a:pt x="101" y="16"/>
                    </a:lnTo>
                    <a:lnTo>
                      <a:pt x="6" y="16"/>
                    </a:lnTo>
                    <a:lnTo>
                      <a:pt x="2" y="2"/>
                    </a:lnTo>
                    <a:lnTo>
                      <a:pt x="128" y="0"/>
                    </a:lnTo>
                    <a:lnTo>
                      <a:pt x="130" y="52"/>
                    </a:lnTo>
                    <a:lnTo>
                      <a:pt x="0" y="48"/>
                    </a:lnTo>
                    <a:lnTo>
                      <a:pt x="6" y="33"/>
                    </a:lnTo>
                    <a:lnTo>
                      <a:pt x="6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Freeform 15"/>
              <p:cNvSpPr/>
              <p:nvPr/>
            </p:nvSpPr>
            <p:spPr bwMode="auto">
              <a:xfrm>
                <a:off x="2991" y="1106"/>
                <a:ext cx="11" cy="226"/>
              </a:xfrm>
              <a:custGeom>
                <a:avLst/>
                <a:gdLst>
                  <a:gd name="T0" fmla="*/ 0 w 22"/>
                  <a:gd name="T1" fmla="*/ 0 h 452"/>
                  <a:gd name="T2" fmla="*/ 5 w 22"/>
                  <a:gd name="T3" fmla="*/ 452 h 452"/>
                  <a:gd name="T4" fmla="*/ 22 w 22"/>
                  <a:gd name="T5" fmla="*/ 450 h 452"/>
                  <a:gd name="T6" fmla="*/ 15 w 22"/>
                  <a:gd name="T7" fmla="*/ 7 h 452"/>
                  <a:gd name="T8" fmla="*/ 0 w 22"/>
                  <a:gd name="T9" fmla="*/ 0 h 452"/>
                  <a:gd name="T10" fmla="*/ 0 w 22"/>
                  <a:gd name="T11" fmla="*/ 0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52">
                    <a:moveTo>
                      <a:pt x="0" y="0"/>
                    </a:moveTo>
                    <a:lnTo>
                      <a:pt x="5" y="452"/>
                    </a:lnTo>
                    <a:lnTo>
                      <a:pt x="22" y="450"/>
                    </a:lnTo>
                    <a:lnTo>
                      <a:pt x="15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Freeform 16"/>
              <p:cNvSpPr/>
              <p:nvPr/>
            </p:nvSpPr>
            <p:spPr bwMode="auto">
              <a:xfrm>
                <a:off x="3298" y="1291"/>
                <a:ext cx="45" cy="24"/>
              </a:xfrm>
              <a:custGeom>
                <a:avLst/>
                <a:gdLst>
                  <a:gd name="T0" fmla="*/ 3 w 89"/>
                  <a:gd name="T1" fmla="*/ 0 h 48"/>
                  <a:gd name="T2" fmla="*/ 0 w 89"/>
                  <a:gd name="T3" fmla="*/ 42 h 48"/>
                  <a:gd name="T4" fmla="*/ 89 w 89"/>
                  <a:gd name="T5" fmla="*/ 48 h 48"/>
                  <a:gd name="T6" fmla="*/ 89 w 89"/>
                  <a:gd name="T7" fmla="*/ 12 h 48"/>
                  <a:gd name="T8" fmla="*/ 70 w 89"/>
                  <a:gd name="T9" fmla="*/ 27 h 48"/>
                  <a:gd name="T10" fmla="*/ 19 w 89"/>
                  <a:gd name="T11" fmla="*/ 29 h 48"/>
                  <a:gd name="T12" fmla="*/ 3 w 89"/>
                  <a:gd name="T13" fmla="*/ 0 h 48"/>
                  <a:gd name="T14" fmla="*/ 3 w 89"/>
                  <a:gd name="T1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48">
                    <a:moveTo>
                      <a:pt x="3" y="0"/>
                    </a:moveTo>
                    <a:lnTo>
                      <a:pt x="0" y="42"/>
                    </a:lnTo>
                    <a:lnTo>
                      <a:pt x="89" y="48"/>
                    </a:lnTo>
                    <a:lnTo>
                      <a:pt x="89" y="12"/>
                    </a:lnTo>
                    <a:lnTo>
                      <a:pt x="70" y="27"/>
                    </a:lnTo>
                    <a:lnTo>
                      <a:pt x="19" y="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Freeform 17"/>
              <p:cNvSpPr/>
              <p:nvPr/>
            </p:nvSpPr>
            <p:spPr bwMode="auto">
              <a:xfrm>
                <a:off x="3352" y="878"/>
                <a:ext cx="29" cy="39"/>
              </a:xfrm>
              <a:custGeom>
                <a:avLst/>
                <a:gdLst>
                  <a:gd name="T0" fmla="*/ 53 w 57"/>
                  <a:gd name="T1" fmla="*/ 0 h 77"/>
                  <a:gd name="T2" fmla="*/ 0 w 57"/>
                  <a:gd name="T3" fmla="*/ 41 h 77"/>
                  <a:gd name="T4" fmla="*/ 0 w 57"/>
                  <a:gd name="T5" fmla="*/ 77 h 77"/>
                  <a:gd name="T6" fmla="*/ 57 w 57"/>
                  <a:gd name="T7" fmla="*/ 74 h 77"/>
                  <a:gd name="T8" fmla="*/ 53 w 57"/>
                  <a:gd name="T9" fmla="*/ 0 h 77"/>
                  <a:gd name="T10" fmla="*/ 53 w 57"/>
                  <a:gd name="T1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" h="77">
                    <a:moveTo>
                      <a:pt x="53" y="0"/>
                    </a:moveTo>
                    <a:lnTo>
                      <a:pt x="0" y="41"/>
                    </a:lnTo>
                    <a:lnTo>
                      <a:pt x="0" y="77"/>
                    </a:lnTo>
                    <a:lnTo>
                      <a:pt x="57" y="74"/>
                    </a:lnTo>
                    <a:lnTo>
                      <a:pt x="53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Freeform 18"/>
              <p:cNvSpPr/>
              <p:nvPr/>
            </p:nvSpPr>
            <p:spPr bwMode="auto">
              <a:xfrm>
                <a:off x="3305" y="918"/>
                <a:ext cx="13" cy="151"/>
              </a:xfrm>
              <a:custGeom>
                <a:avLst/>
                <a:gdLst>
                  <a:gd name="T0" fmla="*/ 0 w 25"/>
                  <a:gd name="T1" fmla="*/ 2 h 303"/>
                  <a:gd name="T2" fmla="*/ 4 w 25"/>
                  <a:gd name="T3" fmla="*/ 303 h 303"/>
                  <a:gd name="T4" fmla="*/ 25 w 25"/>
                  <a:gd name="T5" fmla="*/ 303 h 303"/>
                  <a:gd name="T6" fmla="*/ 23 w 25"/>
                  <a:gd name="T7" fmla="*/ 0 h 303"/>
                  <a:gd name="T8" fmla="*/ 0 w 25"/>
                  <a:gd name="T9" fmla="*/ 2 h 303"/>
                  <a:gd name="T10" fmla="*/ 0 w 25"/>
                  <a:gd name="T11" fmla="*/ 2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303">
                    <a:moveTo>
                      <a:pt x="0" y="2"/>
                    </a:moveTo>
                    <a:lnTo>
                      <a:pt x="4" y="303"/>
                    </a:lnTo>
                    <a:lnTo>
                      <a:pt x="25" y="303"/>
                    </a:lnTo>
                    <a:lnTo>
                      <a:pt x="23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19"/>
              <p:cNvSpPr/>
              <p:nvPr/>
            </p:nvSpPr>
            <p:spPr bwMode="auto">
              <a:xfrm>
                <a:off x="3318" y="920"/>
                <a:ext cx="78" cy="143"/>
              </a:xfrm>
              <a:custGeom>
                <a:avLst/>
                <a:gdLst>
                  <a:gd name="T0" fmla="*/ 133 w 155"/>
                  <a:gd name="T1" fmla="*/ 2 h 287"/>
                  <a:gd name="T2" fmla="*/ 135 w 155"/>
                  <a:gd name="T3" fmla="*/ 141 h 287"/>
                  <a:gd name="T4" fmla="*/ 9 w 155"/>
                  <a:gd name="T5" fmla="*/ 143 h 287"/>
                  <a:gd name="T6" fmla="*/ 0 w 155"/>
                  <a:gd name="T7" fmla="*/ 156 h 287"/>
                  <a:gd name="T8" fmla="*/ 135 w 155"/>
                  <a:gd name="T9" fmla="*/ 156 h 287"/>
                  <a:gd name="T10" fmla="*/ 136 w 155"/>
                  <a:gd name="T11" fmla="*/ 285 h 287"/>
                  <a:gd name="T12" fmla="*/ 155 w 155"/>
                  <a:gd name="T13" fmla="*/ 287 h 287"/>
                  <a:gd name="T14" fmla="*/ 148 w 155"/>
                  <a:gd name="T15" fmla="*/ 0 h 287"/>
                  <a:gd name="T16" fmla="*/ 133 w 155"/>
                  <a:gd name="T17" fmla="*/ 2 h 287"/>
                  <a:gd name="T18" fmla="*/ 133 w 155"/>
                  <a:gd name="T19" fmla="*/ 2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5" h="287">
                    <a:moveTo>
                      <a:pt x="133" y="2"/>
                    </a:moveTo>
                    <a:lnTo>
                      <a:pt x="135" y="141"/>
                    </a:lnTo>
                    <a:lnTo>
                      <a:pt x="9" y="143"/>
                    </a:lnTo>
                    <a:lnTo>
                      <a:pt x="0" y="156"/>
                    </a:lnTo>
                    <a:lnTo>
                      <a:pt x="135" y="156"/>
                    </a:lnTo>
                    <a:lnTo>
                      <a:pt x="136" y="285"/>
                    </a:lnTo>
                    <a:lnTo>
                      <a:pt x="155" y="287"/>
                    </a:lnTo>
                    <a:lnTo>
                      <a:pt x="148" y="0"/>
                    </a:lnTo>
                    <a:lnTo>
                      <a:pt x="133" y="2"/>
                    </a:lnTo>
                    <a:lnTo>
                      <a:pt x="133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Freeform 20"/>
              <p:cNvSpPr/>
              <p:nvPr/>
            </p:nvSpPr>
            <p:spPr bwMode="auto">
              <a:xfrm>
                <a:off x="3335" y="927"/>
                <a:ext cx="38" cy="36"/>
              </a:xfrm>
              <a:custGeom>
                <a:avLst/>
                <a:gdLst>
                  <a:gd name="T0" fmla="*/ 6 w 76"/>
                  <a:gd name="T1" fmla="*/ 10 h 73"/>
                  <a:gd name="T2" fmla="*/ 30 w 76"/>
                  <a:gd name="T3" fmla="*/ 0 h 73"/>
                  <a:gd name="T4" fmla="*/ 55 w 76"/>
                  <a:gd name="T5" fmla="*/ 0 h 73"/>
                  <a:gd name="T6" fmla="*/ 72 w 76"/>
                  <a:gd name="T7" fmla="*/ 19 h 73"/>
                  <a:gd name="T8" fmla="*/ 76 w 76"/>
                  <a:gd name="T9" fmla="*/ 48 h 73"/>
                  <a:gd name="T10" fmla="*/ 64 w 76"/>
                  <a:gd name="T11" fmla="*/ 61 h 73"/>
                  <a:gd name="T12" fmla="*/ 44 w 76"/>
                  <a:gd name="T13" fmla="*/ 73 h 73"/>
                  <a:gd name="T14" fmla="*/ 63 w 76"/>
                  <a:gd name="T15" fmla="*/ 42 h 73"/>
                  <a:gd name="T16" fmla="*/ 49 w 76"/>
                  <a:gd name="T17" fmla="*/ 18 h 73"/>
                  <a:gd name="T18" fmla="*/ 26 w 76"/>
                  <a:gd name="T19" fmla="*/ 18 h 73"/>
                  <a:gd name="T20" fmla="*/ 15 w 76"/>
                  <a:gd name="T21" fmla="*/ 25 h 73"/>
                  <a:gd name="T22" fmla="*/ 9 w 76"/>
                  <a:gd name="T23" fmla="*/ 56 h 73"/>
                  <a:gd name="T24" fmla="*/ 0 w 76"/>
                  <a:gd name="T25" fmla="*/ 33 h 73"/>
                  <a:gd name="T26" fmla="*/ 6 w 76"/>
                  <a:gd name="T27" fmla="*/ 10 h 73"/>
                  <a:gd name="T28" fmla="*/ 6 w 76"/>
                  <a:gd name="T29" fmla="*/ 1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73">
                    <a:moveTo>
                      <a:pt x="6" y="10"/>
                    </a:moveTo>
                    <a:lnTo>
                      <a:pt x="30" y="0"/>
                    </a:lnTo>
                    <a:lnTo>
                      <a:pt x="55" y="0"/>
                    </a:lnTo>
                    <a:lnTo>
                      <a:pt x="72" y="19"/>
                    </a:lnTo>
                    <a:lnTo>
                      <a:pt x="76" y="48"/>
                    </a:lnTo>
                    <a:lnTo>
                      <a:pt x="64" y="61"/>
                    </a:lnTo>
                    <a:lnTo>
                      <a:pt x="44" y="73"/>
                    </a:lnTo>
                    <a:lnTo>
                      <a:pt x="63" y="42"/>
                    </a:lnTo>
                    <a:lnTo>
                      <a:pt x="49" y="18"/>
                    </a:lnTo>
                    <a:lnTo>
                      <a:pt x="26" y="18"/>
                    </a:lnTo>
                    <a:lnTo>
                      <a:pt x="15" y="25"/>
                    </a:lnTo>
                    <a:lnTo>
                      <a:pt x="9" y="56"/>
                    </a:lnTo>
                    <a:lnTo>
                      <a:pt x="0" y="33"/>
                    </a:lnTo>
                    <a:lnTo>
                      <a:pt x="6" y="10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Freeform 21"/>
              <p:cNvSpPr/>
              <p:nvPr/>
            </p:nvSpPr>
            <p:spPr bwMode="auto">
              <a:xfrm>
                <a:off x="2989" y="925"/>
                <a:ext cx="38" cy="36"/>
              </a:xfrm>
              <a:custGeom>
                <a:avLst/>
                <a:gdLst>
                  <a:gd name="T0" fmla="*/ 5 w 76"/>
                  <a:gd name="T1" fmla="*/ 7 h 72"/>
                  <a:gd name="T2" fmla="*/ 30 w 76"/>
                  <a:gd name="T3" fmla="*/ 0 h 72"/>
                  <a:gd name="T4" fmla="*/ 53 w 76"/>
                  <a:gd name="T5" fmla="*/ 0 h 72"/>
                  <a:gd name="T6" fmla="*/ 72 w 76"/>
                  <a:gd name="T7" fmla="*/ 19 h 72"/>
                  <a:gd name="T8" fmla="*/ 76 w 76"/>
                  <a:gd name="T9" fmla="*/ 47 h 72"/>
                  <a:gd name="T10" fmla="*/ 64 w 76"/>
                  <a:gd name="T11" fmla="*/ 60 h 72"/>
                  <a:gd name="T12" fmla="*/ 43 w 76"/>
                  <a:gd name="T13" fmla="*/ 72 h 72"/>
                  <a:gd name="T14" fmla="*/ 62 w 76"/>
                  <a:gd name="T15" fmla="*/ 40 h 72"/>
                  <a:gd name="T16" fmla="*/ 49 w 76"/>
                  <a:gd name="T17" fmla="*/ 17 h 72"/>
                  <a:gd name="T18" fmla="*/ 26 w 76"/>
                  <a:gd name="T19" fmla="*/ 17 h 72"/>
                  <a:gd name="T20" fmla="*/ 15 w 76"/>
                  <a:gd name="T21" fmla="*/ 24 h 72"/>
                  <a:gd name="T22" fmla="*/ 9 w 76"/>
                  <a:gd name="T23" fmla="*/ 55 h 72"/>
                  <a:gd name="T24" fmla="*/ 0 w 76"/>
                  <a:gd name="T25" fmla="*/ 32 h 72"/>
                  <a:gd name="T26" fmla="*/ 5 w 76"/>
                  <a:gd name="T27" fmla="*/ 7 h 72"/>
                  <a:gd name="T28" fmla="*/ 5 w 76"/>
                  <a:gd name="T29" fmla="*/ 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72">
                    <a:moveTo>
                      <a:pt x="5" y="7"/>
                    </a:moveTo>
                    <a:lnTo>
                      <a:pt x="30" y="0"/>
                    </a:lnTo>
                    <a:lnTo>
                      <a:pt x="53" y="0"/>
                    </a:lnTo>
                    <a:lnTo>
                      <a:pt x="72" y="19"/>
                    </a:lnTo>
                    <a:lnTo>
                      <a:pt x="76" y="47"/>
                    </a:lnTo>
                    <a:lnTo>
                      <a:pt x="64" y="60"/>
                    </a:lnTo>
                    <a:lnTo>
                      <a:pt x="43" y="72"/>
                    </a:lnTo>
                    <a:lnTo>
                      <a:pt x="62" y="40"/>
                    </a:lnTo>
                    <a:lnTo>
                      <a:pt x="49" y="17"/>
                    </a:lnTo>
                    <a:lnTo>
                      <a:pt x="26" y="17"/>
                    </a:lnTo>
                    <a:lnTo>
                      <a:pt x="15" y="24"/>
                    </a:lnTo>
                    <a:lnTo>
                      <a:pt x="9" y="55"/>
                    </a:lnTo>
                    <a:lnTo>
                      <a:pt x="0" y="32"/>
                    </a:lnTo>
                    <a:lnTo>
                      <a:pt x="5" y="7"/>
                    </a:lnTo>
                    <a:lnTo>
                      <a:pt x="5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Freeform 22"/>
              <p:cNvSpPr/>
              <p:nvPr/>
            </p:nvSpPr>
            <p:spPr bwMode="auto">
              <a:xfrm>
                <a:off x="2991" y="1004"/>
                <a:ext cx="38" cy="36"/>
              </a:xfrm>
              <a:custGeom>
                <a:avLst/>
                <a:gdLst>
                  <a:gd name="T0" fmla="*/ 5 w 76"/>
                  <a:gd name="T1" fmla="*/ 10 h 73"/>
                  <a:gd name="T2" fmla="*/ 30 w 76"/>
                  <a:gd name="T3" fmla="*/ 0 h 73"/>
                  <a:gd name="T4" fmla="*/ 55 w 76"/>
                  <a:gd name="T5" fmla="*/ 0 h 73"/>
                  <a:gd name="T6" fmla="*/ 72 w 76"/>
                  <a:gd name="T7" fmla="*/ 19 h 73"/>
                  <a:gd name="T8" fmla="*/ 76 w 76"/>
                  <a:gd name="T9" fmla="*/ 48 h 73"/>
                  <a:gd name="T10" fmla="*/ 64 w 76"/>
                  <a:gd name="T11" fmla="*/ 61 h 73"/>
                  <a:gd name="T12" fmla="*/ 43 w 76"/>
                  <a:gd name="T13" fmla="*/ 73 h 73"/>
                  <a:gd name="T14" fmla="*/ 62 w 76"/>
                  <a:gd name="T15" fmla="*/ 42 h 73"/>
                  <a:gd name="T16" fmla="*/ 49 w 76"/>
                  <a:gd name="T17" fmla="*/ 17 h 73"/>
                  <a:gd name="T18" fmla="*/ 26 w 76"/>
                  <a:gd name="T19" fmla="*/ 17 h 73"/>
                  <a:gd name="T20" fmla="*/ 15 w 76"/>
                  <a:gd name="T21" fmla="*/ 25 h 73"/>
                  <a:gd name="T22" fmla="*/ 9 w 76"/>
                  <a:gd name="T23" fmla="*/ 55 h 73"/>
                  <a:gd name="T24" fmla="*/ 0 w 76"/>
                  <a:gd name="T25" fmla="*/ 33 h 73"/>
                  <a:gd name="T26" fmla="*/ 5 w 76"/>
                  <a:gd name="T27" fmla="*/ 10 h 73"/>
                  <a:gd name="T28" fmla="*/ 5 w 76"/>
                  <a:gd name="T29" fmla="*/ 1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73">
                    <a:moveTo>
                      <a:pt x="5" y="10"/>
                    </a:moveTo>
                    <a:lnTo>
                      <a:pt x="30" y="0"/>
                    </a:lnTo>
                    <a:lnTo>
                      <a:pt x="55" y="0"/>
                    </a:lnTo>
                    <a:lnTo>
                      <a:pt x="72" y="19"/>
                    </a:lnTo>
                    <a:lnTo>
                      <a:pt x="76" y="48"/>
                    </a:lnTo>
                    <a:lnTo>
                      <a:pt x="64" y="61"/>
                    </a:lnTo>
                    <a:lnTo>
                      <a:pt x="43" y="73"/>
                    </a:lnTo>
                    <a:lnTo>
                      <a:pt x="62" y="42"/>
                    </a:lnTo>
                    <a:lnTo>
                      <a:pt x="49" y="17"/>
                    </a:lnTo>
                    <a:lnTo>
                      <a:pt x="26" y="17"/>
                    </a:lnTo>
                    <a:lnTo>
                      <a:pt x="15" y="25"/>
                    </a:lnTo>
                    <a:lnTo>
                      <a:pt x="9" y="55"/>
                    </a:lnTo>
                    <a:lnTo>
                      <a:pt x="0" y="33"/>
                    </a:lnTo>
                    <a:lnTo>
                      <a:pt x="5" y="10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Freeform 23"/>
              <p:cNvSpPr/>
              <p:nvPr/>
            </p:nvSpPr>
            <p:spPr bwMode="auto">
              <a:xfrm>
                <a:off x="2963" y="913"/>
                <a:ext cx="87" cy="178"/>
              </a:xfrm>
              <a:custGeom>
                <a:avLst/>
                <a:gdLst>
                  <a:gd name="T0" fmla="*/ 0 w 173"/>
                  <a:gd name="T1" fmla="*/ 0 h 355"/>
                  <a:gd name="T2" fmla="*/ 2 w 173"/>
                  <a:gd name="T3" fmla="*/ 317 h 355"/>
                  <a:gd name="T4" fmla="*/ 35 w 173"/>
                  <a:gd name="T5" fmla="*/ 319 h 355"/>
                  <a:gd name="T6" fmla="*/ 40 w 173"/>
                  <a:gd name="T7" fmla="*/ 355 h 355"/>
                  <a:gd name="T8" fmla="*/ 101 w 173"/>
                  <a:gd name="T9" fmla="*/ 348 h 355"/>
                  <a:gd name="T10" fmla="*/ 173 w 173"/>
                  <a:gd name="T11" fmla="*/ 306 h 355"/>
                  <a:gd name="T12" fmla="*/ 14 w 173"/>
                  <a:gd name="T13" fmla="*/ 304 h 355"/>
                  <a:gd name="T14" fmla="*/ 14 w 173"/>
                  <a:gd name="T15" fmla="*/ 163 h 355"/>
                  <a:gd name="T16" fmla="*/ 164 w 173"/>
                  <a:gd name="T17" fmla="*/ 167 h 355"/>
                  <a:gd name="T18" fmla="*/ 152 w 173"/>
                  <a:gd name="T19" fmla="*/ 154 h 355"/>
                  <a:gd name="T20" fmla="*/ 14 w 173"/>
                  <a:gd name="T21" fmla="*/ 148 h 355"/>
                  <a:gd name="T22" fmla="*/ 12 w 173"/>
                  <a:gd name="T23" fmla="*/ 6 h 355"/>
                  <a:gd name="T24" fmla="*/ 0 w 173"/>
                  <a:gd name="T25" fmla="*/ 0 h 355"/>
                  <a:gd name="T26" fmla="*/ 0 w 173"/>
                  <a:gd name="T27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3" h="355">
                    <a:moveTo>
                      <a:pt x="0" y="0"/>
                    </a:moveTo>
                    <a:lnTo>
                      <a:pt x="2" y="317"/>
                    </a:lnTo>
                    <a:lnTo>
                      <a:pt x="35" y="319"/>
                    </a:lnTo>
                    <a:lnTo>
                      <a:pt x="40" y="355"/>
                    </a:lnTo>
                    <a:lnTo>
                      <a:pt x="101" y="348"/>
                    </a:lnTo>
                    <a:lnTo>
                      <a:pt x="173" y="306"/>
                    </a:lnTo>
                    <a:lnTo>
                      <a:pt x="14" y="304"/>
                    </a:lnTo>
                    <a:lnTo>
                      <a:pt x="14" y="163"/>
                    </a:lnTo>
                    <a:lnTo>
                      <a:pt x="164" y="167"/>
                    </a:lnTo>
                    <a:lnTo>
                      <a:pt x="152" y="154"/>
                    </a:lnTo>
                    <a:lnTo>
                      <a:pt x="14" y="148"/>
                    </a:lnTo>
                    <a:lnTo>
                      <a:pt x="12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Freeform 24"/>
              <p:cNvSpPr/>
              <p:nvPr/>
            </p:nvSpPr>
            <p:spPr bwMode="auto">
              <a:xfrm>
                <a:off x="2978" y="1325"/>
                <a:ext cx="45" cy="1066"/>
              </a:xfrm>
              <a:custGeom>
                <a:avLst/>
                <a:gdLst>
                  <a:gd name="T0" fmla="*/ 0 w 89"/>
                  <a:gd name="T1" fmla="*/ 2083 h 2131"/>
                  <a:gd name="T2" fmla="*/ 47 w 89"/>
                  <a:gd name="T3" fmla="*/ 2079 h 2131"/>
                  <a:gd name="T4" fmla="*/ 38 w 89"/>
                  <a:gd name="T5" fmla="*/ 0 h 2131"/>
                  <a:gd name="T6" fmla="*/ 89 w 89"/>
                  <a:gd name="T7" fmla="*/ 2096 h 2131"/>
                  <a:gd name="T8" fmla="*/ 40 w 89"/>
                  <a:gd name="T9" fmla="*/ 2131 h 2131"/>
                  <a:gd name="T10" fmla="*/ 0 w 89"/>
                  <a:gd name="T11" fmla="*/ 2083 h 2131"/>
                  <a:gd name="T12" fmla="*/ 0 w 89"/>
                  <a:gd name="T13" fmla="*/ 2083 h 2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2131">
                    <a:moveTo>
                      <a:pt x="0" y="2083"/>
                    </a:moveTo>
                    <a:lnTo>
                      <a:pt x="47" y="2079"/>
                    </a:lnTo>
                    <a:lnTo>
                      <a:pt x="38" y="0"/>
                    </a:lnTo>
                    <a:lnTo>
                      <a:pt x="89" y="2096"/>
                    </a:lnTo>
                    <a:lnTo>
                      <a:pt x="40" y="2131"/>
                    </a:lnTo>
                    <a:lnTo>
                      <a:pt x="0" y="2083"/>
                    </a:lnTo>
                    <a:lnTo>
                      <a:pt x="0" y="20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Freeform 25"/>
              <p:cNvSpPr/>
              <p:nvPr/>
            </p:nvSpPr>
            <p:spPr bwMode="auto">
              <a:xfrm>
                <a:off x="3009" y="2397"/>
                <a:ext cx="376" cy="77"/>
              </a:xfrm>
              <a:custGeom>
                <a:avLst/>
                <a:gdLst>
                  <a:gd name="T0" fmla="*/ 0 w 753"/>
                  <a:gd name="T1" fmla="*/ 0 h 154"/>
                  <a:gd name="T2" fmla="*/ 753 w 753"/>
                  <a:gd name="T3" fmla="*/ 44 h 154"/>
                  <a:gd name="T4" fmla="*/ 667 w 753"/>
                  <a:gd name="T5" fmla="*/ 61 h 154"/>
                  <a:gd name="T6" fmla="*/ 677 w 753"/>
                  <a:gd name="T7" fmla="*/ 120 h 154"/>
                  <a:gd name="T8" fmla="*/ 625 w 753"/>
                  <a:gd name="T9" fmla="*/ 86 h 154"/>
                  <a:gd name="T10" fmla="*/ 144 w 753"/>
                  <a:gd name="T11" fmla="*/ 57 h 154"/>
                  <a:gd name="T12" fmla="*/ 131 w 753"/>
                  <a:gd name="T13" fmla="*/ 154 h 154"/>
                  <a:gd name="T14" fmla="*/ 100 w 753"/>
                  <a:gd name="T15" fmla="*/ 146 h 154"/>
                  <a:gd name="T16" fmla="*/ 110 w 753"/>
                  <a:gd name="T17" fmla="*/ 65 h 154"/>
                  <a:gd name="T18" fmla="*/ 0 w 753"/>
                  <a:gd name="T19" fmla="*/ 0 h 154"/>
                  <a:gd name="T20" fmla="*/ 0 w 753"/>
                  <a:gd name="T21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3" h="154">
                    <a:moveTo>
                      <a:pt x="0" y="0"/>
                    </a:moveTo>
                    <a:lnTo>
                      <a:pt x="753" y="44"/>
                    </a:lnTo>
                    <a:lnTo>
                      <a:pt x="667" y="61"/>
                    </a:lnTo>
                    <a:lnTo>
                      <a:pt x="677" y="120"/>
                    </a:lnTo>
                    <a:lnTo>
                      <a:pt x="625" y="86"/>
                    </a:lnTo>
                    <a:lnTo>
                      <a:pt x="144" y="57"/>
                    </a:lnTo>
                    <a:lnTo>
                      <a:pt x="131" y="154"/>
                    </a:lnTo>
                    <a:lnTo>
                      <a:pt x="100" y="146"/>
                    </a:lnTo>
                    <a:lnTo>
                      <a:pt x="110" y="6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Freeform 26"/>
              <p:cNvSpPr/>
              <p:nvPr/>
            </p:nvSpPr>
            <p:spPr bwMode="auto">
              <a:xfrm>
                <a:off x="3408" y="841"/>
                <a:ext cx="20" cy="1669"/>
              </a:xfrm>
              <a:custGeom>
                <a:avLst/>
                <a:gdLst>
                  <a:gd name="T0" fmla="*/ 0 w 40"/>
                  <a:gd name="T1" fmla="*/ 0 h 3338"/>
                  <a:gd name="T2" fmla="*/ 0 w 40"/>
                  <a:gd name="T3" fmla="*/ 3338 h 3338"/>
                  <a:gd name="T4" fmla="*/ 40 w 40"/>
                  <a:gd name="T5" fmla="*/ 3338 h 3338"/>
                  <a:gd name="T6" fmla="*/ 34 w 40"/>
                  <a:gd name="T7" fmla="*/ 4 h 3338"/>
                  <a:gd name="T8" fmla="*/ 0 w 40"/>
                  <a:gd name="T9" fmla="*/ 0 h 3338"/>
                  <a:gd name="T10" fmla="*/ 0 w 40"/>
                  <a:gd name="T11" fmla="*/ 0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3338">
                    <a:moveTo>
                      <a:pt x="0" y="0"/>
                    </a:moveTo>
                    <a:lnTo>
                      <a:pt x="0" y="3338"/>
                    </a:lnTo>
                    <a:lnTo>
                      <a:pt x="40" y="3338"/>
                    </a:lnTo>
                    <a:lnTo>
                      <a:pt x="34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Freeform 27"/>
              <p:cNvSpPr/>
              <p:nvPr/>
            </p:nvSpPr>
            <p:spPr bwMode="auto">
              <a:xfrm>
                <a:off x="2876" y="2350"/>
                <a:ext cx="751" cy="276"/>
              </a:xfrm>
              <a:custGeom>
                <a:avLst/>
                <a:gdLst>
                  <a:gd name="T0" fmla="*/ 19 w 1503"/>
                  <a:gd name="T1" fmla="*/ 392 h 551"/>
                  <a:gd name="T2" fmla="*/ 1193 w 1503"/>
                  <a:gd name="T3" fmla="*/ 500 h 551"/>
                  <a:gd name="T4" fmla="*/ 1101 w 1503"/>
                  <a:gd name="T5" fmla="*/ 302 h 551"/>
                  <a:gd name="T6" fmla="*/ 1240 w 1503"/>
                  <a:gd name="T7" fmla="*/ 447 h 551"/>
                  <a:gd name="T8" fmla="*/ 1503 w 1503"/>
                  <a:gd name="T9" fmla="*/ 0 h 551"/>
                  <a:gd name="T10" fmla="*/ 1246 w 1503"/>
                  <a:gd name="T11" fmla="*/ 551 h 551"/>
                  <a:gd name="T12" fmla="*/ 0 w 1503"/>
                  <a:gd name="T13" fmla="*/ 433 h 551"/>
                  <a:gd name="T14" fmla="*/ 19 w 1503"/>
                  <a:gd name="T15" fmla="*/ 392 h 551"/>
                  <a:gd name="T16" fmla="*/ 19 w 1503"/>
                  <a:gd name="T17" fmla="*/ 392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3" h="551">
                    <a:moveTo>
                      <a:pt x="19" y="392"/>
                    </a:moveTo>
                    <a:lnTo>
                      <a:pt x="1193" y="500"/>
                    </a:lnTo>
                    <a:lnTo>
                      <a:pt x="1101" y="302"/>
                    </a:lnTo>
                    <a:lnTo>
                      <a:pt x="1240" y="447"/>
                    </a:lnTo>
                    <a:lnTo>
                      <a:pt x="1503" y="0"/>
                    </a:lnTo>
                    <a:lnTo>
                      <a:pt x="1246" y="551"/>
                    </a:lnTo>
                    <a:lnTo>
                      <a:pt x="0" y="433"/>
                    </a:lnTo>
                    <a:lnTo>
                      <a:pt x="19" y="392"/>
                    </a:lnTo>
                    <a:lnTo>
                      <a:pt x="19" y="3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Freeform 28"/>
              <p:cNvSpPr/>
              <p:nvPr/>
            </p:nvSpPr>
            <p:spPr bwMode="auto">
              <a:xfrm>
                <a:off x="3414" y="2259"/>
                <a:ext cx="152" cy="258"/>
              </a:xfrm>
              <a:custGeom>
                <a:avLst/>
                <a:gdLst>
                  <a:gd name="T0" fmla="*/ 0 w 304"/>
                  <a:gd name="T1" fmla="*/ 476 h 517"/>
                  <a:gd name="T2" fmla="*/ 300 w 304"/>
                  <a:gd name="T3" fmla="*/ 0 h 517"/>
                  <a:gd name="T4" fmla="*/ 304 w 304"/>
                  <a:gd name="T5" fmla="*/ 63 h 517"/>
                  <a:gd name="T6" fmla="*/ 36 w 304"/>
                  <a:gd name="T7" fmla="*/ 517 h 517"/>
                  <a:gd name="T8" fmla="*/ 0 w 304"/>
                  <a:gd name="T9" fmla="*/ 476 h 517"/>
                  <a:gd name="T10" fmla="*/ 0 w 304"/>
                  <a:gd name="T11" fmla="*/ 476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4" h="517">
                    <a:moveTo>
                      <a:pt x="0" y="476"/>
                    </a:moveTo>
                    <a:lnTo>
                      <a:pt x="300" y="0"/>
                    </a:lnTo>
                    <a:lnTo>
                      <a:pt x="304" y="63"/>
                    </a:lnTo>
                    <a:lnTo>
                      <a:pt x="36" y="517"/>
                    </a:lnTo>
                    <a:lnTo>
                      <a:pt x="0" y="476"/>
                    </a:lnTo>
                    <a:lnTo>
                      <a:pt x="0" y="4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Freeform 29"/>
              <p:cNvSpPr/>
              <p:nvPr/>
            </p:nvSpPr>
            <p:spPr bwMode="auto">
              <a:xfrm>
                <a:off x="2989" y="880"/>
                <a:ext cx="55" cy="35"/>
              </a:xfrm>
              <a:custGeom>
                <a:avLst/>
                <a:gdLst>
                  <a:gd name="T0" fmla="*/ 0 w 110"/>
                  <a:gd name="T1" fmla="*/ 0 h 71"/>
                  <a:gd name="T2" fmla="*/ 2 w 110"/>
                  <a:gd name="T3" fmla="*/ 69 h 71"/>
                  <a:gd name="T4" fmla="*/ 110 w 110"/>
                  <a:gd name="T5" fmla="*/ 71 h 71"/>
                  <a:gd name="T6" fmla="*/ 24 w 110"/>
                  <a:gd name="T7" fmla="*/ 46 h 71"/>
                  <a:gd name="T8" fmla="*/ 21 w 110"/>
                  <a:gd name="T9" fmla="*/ 2 h 71"/>
                  <a:gd name="T10" fmla="*/ 0 w 110"/>
                  <a:gd name="T11" fmla="*/ 0 h 71"/>
                  <a:gd name="T12" fmla="*/ 0 w 110"/>
                  <a:gd name="T1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" h="71">
                    <a:moveTo>
                      <a:pt x="0" y="0"/>
                    </a:moveTo>
                    <a:lnTo>
                      <a:pt x="2" y="69"/>
                    </a:lnTo>
                    <a:lnTo>
                      <a:pt x="110" y="71"/>
                    </a:lnTo>
                    <a:lnTo>
                      <a:pt x="24" y="46"/>
                    </a:lnTo>
                    <a:lnTo>
                      <a:pt x="21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Freeform 30"/>
              <p:cNvSpPr/>
              <p:nvPr/>
            </p:nvSpPr>
            <p:spPr bwMode="auto">
              <a:xfrm>
                <a:off x="3337" y="1012"/>
                <a:ext cx="38" cy="36"/>
              </a:xfrm>
              <a:custGeom>
                <a:avLst/>
                <a:gdLst>
                  <a:gd name="T0" fmla="*/ 5 w 76"/>
                  <a:gd name="T1" fmla="*/ 9 h 72"/>
                  <a:gd name="T2" fmla="*/ 30 w 76"/>
                  <a:gd name="T3" fmla="*/ 0 h 72"/>
                  <a:gd name="T4" fmla="*/ 55 w 76"/>
                  <a:gd name="T5" fmla="*/ 0 h 72"/>
                  <a:gd name="T6" fmla="*/ 72 w 76"/>
                  <a:gd name="T7" fmla="*/ 19 h 72"/>
                  <a:gd name="T8" fmla="*/ 76 w 76"/>
                  <a:gd name="T9" fmla="*/ 47 h 72"/>
                  <a:gd name="T10" fmla="*/ 64 w 76"/>
                  <a:gd name="T11" fmla="*/ 60 h 72"/>
                  <a:gd name="T12" fmla="*/ 43 w 76"/>
                  <a:gd name="T13" fmla="*/ 72 h 72"/>
                  <a:gd name="T14" fmla="*/ 62 w 76"/>
                  <a:gd name="T15" fmla="*/ 41 h 72"/>
                  <a:gd name="T16" fmla="*/ 49 w 76"/>
                  <a:gd name="T17" fmla="*/ 17 h 72"/>
                  <a:gd name="T18" fmla="*/ 26 w 76"/>
                  <a:gd name="T19" fmla="*/ 17 h 72"/>
                  <a:gd name="T20" fmla="*/ 15 w 76"/>
                  <a:gd name="T21" fmla="*/ 24 h 72"/>
                  <a:gd name="T22" fmla="*/ 9 w 76"/>
                  <a:gd name="T23" fmla="*/ 55 h 72"/>
                  <a:gd name="T24" fmla="*/ 0 w 76"/>
                  <a:gd name="T25" fmla="*/ 34 h 72"/>
                  <a:gd name="T26" fmla="*/ 5 w 76"/>
                  <a:gd name="T27" fmla="*/ 9 h 72"/>
                  <a:gd name="T28" fmla="*/ 5 w 76"/>
                  <a:gd name="T29" fmla="*/ 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72">
                    <a:moveTo>
                      <a:pt x="5" y="9"/>
                    </a:moveTo>
                    <a:lnTo>
                      <a:pt x="30" y="0"/>
                    </a:lnTo>
                    <a:lnTo>
                      <a:pt x="55" y="0"/>
                    </a:lnTo>
                    <a:lnTo>
                      <a:pt x="72" y="19"/>
                    </a:lnTo>
                    <a:lnTo>
                      <a:pt x="76" y="47"/>
                    </a:lnTo>
                    <a:lnTo>
                      <a:pt x="64" y="60"/>
                    </a:lnTo>
                    <a:lnTo>
                      <a:pt x="43" y="72"/>
                    </a:lnTo>
                    <a:lnTo>
                      <a:pt x="62" y="41"/>
                    </a:lnTo>
                    <a:lnTo>
                      <a:pt x="49" y="17"/>
                    </a:lnTo>
                    <a:lnTo>
                      <a:pt x="26" y="17"/>
                    </a:lnTo>
                    <a:lnTo>
                      <a:pt x="15" y="24"/>
                    </a:lnTo>
                    <a:lnTo>
                      <a:pt x="9" y="55"/>
                    </a:lnTo>
                    <a:lnTo>
                      <a:pt x="0" y="3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31"/>
              <p:cNvSpPr/>
              <p:nvPr/>
            </p:nvSpPr>
            <p:spPr bwMode="auto">
              <a:xfrm>
                <a:off x="3047" y="1135"/>
                <a:ext cx="183" cy="55"/>
              </a:xfrm>
              <a:custGeom>
                <a:avLst/>
                <a:gdLst>
                  <a:gd name="T0" fmla="*/ 0 w 367"/>
                  <a:gd name="T1" fmla="*/ 0 h 110"/>
                  <a:gd name="T2" fmla="*/ 0 w 367"/>
                  <a:gd name="T3" fmla="*/ 110 h 110"/>
                  <a:gd name="T4" fmla="*/ 367 w 367"/>
                  <a:gd name="T5" fmla="*/ 110 h 110"/>
                  <a:gd name="T6" fmla="*/ 338 w 367"/>
                  <a:gd name="T7" fmla="*/ 80 h 110"/>
                  <a:gd name="T8" fmla="*/ 207 w 367"/>
                  <a:gd name="T9" fmla="*/ 81 h 110"/>
                  <a:gd name="T10" fmla="*/ 194 w 367"/>
                  <a:gd name="T11" fmla="*/ 91 h 110"/>
                  <a:gd name="T12" fmla="*/ 15 w 367"/>
                  <a:gd name="T13" fmla="*/ 91 h 110"/>
                  <a:gd name="T14" fmla="*/ 15 w 367"/>
                  <a:gd name="T15" fmla="*/ 7 h 110"/>
                  <a:gd name="T16" fmla="*/ 0 w 367"/>
                  <a:gd name="T17" fmla="*/ 0 h 110"/>
                  <a:gd name="T18" fmla="*/ 0 w 367"/>
                  <a:gd name="T1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7" h="110">
                    <a:moveTo>
                      <a:pt x="0" y="0"/>
                    </a:moveTo>
                    <a:lnTo>
                      <a:pt x="0" y="110"/>
                    </a:lnTo>
                    <a:lnTo>
                      <a:pt x="367" y="110"/>
                    </a:lnTo>
                    <a:lnTo>
                      <a:pt x="338" y="80"/>
                    </a:lnTo>
                    <a:lnTo>
                      <a:pt x="207" y="81"/>
                    </a:lnTo>
                    <a:lnTo>
                      <a:pt x="194" y="91"/>
                    </a:lnTo>
                    <a:lnTo>
                      <a:pt x="15" y="91"/>
                    </a:lnTo>
                    <a:lnTo>
                      <a:pt x="15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Freeform 32"/>
              <p:cNvSpPr/>
              <p:nvPr/>
            </p:nvSpPr>
            <p:spPr bwMode="auto">
              <a:xfrm>
                <a:off x="3022" y="1229"/>
                <a:ext cx="336" cy="7"/>
              </a:xfrm>
              <a:custGeom>
                <a:avLst/>
                <a:gdLst>
                  <a:gd name="T0" fmla="*/ 0 w 671"/>
                  <a:gd name="T1" fmla="*/ 0 h 13"/>
                  <a:gd name="T2" fmla="*/ 671 w 671"/>
                  <a:gd name="T3" fmla="*/ 0 h 13"/>
                  <a:gd name="T4" fmla="*/ 666 w 671"/>
                  <a:gd name="T5" fmla="*/ 13 h 13"/>
                  <a:gd name="T6" fmla="*/ 4 w 671"/>
                  <a:gd name="T7" fmla="*/ 13 h 13"/>
                  <a:gd name="T8" fmla="*/ 0 w 671"/>
                  <a:gd name="T9" fmla="*/ 0 h 13"/>
                  <a:gd name="T10" fmla="*/ 0 w 671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1" h="13">
                    <a:moveTo>
                      <a:pt x="0" y="0"/>
                    </a:moveTo>
                    <a:lnTo>
                      <a:pt x="671" y="0"/>
                    </a:lnTo>
                    <a:lnTo>
                      <a:pt x="666" y="13"/>
                    </a:lnTo>
                    <a:lnTo>
                      <a:pt x="4" y="1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Freeform 33"/>
              <p:cNvSpPr/>
              <p:nvPr/>
            </p:nvSpPr>
            <p:spPr bwMode="auto">
              <a:xfrm>
                <a:off x="3008" y="1209"/>
                <a:ext cx="350" cy="68"/>
              </a:xfrm>
              <a:custGeom>
                <a:avLst/>
                <a:gdLst>
                  <a:gd name="T0" fmla="*/ 19 w 699"/>
                  <a:gd name="T1" fmla="*/ 17 h 137"/>
                  <a:gd name="T2" fmla="*/ 15 w 699"/>
                  <a:gd name="T3" fmla="*/ 110 h 137"/>
                  <a:gd name="T4" fmla="*/ 699 w 699"/>
                  <a:gd name="T5" fmla="*/ 124 h 137"/>
                  <a:gd name="T6" fmla="*/ 699 w 699"/>
                  <a:gd name="T7" fmla="*/ 137 h 137"/>
                  <a:gd name="T8" fmla="*/ 2 w 699"/>
                  <a:gd name="T9" fmla="*/ 133 h 137"/>
                  <a:gd name="T10" fmla="*/ 0 w 699"/>
                  <a:gd name="T11" fmla="*/ 0 h 137"/>
                  <a:gd name="T12" fmla="*/ 19 w 699"/>
                  <a:gd name="T13" fmla="*/ 17 h 137"/>
                  <a:gd name="T14" fmla="*/ 19 w 699"/>
                  <a:gd name="T15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137">
                    <a:moveTo>
                      <a:pt x="19" y="17"/>
                    </a:moveTo>
                    <a:lnTo>
                      <a:pt x="15" y="110"/>
                    </a:lnTo>
                    <a:lnTo>
                      <a:pt x="699" y="124"/>
                    </a:lnTo>
                    <a:lnTo>
                      <a:pt x="699" y="137"/>
                    </a:lnTo>
                    <a:lnTo>
                      <a:pt x="2" y="133"/>
                    </a:lnTo>
                    <a:lnTo>
                      <a:pt x="0" y="0"/>
                    </a:lnTo>
                    <a:lnTo>
                      <a:pt x="19" y="17"/>
                    </a:lnTo>
                    <a:lnTo>
                      <a:pt x="19" y="17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Freeform 34"/>
              <p:cNvSpPr/>
              <p:nvPr/>
            </p:nvSpPr>
            <p:spPr bwMode="auto">
              <a:xfrm>
                <a:off x="3017" y="1220"/>
                <a:ext cx="351" cy="49"/>
              </a:xfrm>
              <a:custGeom>
                <a:avLst/>
                <a:gdLst>
                  <a:gd name="T0" fmla="*/ 0 w 701"/>
                  <a:gd name="T1" fmla="*/ 0 h 99"/>
                  <a:gd name="T2" fmla="*/ 0 w 701"/>
                  <a:gd name="T3" fmla="*/ 97 h 99"/>
                  <a:gd name="T4" fmla="*/ 701 w 701"/>
                  <a:gd name="T5" fmla="*/ 99 h 99"/>
                  <a:gd name="T6" fmla="*/ 698 w 701"/>
                  <a:gd name="T7" fmla="*/ 85 h 99"/>
                  <a:gd name="T8" fmla="*/ 11 w 701"/>
                  <a:gd name="T9" fmla="*/ 85 h 99"/>
                  <a:gd name="T10" fmla="*/ 7 w 701"/>
                  <a:gd name="T11" fmla="*/ 15 h 99"/>
                  <a:gd name="T12" fmla="*/ 698 w 701"/>
                  <a:gd name="T13" fmla="*/ 17 h 99"/>
                  <a:gd name="T14" fmla="*/ 690 w 701"/>
                  <a:gd name="T15" fmla="*/ 0 h 99"/>
                  <a:gd name="T16" fmla="*/ 0 w 701"/>
                  <a:gd name="T17" fmla="*/ 0 h 99"/>
                  <a:gd name="T18" fmla="*/ 0 w 701"/>
                  <a:gd name="T1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1" h="99">
                    <a:moveTo>
                      <a:pt x="0" y="0"/>
                    </a:moveTo>
                    <a:lnTo>
                      <a:pt x="0" y="97"/>
                    </a:lnTo>
                    <a:lnTo>
                      <a:pt x="701" y="99"/>
                    </a:lnTo>
                    <a:lnTo>
                      <a:pt x="698" y="85"/>
                    </a:lnTo>
                    <a:lnTo>
                      <a:pt x="11" y="85"/>
                    </a:lnTo>
                    <a:lnTo>
                      <a:pt x="7" y="15"/>
                    </a:lnTo>
                    <a:lnTo>
                      <a:pt x="698" y="17"/>
                    </a:lnTo>
                    <a:lnTo>
                      <a:pt x="69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Line 35"/>
              <p:cNvSpPr>
                <a:spLocks noChangeShapeType="1"/>
              </p:cNvSpPr>
              <p:nvPr/>
            </p:nvSpPr>
            <p:spPr bwMode="auto">
              <a:xfrm>
                <a:off x="3600" y="1200"/>
                <a:ext cx="0" cy="1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4" name="Text Box 36"/>
            <p:cNvSpPr txBox="1">
              <a:spLocks noChangeArrowheads="1"/>
            </p:cNvSpPr>
            <p:nvPr/>
          </p:nvSpPr>
          <p:spPr bwMode="auto">
            <a:xfrm>
              <a:off x="3714" y="8348"/>
              <a:ext cx="3991" cy="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06651" tIns="53325" rIns="106651" bIns="53325">
              <a:spAutoFit/>
            </a:bodyPr>
            <a:lstStyle>
              <a:lvl1pPr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5334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0668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1336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908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0480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5052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9624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None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Web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服务器</a:t>
              </a:r>
            </a:p>
          </p:txBody>
        </p:sp>
        <p:grpSp>
          <p:nvGrpSpPr>
            <p:cNvPr id="115" name="Group 37"/>
            <p:cNvGrpSpPr/>
            <p:nvPr/>
          </p:nvGrpSpPr>
          <p:grpSpPr bwMode="auto">
            <a:xfrm>
              <a:off x="6552" y="2814"/>
              <a:ext cx="3135" cy="840"/>
              <a:chOff x="2976" y="1776"/>
              <a:chExt cx="1152" cy="288"/>
            </a:xfrm>
          </p:grpSpPr>
          <p:sp>
            <p:nvSpPr>
              <p:cNvPr id="116" name="Line 38"/>
              <p:cNvSpPr>
                <a:spLocks noChangeShapeType="1"/>
              </p:cNvSpPr>
              <p:nvPr/>
            </p:nvSpPr>
            <p:spPr bwMode="auto">
              <a:xfrm>
                <a:off x="3216" y="2064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Text Box 39"/>
              <p:cNvSpPr txBox="1">
                <a:spLocks noChangeArrowheads="1"/>
              </p:cNvSpPr>
              <p:nvPr/>
            </p:nvSpPr>
            <p:spPr bwMode="auto">
              <a:xfrm>
                <a:off x="2976" y="1776"/>
                <a:ext cx="1152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6651" tIns="53325" rIns="106651" bIns="53325">
                <a:spAutoFit/>
              </a:bodyPr>
              <a:lstStyle>
                <a:lvl1pPr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5334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0668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1336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908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30480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5052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9624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23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request</a:t>
                </a:r>
              </a:p>
            </p:txBody>
          </p:sp>
        </p:grpSp>
        <p:grpSp>
          <p:nvGrpSpPr>
            <p:cNvPr id="118" name="Group 66"/>
            <p:cNvGrpSpPr/>
            <p:nvPr/>
          </p:nvGrpSpPr>
          <p:grpSpPr bwMode="auto">
            <a:xfrm>
              <a:off x="2450" y="5079"/>
              <a:ext cx="2205" cy="925"/>
              <a:chOff x="630" y="2428"/>
              <a:chExt cx="882" cy="370"/>
            </a:xfrm>
          </p:grpSpPr>
          <p:sp>
            <p:nvSpPr>
              <p:cNvPr id="119" name="Line 43"/>
              <p:cNvSpPr>
                <a:spLocks noChangeShapeType="1"/>
              </p:cNvSpPr>
              <p:nvPr/>
            </p:nvSpPr>
            <p:spPr bwMode="auto">
              <a:xfrm flipV="1">
                <a:off x="687" y="2792"/>
                <a:ext cx="698" cy="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" name="Text Box 44"/>
              <p:cNvSpPr txBox="1">
                <a:spLocks noChangeArrowheads="1"/>
              </p:cNvSpPr>
              <p:nvPr/>
            </p:nvSpPr>
            <p:spPr bwMode="auto">
              <a:xfrm>
                <a:off x="630" y="2428"/>
                <a:ext cx="882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06651" tIns="53325" rIns="106651" bIns="53325">
                <a:spAutoFit/>
              </a:bodyPr>
              <a:lstStyle>
                <a:lvl1pPr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5334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0668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1336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908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30480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5052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9624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23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response</a:t>
                </a:r>
              </a:p>
            </p:txBody>
          </p:sp>
        </p:grpSp>
        <p:grpSp>
          <p:nvGrpSpPr>
            <p:cNvPr id="121" name="Group 49"/>
            <p:cNvGrpSpPr/>
            <p:nvPr/>
          </p:nvGrpSpPr>
          <p:grpSpPr bwMode="auto">
            <a:xfrm>
              <a:off x="2425" y="3810"/>
              <a:ext cx="2152" cy="942"/>
              <a:chOff x="1403" y="1742"/>
              <a:chExt cx="1152" cy="323"/>
            </a:xfrm>
          </p:grpSpPr>
          <p:sp>
            <p:nvSpPr>
              <p:cNvPr id="122" name="Line 50"/>
              <p:cNvSpPr>
                <a:spLocks noChangeShapeType="1"/>
              </p:cNvSpPr>
              <p:nvPr/>
            </p:nvSpPr>
            <p:spPr bwMode="auto">
              <a:xfrm>
                <a:off x="1492" y="2062"/>
                <a:ext cx="934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" name="Text Box 51"/>
              <p:cNvSpPr txBox="1">
                <a:spLocks noChangeArrowheads="1"/>
              </p:cNvSpPr>
              <p:nvPr/>
            </p:nvSpPr>
            <p:spPr bwMode="auto">
              <a:xfrm>
                <a:off x="1403" y="1742"/>
                <a:ext cx="1152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6651" tIns="53325" rIns="106651" bIns="53325">
                <a:spAutoFit/>
              </a:bodyPr>
              <a:lstStyle>
                <a:lvl1pPr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5334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0668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1336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908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30480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5052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9624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23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request</a:t>
                </a:r>
              </a:p>
            </p:txBody>
          </p:sp>
        </p:grpSp>
        <p:sp>
          <p:nvSpPr>
            <p:cNvPr id="124" name="Text Box 54"/>
            <p:cNvSpPr txBox="1">
              <a:spLocks noChangeArrowheads="1"/>
            </p:cNvSpPr>
            <p:nvPr/>
          </p:nvSpPr>
          <p:spPr bwMode="auto">
            <a:xfrm>
              <a:off x="49" y="6427"/>
              <a:ext cx="3216" cy="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06651" tIns="53325" rIns="106651" bIns="53325">
              <a:spAutoFit/>
            </a:bodyPr>
            <a:lstStyle>
              <a:lvl1pPr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5334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0668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1336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908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0480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5052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9624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None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Web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浏览器</a:t>
              </a:r>
            </a:p>
          </p:txBody>
        </p:sp>
        <p:pic>
          <p:nvPicPr>
            <p:cNvPr id="125" name="Picture 55" descr="oper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" y="4082"/>
              <a:ext cx="2013" cy="2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126" name="Group 67"/>
            <p:cNvGrpSpPr/>
            <p:nvPr/>
          </p:nvGrpSpPr>
          <p:grpSpPr bwMode="auto">
            <a:xfrm>
              <a:off x="7057" y="6216"/>
              <a:ext cx="2278" cy="938"/>
              <a:chOff x="721" y="2417"/>
              <a:chExt cx="911" cy="375"/>
            </a:xfrm>
          </p:grpSpPr>
          <p:sp>
            <p:nvSpPr>
              <p:cNvPr id="127" name="Line 68"/>
              <p:cNvSpPr>
                <a:spLocks noChangeShapeType="1"/>
              </p:cNvSpPr>
              <p:nvPr/>
            </p:nvSpPr>
            <p:spPr bwMode="auto">
              <a:xfrm flipV="1">
                <a:off x="775" y="2789"/>
                <a:ext cx="803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" name="Text Box 69"/>
              <p:cNvSpPr txBox="1">
                <a:spLocks noChangeArrowheads="1"/>
              </p:cNvSpPr>
              <p:nvPr/>
            </p:nvSpPr>
            <p:spPr bwMode="auto">
              <a:xfrm>
                <a:off x="721" y="2417"/>
                <a:ext cx="911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06651" tIns="53325" rIns="106651" bIns="53325">
                <a:spAutoFit/>
              </a:bodyPr>
              <a:lstStyle>
                <a:lvl1pPr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5334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0668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133600" defTabSz="10668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908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30480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5052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962400" defTabSz="1066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23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response</a:t>
                </a:r>
              </a:p>
            </p:txBody>
          </p:sp>
        </p:grpSp>
        <p:sp>
          <p:nvSpPr>
            <p:cNvPr id="129" name="Cloud"/>
            <p:cNvSpPr>
              <a:spLocks noChangeAspect="1" noEditPoints="1" noChangeArrowheads="1"/>
            </p:cNvSpPr>
            <p:nvPr/>
          </p:nvSpPr>
          <p:spPr bwMode="auto">
            <a:xfrm>
              <a:off x="9923" y="4742"/>
              <a:ext cx="3780" cy="147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1">
              <a:gsLst>
                <a:gs pos="0">
                  <a:srgbClr val="CCFFFF"/>
                </a:gs>
                <a:gs pos="100000">
                  <a:srgbClr val="CCFFFF">
                    <a:gamma/>
                    <a:shade val="8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106651" tIns="53325" rIns="106651" bIns="53325"/>
            <a:lstStyle>
              <a:lvl1pPr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5334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0668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1336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908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0480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5052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9624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Servlet </a:t>
              </a:r>
              <a:r>
                <a:rPr lang="en-US" altLang="zh-CN" sz="2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0" name="Cloud"/>
            <p:cNvSpPr>
              <a:spLocks noChangeAspect="1" noEditPoints="1" noChangeArrowheads="1"/>
            </p:cNvSpPr>
            <p:nvPr/>
          </p:nvSpPr>
          <p:spPr bwMode="auto">
            <a:xfrm>
              <a:off x="10020" y="2729"/>
              <a:ext cx="3780" cy="147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1">
              <a:gsLst>
                <a:gs pos="0">
                  <a:srgbClr val="CCFFFF"/>
                </a:gs>
                <a:gs pos="100000">
                  <a:srgbClr val="CCFFFF">
                    <a:gamma/>
                    <a:shade val="8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106651" tIns="53325" rIns="106651" bIns="53325"/>
            <a:lstStyle>
              <a:lvl1pPr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5334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0668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1336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908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0480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5052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9624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Servlet </a:t>
              </a:r>
              <a:r>
                <a:rPr lang="en-US" altLang="zh-CN" sz="2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1" name="Cloud"/>
            <p:cNvSpPr>
              <a:spLocks noChangeAspect="1" noEditPoints="1" noChangeArrowheads="1"/>
            </p:cNvSpPr>
            <p:nvPr/>
          </p:nvSpPr>
          <p:spPr bwMode="auto">
            <a:xfrm>
              <a:off x="9955" y="6558"/>
              <a:ext cx="3780" cy="147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1">
              <a:gsLst>
                <a:gs pos="0">
                  <a:srgbClr val="CCFFFF"/>
                </a:gs>
                <a:gs pos="100000">
                  <a:srgbClr val="CCFFFF">
                    <a:gamma/>
                    <a:shade val="8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106651" tIns="53325" rIns="106651" bIns="53325"/>
            <a:lstStyle>
              <a:lvl1pPr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5334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0668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133600" defTabSz="10668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908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0480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5052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962400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Servlet </a:t>
              </a:r>
              <a:r>
                <a:rPr lang="en-US" altLang="zh-CN" sz="2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37318" y="1295400"/>
            <a:ext cx="8061823" cy="6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如果厨师不会做顾客点的菜该怎么办呢</a:t>
            </a:r>
            <a:endParaRPr lang="en-US" altLang="zh-CN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820" y="2286000"/>
            <a:ext cx="3352800" cy="3352800"/>
          </a:xfrm>
          <a:prstGeom prst="rect">
            <a:avLst/>
          </a:prstGeom>
        </p:spPr>
      </p:pic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重定向与转发</a:t>
            </a:r>
            <a:endParaRPr sz="2800" b="1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755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81355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95580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重定向与转发</a:t>
            </a:r>
            <a:endParaRPr sz="2800" b="1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Line 68"/>
          <p:cNvSpPr>
            <a:spLocks noChangeShapeType="1"/>
          </p:cNvSpPr>
          <p:nvPr/>
        </p:nvSpPr>
        <p:spPr bwMode="auto">
          <a:xfrm>
            <a:off x="3885729" y="4782188"/>
            <a:ext cx="3037976" cy="8763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50"/>
          <p:cNvSpPr>
            <a:spLocks noChangeShapeType="1"/>
          </p:cNvSpPr>
          <p:nvPr/>
        </p:nvSpPr>
        <p:spPr bwMode="auto">
          <a:xfrm>
            <a:off x="3926765" y="4444219"/>
            <a:ext cx="2999487" cy="857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68"/>
          <p:cNvSpPr>
            <a:spLocks noChangeShapeType="1"/>
          </p:cNvSpPr>
          <p:nvPr/>
        </p:nvSpPr>
        <p:spPr bwMode="auto">
          <a:xfrm flipV="1">
            <a:off x="3961730" y="3051147"/>
            <a:ext cx="3429670" cy="12098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50"/>
          <p:cNvSpPr>
            <a:spLocks noChangeShapeType="1"/>
          </p:cNvSpPr>
          <p:nvPr/>
        </p:nvSpPr>
        <p:spPr bwMode="auto">
          <a:xfrm flipV="1">
            <a:off x="3961730" y="2661003"/>
            <a:ext cx="3429669" cy="1195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5" y="3057646"/>
            <a:ext cx="1428750" cy="1428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25" y="3238876"/>
            <a:ext cx="1857272" cy="130696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6" r="7010"/>
          <a:stretch>
            <a:fillRect/>
          </a:stretch>
        </p:blipFill>
        <p:spPr>
          <a:xfrm>
            <a:off x="6967288" y="4004092"/>
            <a:ext cx="1949606" cy="256344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705" y="1276128"/>
            <a:ext cx="1949606" cy="1949606"/>
          </a:xfrm>
          <a:prstGeom prst="rect">
            <a:avLst/>
          </a:prstGeom>
        </p:spPr>
      </p:pic>
      <p:sp>
        <p:nvSpPr>
          <p:cNvPr id="21" name="Line 50"/>
          <p:cNvSpPr>
            <a:spLocks noChangeShapeType="1"/>
          </p:cNvSpPr>
          <p:nvPr/>
        </p:nvSpPr>
        <p:spPr bwMode="auto">
          <a:xfrm>
            <a:off x="1522381" y="3856596"/>
            <a:ext cx="69536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617829" y="966916"/>
            <a:ext cx="3735419" cy="1383764"/>
            <a:chOff x="3048001" y="304800"/>
            <a:chExt cx="6248399" cy="28194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601" y="457200"/>
              <a:ext cx="3072245" cy="2426628"/>
            </a:xfrm>
            <a:prstGeom prst="rect">
              <a:avLst/>
            </a:prstGeom>
          </p:spPr>
        </p:pic>
        <p:sp>
          <p:nvSpPr>
            <p:cNvPr id="28" name="云形标注 5"/>
            <p:cNvSpPr/>
            <p:nvPr/>
          </p:nvSpPr>
          <p:spPr bwMode="auto">
            <a:xfrm>
              <a:off x="3048001" y="304800"/>
              <a:ext cx="6248399" cy="2819400"/>
            </a:xfrm>
            <a:prstGeom prst="cloudCallout">
              <a:avLst>
                <a:gd name="adj1" fmla="val -8081"/>
                <a:gd name="adj2" fmla="val 65939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Char char="•"/>
              </a:pPr>
              <a:endParaRPr kumimoji="0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1" name="Line 68"/>
          <p:cNvSpPr>
            <a:spLocks noChangeShapeType="1"/>
          </p:cNvSpPr>
          <p:nvPr/>
        </p:nvSpPr>
        <p:spPr bwMode="auto">
          <a:xfrm>
            <a:off x="1456172" y="4171497"/>
            <a:ext cx="7615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842146" y="2820327"/>
            <a:ext cx="1247099" cy="2365940"/>
            <a:chOff x="3842146" y="2533307"/>
            <a:chExt cx="1247099" cy="2365940"/>
          </a:xfrm>
        </p:grpSpPr>
        <p:grpSp>
          <p:nvGrpSpPr>
            <p:cNvPr id="5" name="组合 4"/>
            <p:cNvGrpSpPr/>
            <p:nvPr/>
          </p:nvGrpSpPr>
          <p:grpSpPr>
            <a:xfrm>
              <a:off x="3842146" y="2533307"/>
              <a:ext cx="1247099" cy="2365940"/>
              <a:chOff x="5253550" y="2926772"/>
              <a:chExt cx="1528250" cy="2751893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5352415" y="3026049"/>
                <a:ext cx="1357630" cy="1263093"/>
                <a:chOff x="8549" y="2874"/>
                <a:chExt cx="2138" cy="1604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8645" y="2918"/>
                  <a:ext cx="1920" cy="156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25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</a:pPr>
                  <a:endParaRPr kumimoji="0" lang="zh-CN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11" name="组合 10"/>
                <p:cNvGrpSpPr/>
                <p:nvPr/>
              </p:nvGrpSpPr>
              <p:grpSpPr>
                <a:xfrm>
                  <a:off x="8549" y="2874"/>
                  <a:ext cx="2138" cy="1125"/>
                  <a:chOff x="7981" y="3300"/>
                  <a:chExt cx="2138" cy="1125"/>
                </a:xfrm>
              </p:grpSpPr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7981" y="3300"/>
                    <a:ext cx="2138" cy="11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indent="0" algn="ctr" eaLnBrk="1" latinLnBrk="0" hangingPunct="1">
                      <a:lnSpc>
                        <a:spcPts val="2400"/>
                      </a:lnSpc>
                      <a:spcBef>
                        <a:spcPts val="0"/>
                      </a:spcBef>
                      <a:buNone/>
                    </a:pPr>
                    <a:r>
                      <a:rPr lang="zh-CN" altLang="en-US" sz="1600" dirty="0">
                        <a:solidFill>
                          <a:srgbClr val="FF0000"/>
                        </a:solidFill>
                      </a:rPr>
                      <a:t>菜单</a:t>
                    </a:r>
                  </a:p>
                  <a:p>
                    <a:pPr algn="ctr">
                      <a:lnSpc>
                        <a:spcPct val="150000"/>
                      </a:lnSpc>
                      <a:spcBef>
                        <a:spcPts val="0"/>
                      </a:spcBef>
                      <a:buNone/>
                    </a:pPr>
                    <a:r>
                      <a:rPr lang="zh-CN" altLang="en-US" sz="1800" dirty="0"/>
                      <a:t>麻辣凉粉</a:t>
                    </a:r>
                  </a:p>
                </p:txBody>
              </p:sp>
              <p:cxnSp>
                <p:nvCxnSpPr>
                  <p:cNvPr id="13" name="直接连接符 12"/>
                  <p:cNvCxnSpPr/>
                  <p:nvPr/>
                </p:nvCxnSpPr>
                <p:spPr>
                  <a:xfrm>
                    <a:off x="8072" y="3842"/>
                    <a:ext cx="1888" cy="0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8126" y="4383266"/>
                <a:ext cx="1285910" cy="1255534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5535360" y="4786637"/>
                <a:ext cx="1163048" cy="507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zh-CN" altLang="en-US" sz="2000" dirty="0"/>
                  <a:t>空盘子</a:t>
                </a:r>
              </a:p>
            </p:txBody>
          </p:sp>
          <p:sp>
            <p:nvSpPr>
              <p:cNvPr id="9" name="圆角矩形 13"/>
              <p:cNvSpPr/>
              <p:nvPr/>
            </p:nvSpPr>
            <p:spPr bwMode="auto">
              <a:xfrm>
                <a:off x="5253550" y="2926772"/>
                <a:ext cx="1528250" cy="2751893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25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864269" y="3296031"/>
              <a:ext cx="1149107" cy="444874"/>
              <a:chOff x="3869978" y="3286773"/>
              <a:chExt cx="1149107" cy="444874"/>
            </a:xfrm>
          </p:grpSpPr>
          <p:sp>
            <p:nvSpPr>
              <p:cNvPr id="32" name="矩形: 圆角 31"/>
              <p:cNvSpPr/>
              <p:nvPr/>
            </p:nvSpPr>
            <p:spPr bwMode="auto">
              <a:xfrm>
                <a:off x="3869978" y="3286773"/>
                <a:ext cx="1149107" cy="4448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25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zh-CN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rPr>
                  <a:t>厨师</a:t>
                </a: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rPr>
                  <a:t>A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>
                <a:off x="3989150" y="3341145"/>
                <a:ext cx="978323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组合 35"/>
          <p:cNvGrpSpPr/>
          <p:nvPr/>
        </p:nvGrpSpPr>
        <p:grpSpPr>
          <a:xfrm>
            <a:off x="6254562" y="1469168"/>
            <a:ext cx="1247099" cy="2365940"/>
            <a:chOff x="3842146" y="2533307"/>
            <a:chExt cx="1247099" cy="2365940"/>
          </a:xfrm>
        </p:grpSpPr>
        <p:grpSp>
          <p:nvGrpSpPr>
            <p:cNvPr id="37" name="组合 36"/>
            <p:cNvGrpSpPr/>
            <p:nvPr/>
          </p:nvGrpSpPr>
          <p:grpSpPr>
            <a:xfrm>
              <a:off x="3842146" y="2533307"/>
              <a:ext cx="1247099" cy="2365940"/>
              <a:chOff x="5253550" y="2926772"/>
              <a:chExt cx="1528250" cy="2751893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5352415" y="3026049"/>
                <a:ext cx="1357630" cy="1263093"/>
                <a:chOff x="8549" y="2874"/>
                <a:chExt cx="2138" cy="1604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8645" y="2918"/>
                  <a:ext cx="1920" cy="156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25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</a:pPr>
                  <a:endParaRPr kumimoji="0" lang="zh-CN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46" name="组合 45"/>
                <p:cNvGrpSpPr/>
                <p:nvPr/>
              </p:nvGrpSpPr>
              <p:grpSpPr>
                <a:xfrm>
                  <a:off x="8549" y="2874"/>
                  <a:ext cx="2138" cy="1125"/>
                  <a:chOff x="7981" y="3300"/>
                  <a:chExt cx="2138" cy="1125"/>
                </a:xfrm>
              </p:grpSpPr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7981" y="3300"/>
                    <a:ext cx="2138" cy="11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indent="0" algn="ctr" eaLnBrk="1" latinLnBrk="0" hangingPunct="1">
                      <a:lnSpc>
                        <a:spcPts val="2400"/>
                      </a:lnSpc>
                      <a:spcBef>
                        <a:spcPts val="0"/>
                      </a:spcBef>
                      <a:buNone/>
                    </a:pPr>
                    <a:r>
                      <a:rPr lang="zh-CN" altLang="en-US" sz="1600" dirty="0">
                        <a:solidFill>
                          <a:srgbClr val="FF0000"/>
                        </a:solidFill>
                      </a:rPr>
                      <a:t>菜单</a:t>
                    </a:r>
                  </a:p>
                  <a:p>
                    <a:pPr algn="ctr">
                      <a:lnSpc>
                        <a:spcPct val="150000"/>
                      </a:lnSpc>
                      <a:spcBef>
                        <a:spcPts val="0"/>
                      </a:spcBef>
                      <a:buNone/>
                    </a:pPr>
                    <a:r>
                      <a:rPr lang="zh-CN" altLang="en-US" sz="1800" dirty="0"/>
                      <a:t>麻辣凉粉</a:t>
                    </a:r>
                  </a:p>
                </p:txBody>
              </p:sp>
              <p:cxnSp>
                <p:nvCxnSpPr>
                  <p:cNvPr id="48" name="直接连接符 47"/>
                  <p:cNvCxnSpPr/>
                  <p:nvPr/>
                </p:nvCxnSpPr>
                <p:spPr>
                  <a:xfrm>
                    <a:off x="8072" y="3842"/>
                    <a:ext cx="1888" cy="0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8126" y="4383266"/>
                <a:ext cx="1285910" cy="1255534"/>
              </a:xfrm>
              <a:prstGeom prst="rect">
                <a:avLst/>
              </a:prstGeom>
            </p:spPr>
          </p:pic>
          <p:sp>
            <p:nvSpPr>
              <p:cNvPr id="43" name="文本框 42"/>
              <p:cNvSpPr txBox="1"/>
              <p:nvPr/>
            </p:nvSpPr>
            <p:spPr>
              <a:xfrm>
                <a:off x="5535360" y="4786637"/>
                <a:ext cx="1163048" cy="507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zh-CN" altLang="en-US" sz="2000" dirty="0"/>
                  <a:t>空盘子</a:t>
                </a:r>
              </a:p>
            </p:txBody>
          </p:sp>
          <p:sp>
            <p:nvSpPr>
              <p:cNvPr id="44" name="圆角矩形 13"/>
              <p:cNvSpPr/>
              <p:nvPr/>
            </p:nvSpPr>
            <p:spPr bwMode="auto">
              <a:xfrm>
                <a:off x="5253550" y="2926772"/>
                <a:ext cx="1528250" cy="2751893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25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3864269" y="3296031"/>
              <a:ext cx="1149107" cy="444874"/>
              <a:chOff x="3869978" y="3286773"/>
              <a:chExt cx="1149107" cy="444874"/>
            </a:xfrm>
          </p:grpSpPr>
          <p:sp>
            <p:nvSpPr>
              <p:cNvPr id="39" name="矩形: 圆角 38"/>
              <p:cNvSpPr/>
              <p:nvPr/>
            </p:nvSpPr>
            <p:spPr bwMode="auto">
              <a:xfrm>
                <a:off x="3869978" y="3286773"/>
                <a:ext cx="1149107" cy="4448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25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zh-CN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rPr>
                  <a:t>厨师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B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3989150" y="3341145"/>
                <a:ext cx="978323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370" y="4070184"/>
            <a:ext cx="1372774" cy="109329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713" y="5481908"/>
            <a:ext cx="1292316" cy="10292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0.26493 -0.1960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47" y="-981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0.26372 0.1969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08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371 0.19699 L -0.08541 0.3958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541 0.39583 L -0.26371 0.1969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24" y="-9954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00116 L -0.17378 -0.2113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02" y="-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022E-16 L -0.4026 -0.00718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3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29" grpId="0" bldLvl="0" animBg="1"/>
      <p:bldP spid="22" grpId="0" bldLvl="0" animBg="1"/>
      <p:bldP spid="23" grpId="0" bldLvl="0" animBg="1"/>
      <p:bldP spid="21" grpId="0" bldLvl="0" animBg="1"/>
      <p:bldP spid="31" grpId="0" bldLvl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重定向与转发</a:t>
            </a:r>
            <a:endParaRPr sz="2800" b="1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0" y="2975747"/>
            <a:ext cx="1428750" cy="1428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942" y="1452173"/>
            <a:ext cx="1857272" cy="1306969"/>
          </a:xfrm>
          <a:prstGeom prst="rect">
            <a:avLst/>
          </a:prstGeom>
        </p:spPr>
      </p:pic>
      <p:sp>
        <p:nvSpPr>
          <p:cNvPr id="5" name="Line 50"/>
          <p:cNvSpPr>
            <a:spLocks noChangeShapeType="1"/>
          </p:cNvSpPr>
          <p:nvPr/>
        </p:nvSpPr>
        <p:spPr bwMode="auto">
          <a:xfrm flipV="1">
            <a:off x="1559948" y="2752118"/>
            <a:ext cx="1107632" cy="8342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6" r="7010"/>
          <a:stretch>
            <a:fillRect/>
          </a:stretch>
        </p:blipFill>
        <p:spPr>
          <a:xfrm>
            <a:off x="7086600" y="907842"/>
            <a:ext cx="1754887" cy="2307414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2209800" y="4456921"/>
            <a:ext cx="1732414" cy="2021334"/>
            <a:chOff x="1793115" y="3861394"/>
            <a:chExt cx="2160327" cy="1910030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63"/>
            <a:stretch>
              <a:fillRect/>
            </a:stretch>
          </p:blipFill>
          <p:spPr>
            <a:xfrm>
              <a:off x="2333826" y="3861394"/>
              <a:ext cx="1619616" cy="1910030"/>
            </a:xfrm>
            <a:prstGeom prst="rect">
              <a:avLst/>
            </a:prstGeom>
          </p:spPr>
        </p:pic>
        <p:sp>
          <p:nvSpPr>
            <p:cNvPr id="42" name="卷形: 水平 41"/>
            <p:cNvSpPr/>
            <p:nvPr/>
          </p:nvSpPr>
          <p:spPr bwMode="auto">
            <a:xfrm rot="5400000">
              <a:off x="1920671" y="4165079"/>
              <a:ext cx="788314" cy="1043425"/>
            </a:xfrm>
            <a:prstGeom prst="horizontalScroll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Char char="•"/>
              </a:pPr>
              <a:endParaRPr kumimoji="0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4" name="Line 50"/>
          <p:cNvSpPr>
            <a:spLocks noChangeShapeType="1"/>
          </p:cNvSpPr>
          <p:nvPr/>
        </p:nvSpPr>
        <p:spPr bwMode="auto">
          <a:xfrm>
            <a:off x="1600722" y="4182579"/>
            <a:ext cx="1218677" cy="5735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45" name="Line 50"/>
          <p:cNvSpPr>
            <a:spLocks noChangeShapeType="1"/>
          </p:cNvSpPr>
          <p:nvPr/>
        </p:nvSpPr>
        <p:spPr bwMode="auto">
          <a:xfrm flipV="1">
            <a:off x="3935669" y="1940208"/>
            <a:ext cx="2998531" cy="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46" name="Line 50"/>
          <p:cNvSpPr>
            <a:spLocks noChangeShapeType="1"/>
          </p:cNvSpPr>
          <p:nvPr/>
        </p:nvSpPr>
        <p:spPr bwMode="auto">
          <a:xfrm flipH="1">
            <a:off x="3859468" y="2379989"/>
            <a:ext cx="3074732" cy="125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4017005" y="795957"/>
            <a:ext cx="1414332" cy="2280230"/>
            <a:chOff x="4053671" y="1905000"/>
            <a:chExt cx="1857272" cy="3048000"/>
          </a:xfrm>
        </p:grpSpPr>
        <p:grpSp>
          <p:nvGrpSpPr>
            <p:cNvPr id="15" name="组合 14"/>
            <p:cNvGrpSpPr/>
            <p:nvPr/>
          </p:nvGrpSpPr>
          <p:grpSpPr>
            <a:xfrm>
              <a:off x="4053671" y="1905000"/>
              <a:ext cx="1857272" cy="3048000"/>
              <a:chOff x="5253550" y="2926772"/>
              <a:chExt cx="1528250" cy="2751893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5398770" y="3107947"/>
                <a:ext cx="1198880" cy="1213483"/>
                <a:chOff x="8622" y="2978"/>
                <a:chExt cx="1888" cy="1541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8622" y="2978"/>
                  <a:ext cx="1887" cy="147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25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</a:pPr>
                  <a:endParaRPr kumimoji="0" lang="zh-CN" alt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21" name="组合 20"/>
                <p:cNvGrpSpPr/>
                <p:nvPr/>
              </p:nvGrpSpPr>
              <p:grpSpPr>
                <a:xfrm>
                  <a:off x="8622" y="3365"/>
                  <a:ext cx="1888" cy="1154"/>
                  <a:chOff x="8054" y="3791"/>
                  <a:chExt cx="1888" cy="1154"/>
                </a:xfrm>
              </p:grpSpPr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8425" y="3791"/>
                    <a:ext cx="1202" cy="11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indent="0" algn="ctr" eaLnBrk="1" latinLnBrk="0" hangingPunct="1">
                      <a:lnSpc>
                        <a:spcPts val="2400"/>
                      </a:lnSpc>
                      <a:spcBef>
                        <a:spcPts val="0"/>
                      </a:spcBef>
                      <a:buNone/>
                    </a:pPr>
                    <a:r>
                      <a:rPr lang="zh-CN" altLang="en-US" sz="1600" dirty="0">
                        <a:solidFill>
                          <a:srgbClr val="FF0000"/>
                        </a:solidFill>
                      </a:rPr>
                      <a:t>菜单</a:t>
                    </a:r>
                  </a:p>
                  <a:p>
                    <a:pPr algn="ctr">
                      <a:lnSpc>
                        <a:spcPct val="150000"/>
                      </a:lnSpc>
                      <a:spcBef>
                        <a:spcPts val="0"/>
                      </a:spcBef>
                      <a:buNone/>
                    </a:pPr>
                    <a:r>
                      <a:rPr lang="zh-CN" altLang="en-US" sz="1800" dirty="0"/>
                      <a:t>寿司</a:t>
                    </a:r>
                  </a:p>
                </p:txBody>
              </p:sp>
              <p:cxnSp>
                <p:nvCxnSpPr>
                  <p:cNvPr id="23" name="直接连接符 22"/>
                  <p:cNvCxnSpPr/>
                  <p:nvPr/>
                </p:nvCxnSpPr>
                <p:spPr>
                  <a:xfrm>
                    <a:off x="8054" y="4271"/>
                    <a:ext cx="1888" cy="0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3872" y="4351625"/>
                <a:ext cx="1128675" cy="1102014"/>
              </a:xfrm>
              <a:prstGeom prst="rect">
                <a:avLst/>
              </a:prstGeom>
            </p:spPr>
          </p:pic>
          <p:sp>
            <p:nvSpPr>
              <p:cNvPr id="18" name="文本框 17"/>
              <p:cNvSpPr txBox="1"/>
              <p:nvPr/>
            </p:nvSpPr>
            <p:spPr>
              <a:xfrm>
                <a:off x="5520196" y="4741443"/>
                <a:ext cx="1028230" cy="485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zh-CN" altLang="en-US" sz="1800" dirty="0"/>
                  <a:t>空盘子</a:t>
                </a:r>
              </a:p>
            </p:txBody>
          </p:sp>
          <p:sp>
            <p:nvSpPr>
              <p:cNvPr id="19" name="圆角矩形 13"/>
              <p:cNvSpPr/>
              <p:nvPr/>
            </p:nvSpPr>
            <p:spPr bwMode="auto">
              <a:xfrm>
                <a:off x="5253550" y="2926772"/>
                <a:ext cx="1528250" cy="2751893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25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" name="直接连接符 1"/>
            <p:cNvCxnSpPr/>
            <p:nvPr/>
          </p:nvCxnSpPr>
          <p:spPr>
            <a:xfrm>
              <a:off x="4233424" y="2525284"/>
              <a:ext cx="149776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4466999" y="2060510"/>
              <a:ext cx="1219435" cy="485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1600" dirty="0"/>
                <a:t>川菜馆</a:t>
              </a:r>
            </a:p>
          </p:txBody>
        </p:sp>
      </p:grpSp>
      <p:sp>
        <p:nvSpPr>
          <p:cNvPr id="49" name="Line 50"/>
          <p:cNvSpPr>
            <a:spLocks noChangeShapeType="1"/>
          </p:cNvSpPr>
          <p:nvPr/>
        </p:nvSpPr>
        <p:spPr bwMode="auto">
          <a:xfrm flipH="1">
            <a:off x="1650551" y="2881810"/>
            <a:ext cx="1183910" cy="8829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50" name="Line 50"/>
          <p:cNvSpPr>
            <a:spLocks noChangeShapeType="1"/>
          </p:cNvSpPr>
          <p:nvPr/>
        </p:nvSpPr>
        <p:spPr bwMode="auto">
          <a:xfrm flipH="1" flipV="1">
            <a:off x="1321001" y="4287931"/>
            <a:ext cx="1174007" cy="5735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4"/>
          <a:stretch>
            <a:fillRect/>
          </a:stretch>
        </p:blipFill>
        <p:spPr>
          <a:xfrm>
            <a:off x="6980651" y="4080897"/>
            <a:ext cx="2202881" cy="2850718"/>
          </a:xfrm>
          <a:prstGeom prst="rect">
            <a:avLst/>
          </a:prstGeom>
        </p:spPr>
      </p:pic>
      <p:sp>
        <p:nvSpPr>
          <p:cNvPr id="53" name="Line 50"/>
          <p:cNvSpPr>
            <a:spLocks noChangeShapeType="1"/>
          </p:cNvSpPr>
          <p:nvPr/>
        </p:nvSpPr>
        <p:spPr bwMode="auto">
          <a:xfrm flipH="1">
            <a:off x="3942214" y="5911416"/>
            <a:ext cx="3140777" cy="96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54" name="Line 50"/>
          <p:cNvSpPr>
            <a:spLocks noChangeShapeType="1"/>
          </p:cNvSpPr>
          <p:nvPr/>
        </p:nvSpPr>
        <p:spPr bwMode="auto">
          <a:xfrm flipV="1">
            <a:off x="4017005" y="5504365"/>
            <a:ext cx="3065986" cy="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084702" y="4335100"/>
            <a:ext cx="1428750" cy="2338529"/>
            <a:chOff x="4053671" y="1905000"/>
            <a:chExt cx="1857272" cy="3048000"/>
          </a:xfrm>
        </p:grpSpPr>
        <p:grpSp>
          <p:nvGrpSpPr>
            <p:cNvPr id="28" name="组合 27"/>
            <p:cNvGrpSpPr/>
            <p:nvPr/>
          </p:nvGrpSpPr>
          <p:grpSpPr>
            <a:xfrm>
              <a:off x="4053671" y="1905000"/>
              <a:ext cx="1857272" cy="3048000"/>
              <a:chOff x="5253550" y="2926772"/>
              <a:chExt cx="1528250" cy="2751893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5398770" y="3107948"/>
                <a:ext cx="1235075" cy="1171748"/>
                <a:chOff x="8622" y="2978"/>
                <a:chExt cx="1945" cy="1488"/>
              </a:xfrm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8622" y="2978"/>
                  <a:ext cx="1945" cy="1488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25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</a:pPr>
                  <a:endParaRPr kumimoji="0" lang="zh-CN" alt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36" name="组合 35"/>
                <p:cNvGrpSpPr/>
                <p:nvPr/>
              </p:nvGrpSpPr>
              <p:grpSpPr>
                <a:xfrm>
                  <a:off x="8670" y="3394"/>
                  <a:ext cx="1888" cy="920"/>
                  <a:chOff x="8102" y="3820"/>
                  <a:chExt cx="1888" cy="920"/>
                </a:xfrm>
              </p:grpSpPr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8445" y="3820"/>
                    <a:ext cx="1202" cy="9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indent="0" algn="ctr" eaLnBrk="1" latinLnBrk="0" hangingPunct="1">
                      <a:lnSpc>
                        <a:spcPts val="2400"/>
                      </a:lnSpc>
                      <a:spcBef>
                        <a:spcPts val="0"/>
                      </a:spcBef>
                      <a:buNone/>
                    </a:pPr>
                    <a:r>
                      <a:rPr lang="zh-CN" altLang="en-US" sz="1600" dirty="0">
                        <a:solidFill>
                          <a:srgbClr val="FF0000"/>
                        </a:solidFill>
                      </a:rPr>
                      <a:t>菜单</a:t>
                    </a:r>
                  </a:p>
                  <a:p>
                    <a:pPr algn="ctr">
                      <a:lnSpc>
                        <a:spcPct val="150000"/>
                      </a:lnSpc>
                      <a:spcBef>
                        <a:spcPts val="0"/>
                      </a:spcBef>
                      <a:buNone/>
                    </a:pPr>
                    <a:r>
                      <a:rPr lang="zh-CN" altLang="en-US" sz="1800" dirty="0"/>
                      <a:t>寿司</a:t>
                    </a:r>
                  </a:p>
                </p:txBody>
              </p:sp>
              <p:cxnSp>
                <p:nvCxnSpPr>
                  <p:cNvPr id="38" name="直接连接符 37"/>
                  <p:cNvCxnSpPr/>
                  <p:nvPr/>
                </p:nvCxnSpPr>
                <p:spPr>
                  <a:xfrm>
                    <a:off x="8102" y="4372"/>
                    <a:ext cx="1888" cy="0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3872" y="4351625"/>
                <a:ext cx="1128675" cy="1102014"/>
              </a:xfrm>
              <a:prstGeom prst="rect">
                <a:avLst/>
              </a:prstGeom>
            </p:spPr>
          </p:pic>
          <p:sp>
            <p:nvSpPr>
              <p:cNvPr id="33" name="文本框 32"/>
              <p:cNvSpPr txBox="1"/>
              <p:nvPr/>
            </p:nvSpPr>
            <p:spPr>
              <a:xfrm>
                <a:off x="5634355" y="4708704"/>
                <a:ext cx="1028230" cy="373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zh-CN" altLang="en-US" sz="1800" dirty="0"/>
                  <a:t>空盘子</a:t>
                </a:r>
              </a:p>
            </p:txBody>
          </p:sp>
          <p:sp>
            <p:nvSpPr>
              <p:cNvPr id="34" name="圆角矩形 13"/>
              <p:cNvSpPr/>
              <p:nvPr/>
            </p:nvSpPr>
            <p:spPr bwMode="auto">
              <a:xfrm>
                <a:off x="5253550" y="2926772"/>
                <a:ext cx="1528250" cy="2751893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25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>
              <a:off x="4233424" y="2525284"/>
              <a:ext cx="149776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385660" y="2123186"/>
              <a:ext cx="1219435" cy="479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zh-CN" altLang="en-US" sz="1600" dirty="0"/>
                <a:t>日料馆</a:t>
              </a:r>
            </a:p>
          </p:txBody>
        </p:sp>
      </p:grpSp>
      <p:pic>
        <p:nvPicPr>
          <p:cNvPr id="56" name="图片 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611" y="5576334"/>
            <a:ext cx="1093174" cy="1097295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406" y="5523942"/>
            <a:ext cx="1174007" cy="11784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96" y="1790773"/>
            <a:ext cx="1216123" cy="1178432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598" y="1810695"/>
            <a:ext cx="1216123" cy="1178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6 L 0.20851 -0.0004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-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51 -0.00047 L -3.05556E-6 3.7037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34" y="2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1111E-6 L -0.20538 0.0053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78" y="25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-0.28177 0.2171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97" y="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33333E-6 L 0.22361 -0.00255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8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-0.22153 0.00301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76" y="13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61 -0.00255 L 3.61111E-6 3.33333E-6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8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44444E-6 L -0.43594 -0.23172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-11597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44" grpId="0" bldLvl="0" animBg="1"/>
      <p:bldP spid="45" grpId="0" bldLvl="0" animBg="1"/>
      <p:bldP spid="46" grpId="0" bldLvl="0" animBg="1"/>
      <p:bldP spid="49" grpId="0" bldLvl="0" animBg="1"/>
      <p:bldP spid="50" grpId="0" bldLvl="0" animBg="1"/>
      <p:bldP spid="53" grpId="0" bldLvl="0" animBg="1"/>
      <p:bldP spid="54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重定向与转发</a:t>
            </a:r>
            <a:endParaRPr sz="2800" b="1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 bwMode="auto">
          <a:xfrm>
            <a:off x="419100" y="830580"/>
            <a:ext cx="8496300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algn="just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</a:rPr>
              <a:t>一、请求转发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2637064" y="1143000"/>
            <a:ext cx="5059136" cy="2935742"/>
            <a:chOff x="2913289" y="1407658"/>
            <a:chExt cx="5059136" cy="2935742"/>
          </a:xfrm>
        </p:grpSpPr>
        <p:sp>
          <p:nvSpPr>
            <p:cNvPr id="73" name="Rectangle 7"/>
            <p:cNvSpPr/>
            <p:nvPr/>
          </p:nvSpPr>
          <p:spPr>
            <a:xfrm>
              <a:off x="5279571" y="2158853"/>
              <a:ext cx="1418095" cy="1607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响应头空</a:t>
              </a: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响应体空</a:t>
              </a:r>
            </a:p>
          </p:txBody>
        </p:sp>
        <p:sp>
          <p:nvSpPr>
            <p:cNvPr id="74" name="Line 8"/>
            <p:cNvSpPr/>
            <p:nvPr/>
          </p:nvSpPr>
          <p:spPr>
            <a:xfrm>
              <a:off x="5279571" y="2995930"/>
              <a:ext cx="141809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" name="Rectangle 11"/>
            <p:cNvSpPr/>
            <p:nvPr/>
          </p:nvSpPr>
          <p:spPr>
            <a:xfrm>
              <a:off x="3537486" y="2158853"/>
              <a:ext cx="1689289" cy="1607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请求</a:t>
              </a: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servlet1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请求体</a:t>
              </a:r>
            </a:p>
          </p:txBody>
        </p:sp>
        <p:sp>
          <p:nvSpPr>
            <p:cNvPr id="76" name="Line 12"/>
            <p:cNvSpPr/>
            <p:nvPr/>
          </p:nvSpPr>
          <p:spPr>
            <a:xfrm>
              <a:off x="3537486" y="2995930"/>
              <a:ext cx="1689289" cy="119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" name="Text Box 18"/>
            <p:cNvSpPr txBox="1"/>
            <p:nvPr/>
          </p:nvSpPr>
          <p:spPr>
            <a:xfrm>
              <a:off x="3831771" y="1708744"/>
              <a:ext cx="1418095" cy="46091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request</a:t>
              </a:r>
            </a:p>
          </p:txBody>
        </p:sp>
        <p:sp>
          <p:nvSpPr>
            <p:cNvPr id="78" name="Text Box 19"/>
            <p:cNvSpPr txBox="1"/>
            <p:nvPr/>
          </p:nvSpPr>
          <p:spPr>
            <a:xfrm>
              <a:off x="5302417" y="1708744"/>
              <a:ext cx="1418095" cy="46091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response</a:t>
              </a:r>
            </a:p>
          </p:txBody>
        </p:sp>
        <p:sp>
          <p:nvSpPr>
            <p:cNvPr id="79" name="云形标注 50"/>
            <p:cNvSpPr/>
            <p:nvPr/>
          </p:nvSpPr>
          <p:spPr bwMode="auto">
            <a:xfrm>
              <a:off x="2913289" y="1407658"/>
              <a:ext cx="5059136" cy="2935742"/>
            </a:xfrm>
            <a:prstGeom prst="cloudCallout">
              <a:avLst>
                <a:gd name="adj1" fmla="val -46307"/>
                <a:gd name="adj2" fmla="val 55267"/>
              </a:avLst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Char char="•"/>
              </a:pPr>
              <a:endParaRPr kumimoji="0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pic>
        <p:nvPicPr>
          <p:cNvPr id="80" name="Picture 21" descr="compu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871" y="4346168"/>
            <a:ext cx="65314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5" descr="servle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433" y="4796443"/>
            <a:ext cx="468563" cy="4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0" descr="mozill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61977"/>
            <a:ext cx="1228725" cy="940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3" name="文本框 82"/>
          <p:cNvSpPr txBox="1"/>
          <p:nvPr/>
        </p:nvSpPr>
        <p:spPr>
          <a:xfrm>
            <a:off x="13727" y="5717768"/>
            <a:ext cx="1524000" cy="43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/>
              <a:t>Web</a:t>
            </a:r>
            <a:r>
              <a:rPr lang="zh-CN" altLang="en-US" sz="2000" dirty="0"/>
              <a:t>浏览器</a:t>
            </a:r>
          </a:p>
        </p:txBody>
      </p:sp>
      <p:sp>
        <p:nvSpPr>
          <p:cNvPr id="84" name="矩形 83"/>
          <p:cNvSpPr/>
          <p:nvPr/>
        </p:nvSpPr>
        <p:spPr>
          <a:xfrm>
            <a:off x="1792356" y="5791713"/>
            <a:ext cx="1220399" cy="436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dirty="0"/>
              <a:t>Web</a:t>
            </a:r>
            <a:r>
              <a:rPr lang="zh-CN" altLang="en-US" sz="2000" dirty="0"/>
              <a:t>容器</a:t>
            </a:r>
          </a:p>
        </p:txBody>
      </p:sp>
      <p:sp>
        <p:nvSpPr>
          <p:cNvPr id="85" name="Line 23"/>
          <p:cNvSpPr>
            <a:spLocks noChangeShapeType="1"/>
          </p:cNvSpPr>
          <p:nvPr/>
        </p:nvSpPr>
        <p:spPr bwMode="auto">
          <a:xfrm flipV="1">
            <a:off x="1359572" y="5005977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1473250" y="4477796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①</a:t>
            </a:r>
          </a:p>
        </p:txBody>
      </p:sp>
      <p:sp>
        <p:nvSpPr>
          <p:cNvPr id="87" name="Cloud"/>
          <p:cNvSpPr>
            <a:spLocks noChangeAspect="1" noEditPoints="1" noChangeArrowheads="1"/>
          </p:cNvSpPr>
          <p:nvPr/>
        </p:nvSpPr>
        <p:spPr bwMode="auto">
          <a:xfrm>
            <a:off x="3424192" y="5355855"/>
            <a:ext cx="1711960" cy="54165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8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106651" tIns="53325" rIns="106651" bIns="53325"/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5389098" y="5169203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③</a:t>
            </a:r>
          </a:p>
        </p:txBody>
      </p:sp>
      <p:sp>
        <p:nvSpPr>
          <p:cNvPr id="89" name="Line 23"/>
          <p:cNvSpPr>
            <a:spLocks noChangeShapeType="1"/>
          </p:cNvSpPr>
          <p:nvPr/>
        </p:nvSpPr>
        <p:spPr bwMode="auto">
          <a:xfrm flipV="1">
            <a:off x="2796958" y="5607531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90" name="Text Box 27"/>
          <p:cNvSpPr txBox="1">
            <a:spLocks noChangeArrowheads="1"/>
          </p:cNvSpPr>
          <p:nvPr/>
        </p:nvSpPr>
        <p:spPr bwMode="auto">
          <a:xfrm>
            <a:off x="5941728" y="5366139"/>
            <a:ext cx="3164032" cy="540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service(</a:t>
            </a:r>
            <a:r>
              <a:rPr lang="en-US" altLang="zh-CN" dirty="0" err="1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request,response</a:t>
            </a: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黑体" charset="-122"/>
              <a:cs typeface="Times New Roman" panose="02020603050405020304" pitchFamily="18" charset="0"/>
            </a:endParaRPr>
          </a:p>
        </p:txBody>
      </p:sp>
      <p:sp>
        <p:nvSpPr>
          <p:cNvPr id="91" name="Line 23"/>
          <p:cNvSpPr>
            <a:spLocks noChangeShapeType="1"/>
          </p:cNvSpPr>
          <p:nvPr/>
        </p:nvSpPr>
        <p:spPr bwMode="auto">
          <a:xfrm flipV="1">
            <a:off x="5265680" y="5632148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92" name="Rectangle 28"/>
          <p:cNvSpPr>
            <a:spLocks noChangeArrowheads="1"/>
          </p:cNvSpPr>
          <p:nvPr/>
        </p:nvSpPr>
        <p:spPr bwMode="auto">
          <a:xfrm>
            <a:off x="2837759" y="5095255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②</a:t>
            </a:r>
          </a:p>
        </p:txBody>
      </p:sp>
      <p:sp>
        <p:nvSpPr>
          <p:cNvPr id="93" name="Line 26"/>
          <p:cNvSpPr>
            <a:spLocks noChangeShapeType="1"/>
          </p:cNvSpPr>
          <p:nvPr/>
        </p:nvSpPr>
        <p:spPr bwMode="auto">
          <a:xfrm>
            <a:off x="4571629" y="3679147"/>
            <a:ext cx="2581329" cy="167670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94" name="文本框 93"/>
          <p:cNvSpPr txBox="1"/>
          <p:nvPr/>
        </p:nvSpPr>
        <p:spPr>
          <a:xfrm>
            <a:off x="5820819" y="4093502"/>
            <a:ext cx="1332139" cy="50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读取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ldLvl="0" animBg="1"/>
      <p:bldP spid="86" grpId="0" bldLvl="0" animBg="1"/>
      <p:bldP spid="87" grpId="0" bldLvl="0" animBg="1"/>
      <p:bldP spid="88" grpId="0" bldLvl="0" animBg="1"/>
      <p:bldP spid="89" grpId="0" bldLvl="0" animBg="1"/>
      <p:bldP spid="90" grpId="0" bldLvl="0" animBg="1"/>
      <p:bldP spid="91" grpId="0" bldLvl="0" animBg="1"/>
      <p:bldP spid="92" grpId="0" bldLvl="0" animBg="1"/>
      <p:bldP spid="93" grpId="0" bldLvl="0" animBg="1"/>
      <p:bldP spid="9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重定向与转发</a:t>
            </a:r>
            <a:endParaRPr sz="2800" b="1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6" name="Picture 21" descr="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871" y="4346168"/>
            <a:ext cx="65314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servl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433" y="4796443"/>
            <a:ext cx="468563" cy="4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mozil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61977"/>
            <a:ext cx="1228725" cy="940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" name="文本框 19"/>
          <p:cNvSpPr txBox="1"/>
          <p:nvPr/>
        </p:nvSpPr>
        <p:spPr>
          <a:xfrm>
            <a:off x="13727" y="5717768"/>
            <a:ext cx="1524000" cy="43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/>
              <a:t>Web</a:t>
            </a:r>
            <a:r>
              <a:rPr lang="zh-CN" altLang="en-US" sz="2000" dirty="0"/>
              <a:t>浏览器</a:t>
            </a:r>
          </a:p>
        </p:txBody>
      </p:sp>
      <p:sp>
        <p:nvSpPr>
          <p:cNvPr id="21" name="矩形 20"/>
          <p:cNvSpPr/>
          <p:nvPr/>
        </p:nvSpPr>
        <p:spPr>
          <a:xfrm>
            <a:off x="1792356" y="5791713"/>
            <a:ext cx="1220399" cy="436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dirty="0"/>
              <a:t>Web</a:t>
            </a:r>
            <a:r>
              <a:rPr lang="zh-CN" altLang="en-US" sz="2000" dirty="0"/>
              <a:t>容器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V="1">
            <a:off x="1359572" y="5005977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4571629" y="3679147"/>
            <a:ext cx="2581329" cy="167670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 flipV="1">
            <a:off x="5903767" y="3513418"/>
            <a:ext cx="2715285" cy="18059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8" name="文本框 27"/>
          <p:cNvSpPr txBox="1"/>
          <p:nvPr/>
        </p:nvSpPr>
        <p:spPr>
          <a:xfrm>
            <a:off x="5820819" y="4112265"/>
            <a:ext cx="1332139" cy="50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读取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219935" y="3952107"/>
            <a:ext cx="1332139" cy="50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写入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473250" y="4477796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①</a:t>
            </a:r>
          </a:p>
        </p:txBody>
      </p:sp>
      <p:sp>
        <p:nvSpPr>
          <p:cNvPr id="31" name="Cloud"/>
          <p:cNvSpPr>
            <a:spLocks noChangeAspect="1" noEditPoints="1" noChangeArrowheads="1"/>
          </p:cNvSpPr>
          <p:nvPr/>
        </p:nvSpPr>
        <p:spPr bwMode="auto">
          <a:xfrm>
            <a:off x="3424192" y="5355855"/>
            <a:ext cx="1711960" cy="54165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8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106651" tIns="53325" rIns="106651" bIns="53325"/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5389098" y="5169203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③</a:t>
            </a:r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 flipV="1">
            <a:off x="2796958" y="5607531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5941728" y="5366139"/>
            <a:ext cx="3164032" cy="540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service(</a:t>
            </a:r>
            <a:r>
              <a:rPr lang="en-US" altLang="zh-CN" dirty="0" err="1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request,response</a:t>
            </a: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黑体" charset="-122"/>
              <a:cs typeface="Times New Roman" panose="02020603050405020304" pitchFamily="18" charset="0"/>
            </a:endParaRPr>
          </a:p>
        </p:txBody>
      </p:sp>
      <p:sp>
        <p:nvSpPr>
          <p:cNvPr id="36" name="Line 23"/>
          <p:cNvSpPr>
            <a:spLocks noChangeShapeType="1"/>
          </p:cNvSpPr>
          <p:nvPr/>
        </p:nvSpPr>
        <p:spPr bwMode="auto">
          <a:xfrm flipV="1">
            <a:off x="5265680" y="5632148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2837759" y="5095255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②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2637064" y="1143000"/>
            <a:ext cx="5059136" cy="2935742"/>
            <a:chOff x="2913289" y="1407658"/>
            <a:chExt cx="5059136" cy="2935742"/>
          </a:xfrm>
        </p:grpSpPr>
        <p:sp>
          <p:nvSpPr>
            <p:cNvPr id="39" name="Rectangle 7"/>
            <p:cNvSpPr/>
            <p:nvPr/>
          </p:nvSpPr>
          <p:spPr>
            <a:xfrm>
              <a:off x="5279571" y="2158853"/>
              <a:ext cx="1418095" cy="1607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7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 smtClean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响应头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响应</a:t>
              </a:r>
              <a:r>
                <a:rPr lang="zh-CN" altLang="en-US" sz="2400" dirty="0" smtClean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体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Line 8"/>
            <p:cNvSpPr/>
            <p:nvPr/>
          </p:nvSpPr>
          <p:spPr>
            <a:xfrm>
              <a:off x="5279571" y="2995930"/>
              <a:ext cx="141809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" name="Rectangle 11"/>
            <p:cNvSpPr/>
            <p:nvPr/>
          </p:nvSpPr>
          <p:spPr>
            <a:xfrm>
              <a:off x="3537486" y="2158853"/>
              <a:ext cx="1689289" cy="1607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7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请求</a:t>
              </a: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servlet1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请求体</a:t>
              </a:r>
            </a:p>
          </p:txBody>
        </p:sp>
        <p:sp>
          <p:nvSpPr>
            <p:cNvPr id="43" name="Line 12"/>
            <p:cNvSpPr/>
            <p:nvPr/>
          </p:nvSpPr>
          <p:spPr>
            <a:xfrm>
              <a:off x="3537486" y="2995930"/>
              <a:ext cx="1689289" cy="119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" name="Text Box 18"/>
            <p:cNvSpPr txBox="1"/>
            <p:nvPr/>
          </p:nvSpPr>
          <p:spPr>
            <a:xfrm>
              <a:off x="3831771" y="1708744"/>
              <a:ext cx="1418095" cy="46091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7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request</a:t>
              </a:r>
            </a:p>
          </p:txBody>
        </p:sp>
        <p:sp>
          <p:nvSpPr>
            <p:cNvPr id="45" name="Text Box 19"/>
            <p:cNvSpPr txBox="1"/>
            <p:nvPr/>
          </p:nvSpPr>
          <p:spPr>
            <a:xfrm>
              <a:off x="5302417" y="1708744"/>
              <a:ext cx="1418095" cy="46091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7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response</a:t>
              </a:r>
            </a:p>
          </p:txBody>
        </p:sp>
        <p:sp>
          <p:nvSpPr>
            <p:cNvPr id="46" name="云形标注 50"/>
            <p:cNvSpPr/>
            <p:nvPr/>
          </p:nvSpPr>
          <p:spPr bwMode="auto">
            <a:xfrm>
              <a:off x="2913289" y="1407658"/>
              <a:ext cx="5059136" cy="2935742"/>
            </a:xfrm>
            <a:prstGeom prst="cloudCallout">
              <a:avLst>
                <a:gd name="adj1" fmla="val -46307"/>
                <a:gd name="adj2" fmla="val 55267"/>
              </a:avLst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Char char="•"/>
              </a:pPr>
              <a:endParaRPr kumimoji="0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419100" y="830580"/>
            <a:ext cx="8496300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7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algn="just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</a:rPr>
              <a:t>一、请求转发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重定向与转发</a:t>
            </a:r>
            <a:endParaRPr sz="2800" b="1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 bwMode="auto">
          <a:xfrm>
            <a:off x="419100" y="830580"/>
            <a:ext cx="8496300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algn="just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</a:rPr>
              <a:t>一、请求转发</a:t>
            </a:r>
          </a:p>
        </p:txBody>
      </p:sp>
      <p:pic>
        <p:nvPicPr>
          <p:cNvPr id="49" name="Picture 21" descr="compu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871" y="4346168"/>
            <a:ext cx="65314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servle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433" y="4796443"/>
            <a:ext cx="468563" cy="4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0" descr="mozill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61977"/>
            <a:ext cx="1228725" cy="940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3" name="文本框 52"/>
          <p:cNvSpPr txBox="1"/>
          <p:nvPr/>
        </p:nvSpPr>
        <p:spPr>
          <a:xfrm>
            <a:off x="13727" y="5717768"/>
            <a:ext cx="1524000" cy="43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/>
              <a:t>Web</a:t>
            </a:r>
            <a:r>
              <a:rPr lang="zh-CN" altLang="en-US" sz="2000" dirty="0"/>
              <a:t>浏览器</a:t>
            </a: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 flipV="1">
            <a:off x="1359572" y="5005977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 flipV="1">
            <a:off x="4495799" y="3501483"/>
            <a:ext cx="3611837" cy="18610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5" name="文本框 24"/>
          <p:cNvSpPr txBox="1"/>
          <p:nvPr/>
        </p:nvSpPr>
        <p:spPr>
          <a:xfrm>
            <a:off x="6097160" y="3826076"/>
            <a:ext cx="2755754" cy="50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rgbClr val="3B3BCD"/>
                </a:solidFill>
              </a:rPr>
              <a:t>执行</a:t>
            </a:r>
            <a:r>
              <a:rPr lang="en-US" altLang="zh-CN" sz="2400" dirty="0" err="1">
                <a:solidFill>
                  <a:srgbClr val="3B3BCD"/>
                </a:solidFill>
              </a:rPr>
              <a:t>forwoard</a:t>
            </a:r>
            <a:r>
              <a:rPr lang="zh-CN" altLang="en-US" sz="2400" dirty="0">
                <a:solidFill>
                  <a:srgbClr val="3B3BCD"/>
                </a:solidFill>
              </a:rPr>
              <a:t>命令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473250" y="4477796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①</a:t>
            </a:r>
          </a:p>
        </p:txBody>
      </p:sp>
      <p:sp>
        <p:nvSpPr>
          <p:cNvPr id="34" name="Cloud"/>
          <p:cNvSpPr>
            <a:spLocks noChangeAspect="1" noEditPoints="1" noChangeArrowheads="1"/>
          </p:cNvSpPr>
          <p:nvPr/>
        </p:nvSpPr>
        <p:spPr bwMode="auto">
          <a:xfrm>
            <a:off x="3424192" y="5355855"/>
            <a:ext cx="1711960" cy="54165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8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106651" tIns="53325" rIns="106651" bIns="53325"/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5389098" y="5169203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③</a:t>
            </a:r>
          </a:p>
        </p:txBody>
      </p:sp>
      <p:sp>
        <p:nvSpPr>
          <p:cNvPr id="36" name="Line 23"/>
          <p:cNvSpPr>
            <a:spLocks noChangeShapeType="1"/>
          </p:cNvSpPr>
          <p:nvPr/>
        </p:nvSpPr>
        <p:spPr bwMode="auto">
          <a:xfrm flipV="1">
            <a:off x="2796958" y="5607531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5941728" y="5366139"/>
            <a:ext cx="3164032" cy="540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service(</a:t>
            </a:r>
            <a:r>
              <a:rPr lang="en-US" altLang="zh-CN" dirty="0" err="1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request,response</a:t>
            </a: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黑体" charset="-122"/>
              <a:cs typeface="Times New Roman" panose="02020603050405020304" pitchFamily="18" charset="0"/>
            </a:endParaRPr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 flipV="1">
            <a:off x="5265680" y="5632148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cxnSp>
        <p:nvCxnSpPr>
          <p:cNvPr id="39" name="连接符: 肘形 38"/>
          <p:cNvCxnSpPr/>
          <p:nvPr/>
        </p:nvCxnSpPr>
        <p:spPr bwMode="auto">
          <a:xfrm rot="10800000">
            <a:off x="2402556" y="5791714"/>
            <a:ext cx="4949088" cy="133813"/>
          </a:xfrm>
          <a:prstGeom prst="bentConnector4">
            <a:avLst>
              <a:gd name="adj1" fmla="val -713"/>
              <a:gd name="adj2" fmla="val -359358"/>
            </a:avLst>
          </a:prstGeom>
          <a:ln w="762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28"/>
          <p:cNvSpPr>
            <a:spLocks noChangeArrowheads="1"/>
          </p:cNvSpPr>
          <p:nvPr/>
        </p:nvSpPr>
        <p:spPr bwMode="auto">
          <a:xfrm>
            <a:off x="2837759" y="5095255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②</a:t>
            </a:r>
          </a:p>
        </p:txBody>
      </p:sp>
      <p:sp>
        <p:nvSpPr>
          <p:cNvPr id="3" name="Rectangle 29"/>
          <p:cNvSpPr>
            <a:spLocks noChangeArrowheads="1"/>
          </p:cNvSpPr>
          <p:nvPr/>
        </p:nvSpPr>
        <p:spPr bwMode="auto">
          <a:xfrm>
            <a:off x="4299896" y="5925528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④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2637064" y="1143000"/>
            <a:ext cx="5059136" cy="2935742"/>
            <a:chOff x="2913289" y="1407658"/>
            <a:chExt cx="5059136" cy="2935742"/>
          </a:xfrm>
        </p:grpSpPr>
        <p:sp>
          <p:nvSpPr>
            <p:cNvPr id="4" name="Rectangle 7"/>
            <p:cNvSpPr/>
            <p:nvPr/>
          </p:nvSpPr>
          <p:spPr>
            <a:xfrm>
              <a:off x="5279571" y="2158853"/>
              <a:ext cx="1418095" cy="1607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响应</a:t>
              </a:r>
              <a:r>
                <a:rPr lang="zh-CN" altLang="en-US" sz="2400" dirty="0" smtClean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头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响应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体空</a:t>
              </a: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Line 8"/>
            <p:cNvSpPr/>
            <p:nvPr/>
          </p:nvSpPr>
          <p:spPr>
            <a:xfrm>
              <a:off x="5279571" y="2995930"/>
              <a:ext cx="141809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" name="Rectangle 11"/>
            <p:cNvSpPr/>
            <p:nvPr/>
          </p:nvSpPr>
          <p:spPr>
            <a:xfrm>
              <a:off x="3537486" y="2158853"/>
              <a:ext cx="1689289" cy="1607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请求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servlet2</a:t>
              </a: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请求体</a:t>
              </a:r>
            </a:p>
          </p:txBody>
        </p:sp>
        <p:sp>
          <p:nvSpPr>
            <p:cNvPr id="6" name="Line 12"/>
            <p:cNvSpPr/>
            <p:nvPr/>
          </p:nvSpPr>
          <p:spPr>
            <a:xfrm>
              <a:off x="3537486" y="2995930"/>
              <a:ext cx="1689289" cy="119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" name="Text Box 18"/>
            <p:cNvSpPr txBox="1"/>
            <p:nvPr/>
          </p:nvSpPr>
          <p:spPr>
            <a:xfrm>
              <a:off x="3831771" y="1708744"/>
              <a:ext cx="1418095" cy="46091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request</a:t>
              </a:r>
            </a:p>
          </p:txBody>
        </p:sp>
        <p:sp>
          <p:nvSpPr>
            <p:cNvPr id="15" name="Text Box 19"/>
            <p:cNvSpPr txBox="1"/>
            <p:nvPr/>
          </p:nvSpPr>
          <p:spPr>
            <a:xfrm>
              <a:off x="5302417" y="1708744"/>
              <a:ext cx="1418095" cy="46091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response</a:t>
              </a:r>
            </a:p>
          </p:txBody>
        </p:sp>
        <p:sp>
          <p:nvSpPr>
            <p:cNvPr id="16" name="云形标注 50"/>
            <p:cNvSpPr/>
            <p:nvPr/>
          </p:nvSpPr>
          <p:spPr bwMode="auto">
            <a:xfrm>
              <a:off x="2913289" y="1407658"/>
              <a:ext cx="5059136" cy="2935742"/>
            </a:xfrm>
            <a:prstGeom prst="cloudCallout">
              <a:avLst>
                <a:gd name="adj1" fmla="val -46307"/>
                <a:gd name="adj2" fmla="val 55267"/>
              </a:avLst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Char char="•"/>
              </a:pPr>
              <a:endParaRPr kumimoji="0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/>
      <p:bldP spid="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6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altLang="en-US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Servlet概述</a:t>
            </a:r>
            <a:endParaRPr lang="zh-CN" altLang="en-US" sz="2800" b="1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9" name="文本框 4"/>
          <p:cNvSpPr txBox="1"/>
          <p:nvPr/>
        </p:nvSpPr>
        <p:spPr>
          <a:xfrm>
            <a:off x="929005" y="930275"/>
            <a:ext cx="65341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Servlet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程序具备以下的基本功能：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93226" y="1687736"/>
            <a:ext cx="0" cy="1617232"/>
          </a:xfrm>
          <a:prstGeom prst="line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63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 l="-116602" t="-43714" r="-116602" b="-43714"/>
          </a:gradFill>
          <a:ln w="22225" cap="rnd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sm" len="sm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文本框 12"/>
          <p:cNvSpPr txBox="1">
            <a:spLocks noChangeArrowheads="1"/>
          </p:cNvSpPr>
          <p:nvPr/>
        </p:nvSpPr>
        <p:spPr bwMode="auto">
          <a:xfrm>
            <a:off x="285115" y="1796415"/>
            <a:ext cx="2493645" cy="10877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  <a:sym typeface="+mn-ea"/>
              </a:rPr>
              <a:t>获取客户端HTML的FORM表单提交的数据和URL后面的参数信息</a:t>
            </a:r>
            <a:endParaRPr lang="zh-CN" altLang="en-US" sz="18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文本框 23"/>
          <p:cNvSpPr txBox="1">
            <a:spLocks noChangeArrowheads="1"/>
          </p:cNvSpPr>
          <p:nvPr/>
        </p:nvSpPr>
        <p:spPr bwMode="auto">
          <a:xfrm>
            <a:off x="3884295" y="2128520"/>
            <a:ext cx="1696720" cy="7556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9pPr>
          </a:lstStyle>
          <a:p>
            <a:pPr indent="0" algn="l">
              <a:lnSpc>
                <a:spcPct val="120000"/>
              </a:lnSpc>
              <a:buNone/>
            </a:pP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  <a:sym typeface="+mn-ea"/>
              </a:rPr>
              <a:t>访问服务器端的文件系统</a:t>
            </a:r>
            <a:endParaRPr lang="zh-CN" altLang="en-US" sz="18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15" name="文本框 29"/>
          <p:cNvSpPr txBox="1">
            <a:spLocks noChangeArrowheads="1"/>
          </p:cNvSpPr>
          <p:nvPr/>
        </p:nvSpPr>
        <p:spPr bwMode="auto">
          <a:xfrm>
            <a:off x="5492750" y="5127625"/>
            <a:ext cx="2023110" cy="7556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9pPr>
          </a:lstStyle>
          <a:p>
            <a:pPr indent="0" algn="l">
              <a:lnSpc>
                <a:spcPct val="120000"/>
              </a:lnSpc>
              <a:buNone/>
            </a:pP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  <a:sym typeface="+mn-ea"/>
              </a:rPr>
              <a:t>连接数据库并开发基于数据库的应用</a:t>
            </a:r>
            <a:endParaRPr lang="zh-CN" altLang="en-US" sz="18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18" name="文本框 34"/>
          <p:cNvSpPr txBox="1">
            <a:spLocks noChangeArrowheads="1"/>
          </p:cNvSpPr>
          <p:nvPr/>
        </p:nvSpPr>
        <p:spPr bwMode="auto">
          <a:xfrm>
            <a:off x="7127875" y="2460625"/>
            <a:ext cx="1846580" cy="42354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9pPr>
          </a:lstStyle>
          <a:p>
            <a:pPr marL="0" lvl="1" indent="0" algn="l">
              <a:lnSpc>
                <a:spcPct val="120000"/>
              </a:lnSpc>
              <a:buNone/>
            </a:pP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  <a:sym typeface="+mn-ea"/>
              </a:rPr>
              <a:t>调用其他JAVA类</a:t>
            </a:r>
            <a:endParaRPr lang="zh-CN" altLang="en-US" sz="18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文本框 18"/>
          <p:cNvSpPr txBox="1">
            <a:spLocks noChangeArrowheads="1"/>
          </p:cNvSpPr>
          <p:nvPr/>
        </p:nvSpPr>
        <p:spPr bwMode="auto">
          <a:xfrm>
            <a:off x="2087245" y="5127625"/>
            <a:ext cx="1784350" cy="7556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9pPr>
          </a:lstStyle>
          <a:p>
            <a:pPr indent="0" algn="l">
              <a:lnSpc>
                <a:spcPct val="120000"/>
              </a:lnSpc>
              <a:buNone/>
            </a:pP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  <a:sym typeface="+mn-ea"/>
              </a:rPr>
              <a:t>创建和客户端的响应消息内容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</a:rPr>
              <a:t>文本</a:t>
            </a:r>
          </a:p>
        </p:txBody>
      </p:sp>
      <p:sp>
        <p:nvSpPr>
          <p:cNvPr id="1048649" name="椭圆 13"/>
          <p:cNvSpPr/>
          <p:nvPr/>
        </p:nvSpPr>
        <p:spPr>
          <a:xfrm>
            <a:off x="936625" y="2991485"/>
            <a:ext cx="865505" cy="866140"/>
          </a:xfrm>
          <a:prstGeom prst="ellipse">
            <a:avLst/>
          </a:prstGeom>
          <a:solidFill>
            <a:srgbClr val="5B9BD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8662" name="椭圆 14"/>
          <p:cNvSpPr/>
          <p:nvPr/>
        </p:nvSpPr>
        <p:spPr>
          <a:xfrm rot="18888730">
            <a:off x="2546985" y="4083050"/>
            <a:ext cx="866140" cy="865505"/>
          </a:xfrm>
          <a:prstGeom prst="ellipse">
            <a:avLst/>
          </a:prstGeom>
          <a:solidFill>
            <a:srgbClr val="5B9BD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8663" name="任意多边形 3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3500000" flipV="1">
            <a:off x="1772285" y="3926840"/>
            <a:ext cx="732790" cy="5334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solidFill>
            <a:srgbClr val="5B9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57" name="椭圆 16"/>
          <p:cNvSpPr/>
          <p:nvPr/>
        </p:nvSpPr>
        <p:spPr>
          <a:xfrm flipH="1">
            <a:off x="6071870" y="4082415"/>
            <a:ext cx="865505" cy="866140"/>
          </a:xfrm>
          <a:prstGeom prst="ellipse">
            <a:avLst/>
          </a:prstGeom>
          <a:solidFill>
            <a:srgbClr val="5B9BD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8661" name="椭圆 15"/>
          <p:cNvSpPr/>
          <p:nvPr/>
        </p:nvSpPr>
        <p:spPr>
          <a:xfrm flipH="1">
            <a:off x="4171950" y="2991485"/>
            <a:ext cx="865505" cy="866140"/>
          </a:xfrm>
          <a:prstGeom prst="ellipse">
            <a:avLst/>
          </a:prstGeom>
          <a:solidFill>
            <a:srgbClr val="5B9BD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8665" name="任意多边形 4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2784510" flipV="1">
            <a:off x="5136515" y="3903345"/>
            <a:ext cx="732790" cy="5334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solidFill>
            <a:srgbClr val="5B9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66" name="任意多边形 4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8083841">
            <a:off x="6881495" y="3792855"/>
            <a:ext cx="693420" cy="13398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solidFill>
            <a:srgbClr val="5B9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67" name="椭圆 55"/>
          <p:cNvSpPr/>
          <p:nvPr/>
        </p:nvSpPr>
        <p:spPr>
          <a:xfrm flipH="1">
            <a:off x="7638415" y="2991485"/>
            <a:ext cx="865505" cy="866140"/>
          </a:xfrm>
          <a:prstGeom prst="ellipse">
            <a:avLst/>
          </a:prstGeom>
          <a:solidFill>
            <a:srgbClr val="5B9BD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任意多边形 4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8083841">
            <a:off x="3334385" y="3812540"/>
            <a:ext cx="693420" cy="13398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solidFill>
            <a:srgbClr val="5B9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626" name="文本框 9"/>
          <p:cNvSpPr txBox="1"/>
          <p:nvPr/>
        </p:nvSpPr>
        <p:spPr>
          <a:xfrm>
            <a:off x="1168400" y="3185795"/>
            <a:ext cx="401955" cy="521970"/>
          </a:xfrm>
          <a:prstGeom prst="rect">
            <a:avLst/>
          </a:prstGeom>
          <a:solidFill>
            <a:srgbClr val="5B9BD5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26" name="文本框 9"/>
          <p:cNvSpPr txBox="1"/>
          <p:nvPr/>
        </p:nvSpPr>
        <p:spPr>
          <a:xfrm>
            <a:off x="2778760" y="4273550"/>
            <a:ext cx="401955" cy="521970"/>
          </a:xfrm>
          <a:prstGeom prst="rect">
            <a:avLst/>
          </a:prstGeom>
          <a:solidFill>
            <a:srgbClr val="5B9BD5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  <p:sp>
        <p:nvSpPr>
          <p:cNvPr id="27" name="文本框 9"/>
          <p:cNvSpPr txBox="1"/>
          <p:nvPr/>
        </p:nvSpPr>
        <p:spPr>
          <a:xfrm>
            <a:off x="4403725" y="3185795"/>
            <a:ext cx="401955" cy="521970"/>
          </a:xfrm>
          <a:prstGeom prst="rect">
            <a:avLst/>
          </a:prstGeom>
          <a:solidFill>
            <a:srgbClr val="5B9BD5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28" name="文本框 9"/>
          <p:cNvSpPr txBox="1"/>
          <p:nvPr/>
        </p:nvSpPr>
        <p:spPr>
          <a:xfrm>
            <a:off x="6303645" y="4273550"/>
            <a:ext cx="401955" cy="521970"/>
          </a:xfrm>
          <a:prstGeom prst="rect">
            <a:avLst/>
          </a:prstGeom>
          <a:solidFill>
            <a:srgbClr val="5B9BD5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29" name="文本框 9"/>
          <p:cNvSpPr txBox="1"/>
          <p:nvPr/>
        </p:nvSpPr>
        <p:spPr>
          <a:xfrm>
            <a:off x="7896225" y="3154045"/>
            <a:ext cx="401955" cy="521970"/>
          </a:xfrm>
          <a:prstGeom prst="rect">
            <a:avLst/>
          </a:prstGeom>
          <a:solidFill>
            <a:srgbClr val="5B9BD5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4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4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4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4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4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4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/>
      <p:bldP spid="12" grpId="0" bldLvl="0" animBg="1"/>
      <p:bldP spid="12" grpId="1"/>
      <p:bldP spid="15" grpId="0" bldLvl="0" animBg="1"/>
      <p:bldP spid="15" grpId="1"/>
      <p:bldP spid="18" grpId="0" bldLvl="0" animBg="1"/>
      <p:bldP spid="18" grpId="1"/>
      <p:bldP spid="25" grpId="0" bldLvl="0" animBg="1"/>
      <p:bldP spid="25" grpId="1"/>
      <p:bldP spid="1048649" grpId="0" animBg="1"/>
      <p:bldP spid="1048662" grpId="0" animBg="1"/>
      <p:bldP spid="1048663" grpId="0" animBg="1"/>
      <p:bldP spid="1048657" grpId="0" animBg="1"/>
      <p:bldP spid="1048661" grpId="0" animBg="1"/>
      <p:bldP spid="1048665" grpId="0" animBg="1"/>
      <p:bldP spid="1048666" grpId="0" animBg="1"/>
      <p:bldP spid="1048667" grpId="0" animBg="1"/>
      <p:bldP spid="17" grpId="0" animBg="1"/>
      <p:bldP spid="1048626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重定向与转发</a:t>
            </a:r>
            <a:endParaRPr sz="2800" b="1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9" name="Picture 21" descr="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871" y="4346168"/>
            <a:ext cx="65314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servl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433" y="4796443"/>
            <a:ext cx="468563" cy="4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0" descr="mozil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61977"/>
            <a:ext cx="1228725" cy="940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3" name="文本框 52"/>
          <p:cNvSpPr txBox="1"/>
          <p:nvPr/>
        </p:nvSpPr>
        <p:spPr>
          <a:xfrm>
            <a:off x="13727" y="5717768"/>
            <a:ext cx="1524000" cy="43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/>
              <a:t>Web</a:t>
            </a:r>
            <a:r>
              <a:rPr lang="zh-CN" altLang="en-US" sz="2000" dirty="0"/>
              <a:t>浏览器</a:t>
            </a: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 flipV="1">
            <a:off x="1359572" y="5005977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473250" y="4477796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①</a:t>
            </a:r>
          </a:p>
        </p:txBody>
      </p:sp>
      <p:sp>
        <p:nvSpPr>
          <p:cNvPr id="34" name="Cloud"/>
          <p:cNvSpPr>
            <a:spLocks noChangeAspect="1" noEditPoints="1" noChangeArrowheads="1"/>
          </p:cNvSpPr>
          <p:nvPr/>
        </p:nvSpPr>
        <p:spPr bwMode="auto">
          <a:xfrm>
            <a:off x="3424192" y="5355855"/>
            <a:ext cx="1711960" cy="54165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8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106651" tIns="53325" rIns="106651" bIns="53325"/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5389098" y="5169203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③</a:t>
            </a:r>
          </a:p>
        </p:txBody>
      </p:sp>
      <p:sp>
        <p:nvSpPr>
          <p:cNvPr id="36" name="Line 23"/>
          <p:cNvSpPr>
            <a:spLocks noChangeShapeType="1"/>
          </p:cNvSpPr>
          <p:nvPr/>
        </p:nvSpPr>
        <p:spPr bwMode="auto">
          <a:xfrm flipV="1">
            <a:off x="2796958" y="5607531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5941728" y="5366139"/>
            <a:ext cx="3164032" cy="540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service(</a:t>
            </a:r>
            <a:r>
              <a:rPr lang="en-US" altLang="zh-CN" dirty="0" err="1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request,response</a:t>
            </a: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黑体" charset="-122"/>
              <a:cs typeface="Times New Roman" panose="02020603050405020304" pitchFamily="18" charset="0"/>
            </a:endParaRPr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 flipV="1">
            <a:off x="5265680" y="5632148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cxnSp>
        <p:nvCxnSpPr>
          <p:cNvPr id="39" name="连接符: 肘形 38"/>
          <p:cNvCxnSpPr/>
          <p:nvPr/>
        </p:nvCxnSpPr>
        <p:spPr bwMode="auto">
          <a:xfrm rot="10800000">
            <a:off x="2402556" y="5791714"/>
            <a:ext cx="4949088" cy="133813"/>
          </a:xfrm>
          <a:prstGeom prst="bentConnector4">
            <a:avLst>
              <a:gd name="adj1" fmla="val -713"/>
              <a:gd name="adj2" fmla="val -359358"/>
            </a:avLst>
          </a:prstGeom>
          <a:ln w="762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2837759" y="5095255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②</a:t>
            </a:r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4299896" y="5925528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④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2637064" y="1143000"/>
            <a:ext cx="5059136" cy="2935742"/>
            <a:chOff x="2913289" y="1407658"/>
            <a:chExt cx="5059136" cy="2935742"/>
          </a:xfrm>
        </p:grpSpPr>
        <p:sp>
          <p:nvSpPr>
            <p:cNvPr id="57" name="Rectangle 7"/>
            <p:cNvSpPr/>
            <p:nvPr/>
          </p:nvSpPr>
          <p:spPr>
            <a:xfrm>
              <a:off x="5279571" y="2158853"/>
              <a:ext cx="1418095" cy="1607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7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响应</a:t>
              </a:r>
              <a:r>
                <a:rPr lang="zh-CN" altLang="en-US" sz="2400" dirty="0" smtClean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头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响应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体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空</a:t>
              </a: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Line 8"/>
            <p:cNvSpPr/>
            <p:nvPr/>
          </p:nvSpPr>
          <p:spPr>
            <a:xfrm>
              <a:off x="5279571" y="2995930"/>
              <a:ext cx="141809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" name="Rectangle 11"/>
            <p:cNvSpPr/>
            <p:nvPr/>
          </p:nvSpPr>
          <p:spPr>
            <a:xfrm>
              <a:off x="3537486" y="2158853"/>
              <a:ext cx="1689289" cy="1607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7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请求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servlet2</a:t>
              </a: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请求体</a:t>
              </a:r>
            </a:p>
          </p:txBody>
        </p:sp>
        <p:sp>
          <p:nvSpPr>
            <p:cNvPr id="60" name="Line 12"/>
            <p:cNvSpPr/>
            <p:nvPr/>
          </p:nvSpPr>
          <p:spPr>
            <a:xfrm>
              <a:off x="3537486" y="2995930"/>
              <a:ext cx="1689289" cy="119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" name="Text Box 18"/>
            <p:cNvSpPr txBox="1"/>
            <p:nvPr/>
          </p:nvSpPr>
          <p:spPr>
            <a:xfrm>
              <a:off x="3831771" y="1708744"/>
              <a:ext cx="1418095" cy="46091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7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request</a:t>
              </a:r>
            </a:p>
          </p:txBody>
        </p:sp>
        <p:sp>
          <p:nvSpPr>
            <p:cNvPr id="62" name="Text Box 19"/>
            <p:cNvSpPr txBox="1"/>
            <p:nvPr/>
          </p:nvSpPr>
          <p:spPr>
            <a:xfrm>
              <a:off x="5302417" y="1708744"/>
              <a:ext cx="1418095" cy="46091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7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response</a:t>
              </a:r>
            </a:p>
          </p:txBody>
        </p:sp>
        <p:sp>
          <p:nvSpPr>
            <p:cNvPr id="63" name="云形标注 50"/>
            <p:cNvSpPr/>
            <p:nvPr/>
          </p:nvSpPr>
          <p:spPr bwMode="auto">
            <a:xfrm>
              <a:off x="2913289" y="1407658"/>
              <a:ext cx="5059136" cy="2935742"/>
            </a:xfrm>
            <a:prstGeom prst="cloudCallout">
              <a:avLst>
                <a:gd name="adj1" fmla="val -46307"/>
                <a:gd name="adj2" fmla="val 55267"/>
              </a:avLst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Char char="•"/>
              </a:pPr>
              <a:endParaRPr kumimoji="0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5941728" y="4435716"/>
            <a:ext cx="3164032" cy="540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service(</a:t>
            </a:r>
            <a:r>
              <a:rPr lang="en-US" altLang="zh-CN" dirty="0" err="1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request,response</a:t>
            </a: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黑体" charset="-122"/>
              <a:cs typeface="Times New Roman" panose="02020603050405020304" pitchFamily="18" charset="0"/>
            </a:endParaRPr>
          </a:p>
        </p:txBody>
      </p:sp>
      <p:sp>
        <p:nvSpPr>
          <p:cNvPr id="41" name="Cloud"/>
          <p:cNvSpPr>
            <a:spLocks noChangeAspect="1" noEditPoints="1" noChangeArrowheads="1"/>
          </p:cNvSpPr>
          <p:nvPr/>
        </p:nvSpPr>
        <p:spPr bwMode="auto">
          <a:xfrm>
            <a:off x="3430956" y="4446471"/>
            <a:ext cx="1711960" cy="54165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8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106651" tIns="53325" rIns="106651" bIns="53325"/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2" name="Line 23"/>
          <p:cNvSpPr>
            <a:spLocks noChangeShapeType="1"/>
          </p:cNvSpPr>
          <p:nvPr/>
        </p:nvSpPr>
        <p:spPr bwMode="auto">
          <a:xfrm flipV="1">
            <a:off x="2762973" y="4746194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3" name="Line 23"/>
          <p:cNvSpPr>
            <a:spLocks noChangeShapeType="1"/>
          </p:cNvSpPr>
          <p:nvPr/>
        </p:nvSpPr>
        <p:spPr bwMode="auto">
          <a:xfrm flipV="1">
            <a:off x="5273973" y="4717299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2817372" y="4182907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⑤</a:t>
            </a:r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367108" y="4160664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⑥</a:t>
            </a:r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 bwMode="auto">
          <a:xfrm>
            <a:off x="419100" y="830580"/>
            <a:ext cx="8496300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7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algn="just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</a:rPr>
              <a:t>一、请求转发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重定向与转发</a:t>
            </a:r>
            <a:endParaRPr sz="2800" b="1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 bwMode="auto">
          <a:xfrm>
            <a:off x="419100" y="830580"/>
            <a:ext cx="8496300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algn="just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</a:rPr>
              <a:t>一、请求转发</a:t>
            </a:r>
          </a:p>
        </p:txBody>
      </p:sp>
      <p:pic>
        <p:nvPicPr>
          <p:cNvPr id="2" name="Picture 21" descr="compu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871" y="4346168"/>
            <a:ext cx="65314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servle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433" y="4796443"/>
            <a:ext cx="468563" cy="4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0" descr="mozill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61977"/>
            <a:ext cx="1228725" cy="940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3727" y="5717768"/>
            <a:ext cx="1524000" cy="43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/>
              <a:t>Web</a:t>
            </a:r>
            <a:r>
              <a:rPr lang="zh-CN" altLang="en-US" sz="2000" dirty="0"/>
              <a:t>浏览器</a:t>
            </a:r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 flipV="1">
            <a:off x="1359572" y="5005977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1473250" y="4477796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①</a:t>
            </a:r>
          </a:p>
        </p:txBody>
      </p:sp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>
            <a:off x="3424192" y="5355855"/>
            <a:ext cx="1711960" cy="54165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8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106651" tIns="53325" rIns="106651" bIns="53325"/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5389098" y="5169203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③</a:t>
            </a:r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 flipV="1">
            <a:off x="2796958" y="5607531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5941728" y="5366139"/>
            <a:ext cx="3164032" cy="540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service(</a:t>
            </a:r>
            <a:r>
              <a:rPr lang="en-US" altLang="zh-CN" dirty="0" err="1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request,response</a:t>
            </a: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黑体" charset="-122"/>
              <a:cs typeface="Times New Roman" panose="02020603050405020304" pitchFamily="18" charset="0"/>
            </a:endParaRPr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 flipV="1">
            <a:off x="5265680" y="5632148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cxnSp>
        <p:nvCxnSpPr>
          <p:cNvPr id="13" name="连接符: 肘形 38"/>
          <p:cNvCxnSpPr/>
          <p:nvPr/>
        </p:nvCxnSpPr>
        <p:spPr bwMode="auto">
          <a:xfrm rot="10800000">
            <a:off x="2402556" y="5791714"/>
            <a:ext cx="4949088" cy="133813"/>
          </a:xfrm>
          <a:prstGeom prst="bentConnector4">
            <a:avLst>
              <a:gd name="adj1" fmla="val -713"/>
              <a:gd name="adj2" fmla="val -359358"/>
            </a:avLst>
          </a:prstGeom>
          <a:ln w="762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2837759" y="5095255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②</a:t>
            </a:r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4299896" y="5925528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④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637064" y="1143000"/>
            <a:ext cx="5059136" cy="2935742"/>
            <a:chOff x="2913289" y="1407658"/>
            <a:chExt cx="5059136" cy="2935742"/>
          </a:xfrm>
        </p:grpSpPr>
        <p:sp>
          <p:nvSpPr>
            <p:cNvPr id="17" name="Rectangle 7"/>
            <p:cNvSpPr/>
            <p:nvPr/>
          </p:nvSpPr>
          <p:spPr>
            <a:xfrm>
              <a:off x="5279571" y="2158853"/>
              <a:ext cx="1418095" cy="1607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响应</a:t>
              </a:r>
              <a:r>
                <a:rPr lang="zh-CN" altLang="en-US" sz="2400" dirty="0" smtClean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头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响应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体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空</a:t>
              </a: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Line 8"/>
            <p:cNvSpPr/>
            <p:nvPr/>
          </p:nvSpPr>
          <p:spPr>
            <a:xfrm>
              <a:off x="5279571" y="2995930"/>
              <a:ext cx="141809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" name="Rectangle 11"/>
            <p:cNvSpPr/>
            <p:nvPr/>
          </p:nvSpPr>
          <p:spPr>
            <a:xfrm>
              <a:off x="3537486" y="2158853"/>
              <a:ext cx="1689289" cy="1607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请求</a:t>
              </a: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servlet2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请求体</a:t>
              </a:r>
            </a:p>
          </p:txBody>
        </p:sp>
        <p:sp>
          <p:nvSpPr>
            <p:cNvPr id="21" name="Line 12"/>
            <p:cNvSpPr/>
            <p:nvPr/>
          </p:nvSpPr>
          <p:spPr>
            <a:xfrm>
              <a:off x="3537486" y="2995930"/>
              <a:ext cx="1689289" cy="119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" name="Text Box 18"/>
            <p:cNvSpPr txBox="1"/>
            <p:nvPr/>
          </p:nvSpPr>
          <p:spPr>
            <a:xfrm>
              <a:off x="3831771" y="1708744"/>
              <a:ext cx="1418095" cy="46091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request</a:t>
              </a:r>
            </a:p>
          </p:txBody>
        </p:sp>
        <p:sp>
          <p:nvSpPr>
            <p:cNvPr id="23" name="Text Box 19"/>
            <p:cNvSpPr txBox="1"/>
            <p:nvPr/>
          </p:nvSpPr>
          <p:spPr>
            <a:xfrm>
              <a:off x="5302417" y="1708744"/>
              <a:ext cx="1418095" cy="46091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response</a:t>
              </a:r>
            </a:p>
          </p:txBody>
        </p:sp>
        <p:sp>
          <p:nvSpPr>
            <p:cNvPr id="24" name="云形标注 50"/>
            <p:cNvSpPr/>
            <p:nvPr/>
          </p:nvSpPr>
          <p:spPr bwMode="auto">
            <a:xfrm>
              <a:off x="2913289" y="1407658"/>
              <a:ext cx="5059136" cy="2935742"/>
            </a:xfrm>
            <a:prstGeom prst="cloudCallout">
              <a:avLst>
                <a:gd name="adj1" fmla="val -46307"/>
                <a:gd name="adj2" fmla="val 55267"/>
              </a:avLst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Char char="•"/>
              </a:pPr>
              <a:endParaRPr kumimoji="0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5941728" y="4435716"/>
            <a:ext cx="3164032" cy="540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service(</a:t>
            </a:r>
            <a:r>
              <a:rPr lang="en-US" altLang="zh-CN" dirty="0" err="1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request,response</a:t>
            </a: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黑体" charset="-122"/>
              <a:cs typeface="Times New Roman" panose="02020603050405020304" pitchFamily="18" charset="0"/>
            </a:endParaRPr>
          </a:p>
        </p:txBody>
      </p:sp>
      <p:sp>
        <p:nvSpPr>
          <p:cNvPr id="26" name="Cloud"/>
          <p:cNvSpPr>
            <a:spLocks noChangeAspect="1" noEditPoints="1" noChangeArrowheads="1"/>
          </p:cNvSpPr>
          <p:nvPr/>
        </p:nvSpPr>
        <p:spPr bwMode="auto">
          <a:xfrm>
            <a:off x="3430956" y="4446471"/>
            <a:ext cx="1711960" cy="54165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8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106651" tIns="53325" rIns="106651" bIns="53325"/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flipV="1">
            <a:off x="2762973" y="4746194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 flipV="1">
            <a:off x="5273973" y="4717299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2817372" y="4182907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⑤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367108" y="4160664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⑥</a:t>
            </a:r>
          </a:p>
        </p:txBody>
      </p:sp>
      <p:sp>
        <p:nvSpPr>
          <p:cNvPr id="46" name="Line 26"/>
          <p:cNvSpPr>
            <a:spLocks noChangeShapeType="1"/>
          </p:cNvSpPr>
          <p:nvPr/>
        </p:nvSpPr>
        <p:spPr bwMode="auto">
          <a:xfrm>
            <a:off x="4772025" y="3543300"/>
            <a:ext cx="2499664" cy="9789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7" name="文本框 46"/>
          <p:cNvSpPr txBox="1"/>
          <p:nvPr/>
        </p:nvSpPr>
        <p:spPr>
          <a:xfrm>
            <a:off x="6103907" y="3697758"/>
            <a:ext cx="1332139" cy="43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读取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重定向与转发</a:t>
            </a:r>
            <a:endParaRPr sz="2800" b="1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 bwMode="auto">
          <a:xfrm>
            <a:off x="419100" y="830580"/>
            <a:ext cx="8496300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algn="just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</a:rPr>
              <a:t>一、请求转发</a:t>
            </a:r>
          </a:p>
        </p:txBody>
      </p:sp>
      <p:pic>
        <p:nvPicPr>
          <p:cNvPr id="2" name="Picture 21" descr="compu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871" y="4346168"/>
            <a:ext cx="65314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servle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433" y="4796443"/>
            <a:ext cx="468563" cy="4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0" descr="mozill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61977"/>
            <a:ext cx="1228725" cy="940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3727" y="5717768"/>
            <a:ext cx="1524000" cy="43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/>
              <a:t>Web</a:t>
            </a:r>
            <a:r>
              <a:rPr lang="zh-CN" altLang="en-US" sz="2000" dirty="0"/>
              <a:t>浏览器</a:t>
            </a:r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 flipV="1">
            <a:off x="1359572" y="5005977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1473250" y="4477796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①</a:t>
            </a:r>
          </a:p>
        </p:txBody>
      </p:sp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>
            <a:off x="3424192" y="5355855"/>
            <a:ext cx="1711960" cy="54165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8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106651" tIns="53325" rIns="106651" bIns="53325"/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5389098" y="5169203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③</a:t>
            </a:r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 flipV="1">
            <a:off x="2796958" y="5607531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5941728" y="5366139"/>
            <a:ext cx="3164032" cy="540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service(</a:t>
            </a:r>
            <a:r>
              <a:rPr lang="en-US" altLang="zh-CN" dirty="0" err="1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request,response</a:t>
            </a: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黑体" charset="-122"/>
              <a:cs typeface="Times New Roman" panose="02020603050405020304" pitchFamily="18" charset="0"/>
            </a:endParaRPr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 flipV="1">
            <a:off x="5265680" y="5632148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cxnSp>
        <p:nvCxnSpPr>
          <p:cNvPr id="13" name="连接符: 肘形 38"/>
          <p:cNvCxnSpPr/>
          <p:nvPr/>
        </p:nvCxnSpPr>
        <p:spPr bwMode="auto">
          <a:xfrm rot="10800000">
            <a:off x="2402556" y="5791714"/>
            <a:ext cx="4949088" cy="133813"/>
          </a:xfrm>
          <a:prstGeom prst="bentConnector4">
            <a:avLst>
              <a:gd name="adj1" fmla="val -713"/>
              <a:gd name="adj2" fmla="val -359358"/>
            </a:avLst>
          </a:prstGeom>
          <a:ln w="762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2837759" y="5095255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②</a:t>
            </a:r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4299896" y="5925528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④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637064" y="1143000"/>
            <a:ext cx="5059136" cy="2935742"/>
            <a:chOff x="2913289" y="1407658"/>
            <a:chExt cx="5059136" cy="2935742"/>
          </a:xfrm>
        </p:grpSpPr>
        <p:sp>
          <p:nvSpPr>
            <p:cNvPr id="17" name="Rectangle 7"/>
            <p:cNvSpPr/>
            <p:nvPr/>
          </p:nvSpPr>
          <p:spPr>
            <a:xfrm>
              <a:off x="5279571" y="2158853"/>
              <a:ext cx="1418095" cy="1607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kumimoji="1"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响应头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kumimoji="1"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响应体</a:t>
              </a:r>
            </a:p>
          </p:txBody>
        </p:sp>
        <p:sp>
          <p:nvSpPr>
            <p:cNvPr id="19" name="Line 8"/>
            <p:cNvSpPr/>
            <p:nvPr/>
          </p:nvSpPr>
          <p:spPr>
            <a:xfrm>
              <a:off x="5279571" y="2995930"/>
              <a:ext cx="141809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" name="Rectangle 11"/>
            <p:cNvSpPr/>
            <p:nvPr/>
          </p:nvSpPr>
          <p:spPr>
            <a:xfrm>
              <a:off x="3537486" y="2158853"/>
              <a:ext cx="1689289" cy="1607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请求</a:t>
              </a: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servlet2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请求体</a:t>
              </a:r>
            </a:p>
          </p:txBody>
        </p:sp>
        <p:sp>
          <p:nvSpPr>
            <p:cNvPr id="21" name="Line 12"/>
            <p:cNvSpPr/>
            <p:nvPr/>
          </p:nvSpPr>
          <p:spPr>
            <a:xfrm>
              <a:off x="3537486" y="2995930"/>
              <a:ext cx="1689289" cy="119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" name="Text Box 18"/>
            <p:cNvSpPr txBox="1"/>
            <p:nvPr/>
          </p:nvSpPr>
          <p:spPr>
            <a:xfrm>
              <a:off x="3831771" y="1708744"/>
              <a:ext cx="1418095" cy="46091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request</a:t>
              </a:r>
            </a:p>
          </p:txBody>
        </p:sp>
        <p:sp>
          <p:nvSpPr>
            <p:cNvPr id="23" name="Text Box 19"/>
            <p:cNvSpPr txBox="1"/>
            <p:nvPr/>
          </p:nvSpPr>
          <p:spPr>
            <a:xfrm>
              <a:off x="5302417" y="1708744"/>
              <a:ext cx="1418095" cy="46091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response</a:t>
              </a:r>
            </a:p>
          </p:txBody>
        </p:sp>
        <p:sp>
          <p:nvSpPr>
            <p:cNvPr id="24" name="云形标注 50"/>
            <p:cNvSpPr/>
            <p:nvPr/>
          </p:nvSpPr>
          <p:spPr bwMode="auto">
            <a:xfrm>
              <a:off x="2913289" y="1407658"/>
              <a:ext cx="5059136" cy="2935742"/>
            </a:xfrm>
            <a:prstGeom prst="cloudCallout">
              <a:avLst>
                <a:gd name="adj1" fmla="val -46307"/>
                <a:gd name="adj2" fmla="val 55267"/>
              </a:avLst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Char char="•"/>
              </a:pPr>
              <a:endParaRPr kumimoji="0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5941728" y="4435716"/>
            <a:ext cx="3164032" cy="540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service(</a:t>
            </a:r>
            <a:r>
              <a:rPr lang="en-US" altLang="zh-CN" dirty="0" err="1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request,response</a:t>
            </a: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黑体" charset="-122"/>
              <a:cs typeface="Times New Roman" panose="02020603050405020304" pitchFamily="18" charset="0"/>
            </a:endParaRPr>
          </a:p>
        </p:txBody>
      </p:sp>
      <p:sp>
        <p:nvSpPr>
          <p:cNvPr id="26" name="Cloud"/>
          <p:cNvSpPr>
            <a:spLocks noChangeAspect="1" noEditPoints="1" noChangeArrowheads="1"/>
          </p:cNvSpPr>
          <p:nvPr/>
        </p:nvSpPr>
        <p:spPr bwMode="auto">
          <a:xfrm>
            <a:off x="3430956" y="4446471"/>
            <a:ext cx="1711960" cy="54165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8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106651" tIns="53325" rIns="106651" bIns="53325"/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flipV="1">
            <a:off x="2762973" y="4746194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 flipV="1">
            <a:off x="5273973" y="4717299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2817372" y="4182907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⑤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367108" y="4160664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⑥</a:t>
            </a:r>
          </a:p>
        </p:txBody>
      </p:sp>
      <p:sp>
        <p:nvSpPr>
          <p:cNvPr id="46" name="Line 26"/>
          <p:cNvSpPr>
            <a:spLocks noChangeShapeType="1"/>
          </p:cNvSpPr>
          <p:nvPr/>
        </p:nvSpPr>
        <p:spPr bwMode="auto">
          <a:xfrm>
            <a:off x="4772025" y="3543300"/>
            <a:ext cx="2499664" cy="9789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 flipH="1" flipV="1">
            <a:off x="5749506" y="3390824"/>
            <a:ext cx="2745506" cy="105564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8" name="文本框 47"/>
          <p:cNvSpPr txBox="1"/>
          <p:nvPr/>
        </p:nvSpPr>
        <p:spPr>
          <a:xfrm>
            <a:off x="6103907" y="3697758"/>
            <a:ext cx="1332139" cy="43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读取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7315200" y="3467435"/>
            <a:ext cx="1332139" cy="43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写入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重定向与转发</a:t>
            </a:r>
            <a:endParaRPr sz="2800" b="1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 bwMode="auto">
          <a:xfrm>
            <a:off x="419100" y="830580"/>
            <a:ext cx="8496300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algn="just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</a:rPr>
              <a:t>一、请求转发</a:t>
            </a:r>
          </a:p>
        </p:txBody>
      </p:sp>
      <p:pic>
        <p:nvPicPr>
          <p:cNvPr id="2" name="Picture 21" descr="compu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871" y="4346168"/>
            <a:ext cx="65314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servle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433" y="4796443"/>
            <a:ext cx="468563" cy="4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0" descr="mozill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61977"/>
            <a:ext cx="1228725" cy="940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3727" y="5717768"/>
            <a:ext cx="1524000" cy="43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/>
              <a:t>Web</a:t>
            </a:r>
            <a:r>
              <a:rPr lang="zh-CN" altLang="en-US" sz="2000" dirty="0"/>
              <a:t>浏览器</a:t>
            </a:r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 flipV="1">
            <a:off x="1359572" y="5005977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1473250" y="4477796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①</a:t>
            </a:r>
          </a:p>
        </p:txBody>
      </p:sp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>
            <a:off x="3424192" y="5355855"/>
            <a:ext cx="1711960" cy="54165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8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106651" tIns="53325" rIns="106651" bIns="53325"/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5389098" y="5169203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③</a:t>
            </a:r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 flipV="1">
            <a:off x="2796958" y="5607531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5941728" y="5366139"/>
            <a:ext cx="3164032" cy="540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service(</a:t>
            </a:r>
            <a:r>
              <a:rPr lang="en-US" altLang="zh-CN" dirty="0" err="1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request,response</a:t>
            </a: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黑体" charset="-122"/>
              <a:cs typeface="Times New Roman" panose="02020603050405020304" pitchFamily="18" charset="0"/>
            </a:endParaRPr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 flipV="1">
            <a:off x="5265680" y="5632148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cxnSp>
        <p:nvCxnSpPr>
          <p:cNvPr id="13" name="连接符: 肘形 38"/>
          <p:cNvCxnSpPr/>
          <p:nvPr/>
        </p:nvCxnSpPr>
        <p:spPr bwMode="auto">
          <a:xfrm rot="10800000">
            <a:off x="2402556" y="5791714"/>
            <a:ext cx="4949088" cy="133813"/>
          </a:xfrm>
          <a:prstGeom prst="bentConnector4">
            <a:avLst>
              <a:gd name="adj1" fmla="val -713"/>
              <a:gd name="adj2" fmla="val -359358"/>
            </a:avLst>
          </a:prstGeom>
          <a:ln w="762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2837759" y="5095255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②</a:t>
            </a:r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4299896" y="5925528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④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637064" y="1143000"/>
            <a:ext cx="5059136" cy="2935742"/>
            <a:chOff x="2913289" y="1407658"/>
            <a:chExt cx="5059136" cy="2935742"/>
          </a:xfrm>
        </p:grpSpPr>
        <p:sp>
          <p:nvSpPr>
            <p:cNvPr id="17" name="Rectangle 7"/>
            <p:cNvSpPr/>
            <p:nvPr/>
          </p:nvSpPr>
          <p:spPr>
            <a:xfrm>
              <a:off x="5279571" y="2158853"/>
              <a:ext cx="1418095" cy="1607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kumimoji="1"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响应头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kumimoji="1"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响应体</a:t>
              </a:r>
            </a:p>
          </p:txBody>
        </p:sp>
        <p:sp>
          <p:nvSpPr>
            <p:cNvPr id="19" name="Line 8"/>
            <p:cNvSpPr/>
            <p:nvPr/>
          </p:nvSpPr>
          <p:spPr>
            <a:xfrm>
              <a:off x="5279571" y="2995930"/>
              <a:ext cx="141809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" name="Rectangle 11"/>
            <p:cNvSpPr/>
            <p:nvPr/>
          </p:nvSpPr>
          <p:spPr>
            <a:xfrm>
              <a:off x="3537486" y="2158853"/>
              <a:ext cx="1689289" cy="1607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请求</a:t>
              </a: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servlet2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请求体</a:t>
              </a:r>
            </a:p>
          </p:txBody>
        </p:sp>
        <p:sp>
          <p:nvSpPr>
            <p:cNvPr id="21" name="Line 12"/>
            <p:cNvSpPr/>
            <p:nvPr/>
          </p:nvSpPr>
          <p:spPr>
            <a:xfrm>
              <a:off x="3537486" y="2995930"/>
              <a:ext cx="1689289" cy="119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" name="Text Box 18"/>
            <p:cNvSpPr txBox="1"/>
            <p:nvPr/>
          </p:nvSpPr>
          <p:spPr>
            <a:xfrm>
              <a:off x="3831771" y="1708744"/>
              <a:ext cx="1418095" cy="46091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request</a:t>
              </a:r>
            </a:p>
          </p:txBody>
        </p:sp>
        <p:sp>
          <p:nvSpPr>
            <p:cNvPr id="23" name="Text Box 19"/>
            <p:cNvSpPr txBox="1"/>
            <p:nvPr/>
          </p:nvSpPr>
          <p:spPr>
            <a:xfrm>
              <a:off x="5302417" y="1708744"/>
              <a:ext cx="1418095" cy="46091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response</a:t>
              </a:r>
            </a:p>
          </p:txBody>
        </p:sp>
        <p:sp>
          <p:nvSpPr>
            <p:cNvPr id="24" name="云形标注 50"/>
            <p:cNvSpPr/>
            <p:nvPr/>
          </p:nvSpPr>
          <p:spPr bwMode="auto">
            <a:xfrm>
              <a:off x="2913289" y="1407658"/>
              <a:ext cx="5059136" cy="2935742"/>
            </a:xfrm>
            <a:prstGeom prst="cloudCallout">
              <a:avLst>
                <a:gd name="adj1" fmla="val -46307"/>
                <a:gd name="adj2" fmla="val 55267"/>
              </a:avLst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Char char="•"/>
              </a:pPr>
              <a:endParaRPr kumimoji="0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5941728" y="4435716"/>
            <a:ext cx="3164032" cy="540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service(</a:t>
            </a:r>
            <a:r>
              <a:rPr lang="en-US" altLang="zh-CN" dirty="0" err="1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request,response</a:t>
            </a: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黑体" charset="-122"/>
              <a:cs typeface="Times New Roman" panose="02020603050405020304" pitchFamily="18" charset="0"/>
            </a:endParaRPr>
          </a:p>
        </p:txBody>
      </p:sp>
      <p:sp>
        <p:nvSpPr>
          <p:cNvPr id="26" name="Cloud"/>
          <p:cNvSpPr>
            <a:spLocks noChangeAspect="1" noEditPoints="1" noChangeArrowheads="1"/>
          </p:cNvSpPr>
          <p:nvPr/>
        </p:nvSpPr>
        <p:spPr bwMode="auto">
          <a:xfrm>
            <a:off x="3430956" y="4446471"/>
            <a:ext cx="1711960" cy="54165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8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106651" tIns="53325" rIns="106651" bIns="53325"/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flipV="1">
            <a:off x="2762973" y="4746194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 flipV="1">
            <a:off x="5273973" y="4717299"/>
            <a:ext cx="667983" cy="63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2817372" y="4182907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⑤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367108" y="4160664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⑥</a:t>
            </a:r>
          </a:p>
        </p:txBody>
      </p:sp>
      <p:cxnSp>
        <p:nvCxnSpPr>
          <p:cNvPr id="64" name="连接符: 肘形 39"/>
          <p:cNvCxnSpPr/>
          <p:nvPr/>
        </p:nvCxnSpPr>
        <p:spPr bwMode="auto">
          <a:xfrm rot="16200000" flipV="1">
            <a:off x="4913820" y="1825791"/>
            <a:ext cx="89548" cy="5130301"/>
          </a:xfrm>
          <a:prstGeom prst="bentConnector3">
            <a:avLst>
              <a:gd name="adj1" fmla="val 523338"/>
            </a:avLst>
          </a:prstGeom>
          <a:ln w="762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29"/>
          <p:cNvSpPr>
            <a:spLocks noChangeArrowheads="1"/>
          </p:cNvSpPr>
          <p:nvPr/>
        </p:nvSpPr>
        <p:spPr bwMode="auto">
          <a:xfrm>
            <a:off x="4715007" y="3437560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⑦</a:t>
            </a:r>
          </a:p>
        </p:txBody>
      </p:sp>
      <p:sp>
        <p:nvSpPr>
          <p:cNvPr id="66" name="Line 23"/>
          <p:cNvSpPr>
            <a:spLocks noChangeShapeType="1"/>
          </p:cNvSpPr>
          <p:nvPr/>
        </p:nvSpPr>
        <p:spPr bwMode="auto">
          <a:xfrm flipH="1" flipV="1">
            <a:off x="1359572" y="5317839"/>
            <a:ext cx="630461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1482041" y="5333593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ldLvl="0" animBg="1"/>
      <p:bldP spid="67" grpId="0" bldLvl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重定向与转发</a:t>
            </a:r>
            <a:endParaRPr sz="2800" b="1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 bwMode="auto">
          <a:xfrm>
            <a:off x="419100" y="830580"/>
            <a:ext cx="8496300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algn="just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</a:rPr>
              <a:t>二、重定向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008740" y="1339722"/>
            <a:ext cx="653143" cy="1371600"/>
            <a:chOff x="2067142" y="1281181"/>
            <a:chExt cx="653143" cy="1371600"/>
          </a:xfrm>
        </p:grpSpPr>
        <p:pic>
          <p:nvPicPr>
            <p:cNvPr id="49" name="Picture 21" descr="comput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7142" y="1281181"/>
              <a:ext cx="653143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5" descr="servlet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8273" y="1872125"/>
              <a:ext cx="468563" cy="47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Cloud"/>
          <p:cNvSpPr>
            <a:spLocks noChangeAspect="1" noEditPoints="1" noChangeArrowheads="1"/>
          </p:cNvSpPr>
          <p:nvPr/>
        </p:nvSpPr>
        <p:spPr bwMode="auto">
          <a:xfrm>
            <a:off x="3358699" y="1682565"/>
            <a:ext cx="1711960" cy="54165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8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106651" tIns="53325" rIns="106651" bIns="53325"/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0" y="3174047"/>
            <a:ext cx="1524000" cy="1399679"/>
            <a:chOff x="0" y="2958782"/>
            <a:chExt cx="1524000" cy="1399679"/>
          </a:xfrm>
        </p:grpSpPr>
        <p:pic>
          <p:nvPicPr>
            <p:cNvPr id="51" name="Picture 20" descr="mozilla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47" y="2958782"/>
              <a:ext cx="1228725" cy="940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3" name="文本框 52"/>
            <p:cNvSpPr txBox="1"/>
            <p:nvPr/>
          </p:nvSpPr>
          <p:spPr>
            <a:xfrm>
              <a:off x="0" y="3921931"/>
              <a:ext cx="1524000" cy="436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2000" dirty="0"/>
                <a:t>Web</a:t>
              </a:r>
              <a:r>
                <a:rPr lang="zh-CN" altLang="en-US" sz="2000" dirty="0"/>
                <a:t>浏览器</a:t>
              </a:r>
            </a:p>
          </p:txBody>
        </p:sp>
      </p:grpSp>
      <p:sp>
        <p:nvSpPr>
          <p:cNvPr id="32" name="Line 23"/>
          <p:cNvSpPr>
            <a:spLocks noChangeShapeType="1"/>
          </p:cNvSpPr>
          <p:nvPr/>
        </p:nvSpPr>
        <p:spPr bwMode="auto">
          <a:xfrm flipV="1">
            <a:off x="999926" y="2447182"/>
            <a:ext cx="877134" cy="51981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3" name="Line 23"/>
          <p:cNvSpPr>
            <a:spLocks noChangeShapeType="1"/>
          </p:cNvSpPr>
          <p:nvPr/>
        </p:nvSpPr>
        <p:spPr bwMode="auto">
          <a:xfrm flipV="1">
            <a:off x="2690716" y="1953824"/>
            <a:ext cx="667983" cy="63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5803029" y="1606926"/>
            <a:ext cx="3164032" cy="540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service(</a:t>
            </a:r>
            <a:r>
              <a:rPr lang="en-US" altLang="zh-CN" dirty="0" err="1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request,response</a:t>
            </a: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黑体" charset="-122"/>
              <a:cs typeface="Times New Roman" panose="02020603050405020304" pitchFamily="18" charset="0"/>
            </a:endParaRPr>
          </a:p>
        </p:txBody>
      </p:sp>
      <p:sp>
        <p:nvSpPr>
          <p:cNvPr id="35" name="Line 23"/>
          <p:cNvSpPr>
            <a:spLocks noChangeShapeType="1"/>
          </p:cNvSpPr>
          <p:nvPr/>
        </p:nvSpPr>
        <p:spPr bwMode="auto">
          <a:xfrm flipV="1">
            <a:off x="5115996" y="1924790"/>
            <a:ext cx="667983" cy="63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1129827" y="2195963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①</a:t>
            </a:r>
          </a:p>
        </p:txBody>
      </p:sp>
      <p:sp>
        <p:nvSpPr>
          <p:cNvPr id="56" name="Rectangle 28"/>
          <p:cNvSpPr>
            <a:spLocks noChangeArrowheads="1"/>
          </p:cNvSpPr>
          <p:nvPr/>
        </p:nvSpPr>
        <p:spPr bwMode="auto">
          <a:xfrm>
            <a:off x="2819240" y="1417132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②</a:t>
            </a:r>
          </a:p>
        </p:txBody>
      </p:sp>
      <p:sp>
        <p:nvSpPr>
          <p:cNvPr id="57" name="Rectangle 34"/>
          <p:cNvSpPr>
            <a:spLocks noChangeArrowheads="1"/>
          </p:cNvSpPr>
          <p:nvPr/>
        </p:nvSpPr>
        <p:spPr bwMode="auto">
          <a:xfrm>
            <a:off x="5194349" y="1380581"/>
            <a:ext cx="441325" cy="47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③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3886199" y="2639587"/>
            <a:ext cx="5126954" cy="1690478"/>
            <a:chOff x="2661882" y="2163037"/>
            <a:chExt cx="5138787" cy="1690478"/>
          </a:xfrm>
        </p:grpSpPr>
        <p:grpSp>
          <p:nvGrpSpPr>
            <p:cNvPr id="37" name="组合 36"/>
            <p:cNvGrpSpPr/>
            <p:nvPr/>
          </p:nvGrpSpPr>
          <p:grpSpPr>
            <a:xfrm>
              <a:off x="2661882" y="2163037"/>
              <a:ext cx="5138787" cy="1690478"/>
              <a:chOff x="6160781" y="1781443"/>
              <a:chExt cx="5203809" cy="3071875"/>
            </a:xfrm>
          </p:grpSpPr>
          <p:sp>
            <p:nvSpPr>
              <p:cNvPr id="42" name="Text Box 18"/>
              <p:cNvSpPr txBox="1"/>
              <p:nvPr/>
            </p:nvSpPr>
            <p:spPr>
              <a:xfrm>
                <a:off x="6927384" y="2184074"/>
                <a:ext cx="3111448" cy="174131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ts val="1100"/>
                  </a:lnSpc>
                  <a:spcBef>
                    <a:spcPct val="50000"/>
                  </a:spcBef>
                  <a:buNone/>
                </a:pP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    request</a:t>
                </a:r>
              </a:p>
              <a:p>
                <a:pPr marL="0" lvl="0" indent="0" eaLnBrk="1" hangingPunct="1">
                  <a:lnSpc>
                    <a:spcPts val="1500"/>
                  </a:lnSpc>
                  <a:spcBef>
                    <a:spcPct val="50000"/>
                  </a:spcBef>
                  <a:buNone/>
                </a:pPr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请求</a:t>
                </a: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servlet1</a:t>
                </a:r>
              </a:p>
              <a:p>
                <a:pPr marL="0" lvl="0" indent="0" eaLnBrk="1" hangingPunct="1">
                  <a:lnSpc>
                    <a:spcPts val="1500"/>
                  </a:lnSpc>
                  <a:spcBef>
                    <a:spcPct val="50000"/>
                  </a:spcBef>
                  <a:buNone/>
                </a:pPr>
                <a:r>
                  <a:rPr lang="zh-CN" altLang="en-US" sz="2000" dirty="0">
                    <a:latin typeface="+mj-ea"/>
                    <a:ea typeface="+mj-ea"/>
                  </a:rPr>
                  <a:t>   </a:t>
                </a:r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请求体</a:t>
                </a:r>
                <a:endPara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3" name="Text Box 19"/>
              <p:cNvSpPr txBox="1"/>
              <p:nvPr/>
            </p:nvSpPr>
            <p:spPr>
              <a:xfrm>
                <a:off x="8695476" y="2089550"/>
                <a:ext cx="1803614" cy="18456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ts val="1600"/>
                  </a:lnSpc>
                  <a:spcBef>
                    <a:spcPct val="50000"/>
                  </a:spcBef>
                  <a:buNone/>
                </a:pP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   response</a:t>
                </a:r>
              </a:p>
              <a:p>
                <a:pPr marL="0" lvl="0" indent="0" eaLnBrk="1" hangingPunct="1">
                  <a:lnSpc>
                    <a:spcPts val="1600"/>
                  </a:lnSpc>
                  <a:spcBef>
                    <a:spcPct val="50000"/>
                  </a:spcBef>
                  <a:buNone/>
                </a:pPr>
                <a:r>
                  <a:rPr lang="zh-CN" altLang="en-US" sz="2000" dirty="0">
                    <a:latin typeface="+mj-ea"/>
                    <a:ea typeface="+mj-ea"/>
                  </a:rPr>
                  <a:t>  </a:t>
                </a:r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响应头空</a:t>
                </a:r>
                <a:endPara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endParaRPr>
              </a:p>
              <a:p>
                <a:pPr marL="0" lvl="0" indent="0" eaLnBrk="1" hangingPunct="1">
                  <a:lnSpc>
                    <a:spcPts val="1600"/>
                  </a:lnSpc>
                  <a:spcBef>
                    <a:spcPct val="50000"/>
                  </a:spcBef>
                  <a:buNone/>
                </a:pPr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  响应体空</a:t>
                </a:r>
                <a:endPara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4" name="云形标注 50"/>
              <p:cNvSpPr/>
              <p:nvPr/>
            </p:nvSpPr>
            <p:spPr bwMode="auto">
              <a:xfrm>
                <a:off x="6160781" y="1781443"/>
                <a:ext cx="5203809" cy="3071875"/>
              </a:xfrm>
              <a:prstGeom prst="cloudCallout">
                <a:avLst>
                  <a:gd name="adj1" fmla="val -73576"/>
                  <a:gd name="adj2" fmla="val -66484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25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3358698" y="2585916"/>
              <a:ext cx="1792138" cy="756949"/>
              <a:chOff x="3358698" y="2585916"/>
              <a:chExt cx="1792138" cy="756949"/>
            </a:xfrm>
          </p:grpSpPr>
          <p:sp>
            <p:nvSpPr>
              <p:cNvPr id="39" name="矩形 38"/>
              <p:cNvSpPr/>
              <p:nvPr/>
            </p:nvSpPr>
            <p:spPr bwMode="auto">
              <a:xfrm>
                <a:off x="3358698" y="2585916"/>
                <a:ext cx="1792138" cy="756949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25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 bwMode="auto">
              <a:xfrm>
                <a:off x="3358699" y="2951342"/>
                <a:ext cx="1641284" cy="0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4971773" y="2589500"/>
              <a:ext cx="1836089" cy="753365"/>
              <a:chOff x="4971773" y="2589500"/>
              <a:chExt cx="1836089" cy="753365"/>
            </a:xfrm>
          </p:grpSpPr>
          <p:sp>
            <p:nvSpPr>
              <p:cNvPr id="45" name="矩形 44"/>
              <p:cNvSpPr/>
              <p:nvPr/>
            </p:nvSpPr>
            <p:spPr bwMode="auto">
              <a:xfrm>
                <a:off x="5150836" y="2589500"/>
                <a:ext cx="1657026" cy="753365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25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cxnSp>
            <p:nvCxnSpPr>
              <p:cNvPr id="46" name="直接连接符 45"/>
              <p:cNvCxnSpPr>
                <a:endCxn id="45" idx="3"/>
              </p:cNvCxnSpPr>
              <p:nvPr/>
            </p:nvCxnSpPr>
            <p:spPr bwMode="auto">
              <a:xfrm>
                <a:off x="4971773" y="2951342"/>
                <a:ext cx="1836089" cy="14841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55" grpId="0" bldLvl="0" animBg="1"/>
      <p:bldP spid="56" grpId="0" bldLvl="0" animBg="1"/>
      <p:bldP spid="57" grpId="0" bldLvl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重定向与转发</a:t>
            </a:r>
            <a:endParaRPr sz="2800" b="1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 bwMode="auto">
          <a:xfrm>
            <a:off x="419100" y="830580"/>
            <a:ext cx="8496300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algn="just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</a:rPr>
              <a:t>二、重定向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008740" y="1339722"/>
            <a:ext cx="653143" cy="1371600"/>
            <a:chOff x="2067142" y="1281181"/>
            <a:chExt cx="653143" cy="1371600"/>
          </a:xfrm>
        </p:grpSpPr>
        <p:pic>
          <p:nvPicPr>
            <p:cNvPr id="49" name="Picture 21" descr="comput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7142" y="1281181"/>
              <a:ext cx="653143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5" descr="servlet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8273" y="1872125"/>
              <a:ext cx="468563" cy="47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Cloud"/>
          <p:cNvSpPr>
            <a:spLocks noChangeAspect="1" noEditPoints="1" noChangeArrowheads="1"/>
          </p:cNvSpPr>
          <p:nvPr/>
        </p:nvSpPr>
        <p:spPr bwMode="auto">
          <a:xfrm>
            <a:off x="3358699" y="1682565"/>
            <a:ext cx="1711960" cy="54165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8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106651" tIns="53325" rIns="106651" bIns="53325"/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3174047"/>
            <a:ext cx="1524000" cy="1399679"/>
            <a:chOff x="0" y="2958782"/>
            <a:chExt cx="1524000" cy="1399679"/>
          </a:xfrm>
        </p:grpSpPr>
        <p:pic>
          <p:nvPicPr>
            <p:cNvPr id="51" name="Picture 20" descr="mozilla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47" y="2958782"/>
              <a:ext cx="1228725" cy="940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3" name="文本框 52"/>
            <p:cNvSpPr txBox="1"/>
            <p:nvPr/>
          </p:nvSpPr>
          <p:spPr>
            <a:xfrm>
              <a:off x="0" y="3921931"/>
              <a:ext cx="1524000" cy="436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2000" dirty="0"/>
                <a:t>Web</a:t>
              </a:r>
              <a:r>
                <a:rPr lang="zh-CN" altLang="en-US" sz="2000" dirty="0"/>
                <a:t>浏览器</a:t>
              </a:r>
            </a:p>
          </p:txBody>
        </p:sp>
      </p:grpSp>
      <p:sp>
        <p:nvSpPr>
          <p:cNvPr id="18" name="Line 23"/>
          <p:cNvSpPr>
            <a:spLocks noChangeShapeType="1"/>
          </p:cNvSpPr>
          <p:nvPr/>
        </p:nvSpPr>
        <p:spPr bwMode="auto">
          <a:xfrm flipV="1">
            <a:off x="999926" y="2447182"/>
            <a:ext cx="877134" cy="51981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 flipV="1">
            <a:off x="2690716" y="1953824"/>
            <a:ext cx="667983" cy="63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5803029" y="1606926"/>
            <a:ext cx="3164032" cy="540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service(</a:t>
            </a:r>
            <a:r>
              <a:rPr lang="en-US" altLang="zh-CN" dirty="0" err="1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request,response</a:t>
            </a: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黑体" charset="-122"/>
              <a:cs typeface="Times New Roman" panose="02020603050405020304" pitchFamily="18" charset="0"/>
            </a:endParaRP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V="1">
            <a:off x="5115996" y="1924790"/>
            <a:ext cx="667983" cy="63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3886199" y="2639587"/>
            <a:ext cx="5126954" cy="1690478"/>
            <a:chOff x="2661882" y="2163037"/>
            <a:chExt cx="5138787" cy="1690478"/>
          </a:xfrm>
        </p:grpSpPr>
        <p:grpSp>
          <p:nvGrpSpPr>
            <p:cNvPr id="41" name="组合 40"/>
            <p:cNvGrpSpPr/>
            <p:nvPr/>
          </p:nvGrpSpPr>
          <p:grpSpPr>
            <a:xfrm>
              <a:off x="2661882" y="2163037"/>
              <a:ext cx="5138787" cy="1690478"/>
              <a:chOff x="6160781" y="1781443"/>
              <a:chExt cx="5203809" cy="3071875"/>
            </a:xfrm>
          </p:grpSpPr>
          <p:sp>
            <p:nvSpPr>
              <p:cNvPr id="46" name="Text Box 18"/>
              <p:cNvSpPr txBox="1"/>
              <p:nvPr/>
            </p:nvSpPr>
            <p:spPr>
              <a:xfrm>
                <a:off x="6927384" y="2184074"/>
                <a:ext cx="3111448" cy="174131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ts val="1100"/>
                  </a:lnSpc>
                  <a:spcBef>
                    <a:spcPct val="50000"/>
                  </a:spcBef>
                  <a:buNone/>
                </a:pP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    request</a:t>
                </a:r>
              </a:p>
              <a:p>
                <a:pPr marL="0" lvl="0" indent="0" eaLnBrk="1" hangingPunct="1">
                  <a:lnSpc>
                    <a:spcPts val="1500"/>
                  </a:lnSpc>
                  <a:spcBef>
                    <a:spcPct val="50000"/>
                  </a:spcBef>
                  <a:buNone/>
                </a:pPr>
                <a:r>
                  <a:rPr lang="zh-CN" altLang="en-US" sz="2000" dirty="0">
                    <a:solidFill>
                      <a:srgbClr val="779B5E"/>
                    </a:solidFill>
                    <a:latin typeface="+mj-ea"/>
                    <a:ea typeface="+mj-ea"/>
                  </a:rPr>
                  <a:t>请求</a:t>
                </a:r>
                <a:r>
                  <a:rPr lang="en-US" altLang="zh-CN" sz="2000" dirty="0" smtClean="0">
                    <a:solidFill>
                      <a:srgbClr val="779B5E"/>
                    </a:solidFill>
                    <a:latin typeface="+mj-ea"/>
                    <a:ea typeface="+mj-ea"/>
                  </a:rPr>
                  <a:t>servlet1</a:t>
                </a:r>
              </a:p>
              <a:p>
                <a:pPr marL="0" lvl="0" indent="0" eaLnBrk="1" hangingPunct="1">
                  <a:lnSpc>
                    <a:spcPts val="1500"/>
                  </a:lnSpc>
                  <a:spcBef>
                    <a:spcPct val="50000"/>
                  </a:spcBef>
                  <a:buNone/>
                </a:pPr>
                <a:r>
                  <a:rPr lang="zh-CN" altLang="en-US" sz="2000" dirty="0" smtClean="0">
                    <a:latin typeface="+mj-ea"/>
                    <a:ea typeface="+mj-ea"/>
                  </a:rPr>
                  <a:t>   </a:t>
                </a:r>
                <a:r>
                  <a:rPr lang="zh-CN" alt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请求体</a:t>
                </a:r>
                <a:endPara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7" name="Text Box 19"/>
              <p:cNvSpPr txBox="1"/>
              <p:nvPr/>
            </p:nvSpPr>
            <p:spPr>
              <a:xfrm>
                <a:off x="8695476" y="2089550"/>
                <a:ext cx="1803614" cy="18456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ts val="1600"/>
                  </a:lnSpc>
                  <a:spcBef>
                    <a:spcPct val="50000"/>
                  </a:spcBef>
                  <a:buNone/>
                </a:pP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   response</a:t>
                </a:r>
              </a:p>
              <a:p>
                <a:pPr marL="0" lvl="0" indent="0" eaLnBrk="1" hangingPunct="1">
                  <a:lnSpc>
                    <a:spcPts val="1600"/>
                  </a:lnSpc>
                  <a:spcBef>
                    <a:spcPct val="50000"/>
                  </a:spcBef>
                  <a:buNone/>
                </a:pPr>
                <a:r>
                  <a:rPr lang="zh-CN" altLang="en-US" sz="2000" dirty="0">
                    <a:latin typeface="+mj-ea"/>
                    <a:ea typeface="+mj-ea"/>
                  </a:rPr>
                  <a:t>  </a:t>
                </a:r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响应头</a:t>
                </a:r>
                <a:endPara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endParaRPr>
              </a:p>
              <a:p>
                <a:pPr marL="0" lvl="0" indent="0" eaLnBrk="1" hangingPunct="1">
                  <a:lnSpc>
                    <a:spcPts val="1600"/>
                  </a:lnSpc>
                  <a:spcBef>
                    <a:spcPct val="50000"/>
                  </a:spcBef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+mj-ea"/>
                    <a:ea typeface="+mj-ea"/>
                  </a:rPr>
                  <a:t>servlet2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+mj-ea"/>
                    <a:ea typeface="+mj-ea"/>
                  </a:rPr>
                  <a:t>地址</a:t>
                </a:r>
                <a:endParaRPr lang="en-US" altLang="zh-CN" sz="200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8" name="云形标注 50"/>
              <p:cNvSpPr/>
              <p:nvPr/>
            </p:nvSpPr>
            <p:spPr bwMode="auto">
              <a:xfrm>
                <a:off x="6160781" y="1781443"/>
                <a:ext cx="5203809" cy="3071875"/>
              </a:xfrm>
              <a:prstGeom prst="cloudCallout">
                <a:avLst>
                  <a:gd name="adj1" fmla="val -73576"/>
                  <a:gd name="adj2" fmla="val -66484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25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358698" y="2585916"/>
              <a:ext cx="1792138" cy="756949"/>
              <a:chOff x="3358698" y="2585916"/>
              <a:chExt cx="1792138" cy="756949"/>
            </a:xfrm>
          </p:grpSpPr>
          <p:sp>
            <p:nvSpPr>
              <p:cNvPr id="4" name="矩形 3"/>
              <p:cNvSpPr/>
              <p:nvPr/>
            </p:nvSpPr>
            <p:spPr bwMode="auto">
              <a:xfrm>
                <a:off x="3358698" y="2585916"/>
                <a:ext cx="1792138" cy="756949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25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 bwMode="auto">
              <a:xfrm>
                <a:off x="3358699" y="2951342"/>
                <a:ext cx="1641284" cy="0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4971773" y="2589500"/>
              <a:ext cx="1836089" cy="753365"/>
              <a:chOff x="4971773" y="2589500"/>
              <a:chExt cx="1836089" cy="753365"/>
            </a:xfrm>
          </p:grpSpPr>
          <p:sp>
            <p:nvSpPr>
              <p:cNvPr id="25" name="矩形 24"/>
              <p:cNvSpPr/>
              <p:nvPr/>
            </p:nvSpPr>
            <p:spPr bwMode="auto">
              <a:xfrm>
                <a:off x="5150836" y="2589500"/>
                <a:ext cx="1657026" cy="753365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25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cxnSp>
            <p:nvCxnSpPr>
              <p:cNvPr id="33" name="直接连接符 32"/>
              <p:cNvCxnSpPr>
                <a:endCxn id="25" idx="3"/>
              </p:cNvCxnSpPr>
              <p:nvPr/>
            </p:nvCxnSpPr>
            <p:spPr bwMode="auto">
              <a:xfrm>
                <a:off x="4971773" y="2951342"/>
                <a:ext cx="1836089" cy="14841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直接箭头连接符 15"/>
          <p:cNvCxnSpPr/>
          <p:nvPr/>
        </p:nvCxnSpPr>
        <p:spPr bwMode="auto">
          <a:xfrm flipH="1">
            <a:off x="7049357" y="2059916"/>
            <a:ext cx="1150270" cy="775380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562600" y="2138948"/>
            <a:ext cx="2463557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sendRedirect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方法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 flipH="1">
            <a:off x="1121368" y="2639587"/>
            <a:ext cx="849411" cy="50221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1500570" y="2776897"/>
            <a:ext cx="419100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⑤</a:t>
            </a: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1129827" y="2195963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①</a:t>
            </a:r>
          </a:p>
        </p:txBody>
      </p:sp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2819240" y="1417132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②</a:t>
            </a:r>
          </a:p>
        </p:txBody>
      </p:sp>
      <p:sp>
        <p:nvSpPr>
          <p:cNvPr id="54" name="Rectangle 34"/>
          <p:cNvSpPr>
            <a:spLocks noChangeArrowheads="1"/>
          </p:cNvSpPr>
          <p:nvPr/>
        </p:nvSpPr>
        <p:spPr bwMode="auto">
          <a:xfrm>
            <a:off x="5194349" y="1380581"/>
            <a:ext cx="441325" cy="47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③</a:t>
            </a:r>
          </a:p>
        </p:txBody>
      </p:sp>
      <p:cxnSp>
        <p:nvCxnSpPr>
          <p:cNvPr id="40" name="连接符: 肘形 39"/>
          <p:cNvCxnSpPr/>
          <p:nvPr/>
        </p:nvCxnSpPr>
        <p:spPr bwMode="auto">
          <a:xfrm rot="10800000" flipV="1">
            <a:off x="2699844" y="2177316"/>
            <a:ext cx="4841558" cy="363568"/>
          </a:xfrm>
          <a:prstGeom prst="bentConnector3">
            <a:avLst>
              <a:gd name="adj1" fmla="val -497"/>
            </a:avLst>
          </a:prstGeom>
          <a:ln w="571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34"/>
          <p:cNvSpPr>
            <a:spLocks noChangeArrowheads="1"/>
          </p:cNvSpPr>
          <p:nvPr/>
        </p:nvSpPr>
        <p:spPr bwMode="auto">
          <a:xfrm>
            <a:off x="5187164" y="2030408"/>
            <a:ext cx="44132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8" grpId="0" bldLvl="0" animBg="1"/>
      <p:bldP spid="44" grpId="0" bldLvl="0" animBg="1"/>
      <p:bldP spid="42" grpId="0" bldLvl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重定向与转发</a:t>
            </a:r>
            <a:endParaRPr sz="2800" b="1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 bwMode="auto">
          <a:xfrm>
            <a:off x="419100" y="830580"/>
            <a:ext cx="8496300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algn="just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</a:rPr>
              <a:t>二、重定向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008740" y="1339722"/>
            <a:ext cx="653143" cy="1371600"/>
            <a:chOff x="2067142" y="1281181"/>
            <a:chExt cx="653143" cy="1371600"/>
          </a:xfrm>
        </p:grpSpPr>
        <p:pic>
          <p:nvPicPr>
            <p:cNvPr id="49" name="Picture 21" descr="comput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7142" y="1281181"/>
              <a:ext cx="653143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5" descr="servlet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8273" y="1872125"/>
              <a:ext cx="468563" cy="47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Cloud"/>
          <p:cNvSpPr>
            <a:spLocks noChangeAspect="1" noEditPoints="1" noChangeArrowheads="1"/>
          </p:cNvSpPr>
          <p:nvPr/>
        </p:nvSpPr>
        <p:spPr bwMode="auto">
          <a:xfrm>
            <a:off x="3358699" y="1682565"/>
            <a:ext cx="1711960" cy="54165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8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106651" tIns="53325" rIns="106651" bIns="53325"/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040840" y="3644265"/>
            <a:ext cx="653143" cy="1371600"/>
            <a:chOff x="2067142" y="1281181"/>
            <a:chExt cx="653143" cy="1371600"/>
          </a:xfrm>
        </p:grpSpPr>
        <p:pic>
          <p:nvPicPr>
            <p:cNvPr id="27" name="Picture 21" descr="comput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7142" y="1281181"/>
              <a:ext cx="653143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5" descr="servlet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8273" y="1872125"/>
              <a:ext cx="468563" cy="47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Cloud"/>
          <p:cNvSpPr>
            <a:spLocks noChangeAspect="1" noEditPoints="1" noChangeArrowheads="1"/>
          </p:cNvSpPr>
          <p:nvPr/>
        </p:nvSpPr>
        <p:spPr bwMode="auto">
          <a:xfrm>
            <a:off x="3449329" y="4057672"/>
            <a:ext cx="1711960" cy="54165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8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106651" tIns="53325" rIns="106651" bIns="53325"/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5914427" y="4125948"/>
            <a:ext cx="3164032" cy="540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service(</a:t>
            </a:r>
            <a:r>
              <a:rPr lang="en-US" altLang="zh-CN" dirty="0" err="1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request,response</a:t>
            </a: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黑体" charset="-122"/>
              <a:cs typeface="Times New Roman" panose="02020603050405020304" pitchFamily="18" charset="0"/>
            </a:endParaRPr>
          </a:p>
        </p:txBody>
      </p:sp>
      <p:sp>
        <p:nvSpPr>
          <p:cNvPr id="31" name="Line 23"/>
          <p:cNvSpPr>
            <a:spLocks noChangeShapeType="1"/>
          </p:cNvSpPr>
          <p:nvPr/>
        </p:nvSpPr>
        <p:spPr bwMode="auto">
          <a:xfrm flipV="1">
            <a:off x="2781346" y="4328500"/>
            <a:ext cx="667983" cy="63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2" name="Line 23"/>
          <p:cNvSpPr>
            <a:spLocks noChangeShapeType="1"/>
          </p:cNvSpPr>
          <p:nvPr/>
        </p:nvSpPr>
        <p:spPr bwMode="auto">
          <a:xfrm flipV="1">
            <a:off x="5248652" y="4344104"/>
            <a:ext cx="667983" cy="63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>
            <a:off x="1398950" y="3854789"/>
            <a:ext cx="575348" cy="62505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1586424" y="3667661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⑥</a:t>
            </a:r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2859178" y="3814427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⑦</a:t>
            </a:r>
          </a:p>
        </p:txBody>
      </p:sp>
      <p:sp>
        <p:nvSpPr>
          <p:cNvPr id="40" name="Rectangle 34"/>
          <p:cNvSpPr>
            <a:spLocks noChangeArrowheads="1"/>
          </p:cNvSpPr>
          <p:nvPr/>
        </p:nvSpPr>
        <p:spPr bwMode="auto">
          <a:xfrm>
            <a:off x="5317195" y="3854789"/>
            <a:ext cx="44132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⑧</a:t>
            </a:r>
          </a:p>
        </p:txBody>
      </p:sp>
      <p:sp>
        <p:nvSpPr>
          <p:cNvPr id="36" name="Line 23"/>
          <p:cNvSpPr>
            <a:spLocks noChangeShapeType="1"/>
          </p:cNvSpPr>
          <p:nvPr/>
        </p:nvSpPr>
        <p:spPr bwMode="auto">
          <a:xfrm flipV="1">
            <a:off x="2690716" y="1953824"/>
            <a:ext cx="667983" cy="63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5803029" y="1606926"/>
            <a:ext cx="3164032" cy="540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service(</a:t>
            </a:r>
            <a:r>
              <a:rPr lang="en-US" altLang="zh-CN" dirty="0" err="1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request,response</a:t>
            </a: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黑体" charset="-122"/>
              <a:cs typeface="Times New Roman" panose="02020603050405020304" pitchFamily="18" charset="0"/>
            </a:endParaRPr>
          </a:p>
        </p:txBody>
      </p:sp>
      <p:sp>
        <p:nvSpPr>
          <p:cNvPr id="42" name="Line 23"/>
          <p:cNvSpPr>
            <a:spLocks noChangeShapeType="1"/>
          </p:cNvSpPr>
          <p:nvPr/>
        </p:nvSpPr>
        <p:spPr bwMode="auto">
          <a:xfrm flipV="1">
            <a:off x="5115996" y="1924790"/>
            <a:ext cx="667983" cy="63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2819240" y="1417132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②</a:t>
            </a:r>
          </a:p>
        </p:txBody>
      </p:sp>
      <p:sp>
        <p:nvSpPr>
          <p:cNvPr id="45" name="Rectangle 34"/>
          <p:cNvSpPr>
            <a:spLocks noChangeArrowheads="1"/>
          </p:cNvSpPr>
          <p:nvPr/>
        </p:nvSpPr>
        <p:spPr bwMode="auto">
          <a:xfrm>
            <a:off x="5194349" y="1380581"/>
            <a:ext cx="441325" cy="47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③</a:t>
            </a:r>
          </a:p>
        </p:txBody>
      </p:sp>
      <p:cxnSp>
        <p:nvCxnSpPr>
          <p:cNvPr id="54" name="连接符: 肘形 53"/>
          <p:cNvCxnSpPr/>
          <p:nvPr/>
        </p:nvCxnSpPr>
        <p:spPr bwMode="auto">
          <a:xfrm rot="10800000" flipV="1">
            <a:off x="2699844" y="2177316"/>
            <a:ext cx="4841558" cy="363568"/>
          </a:xfrm>
          <a:prstGeom prst="bentConnector3">
            <a:avLst>
              <a:gd name="adj1" fmla="val -497"/>
            </a:avLst>
          </a:prstGeom>
          <a:ln w="571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34"/>
          <p:cNvSpPr>
            <a:spLocks noChangeArrowheads="1"/>
          </p:cNvSpPr>
          <p:nvPr/>
        </p:nvSpPr>
        <p:spPr bwMode="auto">
          <a:xfrm>
            <a:off x="5187164" y="2030408"/>
            <a:ext cx="44132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④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0" y="3174047"/>
            <a:ext cx="1524000" cy="1399679"/>
            <a:chOff x="0" y="2958782"/>
            <a:chExt cx="1524000" cy="1399679"/>
          </a:xfrm>
        </p:grpSpPr>
        <p:pic>
          <p:nvPicPr>
            <p:cNvPr id="62" name="Picture 20" descr="mozilla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47" y="2958782"/>
              <a:ext cx="1228725" cy="940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3" name="文本框 62"/>
            <p:cNvSpPr txBox="1"/>
            <p:nvPr/>
          </p:nvSpPr>
          <p:spPr>
            <a:xfrm>
              <a:off x="0" y="3921931"/>
              <a:ext cx="1524000" cy="436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2000" dirty="0"/>
                <a:t>Web</a:t>
              </a:r>
              <a:r>
                <a:rPr lang="zh-CN" altLang="en-US" sz="2000" dirty="0"/>
                <a:t>浏览器</a:t>
              </a:r>
            </a:p>
          </p:txBody>
        </p:sp>
      </p:grpSp>
      <p:sp>
        <p:nvSpPr>
          <p:cNvPr id="64" name="Line 23"/>
          <p:cNvSpPr>
            <a:spLocks noChangeShapeType="1"/>
          </p:cNvSpPr>
          <p:nvPr/>
        </p:nvSpPr>
        <p:spPr bwMode="auto">
          <a:xfrm flipV="1">
            <a:off x="999926" y="2447182"/>
            <a:ext cx="877134" cy="51981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5" name="Line 23"/>
          <p:cNvSpPr>
            <a:spLocks noChangeShapeType="1"/>
          </p:cNvSpPr>
          <p:nvPr/>
        </p:nvSpPr>
        <p:spPr bwMode="auto">
          <a:xfrm flipH="1">
            <a:off x="1121368" y="2639587"/>
            <a:ext cx="849411" cy="50221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6" name="Rectangle 35"/>
          <p:cNvSpPr>
            <a:spLocks noChangeArrowheads="1"/>
          </p:cNvSpPr>
          <p:nvPr/>
        </p:nvSpPr>
        <p:spPr bwMode="auto">
          <a:xfrm>
            <a:off x="1500570" y="2776897"/>
            <a:ext cx="419100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⑤</a:t>
            </a:r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1129827" y="2195963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 bldLvl="0" animBg="1"/>
      <p:bldP spid="31" grpId="0" bldLvl="0" animBg="1"/>
      <p:bldP spid="32" grpId="0" bldLvl="0" animBg="1"/>
      <p:bldP spid="34" grpId="0" bldLvl="0" animBg="1"/>
      <p:bldP spid="38" grpId="0" bldLvl="0" animBg="1"/>
      <p:bldP spid="39" grpId="0" bldLvl="0" animBg="1"/>
      <p:bldP spid="40" grpId="0" bldLvl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重定向与转发</a:t>
            </a:r>
            <a:endParaRPr sz="2800" b="1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 bwMode="auto">
          <a:xfrm>
            <a:off x="419100" y="830580"/>
            <a:ext cx="8496300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algn="just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</a:rPr>
              <a:t>二、重定向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008740" y="1339722"/>
            <a:ext cx="653143" cy="1371600"/>
            <a:chOff x="2067142" y="1281181"/>
            <a:chExt cx="653143" cy="1371600"/>
          </a:xfrm>
        </p:grpSpPr>
        <p:pic>
          <p:nvPicPr>
            <p:cNvPr id="49" name="Picture 21" descr="comput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7142" y="1281181"/>
              <a:ext cx="653143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5" descr="servlet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8273" y="1872125"/>
              <a:ext cx="468563" cy="47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Cloud"/>
          <p:cNvSpPr>
            <a:spLocks noChangeAspect="1" noEditPoints="1" noChangeArrowheads="1"/>
          </p:cNvSpPr>
          <p:nvPr/>
        </p:nvSpPr>
        <p:spPr bwMode="auto">
          <a:xfrm>
            <a:off x="3358699" y="1682565"/>
            <a:ext cx="1711960" cy="54165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8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106651" tIns="53325" rIns="106651" bIns="53325"/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305309" y="5242227"/>
            <a:ext cx="4419600" cy="1528143"/>
            <a:chOff x="2878364" y="2080674"/>
            <a:chExt cx="4185295" cy="1602000"/>
          </a:xfrm>
        </p:grpSpPr>
        <p:grpSp>
          <p:nvGrpSpPr>
            <p:cNvPr id="41" name="组合 40"/>
            <p:cNvGrpSpPr/>
            <p:nvPr/>
          </p:nvGrpSpPr>
          <p:grpSpPr>
            <a:xfrm>
              <a:off x="2878364" y="2080674"/>
              <a:ext cx="4185295" cy="1602000"/>
              <a:chOff x="6380002" y="1631776"/>
              <a:chExt cx="4238253" cy="2911096"/>
            </a:xfrm>
          </p:grpSpPr>
          <p:sp>
            <p:nvSpPr>
              <p:cNvPr id="46" name="Text Box 18"/>
              <p:cNvSpPr txBox="1"/>
              <p:nvPr/>
            </p:nvSpPr>
            <p:spPr>
              <a:xfrm>
                <a:off x="6802922" y="2133702"/>
                <a:ext cx="2816511" cy="176381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ts val="1100"/>
                  </a:lnSpc>
                  <a:spcBef>
                    <a:spcPct val="50000"/>
                  </a:spcBef>
                  <a:buNone/>
                </a:pP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    request</a:t>
                </a:r>
              </a:p>
              <a:p>
                <a:pPr marL="0" lvl="0" indent="0" eaLnBrk="1" hangingPunct="1">
                  <a:lnSpc>
                    <a:spcPts val="1500"/>
                  </a:lnSpc>
                  <a:spcBef>
                    <a:spcPct val="50000"/>
                  </a:spcBef>
                  <a:buNone/>
                </a:pPr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请求</a:t>
                </a: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servlet2</a:t>
                </a:r>
              </a:p>
              <a:p>
                <a:pPr marL="0" lvl="0" indent="0" eaLnBrk="1" hangingPunct="1">
                  <a:lnSpc>
                    <a:spcPts val="1500"/>
                  </a:lnSpc>
                  <a:spcBef>
                    <a:spcPct val="50000"/>
                  </a:spcBef>
                  <a:buNone/>
                </a:pPr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请求体</a:t>
                </a:r>
                <a:endPara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7" name="Text Box 19"/>
              <p:cNvSpPr txBox="1"/>
              <p:nvPr/>
            </p:nvSpPr>
            <p:spPr>
              <a:xfrm>
                <a:off x="8717625" y="1932877"/>
                <a:ext cx="1803614" cy="19348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ts val="1600"/>
                  </a:lnSpc>
                  <a:spcBef>
                    <a:spcPct val="50000"/>
                  </a:spcBef>
                  <a:buNone/>
                </a:pP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response</a:t>
                </a:r>
              </a:p>
              <a:p>
                <a:pPr marL="0" lvl="0" indent="0" eaLnBrk="1" hangingPunct="1">
                  <a:lnSpc>
                    <a:spcPts val="1600"/>
                  </a:lnSpc>
                  <a:spcBef>
                    <a:spcPct val="50000"/>
                  </a:spcBef>
                  <a:buNone/>
                </a:pPr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响应</a:t>
                </a:r>
                <a:r>
                  <a:rPr lang="zh-CN" alt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头空</a:t>
                </a:r>
                <a:endPara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endParaRPr>
              </a:p>
              <a:p>
                <a:pPr marL="0" lvl="0" indent="0" eaLnBrk="1" hangingPunct="1">
                  <a:lnSpc>
                    <a:spcPts val="1600"/>
                  </a:lnSpc>
                  <a:spcBef>
                    <a:spcPct val="50000"/>
                  </a:spcBef>
                  <a:buNone/>
                </a:pPr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响应</a:t>
                </a:r>
                <a:r>
                  <a:rPr lang="zh-CN" alt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体空</a:t>
                </a:r>
                <a:endPara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8" name="云形标注 50"/>
              <p:cNvSpPr/>
              <p:nvPr/>
            </p:nvSpPr>
            <p:spPr bwMode="auto">
              <a:xfrm>
                <a:off x="6380002" y="1631776"/>
                <a:ext cx="4238253" cy="2911096"/>
              </a:xfrm>
              <a:prstGeom prst="cloudCallout">
                <a:avLst>
                  <a:gd name="adj1" fmla="val -83038"/>
                  <a:gd name="adj2" fmla="val -58411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25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358699" y="2585916"/>
              <a:ext cx="1641284" cy="731385"/>
              <a:chOff x="3358699" y="2585916"/>
              <a:chExt cx="1641284" cy="731385"/>
            </a:xfrm>
          </p:grpSpPr>
          <p:sp>
            <p:nvSpPr>
              <p:cNvPr id="4" name="矩形 3"/>
              <p:cNvSpPr/>
              <p:nvPr/>
            </p:nvSpPr>
            <p:spPr bwMode="auto">
              <a:xfrm>
                <a:off x="3358699" y="2585916"/>
                <a:ext cx="1622260" cy="731385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25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 bwMode="auto">
              <a:xfrm>
                <a:off x="3358699" y="2951342"/>
                <a:ext cx="1641284" cy="0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4980960" y="2579738"/>
              <a:ext cx="1505657" cy="731372"/>
              <a:chOff x="4980960" y="2579738"/>
              <a:chExt cx="1505657" cy="731372"/>
            </a:xfrm>
          </p:grpSpPr>
          <p:sp>
            <p:nvSpPr>
              <p:cNvPr id="25" name="矩形 24"/>
              <p:cNvSpPr/>
              <p:nvPr/>
            </p:nvSpPr>
            <p:spPr bwMode="auto">
              <a:xfrm>
                <a:off x="4980960" y="2579738"/>
                <a:ext cx="1505657" cy="731372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25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 bwMode="auto">
              <a:xfrm>
                <a:off x="4999983" y="2945430"/>
                <a:ext cx="1486633" cy="5912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Cloud"/>
          <p:cNvSpPr>
            <a:spLocks noChangeAspect="1" noEditPoints="1" noChangeArrowheads="1"/>
          </p:cNvSpPr>
          <p:nvPr/>
        </p:nvSpPr>
        <p:spPr bwMode="auto">
          <a:xfrm>
            <a:off x="3449329" y="4057672"/>
            <a:ext cx="1711960" cy="54165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8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106651" tIns="53325" rIns="106651" bIns="53325"/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5914427" y="4125948"/>
            <a:ext cx="3164032" cy="540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service(</a:t>
            </a:r>
            <a:r>
              <a:rPr lang="en-US" altLang="zh-CN" dirty="0" err="1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request,response</a:t>
            </a: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黑体" charset="-122"/>
              <a:cs typeface="Times New Roman" panose="02020603050405020304" pitchFamily="18" charset="0"/>
            </a:endParaRPr>
          </a:p>
        </p:txBody>
      </p:sp>
      <p:sp>
        <p:nvSpPr>
          <p:cNvPr id="31" name="Line 23"/>
          <p:cNvSpPr>
            <a:spLocks noChangeShapeType="1"/>
          </p:cNvSpPr>
          <p:nvPr/>
        </p:nvSpPr>
        <p:spPr bwMode="auto">
          <a:xfrm flipV="1">
            <a:off x="2781346" y="4328500"/>
            <a:ext cx="667983" cy="63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2" name="Line 23"/>
          <p:cNvSpPr>
            <a:spLocks noChangeShapeType="1"/>
          </p:cNvSpPr>
          <p:nvPr/>
        </p:nvSpPr>
        <p:spPr bwMode="auto">
          <a:xfrm flipV="1">
            <a:off x="5248652" y="4344104"/>
            <a:ext cx="667983" cy="63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2859178" y="3814427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⑦</a:t>
            </a:r>
          </a:p>
        </p:txBody>
      </p:sp>
      <p:sp>
        <p:nvSpPr>
          <p:cNvPr id="40" name="Rectangle 34"/>
          <p:cNvSpPr>
            <a:spLocks noChangeArrowheads="1"/>
          </p:cNvSpPr>
          <p:nvPr/>
        </p:nvSpPr>
        <p:spPr bwMode="auto">
          <a:xfrm>
            <a:off x="5317195" y="3854789"/>
            <a:ext cx="44132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⑧</a:t>
            </a:r>
          </a:p>
        </p:txBody>
      </p:sp>
      <p:sp>
        <p:nvSpPr>
          <p:cNvPr id="36" name="Line 23"/>
          <p:cNvSpPr>
            <a:spLocks noChangeShapeType="1"/>
          </p:cNvSpPr>
          <p:nvPr/>
        </p:nvSpPr>
        <p:spPr bwMode="auto">
          <a:xfrm flipV="1">
            <a:off x="2690716" y="1953824"/>
            <a:ext cx="667983" cy="63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5803029" y="1606926"/>
            <a:ext cx="3164032" cy="540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service(</a:t>
            </a:r>
            <a:r>
              <a:rPr lang="en-US" altLang="zh-CN" dirty="0" err="1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request,response</a:t>
            </a: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黑体" charset="-122"/>
              <a:cs typeface="Times New Roman" panose="02020603050405020304" pitchFamily="18" charset="0"/>
            </a:endParaRPr>
          </a:p>
        </p:txBody>
      </p:sp>
      <p:sp>
        <p:nvSpPr>
          <p:cNvPr id="42" name="Line 23"/>
          <p:cNvSpPr>
            <a:spLocks noChangeShapeType="1"/>
          </p:cNvSpPr>
          <p:nvPr/>
        </p:nvSpPr>
        <p:spPr bwMode="auto">
          <a:xfrm flipV="1">
            <a:off x="5115996" y="1924790"/>
            <a:ext cx="667983" cy="63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2819240" y="1417132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②</a:t>
            </a:r>
          </a:p>
        </p:txBody>
      </p:sp>
      <p:sp>
        <p:nvSpPr>
          <p:cNvPr id="45" name="Rectangle 34"/>
          <p:cNvSpPr>
            <a:spLocks noChangeArrowheads="1"/>
          </p:cNvSpPr>
          <p:nvPr/>
        </p:nvSpPr>
        <p:spPr bwMode="auto">
          <a:xfrm>
            <a:off x="5194349" y="1380581"/>
            <a:ext cx="441325" cy="47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③</a:t>
            </a:r>
          </a:p>
        </p:txBody>
      </p:sp>
      <p:cxnSp>
        <p:nvCxnSpPr>
          <p:cNvPr id="54" name="连接符: 肘形 53"/>
          <p:cNvCxnSpPr/>
          <p:nvPr/>
        </p:nvCxnSpPr>
        <p:spPr bwMode="auto">
          <a:xfrm rot="10800000" flipV="1">
            <a:off x="2699844" y="2177316"/>
            <a:ext cx="4841558" cy="363568"/>
          </a:xfrm>
          <a:prstGeom prst="bentConnector3">
            <a:avLst>
              <a:gd name="adj1" fmla="val -497"/>
            </a:avLst>
          </a:prstGeom>
          <a:ln w="571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34"/>
          <p:cNvSpPr>
            <a:spLocks noChangeArrowheads="1"/>
          </p:cNvSpPr>
          <p:nvPr/>
        </p:nvSpPr>
        <p:spPr bwMode="auto">
          <a:xfrm>
            <a:off x="5187164" y="2030408"/>
            <a:ext cx="44132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④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0" y="3174047"/>
            <a:ext cx="1524000" cy="1399679"/>
            <a:chOff x="0" y="2958782"/>
            <a:chExt cx="1524000" cy="1399679"/>
          </a:xfrm>
        </p:grpSpPr>
        <p:pic>
          <p:nvPicPr>
            <p:cNvPr id="53" name="Picture 20" descr="mozilla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47" y="2958782"/>
              <a:ext cx="1228725" cy="940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5" name="文本框 54"/>
            <p:cNvSpPr txBox="1"/>
            <p:nvPr/>
          </p:nvSpPr>
          <p:spPr>
            <a:xfrm>
              <a:off x="0" y="3921931"/>
              <a:ext cx="1524000" cy="436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2000" dirty="0"/>
                <a:t>Web</a:t>
              </a:r>
              <a:r>
                <a:rPr lang="zh-CN" altLang="en-US" sz="2000" dirty="0"/>
                <a:t>浏览器</a:t>
              </a:r>
            </a:p>
          </p:txBody>
        </p:sp>
      </p:grpSp>
      <p:sp>
        <p:nvSpPr>
          <p:cNvPr id="56" name="Line 23"/>
          <p:cNvSpPr>
            <a:spLocks noChangeShapeType="1"/>
          </p:cNvSpPr>
          <p:nvPr/>
        </p:nvSpPr>
        <p:spPr bwMode="auto">
          <a:xfrm flipV="1">
            <a:off x="999926" y="2447182"/>
            <a:ext cx="877134" cy="51981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" name="Line 23"/>
          <p:cNvSpPr>
            <a:spLocks noChangeShapeType="1"/>
          </p:cNvSpPr>
          <p:nvPr/>
        </p:nvSpPr>
        <p:spPr bwMode="auto">
          <a:xfrm flipH="1">
            <a:off x="1121368" y="2639587"/>
            <a:ext cx="849411" cy="50221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1500570" y="2776897"/>
            <a:ext cx="419100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⑤</a:t>
            </a:r>
          </a:p>
        </p:txBody>
      </p:sp>
      <p:sp>
        <p:nvSpPr>
          <p:cNvPr id="74" name="Rectangle 29"/>
          <p:cNvSpPr>
            <a:spLocks noChangeArrowheads="1"/>
          </p:cNvSpPr>
          <p:nvPr/>
        </p:nvSpPr>
        <p:spPr bwMode="auto">
          <a:xfrm>
            <a:off x="1129827" y="2195963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①</a:t>
            </a:r>
          </a:p>
        </p:txBody>
      </p:sp>
      <p:sp>
        <p:nvSpPr>
          <p:cNvPr id="75" name="Line 23"/>
          <p:cNvSpPr>
            <a:spLocks noChangeShapeType="1"/>
          </p:cNvSpPr>
          <p:nvPr/>
        </p:nvSpPr>
        <p:spPr bwMode="auto">
          <a:xfrm>
            <a:off x="1398950" y="3854789"/>
            <a:ext cx="575348" cy="62505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6" name="Rectangle 29"/>
          <p:cNvSpPr>
            <a:spLocks noChangeArrowheads="1"/>
          </p:cNvSpPr>
          <p:nvPr/>
        </p:nvSpPr>
        <p:spPr bwMode="auto">
          <a:xfrm>
            <a:off x="1586424" y="3667661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⑥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2040840" y="3644265"/>
            <a:ext cx="653143" cy="1371600"/>
            <a:chOff x="2067142" y="1281181"/>
            <a:chExt cx="653143" cy="1371600"/>
          </a:xfrm>
        </p:grpSpPr>
        <p:pic>
          <p:nvPicPr>
            <p:cNvPr id="78" name="Picture 21" descr="comput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7142" y="1281181"/>
              <a:ext cx="653143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5" descr="servlet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8273" y="1872125"/>
              <a:ext cx="468563" cy="47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 bldLvl="0" animBg="1"/>
      <p:bldP spid="31" grpId="0" bldLvl="0" animBg="1"/>
      <p:bldP spid="32" grpId="0" bldLvl="0" animBg="1"/>
      <p:bldP spid="39" grpId="0" bldLvl="0" animBg="1"/>
      <p:bldP spid="40" grpId="0" bldLvl="0" animBg="1"/>
      <p:bldP spid="75" grpId="0" bldLvl="0" animBg="1"/>
      <p:bldP spid="76" grpId="0" bldLvl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重定向与转发</a:t>
            </a:r>
            <a:endParaRPr sz="2800" b="1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 bwMode="auto">
          <a:xfrm>
            <a:off x="419100" y="830580"/>
            <a:ext cx="8496300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algn="just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</a:rPr>
              <a:t>二、重定向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008740" y="1339722"/>
            <a:ext cx="653143" cy="1371600"/>
            <a:chOff x="2067142" y="1281181"/>
            <a:chExt cx="653143" cy="1371600"/>
          </a:xfrm>
        </p:grpSpPr>
        <p:pic>
          <p:nvPicPr>
            <p:cNvPr id="49" name="Picture 21" descr="comput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7142" y="1281181"/>
              <a:ext cx="653143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5" descr="servlet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8273" y="1872125"/>
              <a:ext cx="468563" cy="47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Cloud"/>
          <p:cNvSpPr>
            <a:spLocks noChangeAspect="1" noEditPoints="1" noChangeArrowheads="1"/>
          </p:cNvSpPr>
          <p:nvPr/>
        </p:nvSpPr>
        <p:spPr bwMode="auto">
          <a:xfrm>
            <a:off x="3358699" y="1682565"/>
            <a:ext cx="1711960" cy="54165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8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106651" tIns="53325" rIns="106651" bIns="53325"/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305309" y="5242227"/>
            <a:ext cx="4419600" cy="1528143"/>
            <a:chOff x="2878364" y="2080674"/>
            <a:chExt cx="4185295" cy="1602000"/>
          </a:xfrm>
        </p:grpSpPr>
        <p:grpSp>
          <p:nvGrpSpPr>
            <p:cNvPr id="41" name="组合 40"/>
            <p:cNvGrpSpPr/>
            <p:nvPr/>
          </p:nvGrpSpPr>
          <p:grpSpPr>
            <a:xfrm>
              <a:off x="2878364" y="2080674"/>
              <a:ext cx="4185295" cy="1602000"/>
              <a:chOff x="6380002" y="1631776"/>
              <a:chExt cx="4238253" cy="2911096"/>
            </a:xfrm>
          </p:grpSpPr>
          <p:sp>
            <p:nvSpPr>
              <p:cNvPr id="46" name="Text Box 18"/>
              <p:cNvSpPr txBox="1"/>
              <p:nvPr/>
            </p:nvSpPr>
            <p:spPr>
              <a:xfrm>
                <a:off x="6802922" y="2133702"/>
                <a:ext cx="2816511" cy="176381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ts val="1100"/>
                  </a:lnSpc>
                  <a:spcBef>
                    <a:spcPct val="50000"/>
                  </a:spcBef>
                  <a:buNone/>
                </a:pP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    request</a:t>
                </a:r>
              </a:p>
              <a:p>
                <a:pPr marL="0" lvl="0" indent="0" eaLnBrk="1" hangingPunct="1">
                  <a:lnSpc>
                    <a:spcPts val="1500"/>
                  </a:lnSpc>
                  <a:spcBef>
                    <a:spcPct val="50000"/>
                  </a:spcBef>
                  <a:buNone/>
                </a:pPr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请求</a:t>
                </a: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servlet2</a:t>
                </a:r>
              </a:p>
              <a:p>
                <a:pPr marL="0" lvl="0" indent="0" eaLnBrk="1" hangingPunct="1">
                  <a:lnSpc>
                    <a:spcPts val="1500"/>
                  </a:lnSpc>
                  <a:spcBef>
                    <a:spcPct val="50000"/>
                  </a:spcBef>
                  <a:buNone/>
                </a:pPr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请求体</a:t>
                </a:r>
                <a:endPara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7" name="Text Box 19"/>
              <p:cNvSpPr txBox="1"/>
              <p:nvPr/>
            </p:nvSpPr>
            <p:spPr>
              <a:xfrm>
                <a:off x="8717625" y="1932877"/>
                <a:ext cx="1803614" cy="19348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ts val="1600"/>
                  </a:lnSpc>
                  <a:spcBef>
                    <a:spcPct val="50000"/>
                  </a:spcBef>
                  <a:buNone/>
                </a:pP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response</a:t>
                </a:r>
              </a:p>
              <a:p>
                <a:pPr marL="0" lvl="0" indent="0" eaLnBrk="1" hangingPunct="1">
                  <a:lnSpc>
                    <a:spcPts val="1600"/>
                  </a:lnSpc>
                  <a:spcBef>
                    <a:spcPct val="50000"/>
                  </a:spcBef>
                  <a:buNone/>
                </a:pPr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响应</a:t>
                </a:r>
                <a:r>
                  <a:rPr lang="zh-CN" alt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头空</a:t>
                </a:r>
                <a:endPara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endParaRPr>
              </a:p>
              <a:p>
                <a:pPr marL="0" lvl="0" indent="0" eaLnBrk="1" hangingPunct="1">
                  <a:lnSpc>
                    <a:spcPts val="1600"/>
                  </a:lnSpc>
                  <a:spcBef>
                    <a:spcPct val="50000"/>
                  </a:spcBef>
                  <a:buNone/>
                </a:pPr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响应</a:t>
                </a:r>
                <a:r>
                  <a:rPr lang="zh-CN" alt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体空</a:t>
                </a:r>
                <a:endPara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8" name="云形标注 50"/>
              <p:cNvSpPr/>
              <p:nvPr/>
            </p:nvSpPr>
            <p:spPr bwMode="auto">
              <a:xfrm>
                <a:off x="6380002" y="1631776"/>
                <a:ext cx="4238253" cy="2911096"/>
              </a:xfrm>
              <a:prstGeom prst="cloudCallout">
                <a:avLst>
                  <a:gd name="adj1" fmla="val -83038"/>
                  <a:gd name="adj2" fmla="val -58411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25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358699" y="2585916"/>
              <a:ext cx="1641284" cy="731385"/>
              <a:chOff x="3358699" y="2585916"/>
              <a:chExt cx="1641284" cy="731385"/>
            </a:xfrm>
          </p:grpSpPr>
          <p:sp>
            <p:nvSpPr>
              <p:cNvPr id="4" name="矩形 3"/>
              <p:cNvSpPr/>
              <p:nvPr/>
            </p:nvSpPr>
            <p:spPr bwMode="auto">
              <a:xfrm>
                <a:off x="3358699" y="2585916"/>
                <a:ext cx="1622260" cy="731385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25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 bwMode="auto">
              <a:xfrm>
                <a:off x="3358699" y="2951342"/>
                <a:ext cx="1641284" cy="0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4980960" y="2579738"/>
              <a:ext cx="1505657" cy="731372"/>
              <a:chOff x="4980960" y="2579738"/>
              <a:chExt cx="1505657" cy="731372"/>
            </a:xfrm>
          </p:grpSpPr>
          <p:sp>
            <p:nvSpPr>
              <p:cNvPr id="25" name="矩形 24"/>
              <p:cNvSpPr/>
              <p:nvPr/>
            </p:nvSpPr>
            <p:spPr bwMode="auto">
              <a:xfrm>
                <a:off x="4980960" y="2579738"/>
                <a:ext cx="1505657" cy="731372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25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 bwMode="auto">
              <a:xfrm>
                <a:off x="4999983" y="2945430"/>
                <a:ext cx="1486633" cy="5912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Cloud"/>
          <p:cNvSpPr>
            <a:spLocks noChangeAspect="1" noEditPoints="1" noChangeArrowheads="1"/>
          </p:cNvSpPr>
          <p:nvPr/>
        </p:nvSpPr>
        <p:spPr bwMode="auto">
          <a:xfrm>
            <a:off x="3449329" y="4057672"/>
            <a:ext cx="1711960" cy="54165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8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106651" tIns="53325" rIns="106651" bIns="53325"/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5914427" y="4125948"/>
            <a:ext cx="3164032" cy="540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service(</a:t>
            </a:r>
            <a:r>
              <a:rPr lang="en-US" altLang="zh-CN" dirty="0" err="1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request,response</a:t>
            </a: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黑体" charset="-122"/>
              <a:cs typeface="Times New Roman" panose="02020603050405020304" pitchFamily="18" charset="0"/>
            </a:endParaRPr>
          </a:p>
        </p:txBody>
      </p:sp>
      <p:sp>
        <p:nvSpPr>
          <p:cNvPr id="31" name="Line 23"/>
          <p:cNvSpPr>
            <a:spLocks noChangeShapeType="1"/>
          </p:cNvSpPr>
          <p:nvPr/>
        </p:nvSpPr>
        <p:spPr bwMode="auto">
          <a:xfrm flipV="1">
            <a:off x="2781346" y="4328500"/>
            <a:ext cx="667983" cy="63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2" name="Line 23"/>
          <p:cNvSpPr>
            <a:spLocks noChangeShapeType="1"/>
          </p:cNvSpPr>
          <p:nvPr/>
        </p:nvSpPr>
        <p:spPr bwMode="auto">
          <a:xfrm flipV="1">
            <a:off x="5248652" y="4344104"/>
            <a:ext cx="667983" cy="63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2859178" y="3814427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⑦</a:t>
            </a:r>
          </a:p>
        </p:txBody>
      </p:sp>
      <p:sp>
        <p:nvSpPr>
          <p:cNvPr id="40" name="Rectangle 34"/>
          <p:cNvSpPr>
            <a:spLocks noChangeArrowheads="1"/>
          </p:cNvSpPr>
          <p:nvPr/>
        </p:nvSpPr>
        <p:spPr bwMode="auto">
          <a:xfrm>
            <a:off x="5317195" y="3854789"/>
            <a:ext cx="44132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⑧</a:t>
            </a:r>
          </a:p>
        </p:txBody>
      </p:sp>
      <p:sp>
        <p:nvSpPr>
          <p:cNvPr id="36" name="Line 23"/>
          <p:cNvSpPr>
            <a:spLocks noChangeShapeType="1"/>
          </p:cNvSpPr>
          <p:nvPr/>
        </p:nvSpPr>
        <p:spPr bwMode="auto">
          <a:xfrm flipV="1">
            <a:off x="2690716" y="1953824"/>
            <a:ext cx="667983" cy="63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5803029" y="1606926"/>
            <a:ext cx="3164032" cy="540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service(</a:t>
            </a:r>
            <a:r>
              <a:rPr lang="en-US" altLang="zh-CN" dirty="0" err="1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request,response</a:t>
            </a: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黑体" charset="-122"/>
              <a:cs typeface="Times New Roman" panose="02020603050405020304" pitchFamily="18" charset="0"/>
            </a:endParaRPr>
          </a:p>
        </p:txBody>
      </p:sp>
      <p:sp>
        <p:nvSpPr>
          <p:cNvPr id="42" name="Line 23"/>
          <p:cNvSpPr>
            <a:spLocks noChangeShapeType="1"/>
          </p:cNvSpPr>
          <p:nvPr/>
        </p:nvSpPr>
        <p:spPr bwMode="auto">
          <a:xfrm flipV="1">
            <a:off x="5115996" y="1924790"/>
            <a:ext cx="667983" cy="63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2819240" y="1417132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②</a:t>
            </a:r>
          </a:p>
        </p:txBody>
      </p:sp>
      <p:sp>
        <p:nvSpPr>
          <p:cNvPr id="45" name="Rectangle 34"/>
          <p:cNvSpPr>
            <a:spLocks noChangeArrowheads="1"/>
          </p:cNvSpPr>
          <p:nvPr/>
        </p:nvSpPr>
        <p:spPr bwMode="auto">
          <a:xfrm>
            <a:off x="5194349" y="1380581"/>
            <a:ext cx="441325" cy="47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③</a:t>
            </a:r>
          </a:p>
        </p:txBody>
      </p:sp>
      <p:cxnSp>
        <p:nvCxnSpPr>
          <p:cNvPr id="54" name="连接符: 肘形 53"/>
          <p:cNvCxnSpPr/>
          <p:nvPr/>
        </p:nvCxnSpPr>
        <p:spPr bwMode="auto">
          <a:xfrm rot="10800000" flipV="1">
            <a:off x="2699844" y="2177316"/>
            <a:ext cx="4841558" cy="363568"/>
          </a:xfrm>
          <a:prstGeom prst="bentConnector3">
            <a:avLst>
              <a:gd name="adj1" fmla="val -497"/>
            </a:avLst>
          </a:prstGeom>
          <a:ln w="571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34"/>
          <p:cNvSpPr>
            <a:spLocks noChangeArrowheads="1"/>
          </p:cNvSpPr>
          <p:nvPr/>
        </p:nvSpPr>
        <p:spPr bwMode="auto">
          <a:xfrm>
            <a:off x="5187164" y="2030408"/>
            <a:ext cx="44132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④</a:t>
            </a:r>
          </a:p>
        </p:txBody>
      </p:sp>
      <p:cxnSp>
        <p:nvCxnSpPr>
          <p:cNvPr id="58" name="直接箭头连接符 57"/>
          <p:cNvCxnSpPr/>
          <p:nvPr/>
        </p:nvCxnSpPr>
        <p:spPr bwMode="auto">
          <a:xfrm flipV="1">
            <a:off x="6366442" y="4618906"/>
            <a:ext cx="892208" cy="746171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850376" y="4769080"/>
            <a:ext cx="1032132" cy="43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读取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0" y="3174047"/>
            <a:ext cx="1524000" cy="1399679"/>
            <a:chOff x="0" y="2958782"/>
            <a:chExt cx="1524000" cy="1399679"/>
          </a:xfrm>
        </p:grpSpPr>
        <p:pic>
          <p:nvPicPr>
            <p:cNvPr id="53" name="Picture 20" descr="mozilla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47" y="2958782"/>
              <a:ext cx="1228725" cy="940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5" name="文本框 54"/>
            <p:cNvSpPr txBox="1"/>
            <p:nvPr/>
          </p:nvSpPr>
          <p:spPr>
            <a:xfrm>
              <a:off x="0" y="3921931"/>
              <a:ext cx="1524000" cy="436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2000" dirty="0"/>
                <a:t>Web</a:t>
              </a:r>
              <a:r>
                <a:rPr lang="zh-CN" altLang="en-US" sz="2000" dirty="0"/>
                <a:t>浏览器</a:t>
              </a:r>
            </a:p>
          </p:txBody>
        </p:sp>
      </p:grpSp>
      <p:sp>
        <p:nvSpPr>
          <p:cNvPr id="56" name="Line 23"/>
          <p:cNvSpPr>
            <a:spLocks noChangeShapeType="1"/>
          </p:cNvSpPr>
          <p:nvPr/>
        </p:nvSpPr>
        <p:spPr bwMode="auto">
          <a:xfrm flipV="1">
            <a:off x="999926" y="2447182"/>
            <a:ext cx="877134" cy="51981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" name="Line 23"/>
          <p:cNvSpPr>
            <a:spLocks noChangeShapeType="1"/>
          </p:cNvSpPr>
          <p:nvPr/>
        </p:nvSpPr>
        <p:spPr bwMode="auto">
          <a:xfrm flipH="1">
            <a:off x="1121368" y="2639587"/>
            <a:ext cx="849411" cy="50221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1500570" y="2776897"/>
            <a:ext cx="419100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⑤</a:t>
            </a:r>
          </a:p>
        </p:txBody>
      </p:sp>
      <p:sp>
        <p:nvSpPr>
          <p:cNvPr id="74" name="Rectangle 29"/>
          <p:cNvSpPr>
            <a:spLocks noChangeArrowheads="1"/>
          </p:cNvSpPr>
          <p:nvPr/>
        </p:nvSpPr>
        <p:spPr bwMode="auto">
          <a:xfrm>
            <a:off x="1129827" y="2195963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①</a:t>
            </a:r>
          </a:p>
        </p:txBody>
      </p:sp>
      <p:sp>
        <p:nvSpPr>
          <p:cNvPr id="75" name="Line 23"/>
          <p:cNvSpPr>
            <a:spLocks noChangeShapeType="1"/>
          </p:cNvSpPr>
          <p:nvPr/>
        </p:nvSpPr>
        <p:spPr bwMode="auto">
          <a:xfrm>
            <a:off x="1398950" y="3854789"/>
            <a:ext cx="575348" cy="62505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6" name="Rectangle 29"/>
          <p:cNvSpPr>
            <a:spLocks noChangeArrowheads="1"/>
          </p:cNvSpPr>
          <p:nvPr/>
        </p:nvSpPr>
        <p:spPr bwMode="auto">
          <a:xfrm>
            <a:off x="1586424" y="3667661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⑥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2040840" y="3644265"/>
            <a:ext cx="653143" cy="1371600"/>
            <a:chOff x="2067142" y="1281181"/>
            <a:chExt cx="653143" cy="1371600"/>
          </a:xfrm>
        </p:grpSpPr>
        <p:pic>
          <p:nvPicPr>
            <p:cNvPr id="78" name="Picture 21" descr="comput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7142" y="1281181"/>
              <a:ext cx="653143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5" descr="servlet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8273" y="1872125"/>
              <a:ext cx="468563" cy="47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重定向与转发</a:t>
            </a:r>
            <a:endParaRPr sz="2800" b="1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 bwMode="auto">
          <a:xfrm>
            <a:off x="419100" y="830580"/>
            <a:ext cx="8496300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algn="just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</a:rPr>
              <a:t>二、重定向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008740" y="1339722"/>
            <a:ext cx="653143" cy="1371600"/>
            <a:chOff x="2067142" y="1281181"/>
            <a:chExt cx="653143" cy="1371600"/>
          </a:xfrm>
        </p:grpSpPr>
        <p:pic>
          <p:nvPicPr>
            <p:cNvPr id="49" name="Picture 21" descr="comput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7142" y="1281181"/>
              <a:ext cx="653143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5" descr="servlet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8273" y="1872125"/>
              <a:ext cx="468563" cy="47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Cloud"/>
          <p:cNvSpPr>
            <a:spLocks noChangeAspect="1" noEditPoints="1" noChangeArrowheads="1"/>
          </p:cNvSpPr>
          <p:nvPr/>
        </p:nvSpPr>
        <p:spPr bwMode="auto">
          <a:xfrm>
            <a:off x="3358699" y="1682565"/>
            <a:ext cx="1711960" cy="54165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8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106651" tIns="53325" rIns="106651" bIns="53325"/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305309" y="5242227"/>
            <a:ext cx="4419600" cy="1528143"/>
            <a:chOff x="2878364" y="2080674"/>
            <a:chExt cx="4185295" cy="1602000"/>
          </a:xfrm>
        </p:grpSpPr>
        <p:grpSp>
          <p:nvGrpSpPr>
            <p:cNvPr id="41" name="组合 40"/>
            <p:cNvGrpSpPr/>
            <p:nvPr/>
          </p:nvGrpSpPr>
          <p:grpSpPr>
            <a:xfrm>
              <a:off x="2878364" y="2080674"/>
              <a:ext cx="4185295" cy="1602000"/>
              <a:chOff x="6380002" y="1631776"/>
              <a:chExt cx="4238253" cy="2911096"/>
            </a:xfrm>
          </p:grpSpPr>
          <p:sp>
            <p:nvSpPr>
              <p:cNvPr id="46" name="Text Box 18"/>
              <p:cNvSpPr txBox="1"/>
              <p:nvPr/>
            </p:nvSpPr>
            <p:spPr>
              <a:xfrm>
                <a:off x="6802922" y="2133702"/>
                <a:ext cx="2816511" cy="176381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ts val="1100"/>
                  </a:lnSpc>
                  <a:spcBef>
                    <a:spcPct val="50000"/>
                  </a:spcBef>
                  <a:buNone/>
                </a:pP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    request</a:t>
                </a:r>
              </a:p>
              <a:p>
                <a:pPr marL="0" lvl="0" indent="0" eaLnBrk="1" hangingPunct="1">
                  <a:lnSpc>
                    <a:spcPts val="1500"/>
                  </a:lnSpc>
                  <a:spcBef>
                    <a:spcPct val="50000"/>
                  </a:spcBef>
                  <a:buNone/>
                </a:pPr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请求</a:t>
                </a: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servlet2</a:t>
                </a:r>
              </a:p>
              <a:p>
                <a:pPr marL="0" lvl="0" indent="0" eaLnBrk="1" hangingPunct="1">
                  <a:lnSpc>
                    <a:spcPts val="1500"/>
                  </a:lnSpc>
                  <a:spcBef>
                    <a:spcPct val="50000"/>
                  </a:spcBef>
                  <a:buNone/>
                </a:pPr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请求体</a:t>
                </a:r>
                <a:endPara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7" name="Text Box 19"/>
              <p:cNvSpPr txBox="1"/>
              <p:nvPr/>
            </p:nvSpPr>
            <p:spPr>
              <a:xfrm>
                <a:off x="8717625" y="1932877"/>
                <a:ext cx="1803614" cy="19348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ts val="1600"/>
                  </a:lnSpc>
                  <a:spcBef>
                    <a:spcPct val="50000"/>
                  </a:spcBef>
                  <a:buNone/>
                </a:pP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response</a:t>
                </a:r>
              </a:p>
              <a:p>
                <a:pPr marL="0" lvl="0" indent="0" eaLnBrk="1" hangingPunct="1">
                  <a:lnSpc>
                    <a:spcPts val="1600"/>
                  </a:lnSpc>
                  <a:spcBef>
                    <a:spcPct val="50000"/>
                  </a:spcBef>
                  <a:buNone/>
                </a:pPr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响应头</a:t>
                </a:r>
                <a:endPara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endParaRPr>
              </a:p>
              <a:p>
                <a:pPr marL="0" lvl="0" indent="0" eaLnBrk="1" hangingPunct="1">
                  <a:lnSpc>
                    <a:spcPts val="1600"/>
                  </a:lnSpc>
                  <a:spcBef>
                    <a:spcPct val="50000"/>
                  </a:spcBef>
                  <a:buNone/>
                </a:pPr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响应体</a:t>
                </a:r>
                <a:endPara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8" name="云形标注 50"/>
              <p:cNvSpPr/>
              <p:nvPr/>
            </p:nvSpPr>
            <p:spPr bwMode="auto">
              <a:xfrm>
                <a:off x="6380002" y="1631776"/>
                <a:ext cx="4238253" cy="2911096"/>
              </a:xfrm>
              <a:prstGeom prst="cloudCallout">
                <a:avLst>
                  <a:gd name="adj1" fmla="val -83038"/>
                  <a:gd name="adj2" fmla="val -58411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25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358699" y="2585916"/>
              <a:ext cx="1641284" cy="731385"/>
              <a:chOff x="3358699" y="2585916"/>
              <a:chExt cx="1641284" cy="731385"/>
            </a:xfrm>
          </p:grpSpPr>
          <p:sp>
            <p:nvSpPr>
              <p:cNvPr id="4" name="矩形 3"/>
              <p:cNvSpPr/>
              <p:nvPr/>
            </p:nvSpPr>
            <p:spPr bwMode="auto">
              <a:xfrm>
                <a:off x="3358699" y="2585916"/>
                <a:ext cx="1622260" cy="731385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25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 bwMode="auto">
              <a:xfrm>
                <a:off x="3358699" y="2951342"/>
                <a:ext cx="1641284" cy="0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4980960" y="2579738"/>
              <a:ext cx="1505657" cy="731372"/>
              <a:chOff x="4980960" y="2579738"/>
              <a:chExt cx="1505657" cy="731372"/>
            </a:xfrm>
          </p:grpSpPr>
          <p:sp>
            <p:nvSpPr>
              <p:cNvPr id="25" name="矩形 24"/>
              <p:cNvSpPr/>
              <p:nvPr/>
            </p:nvSpPr>
            <p:spPr bwMode="auto">
              <a:xfrm>
                <a:off x="4980960" y="2579738"/>
                <a:ext cx="1505657" cy="731372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25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 bwMode="auto">
              <a:xfrm>
                <a:off x="4999983" y="2945430"/>
                <a:ext cx="1486633" cy="5912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Cloud"/>
          <p:cNvSpPr>
            <a:spLocks noChangeAspect="1" noEditPoints="1" noChangeArrowheads="1"/>
          </p:cNvSpPr>
          <p:nvPr/>
        </p:nvSpPr>
        <p:spPr bwMode="auto">
          <a:xfrm>
            <a:off x="3449329" y="4057672"/>
            <a:ext cx="1711960" cy="54165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8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106651" tIns="53325" rIns="106651" bIns="53325"/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5916967" y="4123408"/>
            <a:ext cx="3164032" cy="540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service(</a:t>
            </a:r>
            <a:r>
              <a:rPr lang="en-US" altLang="zh-CN" dirty="0" err="1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request,response</a:t>
            </a: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黑体" charset="-122"/>
              <a:cs typeface="Times New Roman" panose="02020603050405020304" pitchFamily="18" charset="0"/>
            </a:endParaRPr>
          </a:p>
        </p:txBody>
      </p:sp>
      <p:sp>
        <p:nvSpPr>
          <p:cNvPr id="31" name="Line 23"/>
          <p:cNvSpPr>
            <a:spLocks noChangeShapeType="1"/>
          </p:cNvSpPr>
          <p:nvPr/>
        </p:nvSpPr>
        <p:spPr bwMode="auto">
          <a:xfrm flipV="1">
            <a:off x="2781346" y="4328500"/>
            <a:ext cx="667983" cy="63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2" name="Line 23"/>
          <p:cNvSpPr>
            <a:spLocks noChangeShapeType="1"/>
          </p:cNvSpPr>
          <p:nvPr/>
        </p:nvSpPr>
        <p:spPr bwMode="auto">
          <a:xfrm flipV="1">
            <a:off x="5248652" y="4344104"/>
            <a:ext cx="667983" cy="63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2859178" y="3814427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⑦</a:t>
            </a:r>
          </a:p>
        </p:txBody>
      </p:sp>
      <p:sp>
        <p:nvSpPr>
          <p:cNvPr id="40" name="Rectangle 34"/>
          <p:cNvSpPr>
            <a:spLocks noChangeArrowheads="1"/>
          </p:cNvSpPr>
          <p:nvPr/>
        </p:nvSpPr>
        <p:spPr bwMode="auto">
          <a:xfrm>
            <a:off x="5317195" y="3854789"/>
            <a:ext cx="44132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⑧</a:t>
            </a:r>
          </a:p>
        </p:txBody>
      </p:sp>
      <p:sp>
        <p:nvSpPr>
          <p:cNvPr id="36" name="Line 23"/>
          <p:cNvSpPr>
            <a:spLocks noChangeShapeType="1"/>
          </p:cNvSpPr>
          <p:nvPr/>
        </p:nvSpPr>
        <p:spPr bwMode="auto">
          <a:xfrm flipV="1">
            <a:off x="2690716" y="1953824"/>
            <a:ext cx="667983" cy="63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5803029" y="1606926"/>
            <a:ext cx="3164032" cy="540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service(</a:t>
            </a:r>
            <a:r>
              <a:rPr lang="en-US" altLang="zh-CN" dirty="0" err="1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request,response</a:t>
            </a: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黑体" charset="-122"/>
              <a:cs typeface="Times New Roman" panose="02020603050405020304" pitchFamily="18" charset="0"/>
            </a:endParaRPr>
          </a:p>
        </p:txBody>
      </p:sp>
      <p:sp>
        <p:nvSpPr>
          <p:cNvPr id="42" name="Line 23"/>
          <p:cNvSpPr>
            <a:spLocks noChangeShapeType="1"/>
          </p:cNvSpPr>
          <p:nvPr/>
        </p:nvSpPr>
        <p:spPr bwMode="auto">
          <a:xfrm flipV="1">
            <a:off x="5115996" y="1924790"/>
            <a:ext cx="667983" cy="63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2819240" y="1417132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②</a:t>
            </a:r>
          </a:p>
        </p:txBody>
      </p:sp>
      <p:sp>
        <p:nvSpPr>
          <p:cNvPr id="45" name="Rectangle 34"/>
          <p:cNvSpPr>
            <a:spLocks noChangeArrowheads="1"/>
          </p:cNvSpPr>
          <p:nvPr/>
        </p:nvSpPr>
        <p:spPr bwMode="auto">
          <a:xfrm>
            <a:off x="5194349" y="1380581"/>
            <a:ext cx="441325" cy="47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③</a:t>
            </a:r>
          </a:p>
        </p:txBody>
      </p:sp>
      <p:cxnSp>
        <p:nvCxnSpPr>
          <p:cNvPr id="54" name="连接符: 肘形 53"/>
          <p:cNvCxnSpPr/>
          <p:nvPr/>
        </p:nvCxnSpPr>
        <p:spPr bwMode="auto">
          <a:xfrm rot="10800000" flipV="1">
            <a:off x="2699844" y="2177316"/>
            <a:ext cx="4841558" cy="363568"/>
          </a:xfrm>
          <a:prstGeom prst="bentConnector3">
            <a:avLst>
              <a:gd name="adj1" fmla="val -497"/>
            </a:avLst>
          </a:prstGeom>
          <a:ln w="571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34"/>
          <p:cNvSpPr>
            <a:spLocks noChangeArrowheads="1"/>
          </p:cNvSpPr>
          <p:nvPr/>
        </p:nvSpPr>
        <p:spPr bwMode="auto">
          <a:xfrm>
            <a:off x="5187164" y="2030408"/>
            <a:ext cx="44132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④</a:t>
            </a:r>
          </a:p>
        </p:txBody>
      </p:sp>
      <p:cxnSp>
        <p:nvCxnSpPr>
          <p:cNvPr id="58" name="直接箭头连接符 57"/>
          <p:cNvCxnSpPr/>
          <p:nvPr/>
        </p:nvCxnSpPr>
        <p:spPr bwMode="auto">
          <a:xfrm flipV="1">
            <a:off x="6366442" y="4618906"/>
            <a:ext cx="892208" cy="746171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 bwMode="auto">
          <a:xfrm flipH="1">
            <a:off x="7548283" y="4665014"/>
            <a:ext cx="753854" cy="743143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850376" y="4769080"/>
            <a:ext cx="1032132" cy="43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读取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083429" y="4794673"/>
            <a:ext cx="1032132" cy="43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写入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0" y="3174047"/>
            <a:ext cx="1524000" cy="1399679"/>
            <a:chOff x="0" y="2958782"/>
            <a:chExt cx="1524000" cy="1399679"/>
          </a:xfrm>
        </p:grpSpPr>
        <p:pic>
          <p:nvPicPr>
            <p:cNvPr id="53" name="Picture 20" descr="mozilla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47" y="2958782"/>
              <a:ext cx="1228725" cy="940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5" name="文本框 54"/>
            <p:cNvSpPr txBox="1"/>
            <p:nvPr/>
          </p:nvSpPr>
          <p:spPr>
            <a:xfrm>
              <a:off x="0" y="3921931"/>
              <a:ext cx="1524000" cy="436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2000" dirty="0"/>
                <a:t>Web</a:t>
              </a:r>
              <a:r>
                <a:rPr lang="zh-CN" altLang="en-US" sz="2000" dirty="0"/>
                <a:t>浏览器</a:t>
              </a:r>
            </a:p>
          </p:txBody>
        </p:sp>
      </p:grpSp>
      <p:sp>
        <p:nvSpPr>
          <p:cNvPr id="56" name="Line 23"/>
          <p:cNvSpPr>
            <a:spLocks noChangeShapeType="1"/>
          </p:cNvSpPr>
          <p:nvPr/>
        </p:nvSpPr>
        <p:spPr bwMode="auto">
          <a:xfrm flipV="1">
            <a:off x="999926" y="2447182"/>
            <a:ext cx="877134" cy="51981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2" name="Line 23"/>
          <p:cNvSpPr>
            <a:spLocks noChangeShapeType="1"/>
          </p:cNvSpPr>
          <p:nvPr/>
        </p:nvSpPr>
        <p:spPr bwMode="auto">
          <a:xfrm flipH="1">
            <a:off x="1121368" y="2639587"/>
            <a:ext cx="849411" cy="50221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1500570" y="2776897"/>
            <a:ext cx="419100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⑤</a:t>
            </a:r>
          </a:p>
        </p:txBody>
      </p:sp>
      <p:sp>
        <p:nvSpPr>
          <p:cNvPr id="74" name="Rectangle 29"/>
          <p:cNvSpPr>
            <a:spLocks noChangeArrowheads="1"/>
          </p:cNvSpPr>
          <p:nvPr/>
        </p:nvSpPr>
        <p:spPr bwMode="auto">
          <a:xfrm>
            <a:off x="1129827" y="2195963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①</a:t>
            </a:r>
          </a:p>
        </p:txBody>
      </p:sp>
      <p:sp>
        <p:nvSpPr>
          <p:cNvPr id="75" name="Line 23"/>
          <p:cNvSpPr>
            <a:spLocks noChangeShapeType="1"/>
          </p:cNvSpPr>
          <p:nvPr/>
        </p:nvSpPr>
        <p:spPr bwMode="auto">
          <a:xfrm>
            <a:off x="1398950" y="3854789"/>
            <a:ext cx="575348" cy="62505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6" name="Rectangle 29"/>
          <p:cNvSpPr>
            <a:spLocks noChangeArrowheads="1"/>
          </p:cNvSpPr>
          <p:nvPr/>
        </p:nvSpPr>
        <p:spPr bwMode="auto">
          <a:xfrm>
            <a:off x="1586424" y="3667661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⑥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2040840" y="3644265"/>
            <a:ext cx="653143" cy="1371600"/>
            <a:chOff x="2067142" y="1281181"/>
            <a:chExt cx="653143" cy="1371600"/>
          </a:xfrm>
        </p:grpSpPr>
        <p:pic>
          <p:nvPicPr>
            <p:cNvPr id="78" name="Picture 21" descr="comput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7142" y="1281181"/>
              <a:ext cx="653143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5" descr="servlet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8273" y="1872125"/>
              <a:ext cx="468563" cy="47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0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altLang="en-US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Servlet概述</a:t>
            </a:r>
            <a:endParaRPr lang="zh-CN" altLang="en-US" sz="2800" b="1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292" name="文本框 4"/>
          <p:cNvSpPr txBox="1"/>
          <p:nvPr/>
        </p:nvSpPr>
        <p:spPr>
          <a:xfrm>
            <a:off x="928688" y="930275"/>
            <a:ext cx="31892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buClrTx/>
              <a:buSzTx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Servlet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的特点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AutoShape 8"/>
          <p:cNvSpPr/>
          <p:nvPr/>
        </p:nvSpPr>
        <p:spPr>
          <a:xfrm>
            <a:off x="4117975" y="1717040"/>
            <a:ext cx="3328035" cy="374396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 Box 18"/>
          <p:cNvSpPr txBox="1"/>
          <p:nvPr/>
        </p:nvSpPr>
        <p:spPr>
          <a:xfrm>
            <a:off x="4425315" y="1791970"/>
            <a:ext cx="2774315" cy="4610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</a:rPr>
              <a:t>Servlet引擎</a:t>
            </a:r>
          </a:p>
        </p:txBody>
      </p:sp>
      <p:sp>
        <p:nvSpPr>
          <p:cNvPr id="14" name="Oval 7"/>
          <p:cNvSpPr/>
          <p:nvPr/>
        </p:nvSpPr>
        <p:spPr>
          <a:xfrm>
            <a:off x="4425315" y="3736340"/>
            <a:ext cx="1612265" cy="1384935"/>
          </a:xfrm>
          <a:prstGeom prst="ellipse">
            <a:avLst/>
          </a:prstGeom>
          <a:solidFill>
            <a:srgbClr val="9DC3E6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Servlet</a:t>
            </a:r>
          </a:p>
        </p:txBody>
      </p:sp>
      <p:sp>
        <p:nvSpPr>
          <p:cNvPr id="19" name="Oval 7"/>
          <p:cNvSpPr/>
          <p:nvPr/>
        </p:nvSpPr>
        <p:spPr>
          <a:xfrm>
            <a:off x="5587365" y="2351405"/>
            <a:ext cx="1612265" cy="1384935"/>
          </a:xfrm>
          <a:prstGeom prst="ellipse">
            <a:avLst/>
          </a:prstGeom>
          <a:solidFill>
            <a:srgbClr val="5B9BD5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底层事务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Oval 7"/>
          <p:cNvSpPr/>
          <p:nvPr/>
        </p:nvSpPr>
        <p:spPr>
          <a:xfrm>
            <a:off x="1370330" y="3736340"/>
            <a:ext cx="1612265" cy="1384935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java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类</a:t>
            </a:r>
          </a:p>
        </p:txBody>
      </p:sp>
      <p:sp>
        <p:nvSpPr>
          <p:cNvPr id="22" name="左箭头 21"/>
          <p:cNvSpPr/>
          <p:nvPr/>
        </p:nvSpPr>
        <p:spPr>
          <a:xfrm>
            <a:off x="3071495" y="4140835"/>
            <a:ext cx="1488440" cy="575945"/>
          </a:xfrm>
          <a:prstGeom prst="leftArrow">
            <a:avLst>
              <a:gd name="adj1" fmla="val 50000"/>
              <a:gd name="adj2" fmla="val 48291"/>
            </a:avLst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1" grpId="0" animBg="1"/>
      <p:bldP spid="2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重定向与转发</a:t>
            </a:r>
            <a:endParaRPr sz="2800" b="1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 bwMode="auto">
          <a:xfrm>
            <a:off x="419100" y="830580"/>
            <a:ext cx="8496300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algn="just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</a:rPr>
              <a:t>二、重定向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008740" y="1339722"/>
            <a:ext cx="653143" cy="1371600"/>
            <a:chOff x="2067142" y="1281181"/>
            <a:chExt cx="653143" cy="1371600"/>
          </a:xfrm>
        </p:grpSpPr>
        <p:pic>
          <p:nvPicPr>
            <p:cNvPr id="49" name="Picture 21" descr="comput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7142" y="1281181"/>
              <a:ext cx="653143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5" descr="servlet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8273" y="1872125"/>
              <a:ext cx="468563" cy="47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Cloud"/>
          <p:cNvSpPr>
            <a:spLocks noChangeAspect="1" noEditPoints="1" noChangeArrowheads="1"/>
          </p:cNvSpPr>
          <p:nvPr/>
        </p:nvSpPr>
        <p:spPr bwMode="auto">
          <a:xfrm>
            <a:off x="3358699" y="1682565"/>
            <a:ext cx="1711960" cy="54165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8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106651" tIns="53325" rIns="106651" bIns="53325"/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305309" y="5242227"/>
            <a:ext cx="4419600" cy="1528143"/>
            <a:chOff x="2878364" y="2080674"/>
            <a:chExt cx="4185295" cy="1602000"/>
          </a:xfrm>
        </p:grpSpPr>
        <p:grpSp>
          <p:nvGrpSpPr>
            <p:cNvPr id="41" name="组合 40"/>
            <p:cNvGrpSpPr/>
            <p:nvPr/>
          </p:nvGrpSpPr>
          <p:grpSpPr>
            <a:xfrm>
              <a:off x="2878364" y="2080674"/>
              <a:ext cx="4185295" cy="1602000"/>
              <a:chOff x="6380002" y="1631776"/>
              <a:chExt cx="4238253" cy="2911096"/>
            </a:xfrm>
          </p:grpSpPr>
          <p:sp>
            <p:nvSpPr>
              <p:cNvPr id="46" name="Text Box 18"/>
              <p:cNvSpPr txBox="1"/>
              <p:nvPr/>
            </p:nvSpPr>
            <p:spPr>
              <a:xfrm>
                <a:off x="6802922" y="2133702"/>
                <a:ext cx="2816511" cy="176381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ts val="1100"/>
                  </a:lnSpc>
                  <a:spcBef>
                    <a:spcPct val="50000"/>
                  </a:spcBef>
                  <a:buNone/>
                </a:pP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    request</a:t>
                </a:r>
              </a:p>
              <a:p>
                <a:pPr marL="0" lvl="0" indent="0" eaLnBrk="1" hangingPunct="1">
                  <a:lnSpc>
                    <a:spcPts val="1500"/>
                  </a:lnSpc>
                  <a:spcBef>
                    <a:spcPct val="50000"/>
                  </a:spcBef>
                  <a:buNone/>
                </a:pPr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请求</a:t>
                </a: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servlet2</a:t>
                </a:r>
              </a:p>
              <a:p>
                <a:pPr marL="0" lvl="0" indent="0" eaLnBrk="1" hangingPunct="1">
                  <a:lnSpc>
                    <a:spcPts val="1500"/>
                  </a:lnSpc>
                  <a:spcBef>
                    <a:spcPct val="50000"/>
                  </a:spcBef>
                  <a:buNone/>
                </a:pPr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请求体</a:t>
                </a:r>
                <a:endPara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7" name="Text Box 19"/>
              <p:cNvSpPr txBox="1"/>
              <p:nvPr/>
            </p:nvSpPr>
            <p:spPr>
              <a:xfrm>
                <a:off x="8717625" y="1932877"/>
                <a:ext cx="1803614" cy="19348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ts val="1600"/>
                  </a:lnSpc>
                  <a:spcBef>
                    <a:spcPct val="50000"/>
                  </a:spcBef>
                  <a:buNone/>
                </a:pP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response</a:t>
                </a:r>
              </a:p>
              <a:p>
                <a:pPr marL="0" lvl="0" indent="0" eaLnBrk="1" hangingPunct="1">
                  <a:lnSpc>
                    <a:spcPts val="1600"/>
                  </a:lnSpc>
                  <a:spcBef>
                    <a:spcPct val="50000"/>
                  </a:spcBef>
                  <a:buNone/>
                </a:pPr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响应头</a:t>
                </a:r>
                <a:endPara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endParaRPr>
              </a:p>
              <a:p>
                <a:pPr marL="0" lvl="0" indent="0" eaLnBrk="1" hangingPunct="1">
                  <a:lnSpc>
                    <a:spcPts val="1600"/>
                  </a:lnSpc>
                  <a:spcBef>
                    <a:spcPct val="50000"/>
                  </a:spcBef>
                  <a:buNone/>
                </a:pPr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响应体</a:t>
                </a:r>
                <a:endPara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8" name="云形标注 50"/>
              <p:cNvSpPr/>
              <p:nvPr/>
            </p:nvSpPr>
            <p:spPr bwMode="auto">
              <a:xfrm>
                <a:off x="6380002" y="1631776"/>
                <a:ext cx="4238253" cy="2911096"/>
              </a:xfrm>
              <a:prstGeom prst="cloudCallout">
                <a:avLst>
                  <a:gd name="adj1" fmla="val -83038"/>
                  <a:gd name="adj2" fmla="val -58411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25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358699" y="2585916"/>
              <a:ext cx="1641284" cy="731385"/>
              <a:chOff x="3358699" y="2585916"/>
              <a:chExt cx="1641284" cy="731385"/>
            </a:xfrm>
          </p:grpSpPr>
          <p:sp>
            <p:nvSpPr>
              <p:cNvPr id="4" name="矩形 3"/>
              <p:cNvSpPr/>
              <p:nvPr/>
            </p:nvSpPr>
            <p:spPr bwMode="auto">
              <a:xfrm>
                <a:off x="3358699" y="2585916"/>
                <a:ext cx="1622260" cy="731385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25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 bwMode="auto">
              <a:xfrm>
                <a:off x="3358699" y="2951342"/>
                <a:ext cx="1641284" cy="0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4980960" y="2579738"/>
              <a:ext cx="1505657" cy="731372"/>
              <a:chOff x="4980960" y="2579738"/>
              <a:chExt cx="1505657" cy="731372"/>
            </a:xfrm>
          </p:grpSpPr>
          <p:sp>
            <p:nvSpPr>
              <p:cNvPr id="25" name="矩形 24"/>
              <p:cNvSpPr/>
              <p:nvPr/>
            </p:nvSpPr>
            <p:spPr bwMode="auto">
              <a:xfrm>
                <a:off x="4980960" y="2579738"/>
                <a:ext cx="1505657" cy="731372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25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 bwMode="auto">
              <a:xfrm>
                <a:off x="4999983" y="2945430"/>
                <a:ext cx="1486633" cy="5912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组合 25"/>
          <p:cNvGrpSpPr/>
          <p:nvPr/>
        </p:nvGrpSpPr>
        <p:grpSpPr>
          <a:xfrm>
            <a:off x="2040840" y="3644265"/>
            <a:ext cx="653143" cy="1371600"/>
            <a:chOff x="2067142" y="1281181"/>
            <a:chExt cx="653143" cy="1371600"/>
          </a:xfrm>
        </p:grpSpPr>
        <p:pic>
          <p:nvPicPr>
            <p:cNvPr id="27" name="Picture 21" descr="comput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7142" y="1281181"/>
              <a:ext cx="653143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5" descr="servlet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8273" y="1872125"/>
              <a:ext cx="468563" cy="47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Cloud"/>
          <p:cNvSpPr>
            <a:spLocks noChangeAspect="1" noEditPoints="1" noChangeArrowheads="1"/>
          </p:cNvSpPr>
          <p:nvPr/>
        </p:nvSpPr>
        <p:spPr bwMode="auto">
          <a:xfrm>
            <a:off x="3449329" y="4057672"/>
            <a:ext cx="1711960" cy="54165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8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106651" tIns="53325" rIns="106651" bIns="53325"/>
          <a:lstStyle>
            <a:lvl1pPr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334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668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defTabSz="10668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defTabSz="1066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5914427" y="4125948"/>
            <a:ext cx="3164032" cy="540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service(</a:t>
            </a:r>
            <a:r>
              <a:rPr lang="en-US" altLang="zh-CN" dirty="0" err="1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request,response</a:t>
            </a: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黑体" charset="-122"/>
              <a:cs typeface="Times New Roman" panose="02020603050405020304" pitchFamily="18" charset="0"/>
            </a:endParaRPr>
          </a:p>
        </p:txBody>
      </p:sp>
      <p:sp>
        <p:nvSpPr>
          <p:cNvPr id="31" name="Line 23"/>
          <p:cNvSpPr>
            <a:spLocks noChangeShapeType="1"/>
          </p:cNvSpPr>
          <p:nvPr/>
        </p:nvSpPr>
        <p:spPr bwMode="auto">
          <a:xfrm flipV="1">
            <a:off x="2781346" y="4328500"/>
            <a:ext cx="667983" cy="63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2" name="Line 23"/>
          <p:cNvSpPr>
            <a:spLocks noChangeShapeType="1"/>
          </p:cNvSpPr>
          <p:nvPr/>
        </p:nvSpPr>
        <p:spPr bwMode="auto">
          <a:xfrm flipV="1">
            <a:off x="5248652" y="4344104"/>
            <a:ext cx="667983" cy="63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2859178" y="3814427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⑦</a:t>
            </a:r>
          </a:p>
        </p:txBody>
      </p:sp>
      <p:sp>
        <p:nvSpPr>
          <p:cNvPr id="40" name="Rectangle 34"/>
          <p:cNvSpPr>
            <a:spLocks noChangeArrowheads="1"/>
          </p:cNvSpPr>
          <p:nvPr/>
        </p:nvSpPr>
        <p:spPr bwMode="auto">
          <a:xfrm>
            <a:off x="5317195" y="3854789"/>
            <a:ext cx="44132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⑧</a:t>
            </a:r>
          </a:p>
        </p:txBody>
      </p:sp>
      <p:sp>
        <p:nvSpPr>
          <p:cNvPr id="36" name="Line 23"/>
          <p:cNvSpPr>
            <a:spLocks noChangeShapeType="1"/>
          </p:cNvSpPr>
          <p:nvPr/>
        </p:nvSpPr>
        <p:spPr bwMode="auto">
          <a:xfrm flipV="1">
            <a:off x="2690716" y="1953824"/>
            <a:ext cx="667983" cy="63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5803029" y="1606926"/>
            <a:ext cx="3164032" cy="540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service(</a:t>
            </a:r>
            <a:r>
              <a:rPr lang="en-US" altLang="zh-CN" dirty="0" err="1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request,response</a:t>
            </a:r>
            <a:r>
              <a:rPr lang="en-US" altLang="zh-CN" dirty="0">
                <a:latin typeface="Times New Roman" panose="02020603050405020304" pitchFamily="18" charset="0"/>
                <a:ea typeface="华文黑体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黑体" charset="-122"/>
              <a:cs typeface="Times New Roman" panose="02020603050405020304" pitchFamily="18" charset="0"/>
            </a:endParaRPr>
          </a:p>
        </p:txBody>
      </p:sp>
      <p:sp>
        <p:nvSpPr>
          <p:cNvPr id="42" name="Line 23"/>
          <p:cNvSpPr>
            <a:spLocks noChangeShapeType="1"/>
          </p:cNvSpPr>
          <p:nvPr/>
        </p:nvSpPr>
        <p:spPr bwMode="auto">
          <a:xfrm flipV="1">
            <a:off x="5115996" y="1924790"/>
            <a:ext cx="667983" cy="63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2819240" y="1417132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②</a:t>
            </a:r>
          </a:p>
        </p:txBody>
      </p:sp>
      <p:sp>
        <p:nvSpPr>
          <p:cNvPr id="45" name="Rectangle 34"/>
          <p:cNvSpPr>
            <a:spLocks noChangeArrowheads="1"/>
          </p:cNvSpPr>
          <p:nvPr/>
        </p:nvSpPr>
        <p:spPr bwMode="auto">
          <a:xfrm>
            <a:off x="5194349" y="1380581"/>
            <a:ext cx="441325" cy="47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③</a:t>
            </a:r>
          </a:p>
        </p:txBody>
      </p:sp>
      <p:cxnSp>
        <p:nvCxnSpPr>
          <p:cNvPr id="54" name="连接符: 肘形 53"/>
          <p:cNvCxnSpPr/>
          <p:nvPr/>
        </p:nvCxnSpPr>
        <p:spPr bwMode="auto">
          <a:xfrm rot="10800000" flipV="1">
            <a:off x="2699844" y="2177316"/>
            <a:ext cx="4841558" cy="363568"/>
          </a:xfrm>
          <a:prstGeom prst="bentConnector3">
            <a:avLst>
              <a:gd name="adj1" fmla="val -497"/>
            </a:avLst>
          </a:prstGeom>
          <a:ln w="571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34"/>
          <p:cNvSpPr>
            <a:spLocks noChangeArrowheads="1"/>
          </p:cNvSpPr>
          <p:nvPr/>
        </p:nvSpPr>
        <p:spPr bwMode="auto">
          <a:xfrm>
            <a:off x="5187164" y="2030408"/>
            <a:ext cx="44132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④</a:t>
            </a:r>
          </a:p>
        </p:txBody>
      </p:sp>
      <p:cxnSp>
        <p:nvCxnSpPr>
          <p:cNvPr id="65" name="连接符: 肘形 64"/>
          <p:cNvCxnSpPr/>
          <p:nvPr/>
        </p:nvCxnSpPr>
        <p:spPr bwMode="auto">
          <a:xfrm rot="10800000" flipV="1">
            <a:off x="2722456" y="4667276"/>
            <a:ext cx="4841558" cy="363568"/>
          </a:xfrm>
          <a:prstGeom prst="bentConnector3">
            <a:avLst>
              <a:gd name="adj1" fmla="val -497"/>
            </a:avLst>
          </a:prstGeom>
          <a:ln w="571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34"/>
          <p:cNvSpPr>
            <a:spLocks noChangeArrowheads="1"/>
          </p:cNvSpPr>
          <p:nvPr/>
        </p:nvSpPr>
        <p:spPr bwMode="auto">
          <a:xfrm>
            <a:off x="5209776" y="4520368"/>
            <a:ext cx="44132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⑨</a:t>
            </a:r>
          </a:p>
        </p:txBody>
      </p:sp>
      <p:sp>
        <p:nvSpPr>
          <p:cNvPr id="67" name="Line 23"/>
          <p:cNvSpPr>
            <a:spLocks noChangeShapeType="1"/>
          </p:cNvSpPr>
          <p:nvPr/>
        </p:nvSpPr>
        <p:spPr bwMode="auto">
          <a:xfrm flipH="1" flipV="1">
            <a:off x="1324092" y="4101760"/>
            <a:ext cx="547741" cy="5649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8" name="Rectangle 35"/>
          <p:cNvSpPr>
            <a:spLocks noChangeArrowheads="1"/>
          </p:cNvSpPr>
          <p:nvPr/>
        </p:nvSpPr>
        <p:spPr bwMode="auto">
          <a:xfrm>
            <a:off x="1327687" y="4520368"/>
            <a:ext cx="419100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⑩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0" y="3174047"/>
            <a:ext cx="1524000" cy="1399679"/>
            <a:chOff x="0" y="2958782"/>
            <a:chExt cx="1524000" cy="1399679"/>
          </a:xfrm>
        </p:grpSpPr>
        <p:pic>
          <p:nvPicPr>
            <p:cNvPr id="53" name="Picture 20" descr="mozilla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47" y="2958782"/>
              <a:ext cx="1228725" cy="940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5" name="文本框 54"/>
            <p:cNvSpPr txBox="1"/>
            <p:nvPr/>
          </p:nvSpPr>
          <p:spPr>
            <a:xfrm>
              <a:off x="0" y="3921931"/>
              <a:ext cx="1524000" cy="436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2000" dirty="0"/>
                <a:t>Web</a:t>
              </a:r>
              <a:r>
                <a:rPr lang="zh-CN" altLang="en-US" sz="2000" dirty="0"/>
                <a:t>浏览器</a:t>
              </a:r>
            </a:p>
          </p:txBody>
        </p:sp>
      </p:grpSp>
      <p:sp>
        <p:nvSpPr>
          <p:cNvPr id="56" name="Line 23"/>
          <p:cNvSpPr>
            <a:spLocks noChangeShapeType="1"/>
          </p:cNvSpPr>
          <p:nvPr/>
        </p:nvSpPr>
        <p:spPr bwMode="auto">
          <a:xfrm flipV="1">
            <a:off x="999926" y="2447182"/>
            <a:ext cx="877134" cy="51981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8" name="Line 23"/>
          <p:cNvSpPr>
            <a:spLocks noChangeShapeType="1"/>
          </p:cNvSpPr>
          <p:nvPr/>
        </p:nvSpPr>
        <p:spPr bwMode="auto">
          <a:xfrm flipH="1">
            <a:off x="1121368" y="2639587"/>
            <a:ext cx="849411" cy="50221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9" name="Rectangle 35"/>
          <p:cNvSpPr>
            <a:spLocks noChangeArrowheads="1"/>
          </p:cNvSpPr>
          <p:nvPr/>
        </p:nvSpPr>
        <p:spPr bwMode="auto">
          <a:xfrm>
            <a:off x="1500570" y="2776897"/>
            <a:ext cx="419100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⑤</a:t>
            </a:r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1129827" y="2195963"/>
            <a:ext cx="422748" cy="4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①</a:t>
            </a: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>
            <a:off x="1398950" y="3854789"/>
            <a:ext cx="575348" cy="62505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586424" y="3667661"/>
            <a:ext cx="421145" cy="4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1" tIns="39181" rIns="78361" bIns="3918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753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47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1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91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63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None/>
            </a:pPr>
            <a:r>
              <a:rPr lang="zh-CN" altLang="en-US" sz="2055" dirty="0">
                <a:latin typeface="华文黑体" charset="-122"/>
                <a:ea typeface="华文黑体" charset="-122"/>
              </a:rPr>
              <a:t>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ldLvl="0" animBg="1"/>
      <p:bldP spid="68" grpId="0" bldLvl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929005" y="123825"/>
            <a:ext cx="5982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重定向与转发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76605" y="1506220"/>
            <a:ext cx="1783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实现转发：</a:t>
            </a:r>
          </a:p>
        </p:txBody>
      </p:sp>
      <p:sp>
        <p:nvSpPr>
          <p:cNvPr id="6" name=" 2050"/>
          <p:cNvSpPr>
            <a:spLocks noChangeAspect="1"/>
          </p:cNvSpPr>
          <p:nvPr/>
        </p:nvSpPr>
        <p:spPr bwMode="auto">
          <a:xfrm>
            <a:off x="392430" y="1630680"/>
            <a:ext cx="258445" cy="39624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base"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048591" name="剪去对角的矩形 5"/>
          <p:cNvSpPr/>
          <p:nvPr/>
        </p:nvSpPr>
        <p:spPr>
          <a:xfrm>
            <a:off x="713740" y="2235835"/>
            <a:ext cx="8122920" cy="968375"/>
          </a:xfrm>
          <a:prstGeom prst="snip2Diag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0260" y="2294255"/>
            <a:ext cx="8197850" cy="850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得到RequestDispatcher对象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0" indent="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1800" b="1" dirty="0" err="1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RequestDispatcher</a:t>
            </a:r>
            <a:r>
              <a:rPr lang="en-US" altLang="zh-CN" sz="1800" b="1" dirty="0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dispatcher=</a:t>
            </a:r>
            <a:r>
              <a:rPr lang="en-US" altLang="zh-CN" sz="1800" b="1" dirty="0" err="1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request.getRequestDispatcher</a:t>
            </a:r>
            <a:r>
              <a:rPr lang="en-US" altLang="zh-CN" sz="1800" b="1" dirty="0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("</a:t>
            </a:r>
            <a:r>
              <a:rPr lang="en-US" altLang="zh-CN" sz="1800" b="1" dirty="0" err="1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a.jsp</a:t>
            </a:r>
            <a:r>
              <a:rPr lang="en-US" altLang="zh-CN" sz="1800" b="1" dirty="0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");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654685" y="3679825"/>
            <a:ext cx="8363604" cy="968375"/>
            <a:chOff x="1124" y="5821"/>
            <a:chExt cx="13155" cy="1525"/>
          </a:xfrm>
          <a:solidFill>
            <a:srgbClr val="5B9BD5"/>
          </a:solidFill>
        </p:grpSpPr>
        <p:sp>
          <p:nvSpPr>
            <p:cNvPr id="23" name="剪去对角的矩形 5"/>
            <p:cNvSpPr/>
            <p:nvPr/>
          </p:nvSpPr>
          <p:spPr>
            <a:xfrm>
              <a:off x="1124" y="5821"/>
              <a:ext cx="12792" cy="1525"/>
            </a:xfrm>
            <a:prstGeom prst="snip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69" y="5882"/>
              <a:ext cx="12910" cy="1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lvl="0" indent="0" algn="just">
                <a:lnSpc>
                  <a:spcPct val="130000"/>
                </a:lnSpc>
                <a:spcBef>
                  <a:spcPts val="0"/>
                </a:spcBef>
                <a:buNone/>
                <a:defRPr/>
              </a:pPr>
              <a:r>
                <a:rPr lang="zh-CN" altLang="en-US" sz="2000" b="1" dirty="0">
                  <a:solidFill>
                    <a:schemeClr val="tx1"/>
                  </a:solidFill>
                  <a:latin typeface="宋体" panose="02010600030101010101" pitchFamily="2" charset="-122"/>
                  <a:sym typeface="+mn-ea"/>
                </a:rPr>
                <a:t>转发</a:t>
              </a:r>
              <a:r>
                <a:rPr lang="zh-CN" altLang="en-US" sz="20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 </a:t>
              </a:r>
            </a:p>
            <a:p>
              <a:pPr lvl="0" indent="0" algn="just">
                <a:lnSpc>
                  <a:spcPct val="130000"/>
                </a:lnSpc>
                <a:spcBef>
                  <a:spcPts val="0"/>
                </a:spcBef>
                <a:buNone/>
                <a:defRPr/>
              </a:pPr>
              <a:r>
                <a:rPr lang="en-US" altLang="zh-CN" sz="2000" b="1" dirty="0" err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sym typeface="+mn-ea"/>
                </a:rPr>
                <a:t>dispatcher.forward</a:t>
              </a: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sym typeface="+mn-ea"/>
                </a:rPr>
                <a:t> 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sym typeface="+mn-ea"/>
                </a:rPr>
                <a:t>request,response</a:t>
              </a: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sym typeface="+mn-ea"/>
                </a:rPr>
                <a:t>);</a:t>
              </a:r>
            </a:p>
          </p:txBody>
        </p:sp>
      </p:grpSp>
      <p:sp>
        <p:nvSpPr>
          <p:cNvPr id="71" name="Rectangle 3"/>
          <p:cNvSpPr txBox="1">
            <a:spLocks noChangeArrowheads="1"/>
          </p:cNvSpPr>
          <p:nvPr/>
        </p:nvSpPr>
        <p:spPr bwMode="auto">
          <a:xfrm>
            <a:off x="419100" y="830580"/>
            <a:ext cx="8496300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algn="just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</a:rPr>
              <a:t>三、重定向与转发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0875" y="4583430"/>
            <a:ext cx="1908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实现重定向：</a:t>
            </a:r>
          </a:p>
        </p:txBody>
      </p:sp>
      <p:sp>
        <p:nvSpPr>
          <p:cNvPr id="5" name=" 2050"/>
          <p:cNvSpPr>
            <a:spLocks noChangeAspect="1"/>
          </p:cNvSpPr>
          <p:nvPr/>
        </p:nvSpPr>
        <p:spPr bwMode="auto">
          <a:xfrm>
            <a:off x="266700" y="4707890"/>
            <a:ext cx="258445" cy="39624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base"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4415155" y="3152140"/>
            <a:ext cx="504190" cy="504190"/>
          </a:xfrm>
          <a:prstGeom prst="downArrow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621030" y="5258435"/>
            <a:ext cx="8363604" cy="968375"/>
            <a:chOff x="1124" y="5821"/>
            <a:chExt cx="13155" cy="1525"/>
          </a:xfrm>
          <a:solidFill>
            <a:srgbClr val="5B9BD5"/>
          </a:solidFill>
        </p:grpSpPr>
        <p:sp>
          <p:nvSpPr>
            <p:cNvPr id="26" name="剪去对角的矩形 5"/>
            <p:cNvSpPr/>
            <p:nvPr/>
          </p:nvSpPr>
          <p:spPr>
            <a:xfrm>
              <a:off x="1124" y="5821"/>
              <a:ext cx="12792" cy="1525"/>
            </a:xfrm>
            <a:prstGeom prst="snip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369" y="5882"/>
              <a:ext cx="12910" cy="1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lvl="0" indent="0" algn="just">
                <a:lnSpc>
                  <a:spcPct val="130000"/>
                </a:lnSpc>
                <a:spcBef>
                  <a:spcPts val="0"/>
                </a:spcBef>
                <a:buNone/>
                <a:defRPr/>
              </a:pPr>
              <a:r>
                <a:rPr lang="zh-CN" altLang="en-US" sz="2000" b="1" dirty="0">
                  <a:solidFill>
                    <a:schemeClr val="tx1"/>
                  </a:solidFill>
                  <a:latin typeface="宋体" panose="02010600030101010101" pitchFamily="2" charset="-122"/>
                  <a:sym typeface="+mn-ea"/>
                </a:rPr>
                <a:t>重定向</a:t>
              </a:r>
              <a:r>
                <a:rPr lang="zh-CN" altLang="en-US" sz="20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 </a:t>
              </a:r>
            </a:p>
            <a:p>
              <a:pPr lvl="0" indent="0" algn="just">
                <a:lnSpc>
                  <a:spcPct val="130000"/>
                </a:lnSpc>
                <a:spcBef>
                  <a:spcPts val="0"/>
                </a:spcBef>
                <a:buNone/>
                <a:defRPr/>
              </a:pPr>
              <a:r>
                <a:rPr lang="en-US" altLang="zh-CN" sz="2000" b="1">
                  <a:solidFill>
                    <a:schemeClr val="bg1"/>
                  </a:solidFill>
                  <a:latin typeface="Arial" panose="020B0604020202020204"/>
                  <a:ea typeface="宋体" panose="02010600030101010101" pitchFamily="2" charset="-122"/>
                  <a:sym typeface="+mn-ea"/>
                </a:rPr>
                <a:t>response.sendRedirect("a.jsp"); 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4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048591" grpId="0" animBg="1"/>
      <p:bldP spid="7" grpId="0"/>
      <p:bldP spid="4" grpId="0"/>
      <p:bldP spid="5" grpId="0" animBg="1"/>
      <p:bldP spid="1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929005" y="123825"/>
            <a:ext cx="5982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重定向与转发</a:t>
            </a:r>
          </a:p>
        </p:txBody>
      </p:sp>
      <p:sp>
        <p:nvSpPr>
          <p:cNvPr id="8" name=" 2050"/>
          <p:cNvSpPr>
            <a:spLocks noChangeAspect="1"/>
          </p:cNvSpPr>
          <p:nvPr/>
        </p:nvSpPr>
        <p:spPr bwMode="auto">
          <a:xfrm>
            <a:off x="419100" y="1726565"/>
            <a:ext cx="258445" cy="39624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base"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 bwMode="auto">
          <a:xfrm>
            <a:off x="419100" y="830580"/>
            <a:ext cx="8496300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algn="just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</a:rPr>
              <a:t>三、重定向与转发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740410" y="1563370"/>
            <a:ext cx="8175625" cy="2521585"/>
          </a:xfrm>
        </p:spPr>
        <p:txBody>
          <a:bodyPr vert="horz" wrap="square" lIns="91440" tIns="45720" rIns="91440" bIns="45720" numCol="1" anchor="t" anchorCtr="0" compatLnSpc="1"/>
          <a:lstStyle/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en-US" altLang="zh-CN" sz="2400" b="1" i="0" u="none" strike="noStrike" kern="0" cap="none" spc="0" normalizeH="0" baseline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RequestDispatcher.forward方法只能在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同一个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Web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应用程序内的资源之间转发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请求。</a:t>
            </a:r>
          </a:p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en-US" altLang="zh-CN" sz="2400" b="1" kern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sendRedirect方法还可以重定向到</a:t>
            </a:r>
            <a:r>
              <a:rPr kumimoji="1" lang="zh-CN" altLang="en-US" sz="2400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同一个站点上的其他应用程序中的资源</a:t>
            </a:r>
            <a:r>
              <a:rPr lang="en-US" altLang="zh-CN" sz="2400" b="1" kern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,甚至是使用绝对URL重定向到</a:t>
            </a:r>
            <a:r>
              <a:rPr kumimoji="1" lang="zh-CN" altLang="en-US" sz="2400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其他站点的</a:t>
            </a:r>
            <a:r>
              <a:rPr kumimoji="1" lang="zh-CN" altLang="en-US" sz="2400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资源。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defRPr/>
            </a:pP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929005" y="123825"/>
            <a:ext cx="5982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重定向与转发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5" y="4133850"/>
            <a:ext cx="5572125" cy="152908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24205" y="946150"/>
            <a:ext cx="6851650" cy="2720340"/>
            <a:chOff x="983" y="1490"/>
            <a:chExt cx="10790" cy="4284"/>
          </a:xfrm>
        </p:grpSpPr>
        <p:sp>
          <p:nvSpPr>
            <p:cNvPr id="17" name="圆角矩形 16"/>
            <p:cNvSpPr/>
            <p:nvPr/>
          </p:nvSpPr>
          <p:spPr>
            <a:xfrm>
              <a:off x="986" y="2334"/>
              <a:ext cx="10770" cy="3441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463" y="2334"/>
              <a:ext cx="10311" cy="305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00000"/>
                </a:lnSpc>
                <a:buNone/>
              </a:pPr>
              <a:r>
                <a:rPr kumimoji="1"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&lt;%@ page contentType="text/html;charset=gb2312" %&gt;</a:t>
              </a:r>
              <a:endPara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lnSpc>
                  <a:spcPct val="100000"/>
                </a:lnSpc>
                <a:buNone/>
              </a:pPr>
              <a:r>
                <a:rPr kumimoji="1"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&lt;HTML&gt;&lt;body bgcolor=cyan&gt;&lt;font size=2&gt;</a:t>
              </a:r>
              <a:endPara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lnSpc>
                  <a:spcPct val="100000"/>
                </a:lnSpc>
                <a:buNone/>
              </a:pPr>
              <a:r>
                <a:rPr kumimoji="1"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&lt;form action="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twoPath</a:t>
              </a:r>
              <a:r>
                <a:rPr kumimoji="1"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 method=post&gt;</a:t>
              </a:r>
              <a:endPara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lnSpc>
                  <a:spcPct val="100000"/>
                </a:lnSpc>
                <a:buNone/>
              </a:pPr>
              <a:r>
                <a:rPr kumimoji="1"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kumimoji="1"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输入一个实数</a:t>
              </a:r>
              <a:r>
                <a:rPr kumimoji="1"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: &lt;input type=text name=number&gt;</a:t>
              </a:r>
              <a:endPara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lnSpc>
                  <a:spcPct val="100000"/>
                </a:lnSpc>
                <a:buNone/>
              </a:pPr>
              <a:r>
                <a:rPr kumimoji="1"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&lt;br&gt;&lt;input type=submit value="</a:t>
              </a:r>
              <a:r>
                <a:rPr kumimoji="1"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提交</a:t>
              </a:r>
              <a:r>
                <a:rPr kumimoji="1"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"&gt;</a:t>
              </a:r>
              <a:endPara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lnSpc>
                  <a:spcPct val="100000"/>
                </a:lnSpc>
                <a:buNone/>
              </a:pPr>
              <a:r>
                <a:rPr kumimoji="1"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&lt;/form&gt;&lt;/body&gt;&lt;/HTML&gt;</a:t>
              </a:r>
              <a:endParaRPr lang="en-US" altLang="zh-CN" sz="18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983" y="1525"/>
              <a:ext cx="10774" cy="69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463" y="1490"/>
              <a:ext cx="4475" cy="7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L="342900" indent="-342900" algn="l">
                <a:lnSpc>
                  <a:spcPct val="100000"/>
                </a:lnSpc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Example5_6.jsp</a:t>
              </a:r>
              <a:endParaRPr lang="en-US" altLang="zh-CN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929005" y="123825"/>
            <a:ext cx="5982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重定向与转发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438785" y="1482090"/>
            <a:ext cx="8205470" cy="4914265"/>
          </a:xfrm>
          <a:prstGeom prst="roundRect">
            <a:avLst/>
          </a:prstGeom>
          <a:ln>
            <a:solidFill>
              <a:srgbClr val="A8C9EF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6580" y="1619885"/>
            <a:ext cx="8131175" cy="4523105"/>
          </a:xfrm>
          <a:prstGeom prst="rect">
            <a:avLst/>
          </a:prstGeom>
          <a:noFill/>
          <a:ln>
            <a:noFill/>
          </a:ln>
          <a:effectLst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00000"/>
              </a:lnSpc>
              <a:buNone/>
            </a:pPr>
            <a:r>
              <a:rPr kumimoji="1"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public void doPost(HttpServletRequest request,HttpServletResponse </a:t>
            </a:r>
          </a:p>
          <a:p>
            <a:pPr marL="342900" indent="-342900" algn="l">
              <a:lnSpc>
                <a:spcPct val="100000"/>
              </a:lnSpc>
              <a:buNone/>
            </a:pPr>
            <a:r>
              <a:rPr kumimoji="1"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response) throws ServletException,IOException{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None/>
            </a:pPr>
            <a:r>
              <a:rPr kumimoji="1"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String number=request.getParameter("number");     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None/>
            </a:pPr>
            <a:r>
              <a:rPr kumimoji="1"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try{ double n=Double.parseDouble(number);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None/>
            </a:pPr>
            <a:r>
              <a:rPr kumimoji="1"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if(n&lt;0) </a:t>
            </a:r>
            <a:r>
              <a:rPr kumimoji="1"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response.sendRedirect("example5_6_show.jsp");  //</a:t>
            </a:r>
            <a:r>
              <a:rPr kumimoji="1"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重定向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l">
              <a:lnSpc>
                <a:spcPct val="100000"/>
              </a:lnSpc>
              <a:buNone/>
            </a:pPr>
            <a:r>
              <a:rPr kumimoji="1"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</a:t>
            </a:r>
            <a:r>
              <a:rPr kumimoji="1"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else{ RequestDispatcher dispatcher = 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algn="l">
              <a:lnSpc>
                <a:spcPct val="100000"/>
              </a:lnSpc>
              <a:buNone/>
            </a:pPr>
            <a:r>
              <a:rPr kumimoji="1"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request.getRequestDispatcher("example5_6_show.jsp");</a:t>
            </a:r>
            <a:r>
              <a:rPr kumimoji="1"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algn="l">
              <a:lnSpc>
                <a:spcPct val="100000"/>
              </a:lnSpc>
              <a:buNone/>
            </a:pPr>
            <a:r>
              <a:rPr kumimoji="1"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</a:t>
            </a:r>
            <a:r>
              <a:rPr kumimoji="1"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dispatcher.forward(request, response);//</a:t>
            </a:r>
            <a:r>
              <a:rPr kumimoji="1"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请求转发 </a:t>
            </a:r>
            <a:r>
              <a:rPr kumimoji="1"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None/>
            </a:pPr>
            <a:r>
              <a:rPr kumimoji="1"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}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None/>
            </a:pPr>
            <a:r>
              <a:rPr kumimoji="1"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catch(NumberFormatException e){ 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lnSpc>
                <a:spcPct val="100000"/>
              </a:lnSpc>
              <a:buNone/>
            </a:pPr>
            <a:r>
              <a:rPr kumimoji="1"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response.sendRedirect("example5_6.jsp");  //</a:t>
            </a:r>
            <a:r>
              <a:rPr kumimoji="1" lang="zh-CN" alt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重定向 </a:t>
            </a:r>
            <a:r>
              <a:rPr kumimoji="1"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}} 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None/>
            </a:pPr>
            <a:r>
              <a:rPr kumimoji="1"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public  void  doGet(HttpServletRequest request,HttpServletResponse response) throws ServletException,IOException{</a:t>
            </a:r>
            <a:r>
              <a:rPr kumimoji="1"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 marL="342900" indent="-342900" algn="l">
              <a:lnSpc>
                <a:spcPct val="100000"/>
              </a:lnSpc>
              <a:buNone/>
            </a:pPr>
            <a:r>
              <a:rPr kumimoji="1"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</a:t>
            </a:r>
            <a:r>
              <a:rPr kumimoji="1"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doPost(request,response);</a:t>
            </a:r>
            <a:r>
              <a:rPr kumimoji="1"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 marL="342900" indent="-342900" algn="l">
              <a:lnSpc>
                <a:spcPct val="100000"/>
              </a:lnSpc>
              <a:buNone/>
            </a:pPr>
            <a:r>
              <a:rPr kumimoji="1"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</a:p>
          <a:p>
            <a:pPr marL="342900" indent="-342900" algn="l">
              <a:lnSpc>
                <a:spcPct val="100000"/>
              </a:lnSpc>
              <a:buNone/>
            </a:pPr>
            <a:r>
              <a:rPr kumimoji="1"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1800" b="1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36880" y="1030605"/>
            <a:ext cx="8270875" cy="375920"/>
          </a:xfrm>
          <a:prstGeom prst="roundRect">
            <a:avLst/>
          </a:prstGeom>
          <a:ln>
            <a:solidFill>
              <a:srgbClr val="A8C9EF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0250" y="968375"/>
            <a:ext cx="3947160" cy="3987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Example5_6_Servlet.java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929005" y="123825"/>
            <a:ext cx="5982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sym typeface="+mn-ea"/>
              </a:rPr>
              <a:t>重定向与转发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85" y="4793615"/>
            <a:ext cx="4451985" cy="15113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66115" y="741680"/>
            <a:ext cx="8359140" cy="3783965"/>
            <a:chOff x="1466" y="1230"/>
            <a:chExt cx="13164" cy="5959"/>
          </a:xfrm>
        </p:grpSpPr>
        <p:sp>
          <p:nvSpPr>
            <p:cNvPr id="17" name="圆角矩形 16"/>
            <p:cNvSpPr/>
            <p:nvPr/>
          </p:nvSpPr>
          <p:spPr>
            <a:xfrm>
              <a:off x="1466" y="2039"/>
              <a:ext cx="12037" cy="515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25" y="2039"/>
              <a:ext cx="12705" cy="4991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00000"/>
                </a:lnSpc>
                <a:buNone/>
              </a:pPr>
              <a:r>
                <a:rPr kumimoji="1"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&lt;%@ page contentType="text/html;charset=gb2312" %&gt;</a:t>
              </a:r>
              <a:endPara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lnSpc>
                  <a:spcPct val="100000"/>
                </a:lnSpc>
                <a:buNone/>
              </a:pPr>
              <a:r>
                <a:rPr kumimoji="1"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&lt;HTML&gt;&lt;body bgcolor=pink&gt;&lt;font size=2&gt;</a:t>
              </a:r>
              <a:endPara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lnSpc>
                  <a:spcPct val="100000"/>
                </a:lnSpc>
                <a:buNone/>
              </a:pPr>
              <a:r>
                <a:rPr kumimoji="1"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kumimoji="1"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尽管</a:t>
              </a:r>
              <a:r>
                <a:rPr kumimoji="1"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example5_6.jsp</a:t>
              </a:r>
              <a:r>
                <a:rPr kumimoji="1"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它没有直接请求我</a:t>
              </a:r>
              <a:r>
                <a:rPr kumimoji="1"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&lt;br&gt;</a:t>
              </a:r>
              <a:endPara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lnSpc>
                  <a:spcPct val="100000"/>
                </a:lnSpc>
                <a:buNone/>
              </a:pPr>
              <a:r>
                <a:rPr kumimoji="1"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kumimoji="1"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我能获得</a:t>
              </a:r>
              <a:r>
                <a:rPr kumimoji="1"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example5_6.jsp</a:t>
              </a:r>
              <a:r>
                <a:rPr kumimoji="1"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提交的非负数，</a:t>
              </a:r>
              <a:endPara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lnSpc>
                  <a:spcPct val="100000"/>
                </a:lnSpc>
                <a:buNone/>
              </a:pPr>
              <a:r>
                <a:rPr kumimoji="1"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kumimoji="1"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&lt;br&gt;</a:t>
              </a:r>
              <a:r>
                <a:rPr kumimoji="1"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但不能获得</a:t>
              </a:r>
              <a:r>
                <a:rPr kumimoji="1"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example5_6.jsp</a:t>
              </a:r>
              <a:r>
                <a:rPr kumimoji="1"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提交的负数。</a:t>
              </a:r>
              <a:endPara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lnSpc>
                  <a:spcPct val="100000"/>
                </a:lnSpc>
                <a:buNone/>
              </a:pPr>
              <a:r>
                <a:rPr kumimoji="1"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kumimoji="1"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</a:t>
              </a:r>
              <a:endPara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lnSpc>
                  <a:spcPct val="100000"/>
                </a:lnSpc>
                <a:buNone/>
              </a:pP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String number= request.getParameter("number");</a:t>
              </a:r>
              <a:endPara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lnSpc>
                  <a:spcPct val="100000"/>
                </a:lnSpc>
                <a:buNone/>
              </a:pP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kumimoji="1"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%&gt;</a:t>
              </a:r>
              <a:endPara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lnSpc>
                  <a:spcPct val="100000"/>
                </a:lnSpc>
                <a:buNone/>
              </a:pPr>
              <a:r>
                <a:rPr kumimoji="1"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&lt;b&gt;&lt;br&gt;</a:t>
              </a:r>
              <a:r>
                <a:rPr kumimoji="1"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用户在</a:t>
              </a:r>
              <a:r>
                <a:rPr kumimoji="1"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example5_6.jsp</a:t>
              </a:r>
              <a:r>
                <a:rPr kumimoji="1"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输入的非负数是</a:t>
              </a:r>
              <a:r>
                <a:rPr kumimoji="1"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&lt;%= number%&gt;  </a:t>
              </a:r>
              <a:endPara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lnSpc>
                  <a:spcPct val="100000"/>
                </a:lnSpc>
                <a:buNone/>
              </a:pPr>
              <a:r>
                <a:rPr kumimoji="1"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&lt;/body&gt;&lt;/HTML&gt;</a:t>
              </a:r>
              <a:endParaRPr lang="en-US" altLang="zh-CN" sz="18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466" y="1297"/>
              <a:ext cx="12038" cy="592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925" y="1230"/>
              <a:ext cx="6216" cy="6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example5_6_show.jsp</a:t>
              </a:r>
              <a:endParaRPr kumimoji="1" lang="en-US" altLang="zh-CN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altLang="en-US"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小结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" y="1394460"/>
            <a:ext cx="8393430" cy="449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小结</a:t>
            </a:r>
          </a:p>
        </p:txBody>
      </p:sp>
      <p:sp>
        <p:nvSpPr>
          <p:cNvPr id="4" name=" 2050"/>
          <p:cNvSpPr>
            <a:spLocks noChangeAspect="1"/>
          </p:cNvSpPr>
          <p:nvPr/>
        </p:nvSpPr>
        <p:spPr bwMode="auto">
          <a:xfrm>
            <a:off x="352425" y="1747520"/>
            <a:ext cx="258445" cy="39624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base"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7880" y="1668780"/>
            <a:ext cx="79736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Servlet类继承的service方法检查HTTP请求类型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在service方法中对应地再调用doGet或doPost方法。因此，Servlet类直接继承该方法，在Servlet类中重写doPost或doGet方法来响应用户的请求。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52425" y="3712845"/>
            <a:ext cx="8439150" cy="1476375"/>
            <a:chOff x="600" y="6650"/>
            <a:chExt cx="13290" cy="2325"/>
          </a:xfrm>
        </p:grpSpPr>
        <p:sp>
          <p:nvSpPr>
            <p:cNvPr id="6" name=" 2050"/>
            <p:cNvSpPr>
              <a:spLocks noChangeAspect="1"/>
            </p:cNvSpPr>
            <p:nvPr/>
          </p:nvSpPr>
          <p:spPr bwMode="auto">
            <a:xfrm>
              <a:off x="600" y="6821"/>
              <a:ext cx="407" cy="624"/>
            </a:xfrm>
            <a:custGeom>
              <a:avLst/>
              <a:gdLst/>
              <a:ahLst/>
              <a:cxnLst/>
              <a:rect l="0" t="0" r="r" b="b"/>
              <a:pathLst>
                <a:path w="1646238" h="2433638">
                  <a:moveTo>
                    <a:pt x="577732" y="161925"/>
                  </a:moveTo>
                  <a:lnTo>
                    <a:pt x="586070" y="162719"/>
                  </a:lnTo>
                  <a:lnTo>
                    <a:pt x="593614" y="163910"/>
                  </a:lnTo>
                  <a:lnTo>
                    <a:pt x="597585" y="164703"/>
                  </a:lnTo>
                  <a:lnTo>
                    <a:pt x="601953" y="165894"/>
                  </a:lnTo>
                  <a:lnTo>
                    <a:pt x="605526" y="167482"/>
                  </a:lnTo>
                  <a:lnTo>
                    <a:pt x="609100" y="169069"/>
                  </a:lnTo>
                  <a:lnTo>
                    <a:pt x="612674" y="171053"/>
                  </a:lnTo>
                  <a:lnTo>
                    <a:pt x="616247" y="173435"/>
                  </a:lnTo>
                  <a:lnTo>
                    <a:pt x="619821" y="176610"/>
                  </a:lnTo>
                  <a:lnTo>
                    <a:pt x="623394" y="179388"/>
                  </a:lnTo>
                  <a:lnTo>
                    <a:pt x="626968" y="182563"/>
                  </a:lnTo>
                  <a:lnTo>
                    <a:pt x="630145" y="186135"/>
                  </a:lnTo>
                  <a:lnTo>
                    <a:pt x="633321" y="190103"/>
                  </a:lnTo>
                  <a:lnTo>
                    <a:pt x="636498" y="194469"/>
                  </a:lnTo>
                  <a:lnTo>
                    <a:pt x="639674" y="199232"/>
                  </a:lnTo>
                  <a:lnTo>
                    <a:pt x="642454" y="204788"/>
                  </a:lnTo>
                  <a:lnTo>
                    <a:pt x="645233" y="210344"/>
                  </a:lnTo>
                  <a:lnTo>
                    <a:pt x="648013" y="216297"/>
                  </a:lnTo>
                  <a:lnTo>
                    <a:pt x="650792" y="222647"/>
                  </a:lnTo>
                  <a:lnTo>
                    <a:pt x="653969" y="229394"/>
                  </a:lnTo>
                  <a:lnTo>
                    <a:pt x="656351" y="237332"/>
                  </a:lnTo>
                  <a:lnTo>
                    <a:pt x="658733" y="245269"/>
                  </a:lnTo>
                  <a:lnTo>
                    <a:pt x="838208" y="927100"/>
                  </a:lnTo>
                  <a:lnTo>
                    <a:pt x="840193" y="928291"/>
                  </a:lnTo>
                  <a:lnTo>
                    <a:pt x="841781" y="933450"/>
                  </a:lnTo>
                  <a:lnTo>
                    <a:pt x="899356" y="921941"/>
                  </a:lnTo>
                  <a:lnTo>
                    <a:pt x="911665" y="922338"/>
                  </a:lnTo>
                  <a:lnTo>
                    <a:pt x="923180" y="923529"/>
                  </a:lnTo>
                  <a:lnTo>
                    <a:pt x="935489" y="924719"/>
                  </a:lnTo>
                  <a:lnTo>
                    <a:pt x="946607" y="926704"/>
                  </a:lnTo>
                  <a:lnTo>
                    <a:pt x="957725" y="929482"/>
                  </a:lnTo>
                  <a:lnTo>
                    <a:pt x="969240" y="932657"/>
                  </a:lnTo>
                  <a:lnTo>
                    <a:pt x="979960" y="936229"/>
                  </a:lnTo>
                  <a:lnTo>
                    <a:pt x="991078" y="939800"/>
                  </a:lnTo>
                  <a:lnTo>
                    <a:pt x="1001402" y="944166"/>
                  </a:lnTo>
                  <a:lnTo>
                    <a:pt x="1011726" y="948929"/>
                  </a:lnTo>
                  <a:lnTo>
                    <a:pt x="1022049" y="954485"/>
                  </a:lnTo>
                  <a:lnTo>
                    <a:pt x="1031976" y="960438"/>
                  </a:lnTo>
                  <a:lnTo>
                    <a:pt x="1041506" y="966788"/>
                  </a:lnTo>
                  <a:lnTo>
                    <a:pt x="1051432" y="973535"/>
                  </a:lnTo>
                  <a:lnTo>
                    <a:pt x="1060565" y="980679"/>
                  </a:lnTo>
                  <a:lnTo>
                    <a:pt x="1069697" y="988616"/>
                  </a:lnTo>
                  <a:lnTo>
                    <a:pt x="1076050" y="994172"/>
                  </a:lnTo>
                  <a:lnTo>
                    <a:pt x="1081212" y="999729"/>
                  </a:lnTo>
                  <a:lnTo>
                    <a:pt x="1086374" y="1005682"/>
                  </a:lnTo>
                  <a:lnTo>
                    <a:pt x="1090345" y="1012032"/>
                  </a:lnTo>
                  <a:lnTo>
                    <a:pt x="1126478" y="1071960"/>
                  </a:lnTo>
                  <a:lnTo>
                    <a:pt x="1183258" y="1074341"/>
                  </a:lnTo>
                  <a:lnTo>
                    <a:pt x="1184847" y="1075532"/>
                  </a:lnTo>
                  <a:lnTo>
                    <a:pt x="1199538" y="1077913"/>
                  </a:lnTo>
                  <a:lnTo>
                    <a:pt x="1214230" y="1081088"/>
                  </a:lnTo>
                  <a:lnTo>
                    <a:pt x="1228524" y="1085057"/>
                  </a:lnTo>
                  <a:lnTo>
                    <a:pt x="1242818" y="1089422"/>
                  </a:lnTo>
                  <a:lnTo>
                    <a:pt x="1256716" y="1094582"/>
                  </a:lnTo>
                  <a:lnTo>
                    <a:pt x="1271010" y="1100932"/>
                  </a:lnTo>
                  <a:lnTo>
                    <a:pt x="1284510" y="1106885"/>
                  </a:lnTo>
                  <a:lnTo>
                    <a:pt x="1298011" y="1114029"/>
                  </a:lnTo>
                  <a:lnTo>
                    <a:pt x="1310717" y="1121172"/>
                  </a:lnTo>
                  <a:lnTo>
                    <a:pt x="1323820" y="1129507"/>
                  </a:lnTo>
                  <a:lnTo>
                    <a:pt x="1336129" y="1137444"/>
                  </a:lnTo>
                  <a:lnTo>
                    <a:pt x="1348041" y="1146175"/>
                  </a:lnTo>
                  <a:lnTo>
                    <a:pt x="1359953" y="1155700"/>
                  </a:lnTo>
                  <a:lnTo>
                    <a:pt x="1371071" y="1165225"/>
                  </a:lnTo>
                  <a:lnTo>
                    <a:pt x="1381792" y="1175147"/>
                  </a:lnTo>
                  <a:lnTo>
                    <a:pt x="1392115" y="1185863"/>
                  </a:lnTo>
                  <a:lnTo>
                    <a:pt x="1408792" y="1204119"/>
                  </a:lnTo>
                  <a:lnTo>
                    <a:pt x="1424278" y="1223566"/>
                  </a:lnTo>
                  <a:lnTo>
                    <a:pt x="1439763" y="1243410"/>
                  </a:lnTo>
                  <a:lnTo>
                    <a:pt x="1454058" y="1263254"/>
                  </a:lnTo>
                  <a:lnTo>
                    <a:pt x="1467955" y="1283891"/>
                  </a:lnTo>
                  <a:lnTo>
                    <a:pt x="1480264" y="1305322"/>
                  </a:lnTo>
                  <a:lnTo>
                    <a:pt x="1492970" y="1327150"/>
                  </a:lnTo>
                  <a:lnTo>
                    <a:pt x="1504088" y="1348582"/>
                  </a:lnTo>
                  <a:lnTo>
                    <a:pt x="1505279" y="1351360"/>
                  </a:lnTo>
                  <a:lnTo>
                    <a:pt x="1506471" y="1352154"/>
                  </a:lnTo>
                  <a:lnTo>
                    <a:pt x="1508059" y="1352550"/>
                  </a:lnTo>
                  <a:lnTo>
                    <a:pt x="1518780" y="1353344"/>
                  </a:lnTo>
                  <a:lnTo>
                    <a:pt x="1528309" y="1355329"/>
                  </a:lnTo>
                  <a:lnTo>
                    <a:pt x="1537839" y="1357710"/>
                  </a:lnTo>
                  <a:lnTo>
                    <a:pt x="1546971" y="1360885"/>
                  </a:lnTo>
                  <a:lnTo>
                    <a:pt x="1555707" y="1364457"/>
                  </a:lnTo>
                  <a:lnTo>
                    <a:pt x="1563648" y="1368822"/>
                  </a:lnTo>
                  <a:lnTo>
                    <a:pt x="1571590" y="1373982"/>
                  </a:lnTo>
                  <a:lnTo>
                    <a:pt x="1578737" y="1379935"/>
                  </a:lnTo>
                  <a:lnTo>
                    <a:pt x="1585487" y="1385888"/>
                  </a:lnTo>
                  <a:lnTo>
                    <a:pt x="1591840" y="1392238"/>
                  </a:lnTo>
                  <a:lnTo>
                    <a:pt x="1597796" y="1398985"/>
                  </a:lnTo>
                  <a:lnTo>
                    <a:pt x="1603752" y="1406525"/>
                  </a:lnTo>
                  <a:lnTo>
                    <a:pt x="1608914" y="1413669"/>
                  </a:lnTo>
                  <a:lnTo>
                    <a:pt x="1613678" y="1421607"/>
                  </a:lnTo>
                  <a:lnTo>
                    <a:pt x="1618046" y="1429544"/>
                  </a:lnTo>
                  <a:lnTo>
                    <a:pt x="1622017" y="1437879"/>
                  </a:lnTo>
                  <a:lnTo>
                    <a:pt x="1625988" y="1446213"/>
                  </a:lnTo>
                  <a:lnTo>
                    <a:pt x="1629561" y="1454547"/>
                  </a:lnTo>
                  <a:lnTo>
                    <a:pt x="1632738" y="1463279"/>
                  </a:lnTo>
                  <a:lnTo>
                    <a:pt x="1635517" y="1471613"/>
                  </a:lnTo>
                  <a:lnTo>
                    <a:pt x="1637900" y="1479947"/>
                  </a:lnTo>
                  <a:lnTo>
                    <a:pt x="1639885" y="1488282"/>
                  </a:lnTo>
                  <a:lnTo>
                    <a:pt x="1641473" y="1497013"/>
                  </a:lnTo>
                  <a:lnTo>
                    <a:pt x="1643062" y="1504950"/>
                  </a:lnTo>
                  <a:lnTo>
                    <a:pt x="1644253" y="1512491"/>
                  </a:lnTo>
                  <a:lnTo>
                    <a:pt x="1645047" y="1520429"/>
                  </a:lnTo>
                  <a:lnTo>
                    <a:pt x="1645841" y="1527969"/>
                  </a:lnTo>
                  <a:lnTo>
                    <a:pt x="1646238" y="1534716"/>
                  </a:lnTo>
                  <a:lnTo>
                    <a:pt x="1646238" y="1541463"/>
                  </a:lnTo>
                  <a:lnTo>
                    <a:pt x="1646238" y="1548210"/>
                  </a:lnTo>
                  <a:lnTo>
                    <a:pt x="1645841" y="1553766"/>
                  </a:lnTo>
                  <a:lnTo>
                    <a:pt x="1645444" y="1558925"/>
                  </a:lnTo>
                  <a:lnTo>
                    <a:pt x="1643458" y="1570832"/>
                  </a:lnTo>
                  <a:lnTo>
                    <a:pt x="1642267" y="1583532"/>
                  </a:lnTo>
                  <a:lnTo>
                    <a:pt x="1641473" y="1595835"/>
                  </a:lnTo>
                  <a:lnTo>
                    <a:pt x="1640679" y="1608535"/>
                  </a:lnTo>
                  <a:lnTo>
                    <a:pt x="1634723" y="1749029"/>
                  </a:lnTo>
                  <a:lnTo>
                    <a:pt x="1628370" y="1889126"/>
                  </a:lnTo>
                  <a:lnTo>
                    <a:pt x="1627973" y="1902222"/>
                  </a:lnTo>
                  <a:lnTo>
                    <a:pt x="1626385" y="1915716"/>
                  </a:lnTo>
                  <a:lnTo>
                    <a:pt x="1625194" y="1928416"/>
                  </a:lnTo>
                  <a:lnTo>
                    <a:pt x="1623208" y="1941910"/>
                  </a:lnTo>
                  <a:lnTo>
                    <a:pt x="1621223" y="1954610"/>
                  </a:lnTo>
                  <a:lnTo>
                    <a:pt x="1618840" y="1968104"/>
                  </a:lnTo>
                  <a:lnTo>
                    <a:pt x="1616061" y="1980804"/>
                  </a:lnTo>
                  <a:lnTo>
                    <a:pt x="1612884" y="1993504"/>
                  </a:lnTo>
                  <a:lnTo>
                    <a:pt x="1604546" y="2026444"/>
                  </a:lnTo>
                  <a:lnTo>
                    <a:pt x="1595414" y="2058988"/>
                  </a:lnTo>
                  <a:lnTo>
                    <a:pt x="1586281" y="2091532"/>
                  </a:lnTo>
                  <a:lnTo>
                    <a:pt x="1577148" y="2123679"/>
                  </a:lnTo>
                  <a:lnTo>
                    <a:pt x="1579134" y="2125663"/>
                  </a:lnTo>
                  <a:lnTo>
                    <a:pt x="1617252" y="2294732"/>
                  </a:lnTo>
                  <a:lnTo>
                    <a:pt x="1571590" y="2303463"/>
                  </a:lnTo>
                  <a:lnTo>
                    <a:pt x="1487411" y="2318147"/>
                  </a:lnTo>
                  <a:lnTo>
                    <a:pt x="1251951" y="2359026"/>
                  </a:lnTo>
                  <a:lnTo>
                    <a:pt x="1000608" y="2402285"/>
                  </a:lnTo>
                  <a:lnTo>
                    <a:pt x="897370" y="2420541"/>
                  </a:lnTo>
                  <a:lnTo>
                    <a:pt x="824310" y="2433638"/>
                  </a:lnTo>
                  <a:lnTo>
                    <a:pt x="785398" y="2236391"/>
                  </a:lnTo>
                  <a:lnTo>
                    <a:pt x="781030" y="2228851"/>
                  </a:lnTo>
                  <a:lnTo>
                    <a:pt x="776662" y="2221707"/>
                  </a:lnTo>
                  <a:lnTo>
                    <a:pt x="771897" y="2214563"/>
                  </a:lnTo>
                  <a:lnTo>
                    <a:pt x="767133" y="2207816"/>
                  </a:lnTo>
                  <a:lnTo>
                    <a:pt x="761574" y="2201069"/>
                  </a:lnTo>
                  <a:lnTo>
                    <a:pt x="756015" y="2194719"/>
                  </a:lnTo>
                  <a:lnTo>
                    <a:pt x="750456" y="2188369"/>
                  </a:lnTo>
                  <a:lnTo>
                    <a:pt x="744897" y="2182416"/>
                  </a:lnTo>
                  <a:lnTo>
                    <a:pt x="738544" y="2176463"/>
                  </a:lnTo>
                  <a:lnTo>
                    <a:pt x="732191" y="2170907"/>
                  </a:lnTo>
                  <a:lnTo>
                    <a:pt x="725441" y="2165351"/>
                  </a:lnTo>
                  <a:lnTo>
                    <a:pt x="719088" y="2159794"/>
                  </a:lnTo>
                  <a:lnTo>
                    <a:pt x="711940" y="2155032"/>
                  </a:lnTo>
                  <a:lnTo>
                    <a:pt x="704396" y="2149873"/>
                  </a:lnTo>
                  <a:lnTo>
                    <a:pt x="697249" y="2145507"/>
                  </a:lnTo>
                  <a:lnTo>
                    <a:pt x="689705" y="2141141"/>
                  </a:lnTo>
                  <a:lnTo>
                    <a:pt x="678984" y="2135585"/>
                  </a:lnTo>
                  <a:lnTo>
                    <a:pt x="668660" y="2130029"/>
                  </a:lnTo>
                  <a:lnTo>
                    <a:pt x="648807" y="2118519"/>
                  </a:lnTo>
                  <a:lnTo>
                    <a:pt x="630145" y="2106216"/>
                  </a:lnTo>
                  <a:lnTo>
                    <a:pt x="611482" y="2093119"/>
                  </a:lnTo>
                  <a:lnTo>
                    <a:pt x="593217" y="2080022"/>
                  </a:lnTo>
                  <a:lnTo>
                    <a:pt x="576144" y="2065735"/>
                  </a:lnTo>
                  <a:lnTo>
                    <a:pt x="559070" y="2051447"/>
                  </a:lnTo>
                  <a:lnTo>
                    <a:pt x="543187" y="2035969"/>
                  </a:lnTo>
                  <a:lnTo>
                    <a:pt x="526907" y="2020491"/>
                  </a:lnTo>
                  <a:lnTo>
                    <a:pt x="511422" y="2004616"/>
                  </a:lnTo>
                  <a:lnTo>
                    <a:pt x="496333" y="1988344"/>
                  </a:lnTo>
                  <a:lnTo>
                    <a:pt x="481245" y="1971676"/>
                  </a:lnTo>
                  <a:lnTo>
                    <a:pt x="466951" y="1954610"/>
                  </a:lnTo>
                  <a:lnTo>
                    <a:pt x="452259" y="1937147"/>
                  </a:lnTo>
                  <a:lnTo>
                    <a:pt x="424067" y="1902222"/>
                  </a:lnTo>
                  <a:lnTo>
                    <a:pt x="418111" y="1894285"/>
                  </a:lnTo>
                  <a:lnTo>
                    <a:pt x="412552" y="1886744"/>
                  </a:lnTo>
                  <a:lnTo>
                    <a:pt x="401435" y="1870472"/>
                  </a:lnTo>
                  <a:lnTo>
                    <a:pt x="391508" y="1853804"/>
                  </a:lnTo>
                  <a:lnTo>
                    <a:pt x="381978" y="1837532"/>
                  </a:lnTo>
                  <a:lnTo>
                    <a:pt x="372846" y="1820069"/>
                  </a:lnTo>
                  <a:lnTo>
                    <a:pt x="364110" y="1803401"/>
                  </a:lnTo>
                  <a:lnTo>
                    <a:pt x="356169" y="1785541"/>
                  </a:lnTo>
                  <a:lnTo>
                    <a:pt x="348228" y="1768079"/>
                  </a:lnTo>
                  <a:lnTo>
                    <a:pt x="332345" y="1733551"/>
                  </a:lnTo>
                  <a:lnTo>
                    <a:pt x="324404" y="1716485"/>
                  </a:lnTo>
                  <a:lnTo>
                    <a:pt x="316065" y="1699022"/>
                  </a:lnTo>
                  <a:lnTo>
                    <a:pt x="307727" y="1682354"/>
                  </a:lnTo>
                  <a:lnTo>
                    <a:pt x="298991" y="1666082"/>
                  </a:lnTo>
                  <a:lnTo>
                    <a:pt x="289462" y="1649413"/>
                  </a:lnTo>
                  <a:lnTo>
                    <a:pt x="279535" y="1633935"/>
                  </a:lnTo>
                  <a:lnTo>
                    <a:pt x="275962" y="1624410"/>
                  </a:lnTo>
                  <a:lnTo>
                    <a:pt x="271594" y="1614885"/>
                  </a:lnTo>
                  <a:lnTo>
                    <a:pt x="266829" y="1605360"/>
                  </a:lnTo>
                  <a:lnTo>
                    <a:pt x="261667" y="1595835"/>
                  </a:lnTo>
                  <a:lnTo>
                    <a:pt x="256505" y="1586310"/>
                  </a:lnTo>
                  <a:lnTo>
                    <a:pt x="250946" y="1577182"/>
                  </a:lnTo>
                  <a:lnTo>
                    <a:pt x="239431" y="1558132"/>
                  </a:lnTo>
                  <a:lnTo>
                    <a:pt x="227122" y="1539479"/>
                  </a:lnTo>
                  <a:lnTo>
                    <a:pt x="214813" y="1521619"/>
                  </a:lnTo>
                  <a:lnTo>
                    <a:pt x="190592" y="1486694"/>
                  </a:lnTo>
                  <a:lnTo>
                    <a:pt x="185827" y="1479154"/>
                  </a:lnTo>
                  <a:lnTo>
                    <a:pt x="181063" y="1470422"/>
                  </a:lnTo>
                  <a:lnTo>
                    <a:pt x="170342" y="1450579"/>
                  </a:lnTo>
                  <a:lnTo>
                    <a:pt x="164783" y="1441054"/>
                  </a:lnTo>
                  <a:lnTo>
                    <a:pt x="159224" y="1431132"/>
                  </a:lnTo>
                  <a:lnTo>
                    <a:pt x="156444" y="1427163"/>
                  </a:lnTo>
                  <a:lnTo>
                    <a:pt x="153268" y="1423194"/>
                  </a:lnTo>
                  <a:lnTo>
                    <a:pt x="149694" y="1419622"/>
                  </a:lnTo>
                  <a:lnTo>
                    <a:pt x="146518" y="1416447"/>
                  </a:lnTo>
                  <a:lnTo>
                    <a:pt x="143738" y="1413272"/>
                  </a:lnTo>
                  <a:lnTo>
                    <a:pt x="140959" y="1409304"/>
                  </a:lnTo>
                  <a:lnTo>
                    <a:pt x="138576" y="1404541"/>
                  </a:lnTo>
                  <a:lnTo>
                    <a:pt x="136591" y="1398985"/>
                  </a:lnTo>
                  <a:lnTo>
                    <a:pt x="134209" y="1393429"/>
                  </a:lnTo>
                  <a:lnTo>
                    <a:pt x="132620" y="1387475"/>
                  </a:lnTo>
                  <a:lnTo>
                    <a:pt x="129047" y="1373982"/>
                  </a:lnTo>
                  <a:lnTo>
                    <a:pt x="125870" y="1360488"/>
                  </a:lnTo>
                  <a:lnTo>
                    <a:pt x="122694" y="1346994"/>
                  </a:lnTo>
                  <a:lnTo>
                    <a:pt x="120311" y="1335485"/>
                  </a:lnTo>
                  <a:lnTo>
                    <a:pt x="117532" y="1325563"/>
                  </a:lnTo>
                  <a:lnTo>
                    <a:pt x="109194" y="1300560"/>
                  </a:lnTo>
                  <a:lnTo>
                    <a:pt x="100458" y="1276350"/>
                  </a:lnTo>
                  <a:lnTo>
                    <a:pt x="95296" y="1264047"/>
                  </a:lnTo>
                  <a:lnTo>
                    <a:pt x="90531" y="1252538"/>
                  </a:lnTo>
                  <a:lnTo>
                    <a:pt x="85767" y="1241425"/>
                  </a:lnTo>
                  <a:lnTo>
                    <a:pt x="80208" y="1229916"/>
                  </a:lnTo>
                  <a:lnTo>
                    <a:pt x="77031" y="1223566"/>
                  </a:lnTo>
                  <a:lnTo>
                    <a:pt x="73458" y="1217216"/>
                  </a:lnTo>
                  <a:lnTo>
                    <a:pt x="65119" y="1203722"/>
                  </a:lnTo>
                  <a:lnTo>
                    <a:pt x="55987" y="1190625"/>
                  </a:lnTo>
                  <a:lnTo>
                    <a:pt x="46457" y="1177132"/>
                  </a:lnTo>
                  <a:lnTo>
                    <a:pt x="26207" y="1150938"/>
                  </a:lnTo>
                  <a:lnTo>
                    <a:pt x="6353" y="1125538"/>
                  </a:lnTo>
                  <a:lnTo>
                    <a:pt x="3574" y="1121172"/>
                  </a:lnTo>
                  <a:lnTo>
                    <a:pt x="1589" y="1116410"/>
                  </a:lnTo>
                  <a:lnTo>
                    <a:pt x="397" y="1111250"/>
                  </a:lnTo>
                  <a:lnTo>
                    <a:pt x="0" y="1106091"/>
                  </a:lnTo>
                  <a:lnTo>
                    <a:pt x="0" y="1100535"/>
                  </a:lnTo>
                  <a:lnTo>
                    <a:pt x="794" y="1094582"/>
                  </a:lnTo>
                  <a:lnTo>
                    <a:pt x="1986" y="1088629"/>
                  </a:lnTo>
                  <a:lnTo>
                    <a:pt x="3574" y="1083072"/>
                  </a:lnTo>
                  <a:lnTo>
                    <a:pt x="5559" y="1077516"/>
                  </a:lnTo>
                  <a:lnTo>
                    <a:pt x="8339" y="1071960"/>
                  </a:lnTo>
                  <a:lnTo>
                    <a:pt x="11118" y="1066404"/>
                  </a:lnTo>
                  <a:lnTo>
                    <a:pt x="14295" y="1061641"/>
                  </a:lnTo>
                  <a:lnTo>
                    <a:pt x="17868" y="1056879"/>
                  </a:lnTo>
                  <a:lnTo>
                    <a:pt x="21045" y="1052910"/>
                  </a:lnTo>
                  <a:lnTo>
                    <a:pt x="24618" y="1048941"/>
                  </a:lnTo>
                  <a:lnTo>
                    <a:pt x="28192" y="1045766"/>
                  </a:lnTo>
                  <a:lnTo>
                    <a:pt x="33751" y="1041400"/>
                  </a:lnTo>
                  <a:lnTo>
                    <a:pt x="39310" y="1037432"/>
                  </a:lnTo>
                  <a:lnTo>
                    <a:pt x="45663" y="1034257"/>
                  </a:lnTo>
                  <a:lnTo>
                    <a:pt x="52016" y="1031479"/>
                  </a:lnTo>
                  <a:lnTo>
                    <a:pt x="58369" y="1029097"/>
                  </a:lnTo>
                  <a:lnTo>
                    <a:pt x="64722" y="1027113"/>
                  </a:lnTo>
                  <a:lnTo>
                    <a:pt x="71869" y="1025922"/>
                  </a:lnTo>
                  <a:lnTo>
                    <a:pt x="78619" y="1024732"/>
                  </a:lnTo>
                  <a:lnTo>
                    <a:pt x="85767" y="1023938"/>
                  </a:lnTo>
                  <a:lnTo>
                    <a:pt x="92517" y="1023541"/>
                  </a:lnTo>
                  <a:lnTo>
                    <a:pt x="100061" y="1023938"/>
                  </a:lnTo>
                  <a:lnTo>
                    <a:pt x="107208" y="1024335"/>
                  </a:lnTo>
                  <a:lnTo>
                    <a:pt x="114355" y="1024732"/>
                  </a:lnTo>
                  <a:lnTo>
                    <a:pt x="121503" y="1025922"/>
                  </a:lnTo>
                  <a:lnTo>
                    <a:pt x="129047" y="1027510"/>
                  </a:lnTo>
                  <a:lnTo>
                    <a:pt x="136194" y="1029097"/>
                  </a:lnTo>
                  <a:lnTo>
                    <a:pt x="143341" y="1031082"/>
                  </a:lnTo>
                  <a:lnTo>
                    <a:pt x="150488" y="1033066"/>
                  </a:lnTo>
                  <a:lnTo>
                    <a:pt x="157636" y="1035844"/>
                  </a:lnTo>
                  <a:lnTo>
                    <a:pt x="164783" y="1038622"/>
                  </a:lnTo>
                  <a:lnTo>
                    <a:pt x="171533" y="1041400"/>
                  </a:lnTo>
                  <a:lnTo>
                    <a:pt x="177886" y="1044972"/>
                  </a:lnTo>
                  <a:lnTo>
                    <a:pt x="185033" y="1048544"/>
                  </a:lnTo>
                  <a:lnTo>
                    <a:pt x="191386" y="1052116"/>
                  </a:lnTo>
                  <a:lnTo>
                    <a:pt x="197739" y="1055688"/>
                  </a:lnTo>
                  <a:lnTo>
                    <a:pt x="203695" y="1059657"/>
                  </a:lnTo>
                  <a:lnTo>
                    <a:pt x="209651" y="1064022"/>
                  </a:lnTo>
                  <a:lnTo>
                    <a:pt x="215210" y="1067991"/>
                  </a:lnTo>
                  <a:lnTo>
                    <a:pt x="220769" y="1072754"/>
                  </a:lnTo>
                  <a:lnTo>
                    <a:pt x="225534" y="1077516"/>
                  </a:lnTo>
                  <a:lnTo>
                    <a:pt x="230299" y="1081882"/>
                  </a:lnTo>
                  <a:lnTo>
                    <a:pt x="235064" y="1086644"/>
                  </a:lnTo>
                  <a:lnTo>
                    <a:pt x="239828" y="1092200"/>
                  </a:lnTo>
                  <a:lnTo>
                    <a:pt x="244593" y="1097757"/>
                  </a:lnTo>
                  <a:lnTo>
                    <a:pt x="252932" y="1109663"/>
                  </a:lnTo>
                  <a:lnTo>
                    <a:pt x="260873" y="1121966"/>
                  </a:lnTo>
                  <a:lnTo>
                    <a:pt x="268814" y="1135063"/>
                  </a:lnTo>
                  <a:lnTo>
                    <a:pt x="283903" y="1160463"/>
                  </a:lnTo>
                  <a:lnTo>
                    <a:pt x="291447" y="1173163"/>
                  </a:lnTo>
                  <a:lnTo>
                    <a:pt x="299388" y="1185069"/>
                  </a:lnTo>
                  <a:lnTo>
                    <a:pt x="306139" y="1195785"/>
                  </a:lnTo>
                  <a:lnTo>
                    <a:pt x="312889" y="1206897"/>
                  </a:lnTo>
                  <a:lnTo>
                    <a:pt x="327580" y="1230710"/>
                  </a:lnTo>
                  <a:lnTo>
                    <a:pt x="342272" y="1255713"/>
                  </a:lnTo>
                  <a:lnTo>
                    <a:pt x="357757" y="1281113"/>
                  </a:lnTo>
                  <a:lnTo>
                    <a:pt x="365699" y="1293416"/>
                  </a:lnTo>
                  <a:lnTo>
                    <a:pt x="373640" y="1305719"/>
                  </a:lnTo>
                  <a:lnTo>
                    <a:pt x="382375" y="1317229"/>
                  </a:lnTo>
                  <a:lnTo>
                    <a:pt x="390714" y="1328738"/>
                  </a:lnTo>
                  <a:lnTo>
                    <a:pt x="399846" y="1339454"/>
                  </a:lnTo>
                  <a:lnTo>
                    <a:pt x="409376" y="1348979"/>
                  </a:lnTo>
                  <a:lnTo>
                    <a:pt x="418905" y="1358504"/>
                  </a:lnTo>
                  <a:lnTo>
                    <a:pt x="423670" y="1362472"/>
                  </a:lnTo>
                  <a:lnTo>
                    <a:pt x="428832" y="1366441"/>
                  </a:lnTo>
                  <a:lnTo>
                    <a:pt x="437171" y="1372791"/>
                  </a:lnTo>
                  <a:lnTo>
                    <a:pt x="445112" y="1378744"/>
                  </a:lnTo>
                  <a:lnTo>
                    <a:pt x="453450" y="1383904"/>
                  </a:lnTo>
                  <a:lnTo>
                    <a:pt x="462186" y="1388666"/>
                  </a:lnTo>
                  <a:lnTo>
                    <a:pt x="470921" y="1392635"/>
                  </a:lnTo>
                  <a:lnTo>
                    <a:pt x="479260" y="1396207"/>
                  </a:lnTo>
                  <a:lnTo>
                    <a:pt x="488789" y="1399382"/>
                  </a:lnTo>
                  <a:lnTo>
                    <a:pt x="497525" y="1402160"/>
                  </a:lnTo>
                  <a:lnTo>
                    <a:pt x="506657" y="1404144"/>
                  </a:lnTo>
                  <a:lnTo>
                    <a:pt x="516187" y="1405732"/>
                  </a:lnTo>
                  <a:lnTo>
                    <a:pt x="525716" y="1407319"/>
                  </a:lnTo>
                  <a:lnTo>
                    <a:pt x="535246" y="1408113"/>
                  </a:lnTo>
                  <a:lnTo>
                    <a:pt x="545172" y="1408113"/>
                  </a:lnTo>
                  <a:lnTo>
                    <a:pt x="555099" y="1407716"/>
                  </a:lnTo>
                  <a:lnTo>
                    <a:pt x="565423" y="1406922"/>
                  </a:lnTo>
                  <a:lnTo>
                    <a:pt x="575746" y="1404938"/>
                  </a:lnTo>
                  <a:lnTo>
                    <a:pt x="578923" y="1404541"/>
                  </a:lnTo>
                  <a:lnTo>
                    <a:pt x="582497" y="1402954"/>
                  </a:lnTo>
                  <a:lnTo>
                    <a:pt x="586467" y="1401366"/>
                  </a:lnTo>
                  <a:lnTo>
                    <a:pt x="590041" y="1398985"/>
                  </a:lnTo>
                  <a:lnTo>
                    <a:pt x="594012" y="1395810"/>
                  </a:lnTo>
                  <a:lnTo>
                    <a:pt x="597585" y="1392635"/>
                  </a:lnTo>
                  <a:lnTo>
                    <a:pt x="601556" y="1389460"/>
                  </a:lnTo>
                  <a:lnTo>
                    <a:pt x="604335" y="1385491"/>
                  </a:lnTo>
                  <a:lnTo>
                    <a:pt x="609894" y="1379141"/>
                  </a:lnTo>
                  <a:lnTo>
                    <a:pt x="614659" y="1372394"/>
                  </a:lnTo>
                  <a:lnTo>
                    <a:pt x="619424" y="1365647"/>
                  </a:lnTo>
                  <a:lnTo>
                    <a:pt x="623394" y="1358900"/>
                  </a:lnTo>
                  <a:lnTo>
                    <a:pt x="627762" y="1352154"/>
                  </a:lnTo>
                  <a:lnTo>
                    <a:pt x="631336" y="1344613"/>
                  </a:lnTo>
                  <a:lnTo>
                    <a:pt x="634512" y="1337469"/>
                  </a:lnTo>
                  <a:lnTo>
                    <a:pt x="637292" y="1330325"/>
                  </a:lnTo>
                  <a:lnTo>
                    <a:pt x="640071" y="1323182"/>
                  </a:lnTo>
                  <a:lnTo>
                    <a:pt x="642057" y="1315244"/>
                  </a:lnTo>
                  <a:lnTo>
                    <a:pt x="644042" y="1307704"/>
                  </a:lnTo>
                  <a:lnTo>
                    <a:pt x="645233" y="1299766"/>
                  </a:lnTo>
                  <a:lnTo>
                    <a:pt x="646424" y="1291829"/>
                  </a:lnTo>
                  <a:lnTo>
                    <a:pt x="647218" y="1283891"/>
                  </a:lnTo>
                  <a:lnTo>
                    <a:pt x="647616" y="1275557"/>
                  </a:lnTo>
                  <a:lnTo>
                    <a:pt x="648013" y="1267619"/>
                  </a:lnTo>
                  <a:lnTo>
                    <a:pt x="647616" y="1259682"/>
                  </a:lnTo>
                  <a:lnTo>
                    <a:pt x="647218" y="1252538"/>
                  </a:lnTo>
                  <a:lnTo>
                    <a:pt x="646424" y="1245394"/>
                  </a:lnTo>
                  <a:lnTo>
                    <a:pt x="645233" y="1237457"/>
                  </a:lnTo>
                  <a:lnTo>
                    <a:pt x="466951" y="280988"/>
                  </a:lnTo>
                  <a:lnTo>
                    <a:pt x="465362" y="271463"/>
                  </a:lnTo>
                  <a:lnTo>
                    <a:pt x="464568" y="263128"/>
                  </a:lnTo>
                  <a:lnTo>
                    <a:pt x="464568" y="254397"/>
                  </a:lnTo>
                  <a:lnTo>
                    <a:pt x="464965" y="246857"/>
                  </a:lnTo>
                  <a:lnTo>
                    <a:pt x="465759" y="239316"/>
                  </a:lnTo>
                  <a:lnTo>
                    <a:pt x="467348" y="232569"/>
                  </a:lnTo>
                  <a:lnTo>
                    <a:pt x="468936" y="225822"/>
                  </a:lnTo>
                  <a:lnTo>
                    <a:pt x="471318" y="219869"/>
                  </a:lnTo>
                  <a:lnTo>
                    <a:pt x="473701" y="214313"/>
                  </a:lnTo>
                  <a:lnTo>
                    <a:pt x="476480" y="209153"/>
                  </a:lnTo>
                  <a:lnTo>
                    <a:pt x="479657" y="204391"/>
                  </a:lnTo>
                  <a:lnTo>
                    <a:pt x="482833" y="199628"/>
                  </a:lnTo>
                  <a:lnTo>
                    <a:pt x="486407" y="195263"/>
                  </a:lnTo>
                  <a:lnTo>
                    <a:pt x="490775" y="191691"/>
                  </a:lnTo>
                  <a:lnTo>
                    <a:pt x="494348" y="188119"/>
                  </a:lnTo>
                  <a:lnTo>
                    <a:pt x="498319" y="184944"/>
                  </a:lnTo>
                  <a:lnTo>
                    <a:pt x="502289" y="182166"/>
                  </a:lnTo>
                  <a:lnTo>
                    <a:pt x="506657" y="179785"/>
                  </a:lnTo>
                  <a:lnTo>
                    <a:pt x="514201" y="175419"/>
                  </a:lnTo>
                  <a:lnTo>
                    <a:pt x="522143" y="171450"/>
                  </a:lnTo>
                  <a:lnTo>
                    <a:pt x="528893" y="169069"/>
                  </a:lnTo>
                  <a:lnTo>
                    <a:pt x="534849" y="167482"/>
                  </a:lnTo>
                  <a:lnTo>
                    <a:pt x="539614" y="166291"/>
                  </a:lnTo>
                  <a:lnTo>
                    <a:pt x="543981" y="165497"/>
                  </a:lnTo>
                  <a:lnTo>
                    <a:pt x="552320" y="163910"/>
                  </a:lnTo>
                  <a:lnTo>
                    <a:pt x="561055" y="162719"/>
                  </a:lnTo>
                  <a:lnTo>
                    <a:pt x="569393" y="162322"/>
                  </a:lnTo>
                  <a:lnTo>
                    <a:pt x="577732" y="161925"/>
                  </a:lnTo>
                  <a:close/>
                  <a:moveTo>
                    <a:pt x="576263" y="0"/>
                  </a:moveTo>
                  <a:lnTo>
                    <a:pt x="594539" y="397"/>
                  </a:lnTo>
                  <a:lnTo>
                    <a:pt x="612419" y="1589"/>
                  </a:lnTo>
                  <a:lnTo>
                    <a:pt x="630298" y="3973"/>
                  </a:lnTo>
                  <a:lnTo>
                    <a:pt x="647780" y="7151"/>
                  </a:lnTo>
                  <a:lnTo>
                    <a:pt x="664864" y="10727"/>
                  </a:lnTo>
                  <a:lnTo>
                    <a:pt x="681551" y="15098"/>
                  </a:lnTo>
                  <a:lnTo>
                    <a:pt x="697841" y="20263"/>
                  </a:lnTo>
                  <a:lnTo>
                    <a:pt x="714131" y="26620"/>
                  </a:lnTo>
                  <a:lnTo>
                    <a:pt x="729626" y="33374"/>
                  </a:lnTo>
                  <a:lnTo>
                    <a:pt x="745122" y="41321"/>
                  </a:lnTo>
                  <a:lnTo>
                    <a:pt x="759822" y="50062"/>
                  </a:lnTo>
                  <a:lnTo>
                    <a:pt x="774920" y="59200"/>
                  </a:lnTo>
                  <a:lnTo>
                    <a:pt x="788826" y="69530"/>
                  </a:lnTo>
                  <a:lnTo>
                    <a:pt x="803130" y="80655"/>
                  </a:lnTo>
                  <a:lnTo>
                    <a:pt x="816638" y="92575"/>
                  </a:lnTo>
                  <a:lnTo>
                    <a:pt x="830147" y="105289"/>
                  </a:lnTo>
                  <a:lnTo>
                    <a:pt x="842464" y="118798"/>
                  </a:lnTo>
                  <a:lnTo>
                    <a:pt x="854780" y="132307"/>
                  </a:lnTo>
                  <a:lnTo>
                    <a:pt x="865508" y="146610"/>
                  </a:lnTo>
                  <a:lnTo>
                    <a:pt x="876235" y="160516"/>
                  </a:lnTo>
                  <a:lnTo>
                    <a:pt x="885374" y="175615"/>
                  </a:lnTo>
                  <a:lnTo>
                    <a:pt x="894115" y="190315"/>
                  </a:lnTo>
                  <a:lnTo>
                    <a:pt x="901664" y="205811"/>
                  </a:lnTo>
                  <a:lnTo>
                    <a:pt x="908815" y="221306"/>
                  </a:lnTo>
                  <a:lnTo>
                    <a:pt x="915172" y="237596"/>
                  </a:lnTo>
                  <a:lnTo>
                    <a:pt x="920337" y="253886"/>
                  </a:lnTo>
                  <a:lnTo>
                    <a:pt x="924708" y="270574"/>
                  </a:lnTo>
                  <a:lnTo>
                    <a:pt x="928284" y="287658"/>
                  </a:lnTo>
                  <a:lnTo>
                    <a:pt x="931462" y="304743"/>
                  </a:lnTo>
                  <a:lnTo>
                    <a:pt x="933449" y="322622"/>
                  </a:lnTo>
                  <a:lnTo>
                    <a:pt x="934641" y="340502"/>
                  </a:lnTo>
                  <a:lnTo>
                    <a:pt x="935038" y="359175"/>
                  </a:lnTo>
                  <a:lnTo>
                    <a:pt x="934641" y="377452"/>
                  </a:lnTo>
                  <a:lnTo>
                    <a:pt x="933449" y="395331"/>
                  </a:lnTo>
                  <a:lnTo>
                    <a:pt x="931462" y="413211"/>
                  </a:lnTo>
                  <a:lnTo>
                    <a:pt x="928284" y="430693"/>
                  </a:lnTo>
                  <a:lnTo>
                    <a:pt x="924708" y="447777"/>
                  </a:lnTo>
                  <a:lnTo>
                    <a:pt x="920337" y="464465"/>
                  </a:lnTo>
                  <a:lnTo>
                    <a:pt x="915172" y="480755"/>
                  </a:lnTo>
                  <a:lnTo>
                    <a:pt x="908815" y="496647"/>
                  </a:lnTo>
                  <a:lnTo>
                    <a:pt x="901664" y="512540"/>
                  </a:lnTo>
                  <a:lnTo>
                    <a:pt x="894115" y="527638"/>
                  </a:lnTo>
                  <a:lnTo>
                    <a:pt x="885374" y="543134"/>
                  </a:lnTo>
                  <a:lnTo>
                    <a:pt x="876235" y="557437"/>
                  </a:lnTo>
                  <a:lnTo>
                    <a:pt x="865508" y="572138"/>
                  </a:lnTo>
                  <a:lnTo>
                    <a:pt x="854780" y="585647"/>
                  </a:lnTo>
                  <a:lnTo>
                    <a:pt x="842464" y="599553"/>
                  </a:lnTo>
                  <a:lnTo>
                    <a:pt x="830147" y="612664"/>
                  </a:lnTo>
                  <a:lnTo>
                    <a:pt x="830147" y="613061"/>
                  </a:lnTo>
                  <a:lnTo>
                    <a:pt x="822201" y="620611"/>
                  </a:lnTo>
                  <a:lnTo>
                    <a:pt x="813857" y="628160"/>
                  </a:lnTo>
                  <a:lnTo>
                    <a:pt x="805911" y="634914"/>
                  </a:lnTo>
                  <a:lnTo>
                    <a:pt x="797964" y="641668"/>
                  </a:lnTo>
                  <a:lnTo>
                    <a:pt x="791607" y="619419"/>
                  </a:lnTo>
                  <a:lnTo>
                    <a:pt x="785250" y="597963"/>
                  </a:lnTo>
                  <a:lnTo>
                    <a:pt x="778496" y="576111"/>
                  </a:lnTo>
                  <a:lnTo>
                    <a:pt x="771344" y="553861"/>
                  </a:lnTo>
                  <a:lnTo>
                    <a:pt x="780880" y="543928"/>
                  </a:lnTo>
                  <a:lnTo>
                    <a:pt x="790018" y="533201"/>
                  </a:lnTo>
                  <a:lnTo>
                    <a:pt x="798759" y="522473"/>
                  </a:lnTo>
                  <a:lnTo>
                    <a:pt x="806705" y="511745"/>
                  </a:lnTo>
                  <a:lnTo>
                    <a:pt x="813857" y="500223"/>
                  </a:lnTo>
                  <a:lnTo>
                    <a:pt x="820611" y="488701"/>
                  </a:lnTo>
                  <a:lnTo>
                    <a:pt x="826571" y="476782"/>
                  </a:lnTo>
                  <a:lnTo>
                    <a:pt x="831736" y="464862"/>
                  </a:lnTo>
                  <a:lnTo>
                    <a:pt x="836504" y="452545"/>
                  </a:lnTo>
                  <a:lnTo>
                    <a:pt x="840477" y="439831"/>
                  </a:lnTo>
                  <a:lnTo>
                    <a:pt x="844053" y="427117"/>
                  </a:lnTo>
                  <a:lnTo>
                    <a:pt x="846834" y="414005"/>
                  </a:lnTo>
                  <a:lnTo>
                    <a:pt x="849218" y="400894"/>
                  </a:lnTo>
                  <a:lnTo>
                    <a:pt x="850807" y="386988"/>
                  </a:lnTo>
                  <a:lnTo>
                    <a:pt x="851602" y="373479"/>
                  </a:lnTo>
                  <a:lnTo>
                    <a:pt x="851999" y="359175"/>
                  </a:lnTo>
                  <a:lnTo>
                    <a:pt x="851602" y="344872"/>
                  </a:lnTo>
                  <a:lnTo>
                    <a:pt x="850807" y="330966"/>
                  </a:lnTo>
                  <a:lnTo>
                    <a:pt x="849218" y="317457"/>
                  </a:lnTo>
                  <a:lnTo>
                    <a:pt x="846834" y="303948"/>
                  </a:lnTo>
                  <a:lnTo>
                    <a:pt x="844053" y="291234"/>
                  </a:lnTo>
                  <a:lnTo>
                    <a:pt x="840477" y="278123"/>
                  </a:lnTo>
                  <a:lnTo>
                    <a:pt x="836504" y="265806"/>
                  </a:lnTo>
                  <a:lnTo>
                    <a:pt x="831736" y="253092"/>
                  </a:lnTo>
                  <a:lnTo>
                    <a:pt x="826571" y="241172"/>
                  </a:lnTo>
                  <a:lnTo>
                    <a:pt x="820611" y="229253"/>
                  </a:lnTo>
                  <a:lnTo>
                    <a:pt x="813460" y="217730"/>
                  </a:lnTo>
                  <a:lnTo>
                    <a:pt x="806308" y="206605"/>
                  </a:lnTo>
                  <a:lnTo>
                    <a:pt x="798759" y="195481"/>
                  </a:lnTo>
                  <a:lnTo>
                    <a:pt x="789621" y="185150"/>
                  </a:lnTo>
                  <a:lnTo>
                    <a:pt x="780880" y="174820"/>
                  </a:lnTo>
                  <a:lnTo>
                    <a:pt x="770947" y="164092"/>
                  </a:lnTo>
                  <a:lnTo>
                    <a:pt x="760617" y="154556"/>
                  </a:lnTo>
                  <a:lnTo>
                    <a:pt x="750287" y="145021"/>
                  </a:lnTo>
                  <a:lnTo>
                    <a:pt x="739559" y="136677"/>
                  </a:lnTo>
                  <a:lnTo>
                    <a:pt x="728434" y="129128"/>
                  </a:lnTo>
                  <a:lnTo>
                    <a:pt x="717310" y="121976"/>
                  </a:lnTo>
                  <a:lnTo>
                    <a:pt x="705788" y="114825"/>
                  </a:lnTo>
                  <a:lnTo>
                    <a:pt x="693868" y="108865"/>
                  </a:lnTo>
                  <a:lnTo>
                    <a:pt x="682346" y="103700"/>
                  </a:lnTo>
                  <a:lnTo>
                    <a:pt x="669632" y="98932"/>
                  </a:lnTo>
                  <a:lnTo>
                    <a:pt x="657315" y="94959"/>
                  </a:lnTo>
                  <a:lnTo>
                    <a:pt x="644204" y="91383"/>
                  </a:lnTo>
                  <a:lnTo>
                    <a:pt x="631490" y="88204"/>
                  </a:lnTo>
                  <a:lnTo>
                    <a:pt x="617584" y="86218"/>
                  </a:lnTo>
                  <a:lnTo>
                    <a:pt x="604472" y="84628"/>
                  </a:lnTo>
                  <a:lnTo>
                    <a:pt x="590169" y="83436"/>
                  </a:lnTo>
                  <a:lnTo>
                    <a:pt x="576263" y="83436"/>
                  </a:lnTo>
                  <a:lnTo>
                    <a:pt x="561960" y="83436"/>
                  </a:lnTo>
                  <a:lnTo>
                    <a:pt x="548451" y="84628"/>
                  </a:lnTo>
                  <a:lnTo>
                    <a:pt x="534545" y="86218"/>
                  </a:lnTo>
                  <a:lnTo>
                    <a:pt x="521434" y="88204"/>
                  </a:lnTo>
                  <a:lnTo>
                    <a:pt x="507925" y="91383"/>
                  </a:lnTo>
                  <a:lnTo>
                    <a:pt x="495211" y="94959"/>
                  </a:lnTo>
                  <a:lnTo>
                    <a:pt x="482497" y="98932"/>
                  </a:lnTo>
                  <a:lnTo>
                    <a:pt x="470578" y="103700"/>
                  </a:lnTo>
                  <a:lnTo>
                    <a:pt x="458658" y="108865"/>
                  </a:lnTo>
                  <a:lnTo>
                    <a:pt x="446341" y="114825"/>
                  </a:lnTo>
                  <a:lnTo>
                    <a:pt x="435217" y="121976"/>
                  </a:lnTo>
                  <a:lnTo>
                    <a:pt x="423694" y="129128"/>
                  </a:lnTo>
                  <a:lnTo>
                    <a:pt x="412967" y="136677"/>
                  </a:lnTo>
                  <a:lnTo>
                    <a:pt x="401842" y="145021"/>
                  </a:lnTo>
                  <a:lnTo>
                    <a:pt x="391512" y="154556"/>
                  </a:lnTo>
                  <a:lnTo>
                    <a:pt x="381579" y="164092"/>
                  </a:lnTo>
                  <a:lnTo>
                    <a:pt x="381182" y="164092"/>
                  </a:lnTo>
                  <a:lnTo>
                    <a:pt x="371249" y="174820"/>
                  </a:lnTo>
                  <a:lnTo>
                    <a:pt x="362111" y="185150"/>
                  </a:lnTo>
                  <a:lnTo>
                    <a:pt x="353767" y="195481"/>
                  </a:lnTo>
                  <a:lnTo>
                    <a:pt x="345821" y="207003"/>
                  </a:lnTo>
                  <a:lnTo>
                    <a:pt x="338669" y="218128"/>
                  </a:lnTo>
                  <a:lnTo>
                    <a:pt x="331915" y="229253"/>
                  </a:lnTo>
                  <a:lnTo>
                    <a:pt x="325955" y="241172"/>
                  </a:lnTo>
                  <a:lnTo>
                    <a:pt x="320790" y="253092"/>
                  </a:lnTo>
                  <a:lnTo>
                    <a:pt x="315625" y="265806"/>
                  </a:lnTo>
                  <a:lnTo>
                    <a:pt x="311652" y="278123"/>
                  </a:lnTo>
                  <a:lnTo>
                    <a:pt x="308473" y="291234"/>
                  </a:lnTo>
                  <a:lnTo>
                    <a:pt x="305692" y="303948"/>
                  </a:lnTo>
                  <a:lnTo>
                    <a:pt x="303308" y="317457"/>
                  </a:lnTo>
                  <a:lnTo>
                    <a:pt x="301719" y="330966"/>
                  </a:lnTo>
                  <a:lnTo>
                    <a:pt x="300924" y="345269"/>
                  </a:lnTo>
                  <a:lnTo>
                    <a:pt x="300527" y="359175"/>
                  </a:lnTo>
                  <a:lnTo>
                    <a:pt x="300924" y="373479"/>
                  </a:lnTo>
                  <a:lnTo>
                    <a:pt x="301719" y="386988"/>
                  </a:lnTo>
                  <a:lnTo>
                    <a:pt x="303308" y="400894"/>
                  </a:lnTo>
                  <a:lnTo>
                    <a:pt x="305692" y="414005"/>
                  </a:lnTo>
                  <a:lnTo>
                    <a:pt x="308473" y="427514"/>
                  </a:lnTo>
                  <a:lnTo>
                    <a:pt x="311652" y="440228"/>
                  </a:lnTo>
                  <a:lnTo>
                    <a:pt x="315625" y="452545"/>
                  </a:lnTo>
                  <a:lnTo>
                    <a:pt x="320790" y="464862"/>
                  </a:lnTo>
                  <a:lnTo>
                    <a:pt x="325955" y="476782"/>
                  </a:lnTo>
                  <a:lnTo>
                    <a:pt x="331915" y="489098"/>
                  </a:lnTo>
                  <a:lnTo>
                    <a:pt x="338669" y="500223"/>
                  </a:lnTo>
                  <a:lnTo>
                    <a:pt x="345821" y="511745"/>
                  </a:lnTo>
                  <a:lnTo>
                    <a:pt x="353767" y="522870"/>
                  </a:lnTo>
                  <a:lnTo>
                    <a:pt x="362111" y="533201"/>
                  </a:lnTo>
                  <a:lnTo>
                    <a:pt x="371249" y="543928"/>
                  </a:lnTo>
                  <a:lnTo>
                    <a:pt x="381182" y="554258"/>
                  </a:lnTo>
                  <a:lnTo>
                    <a:pt x="387539" y="560218"/>
                  </a:lnTo>
                  <a:lnTo>
                    <a:pt x="393896" y="566575"/>
                  </a:lnTo>
                  <a:lnTo>
                    <a:pt x="400650" y="572138"/>
                  </a:lnTo>
                  <a:lnTo>
                    <a:pt x="407405" y="577700"/>
                  </a:lnTo>
                  <a:lnTo>
                    <a:pt x="414159" y="582468"/>
                  </a:lnTo>
                  <a:lnTo>
                    <a:pt x="420913" y="587633"/>
                  </a:lnTo>
                  <a:lnTo>
                    <a:pt x="428065" y="592401"/>
                  </a:lnTo>
                  <a:lnTo>
                    <a:pt x="435614" y="597169"/>
                  </a:lnTo>
                  <a:lnTo>
                    <a:pt x="442368" y="601142"/>
                  </a:lnTo>
                  <a:lnTo>
                    <a:pt x="449917" y="605115"/>
                  </a:lnTo>
                  <a:lnTo>
                    <a:pt x="457069" y="608691"/>
                  </a:lnTo>
                  <a:lnTo>
                    <a:pt x="465015" y="612267"/>
                  </a:lnTo>
                  <a:lnTo>
                    <a:pt x="472564" y="615445"/>
                  </a:lnTo>
                  <a:lnTo>
                    <a:pt x="480113" y="618227"/>
                  </a:lnTo>
                  <a:lnTo>
                    <a:pt x="488457" y="621008"/>
                  </a:lnTo>
                  <a:lnTo>
                    <a:pt x="496403" y="623789"/>
                  </a:lnTo>
                  <a:lnTo>
                    <a:pt x="498787" y="634914"/>
                  </a:lnTo>
                  <a:lnTo>
                    <a:pt x="501171" y="645642"/>
                  </a:lnTo>
                  <a:lnTo>
                    <a:pt x="505541" y="667891"/>
                  </a:lnTo>
                  <a:lnTo>
                    <a:pt x="508720" y="690141"/>
                  </a:lnTo>
                  <a:lnTo>
                    <a:pt x="511501" y="712788"/>
                  </a:lnTo>
                  <a:lnTo>
                    <a:pt x="498390" y="710404"/>
                  </a:lnTo>
                  <a:lnTo>
                    <a:pt x="484881" y="707226"/>
                  </a:lnTo>
                  <a:lnTo>
                    <a:pt x="472167" y="703253"/>
                  </a:lnTo>
                  <a:lnTo>
                    <a:pt x="459453" y="699279"/>
                  </a:lnTo>
                  <a:lnTo>
                    <a:pt x="446739" y="694909"/>
                  </a:lnTo>
                  <a:lnTo>
                    <a:pt x="434819" y="690141"/>
                  </a:lnTo>
                  <a:lnTo>
                    <a:pt x="422503" y="684579"/>
                  </a:lnTo>
                  <a:lnTo>
                    <a:pt x="410583" y="678619"/>
                  </a:lnTo>
                  <a:lnTo>
                    <a:pt x="398664" y="671864"/>
                  </a:lnTo>
                  <a:lnTo>
                    <a:pt x="387142" y="665110"/>
                  </a:lnTo>
                  <a:lnTo>
                    <a:pt x="376017" y="657561"/>
                  </a:lnTo>
                  <a:lnTo>
                    <a:pt x="364892" y="649615"/>
                  </a:lnTo>
                  <a:lnTo>
                    <a:pt x="354164" y="641271"/>
                  </a:lnTo>
                  <a:lnTo>
                    <a:pt x="343040" y="632133"/>
                  </a:lnTo>
                  <a:lnTo>
                    <a:pt x="332709" y="622994"/>
                  </a:lnTo>
                  <a:lnTo>
                    <a:pt x="322379" y="612664"/>
                  </a:lnTo>
                  <a:lnTo>
                    <a:pt x="309665" y="599553"/>
                  </a:lnTo>
                  <a:lnTo>
                    <a:pt x="297746" y="585647"/>
                  </a:lnTo>
                  <a:lnTo>
                    <a:pt x="286621" y="572138"/>
                  </a:lnTo>
                  <a:lnTo>
                    <a:pt x="276291" y="557437"/>
                  </a:lnTo>
                  <a:lnTo>
                    <a:pt x="267153" y="543134"/>
                  </a:lnTo>
                  <a:lnTo>
                    <a:pt x="258412" y="527638"/>
                  </a:lnTo>
                  <a:lnTo>
                    <a:pt x="250465" y="512540"/>
                  </a:lnTo>
                  <a:lnTo>
                    <a:pt x="243711" y="496647"/>
                  </a:lnTo>
                  <a:lnTo>
                    <a:pt x="237751" y="480755"/>
                  </a:lnTo>
                  <a:lnTo>
                    <a:pt x="231792" y="464465"/>
                  </a:lnTo>
                  <a:lnTo>
                    <a:pt x="227421" y="447777"/>
                  </a:lnTo>
                  <a:lnTo>
                    <a:pt x="223845" y="430693"/>
                  </a:lnTo>
                  <a:lnTo>
                    <a:pt x="221064" y="413211"/>
                  </a:lnTo>
                  <a:lnTo>
                    <a:pt x="219078" y="395331"/>
                  </a:lnTo>
                  <a:lnTo>
                    <a:pt x="217886" y="377452"/>
                  </a:lnTo>
                  <a:lnTo>
                    <a:pt x="217488" y="359175"/>
                  </a:lnTo>
                  <a:lnTo>
                    <a:pt x="217886" y="340502"/>
                  </a:lnTo>
                  <a:lnTo>
                    <a:pt x="219078" y="322622"/>
                  </a:lnTo>
                  <a:lnTo>
                    <a:pt x="221064" y="304743"/>
                  </a:lnTo>
                  <a:lnTo>
                    <a:pt x="223845" y="287658"/>
                  </a:lnTo>
                  <a:lnTo>
                    <a:pt x="227421" y="270574"/>
                  </a:lnTo>
                  <a:lnTo>
                    <a:pt x="231792" y="253886"/>
                  </a:lnTo>
                  <a:lnTo>
                    <a:pt x="237751" y="237596"/>
                  </a:lnTo>
                  <a:lnTo>
                    <a:pt x="243711" y="221306"/>
                  </a:lnTo>
                  <a:lnTo>
                    <a:pt x="250465" y="205811"/>
                  </a:lnTo>
                  <a:lnTo>
                    <a:pt x="258412" y="190315"/>
                  </a:lnTo>
                  <a:lnTo>
                    <a:pt x="267153" y="175615"/>
                  </a:lnTo>
                  <a:lnTo>
                    <a:pt x="276291" y="160516"/>
                  </a:lnTo>
                  <a:lnTo>
                    <a:pt x="286621" y="146610"/>
                  </a:lnTo>
                  <a:lnTo>
                    <a:pt x="297746" y="132307"/>
                  </a:lnTo>
                  <a:lnTo>
                    <a:pt x="309665" y="118798"/>
                  </a:lnTo>
                  <a:lnTo>
                    <a:pt x="322379" y="105289"/>
                  </a:lnTo>
                  <a:lnTo>
                    <a:pt x="335491" y="92575"/>
                  </a:lnTo>
                  <a:lnTo>
                    <a:pt x="349397" y="80655"/>
                  </a:lnTo>
                  <a:lnTo>
                    <a:pt x="363303" y="69530"/>
                  </a:lnTo>
                  <a:lnTo>
                    <a:pt x="378003" y="59200"/>
                  </a:lnTo>
                  <a:lnTo>
                    <a:pt x="392307" y="50062"/>
                  </a:lnTo>
                  <a:lnTo>
                    <a:pt x="407405" y="41321"/>
                  </a:lnTo>
                  <a:lnTo>
                    <a:pt x="422900" y="33374"/>
                  </a:lnTo>
                  <a:lnTo>
                    <a:pt x="438395" y="26620"/>
                  </a:lnTo>
                  <a:lnTo>
                    <a:pt x="454288" y="20263"/>
                  </a:lnTo>
                  <a:lnTo>
                    <a:pt x="470975" y="15098"/>
                  </a:lnTo>
                  <a:lnTo>
                    <a:pt x="487662" y="10727"/>
                  </a:lnTo>
                  <a:lnTo>
                    <a:pt x="504747" y="7151"/>
                  </a:lnTo>
                  <a:lnTo>
                    <a:pt x="522228" y="3973"/>
                  </a:lnTo>
                  <a:lnTo>
                    <a:pt x="539710" y="1589"/>
                  </a:lnTo>
                  <a:lnTo>
                    <a:pt x="557589" y="397"/>
                  </a:lnTo>
                  <a:lnTo>
                    <a:pt x="576263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base">
                <a:defRPr/>
              </a:pPr>
              <a:endParaRPr lang="zh-CN" altLang="en-US" strike="noStrike" noProof="1">
                <a:solidFill>
                  <a:srgbClr val="FFFF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33" y="6650"/>
              <a:ext cx="12557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indent="0" algn="just">
                <a:lnSpc>
                  <a:spcPct val="150000"/>
                </a:lnSpc>
                <a:spcBef>
                  <a:spcPts val="0"/>
                </a:spcBef>
                <a:buNone/>
                <a:defRPr/>
              </a:pPr>
              <a:r>
                <a:rPr lang="zh-CN" altLang="en-US" sz="20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RequestDispatcher对象可以将用户对当前JSP页面或servlet的</a:t>
              </a:r>
              <a:r>
                <a:rPr lang="zh-CN" altLang="en-US" sz="20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请求和响应传递</a:t>
              </a:r>
              <a:r>
                <a:rPr lang="zh-CN" altLang="en-US" sz="20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给所转发的JSP页面或servlet。也就是说，当前页面所要转发的目标页面或servlet对象可以使用request获取用户提交的数据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9"/>
          <p:cNvSpPr txBox="1"/>
          <p:nvPr/>
        </p:nvSpPr>
        <p:spPr>
          <a:xfrm>
            <a:off x="928688" y="123825"/>
            <a:ext cx="4651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sz="2800" b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Servlet工作原理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635828" y="1295400"/>
            <a:ext cx="3664785" cy="6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工作原理</a:t>
            </a:r>
            <a:endParaRPr lang="en-US" altLang="zh-CN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820" y="2286000"/>
            <a:ext cx="3352800" cy="335280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LIDE" val="429"/>
  <p:tag name="BAKCCOLORTYPE" val="Color_Theme"/>
  <p:tag name="BAKCCOLOR" val="1"/>
  <p:tag name="COLORS" val="1,15921906|2,16777215|996527724,15773696|996537724,3439820|996857743,2400237|996857811,4568955|996867743,9869595|996867789,3023294|996867790,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3772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3772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1"/>
  <p:tag name="SCENECOLOR-TEXT" val="Color_Theme"/>
  <p:tag name="SCENECOLOR-TEXT-VALUE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Text"/>
  <p:tag name="SCENESHAPESUBTYPE" val="SceneTitleText"/>
  <p:tag name="SCENESHAPENAME" val="文本描述"/>
  <p:tag name="SCENECOLOR-TEXT" val="Color_Theme"/>
  <p:tag name="SCENECOLOR-TEXT-VALUE" val="99652772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99686779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LIDE" val="429"/>
  <p:tag name="BAKCCOLORTYPE" val="Color_Theme"/>
  <p:tag name="BAKCCOLOR" val="1"/>
  <p:tag name="COLORS" val="1,15921906|2,16777215|996527724,15773696|996537724,3439820|996857743,2400237|996857811,4568955|996867743,9869595|996867789,3023294|996867790,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1"/>
  <p:tag name="SCENECOLOR-TEXT" val="Color_Theme"/>
  <p:tag name="SCENECOLOR-TEXT-VALUE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1"/>
  <p:tag name="SCENECOLOR-TEXT" val="Color_Theme"/>
  <p:tag name="SCENECOLOR-TEXT-VALUE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2772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3772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277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3772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3772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2772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3772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3772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1"/>
  <p:tag name="SCENECOLOR-TEXT" val="Color_Theme"/>
  <p:tag name="SCENECOLOR-TEXT-VALUE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1"/>
  <p:tag name="SCENECOLOR-TEXT" val="Color_Theme"/>
  <p:tag name="SCENECOLOR-TEXT-VALUE" val="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1"/>
  <p:tag name="SCENECOLOR-TEXT" val="Color_Theme"/>
  <p:tag name="SCENECOLOR-TEXT-VALUE" val="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57743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578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6774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5774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67789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2772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5781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67743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2772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1"/>
  <p:tag name="SCENECOLOR-TEXT" val="Color_Theme"/>
  <p:tag name="SCENECOLOR-TEXT-VALU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1"/>
  <p:tag name="SCENECOLOR-TEXT" val="Color_Theme"/>
  <p:tag name="SCENECOLOR-TEXT-VALUE" val="2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Text"/>
  <p:tag name="SCENESHAPESUBTYPE" val="SceneTitleText"/>
  <p:tag name="SCENESHAPENAME" val="文本描述"/>
  <p:tag name="SCENECOLOR-TEXT" val="Color_Theme"/>
  <p:tag name="SCENECOLOR-TEXT-VALUE" val="996527724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996867790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LIDE" val="429"/>
  <p:tag name="BAKCCOLORTYPE" val="Color_Theme"/>
  <p:tag name="BAKCCOLOR" val="1"/>
  <p:tag name="COLORS" val="1,15921906|2,16777215|996527724,15773696|996537724,3439820|996857743,2400237|996857811,4568955|996867743,9869595|996867789,3023294|996867790,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1"/>
  <p:tag name="SCENECOLOR-TEXT" val="Color_Theme"/>
  <p:tag name="SCENECOLOR-TEXT-VALUE" val="2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1"/>
  <p:tag name="SCENECOLOR-TEXT" val="Color_Theme"/>
  <p:tag name="SCENECOLOR-TEXT-VALUE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27724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37724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27724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3772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37724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27724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37724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37724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1"/>
  <p:tag name="SCENECOLOR-TEXT" val="Color_Theme"/>
  <p:tag name="SCENECOLOR-TEXT-VALU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1"/>
  <p:tag name="SCENECOLOR-TEXT" val="Color_Theme"/>
  <p:tag name="SCENECOLOR-TEXT-VALUE" val="2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57743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5781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67743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57743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67789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27724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5781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67743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277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277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1"/>
  <p:tag name="SCENECOLOR-TEXT" val="Color_Theme"/>
  <p:tag name="SCENECOLOR-TEXT-VALUE" val="2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Text"/>
  <p:tag name="SCENESHAPESUBTYPE" val="SceneTitleText"/>
  <p:tag name="SCENESHAPENAME" val="文本描述"/>
  <p:tag name="SCENECOLOR-TEXT" val="Color_Theme"/>
  <p:tag name="SCENECOLOR-TEXT-VALUE" val="996527724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99686779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LIDE" val="429"/>
  <p:tag name="BAKCCOLORTYPE" val="Color_Theme"/>
  <p:tag name="BAKCCOLOR" val="1"/>
  <p:tag name="COLORS" val="1,15921906|2,16777215|996527724,15773696|996537724,3439820|996857743,2400237|996857811,4568955|996867743,9869595|996867789,3023294|996867790,0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1"/>
  <p:tag name="SCENECOLOR-TEXT" val="Color_Theme"/>
  <p:tag name="SCENECOLOR-TEXT-VALUE" val="2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1"/>
  <p:tag name="SCENECOLOR-TEXT" val="Color_Theme"/>
  <p:tag name="SCENECOLOR-TEXT-VALUE" val="2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27724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37724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27724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37724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37724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27724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377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37724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377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1"/>
  <p:tag name="SCENECOLOR-TEXT" val="Color_Theme"/>
  <p:tag name="SCENECOLOR-TEXT-VALUE" val="2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1"/>
  <p:tag name="SCENECOLOR-TEXT" val="Color_Theme"/>
  <p:tag name="SCENECOLOR-TEXT-VALUE" val="2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57743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57811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67743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57743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67789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277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57811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67743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27724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277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1"/>
  <p:tag name="SCENECOLOR-TEXT" val="Color_Theme"/>
  <p:tag name="SCENECOLOR-TEXT-VALUE" val="2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Text"/>
  <p:tag name="SCENESHAPESUBTYPE" val="SceneTitleText"/>
  <p:tag name="SCENESHAPENAME" val="文本描述"/>
  <p:tag name="SCENECOLOR-TEXT" val="Color_Theme"/>
  <p:tag name="SCENECOLOR-TEXT-VALUE" val="996527724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996867790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LIDE" val="429"/>
  <p:tag name="BAKCCOLORTYPE" val="Color_Theme"/>
  <p:tag name="BAKCCOLOR" val="1"/>
  <p:tag name="COLORS" val="1,15921906|2,16777215|996527724,15773696|996537724,3439820|996857743,2400237|996857811,4568955|996867743,9869595|996867789,3023294|996867790,0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1"/>
  <p:tag name="SCENECOLOR-TEXT" val="Color_Theme"/>
  <p:tag name="SCENECOLOR-TEXT-VALUE" val="2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1"/>
  <p:tag name="SCENECOLOR-TEXT" val="Color_Theme"/>
  <p:tag name="SCENECOLOR-TEXT-VALUE" val="2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27724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37724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27724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377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37724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27724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37724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37724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1"/>
  <p:tag name="SCENECOLOR-TEXT" val="Color_Theme"/>
  <p:tag name="SCENECOLOR-TEXT-VALUE" val="2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1"/>
  <p:tag name="SCENECOLOR-TEXT" val="Color_Theme"/>
  <p:tag name="SCENECOLOR-TEXT-VALUE" val="2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57743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57811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6774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57743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67789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27724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57811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67743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27724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377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1"/>
  <p:tag name="SCENECOLOR-TEXT" val="Color_Theme"/>
  <p:tag name="SCENECOLOR-TEXT-VALUE" val="2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1"/>
  <p:tag name="SCENECOLOR-TEXT" val="Color_Theme"/>
  <p:tag name="SCENECOLOR-TEXT-VALUE" val="2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57743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57811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1"/>
  <p:tag name="SCENECOLOR-TEXT" val="Color_Theme"/>
  <p:tag name="SCENECOLOR-TEXT-VALUE" val="2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Text"/>
  <p:tag name="SCENESHAPESUBTYPE" val="SceneTitleText"/>
  <p:tag name="SCENESHAPENAME" val="文本描述"/>
  <p:tag name="SCENECOLOR-TEXT" val="Color_Theme"/>
  <p:tag name="SCENECOLOR-TEXT-VALUE" val="996527724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99686779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6774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5774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6778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3772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277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5781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86774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277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LINE" val="Color_Theme"/>
  <p:tag name="SCENECOLOR-LINE-VALUE" val="99652772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ID" val="636434212188115894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2|143|144|145|146|147|148|149|150|151|152|153|154"/>
  <p:tag name="ANIMSTRING" val="dd27945cc9b30ff648a9d0f613b8d7df"/>
  <p:tag name="SCENESHAPETYPE" val="SceneShape"/>
  <p:tag name="SCENESHAPESUBTYPE" val="SceneSimpleShape"/>
  <p:tag name="SCENECOLOR-FILL" val="Color_Theme"/>
  <p:tag name="SCENECOLOR-FILL-VALUE" val="996527724"/>
  <p:tag name="SCENECOLOR-TEXT" val="Color_Theme"/>
  <p:tag name="SCENECOLOR-TEXT-VALUE" val="2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3702</Words>
  <Application>Microsoft Office PowerPoint</Application>
  <PresentationFormat>全屏显示(4:3)</PresentationFormat>
  <Paragraphs>1012</Paragraphs>
  <Slides>87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87</vt:i4>
      </vt:variant>
    </vt:vector>
  </HeadingPairs>
  <TitlesOfParts>
    <vt:vector size="109" baseType="lpstr">
      <vt:lpstr>Adobe 黑体 Std R</vt:lpstr>
      <vt:lpstr>Open Sans</vt:lpstr>
      <vt:lpstr>Times New Roman (Hebrew)</vt:lpstr>
      <vt:lpstr>等线</vt:lpstr>
      <vt:lpstr>黑体</vt:lpstr>
      <vt:lpstr>华文黑体</vt:lpstr>
      <vt:lpstr>华文隶书</vt:lpstr>
      <vt:lpstr>华文中宋</vt:lpstr>
      <vt:lpstr>隶书</vt:lpstr>
      <vt:lpstr>宋体</vt:lpstr>
      <vt:lpstr>微软雅黑</vt:lpstr>
      <vt:lpstr>Arial</vt:lpstr>
      <vt:lpstr>Arial Narrow</vt:lpstr>
      <vt:lpstr>Calibri</vt:lpstr>
      <vt:lpstr>Comic Sans MS</vt:lpstr>
      <vt:lpstr>Courier New</vt:lpstr>
      <vt:lpstr>Segoe UI Semibold</vt:lpstr>
      <vt:lpstr>Tahoma</vt:lpstr>
      <vt:lpstr>Times New Roman</vt:lpstr>
      <vt:lpstr>Wingdings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前节回顾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前节回顾</vt:lpstr>
      <vt:lpstr>Servlet工作原理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小傲慢</dc:creator>
  <cp:lastModifiedBy>Windows User</cp:lastModifiedBy>
  <cp:revision>66</cp:revision>
  <dcterms:created xsi:type="dcterms:W3CDTF">2018-07-17T01:36:00Z</dcterms:created>
  <dcterms:modified xsi:type="dcterms:W3CDTF">2019-10-28T12:15:01Z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