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4"/>
  </p:notesMasterIdLst>
  <p:sldIdLst>
    <p:sldId id="377" r:id="rId2"/>
    <p:sldId id="301" r:id="rId3"/>
    <p:sldId id="379" r:id="rId4"/>
    <p:sldId id="380" r:id="rId5"/>
    <p:sldId id="296" r:id="rId6"/>
    <p:sldId id="298" r:id="rId7"/>
    <p:sldId id="405" r:id="rId8"/>
    <p:sldId id="384" r:id="rId9"/>
    <p:sldId id="385" r:id="rId10"/>
    <p:sldId id="386" r:id="rId11"/>
    <p:sldId id="387" r:id="rId12"/>
    <p:sldId id="406"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40" r:id="rId27"/>
    <p:sldId id="401" r:id="rId28"/>
    <p:sldId id="443" r:id="rId29"/>
    <p:sldId id="402" r:id="rId30"/>
    <p:sldId id="445" r:id="rId31"/>
    <p:sldId id="446" r:id="rId32"/>
    <p:sldId id="447" r:id="rId33"/>
    <p:sldId id="448" r:id="rId34"/>
    <p:sldId id="449" r:id="rId35"/>
    <p:sldId id="450" r:id="rId36"/>
    <p:sldId id="451" r:id="rId37"/>
    <p:sldId id="452" r:id="rId38"/>
    <p:sldId id="453" r:id="rId39"/>
    <p:sldId id="454" r:id="rId40"/>
    <p:sldId id="455" r:id="rId41"/>
    <p:sldId id="456" r:id="rId42"/>
    <p:sldId id="457" r:id="rId43"/>
    <p:sldId id="458" r:id="rId44"/>
    <p:sldId id="409" r:id="rId45"/>
    <p:sldId id="410" r:id="rId46"/>
    <p:sldId id="412" r:id="rId47"/>
    <p:sldId id="413" r:id="rId48"/>
    <p:sldId id="414" r:id="rId49"/>
    <p:sldId id="415" r:id="rId50"/>
    <p:sldId id="416" r:id="rId51"/>
    <p:sldId id="417" r:id="rId52"/>
    <p:sldId id="418" r:id="rId53"/>
    <p:sldId id="419" r:id="rId54"/>
    <p:sldId id="420" r:id="rId55"/>
    <p:sldId id="421" r:id="rId56"/>
    <p:sldId id="422" r:id="rId57"/>
    <p:sldId id="423" r:id="rId58"/>
    <p:sldId id="424" r:id="rId59"/>
    <p:sldId id="425" r:id="rId60"/>
    <p:sldId id="426" r:id="rId61"/>
    <p:sldId id="427" r:id="rId62"/>
    <p:sldId id="428" r:id="rId63"/>
    <p:sldId id="429" r:id="rId64"/>
    <p:sldId id="459" r:id="rId65"/>
    <p:sldId id="460" r:id="rId66"/>
    <p:sldId id="461" r:id="rId67"/>
    <p:sldId id="462" r:id="rId68"/>
    <p:sldId id="463" r:id="rId69"/>
    <p:sldId id="464" r:id="rId70"/>
    <p:sldId id="465" r:id="rId71"/>
    <p:sldId id="466" r:id="rId72"/>
    <p:sldId id="467" r:id="rId73"/>
    <p:sldId id="468" r:id="rId74"/>
    <p:sldId id="469" r:id="rId75"/>
    <p:sldId id="431" r:id="rId76"/>
    <p:sldId id="432" r:id="rId77"/>
    <p:sldId id="433" r:id="rId78"/>
    <p:sldId id="434" r:id="rId79"/>
    <p:sldId id="435" r:id="rId80"/>
    <p:sldId id="436" r:id="rId81"/>
    <p:sldId id="437" r:id="rId82"/>
    <p:sldId id="438" r:id="rId8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FFCC"/>
    <a:srgbClr val="CC00CC"/>
    <a:srgbClr val="CC0000"/>
    <a:srgbClr val="DEC8A0"/>
    <a:srgbClr val="993300"/>
    <a:srgbClr val="FF99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2" d="100"/>
          <a:sy n="82" d="100"/>
        </p:scale>
        <p:origin x="1474" y="48"/>
      </p:cViewPr>
      <p:guideLst>
        <p:guide orient="horz" pos="4319"/>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3.wmf"/><Relationship Id="rId7" Type="http://schemas.openxmlformats.org/officeDocument/2006/relationships/image" Target="../media/image78.wmf"/><Relationship Id="rId2" Type="http://schemas.openxmlformats.org/officeDocument/2006/relationships/image" Target="../media/image72.wmf"/><Relationship Id="rId1" Type="http://schemas.openxmlformats.org/officeDocument/2006/relationships/image" Target="../media/image74.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 Id="rId9" Type="http://schemas.openxmlformats.org/officeDocument/2006/relationships/image" Target="../media/image8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image" Target="../media/image90.wmf"/><Relationship Id="rId18" Type="http://schemas.openxmlformats.org/officeDocument/2006/relationships/image" Target="../media/image95.wmf"/><Relationship Id="rId3" Type="http://schemas.openxmlformats.org/officeDocument/2006/relationships/image" Target="../media/image81.wmf"/><Relationship Id="rId7" Type="http://schemas.openxmlformats.org/officeDocument/2006/relationships/image" Target="../media/image84.wmf"/><Relationship Id="rId12" Type="http://schemas.openxmlformats.org/officeDocument/2006/relationships/image" Target="../media/image89.wmf"/><Relationship Id="rId17" Type="http://schemas.openxmlformats.org/officeDocument/2006/relationships/image" Target="../media/image94.wmf"/><Relationship Id="rId2" Type="http://schemas.openxmlformats.org/officeDocument/2006/relationships/image" Target="../media/image73.wmf"/><Relationship Id="rId16" Type="http://schemas.openxmlformats.org/officeDocument/2006/relationships/image" Target="../media/image93.wmf"/><Relationship Id="rId1" Type="http://schemas.openxmlformats.org/officeDocument/2006/relationships/image" Target="../media/image72.wmf"/><Relationship Id="rId6" Type="http://schemas.openxmlformats.org/officeDocument/2006/relationships/image" Target="../media/image74.wmf"/><Relationship Id="rId11" Type="http://schemas.openxmlformats.org/officeDocument/2006/relationships/image" Target="../media/image88.wmf"/><Relationship Id="rId5" Type="http://schemas.openxmlformats.org/officeDocument/2006/relationships/image" Target="../media/image83.wmf"/><Relationship Id="rId15" Type="http://schemas.openxmlformats.org/officeDocument/2006/relationships/image" Target="../media/image92.wmf"/><Relationship Id="rId10" Type="http://schemas.openxmlformats.org/officeDocument/2006/relationships/image" Target="../media/image87.wmf"/><Relationship Id="rId4" Type="http://schemas.openxmlformats.org/officeDocument/2006/relationships/image" Target="../media/image82.wmf"/><Relationship Id="rId9" Type="http://schemas.openxmlformats.org/officeDocument/2006/relationships/image" Target="../media/image86.wmf"/><Relationship Id="rId14"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5" Type="http://schemas.openxmlformats.org/officeDocument/2006/relationships/image" Target="../media/image100.emf"/><Relationship Id="rId4" Type="http://schemas.openxmlformats.org/officeDocument/2006/relationships/image" Target="../media/image9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9" Type="http://schemas.openxmlformats.org/officeDocument/2006/relationships/image" Target="../media/image10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image" Target="../media/image122.wmf"/><Relationship Id="rId18" Type="http://schemas.openxmlformats.org/officeDocument/2006/relationships/image" Target="../media/image127.wmf"/><Relationship Id="rId3" Type="http://schemas.openxmlformats.org/officeDocument/2006/relationships/image" Target="../media/image112.wmf"/><Relationship Id="rId21" Type="http://schemas.openxmlformats.org/officeDocument/2006/relationships/image" Target="../media/image130.wmf"/><Relationship Id="rId7" Type="http://schemas.openxmlformats.org/officeDocument/2006/relationships/image" Target="../media/image116.emf"/><Relationship Id="rId12" Type="http://schemas.openxmlformats.org/officeDocument/2006/relationships/image" Target="../media/image121.emf"/><Relationship Id="rId17" Type="http://schemas.openxmlformats.org/officeDocument/2006/relationships/image" Target="../media/image126.wmf"/><Relationship Id="rId2" Type="http://schemas.openxmlformats.org/officeDocument/2006/relationships/image" Target="../media/image111.emf"/><Relationship Id="rId16" Type="http://schemas.openxmlformats.org/officeDocument/2006/relationships/image" Target="../media/image125.wmf"/><Relationship Id="rId20" Type="http://schemas.openxmlformats.org/officeDocument/2006/relationships/image" Target="../media/image129.wmf"/><Relationship Id="rId1" Type="http://schemas.openxmlformats.org/officeDocument/2006/relationships/image" Target="../media/image110.wmf"/><Relationship Id="rId6" Type="http://schemas.openxmlformats.org/officeDocument/2006/relationships/image" Target="../media/image115.wmf"/><Relationship Id="rId11" Type="http://schemas.openxmlformats.org/officeDocument/2006/relationships/image" Target="../media/image120.wmf"/><Relationship Id="rId5" Type="http://schemas.openxmlformats.org/officeDocument/2006/relationships/image" Target="../media/image114.wmf"/><Relationship Id="rId15" Type="http://schemas.openxmlformats.org/officeDocument/2006/relationships/image" Target="../media/image124.wmf"/><Relationship Id="rId10" Type="http://schemas.openxmlformats.org/officeDocument/2006/relationships/image" Target="../media/image119.wmf"/><Relationship Id="rId19" Type="http://schemas.openxmlformats.org/officeDocument/2006/relationships/image" Target="../media/image128.wmf"/><Relationship Id="rId4" Type="http://schemas.openxmlformats.org/officeDocument/2006/relationships/image" Target="../media/image113.wmf"/><Relationship Id="rId9" Type="http://schemas.openxmlformats.org/officeDocument/2006/relationships/image" Target="../media/image118.emf"/><Relationship Id="rId14" Type="http://schemas.openxmlformats.org/officeDocument/2006/relationships/image" Target="../media/image12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2.emf"/><Relationship Id="rId7" Type="http://schemas.openxmlformats.org/officeDocument/2006/relationships/image" Target="../media/image146.wmf"/><Relationship Id="rId2" Type="http://schemas.openxmlformats.org/officeDocument/2006/relationships/image" Target="../media/image141.emf"/><Relationship Id="rId1" Type="http://schemas.openxmlformats.org/officeDocument/2006/relationships/image" Target="../media/image140.emf"/><Relationship Id="rId6" Type="http://schemas.openxmlformats.org/officeDocument/2006/relationships/image" Target="../media/image145.emf"/><Relationship Id="rId5" Type="http://schemas.openxmlformats.org/officeDocument/2006/relationships/image" Target="../media/image144.emf"/><Relationship Id="rId4" Type="http://schemas.openxmlformats.org/officeDocument/2006/relationships/image" Target="../media/image143.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image" Target="../media/image147.emf"/><Relationship Id="rId6" Type="http://schemas.openxmlformats.org/officeDocument/2006/relationships/image" Target="../media/image152.emf"/><Relationship Id="rId5" Type="http://schemas.openxmlformats.org/officeDocument/2006/relationships/image" Target="../media/image151.emf"/><Relationship Id="rId4" Type="http://schemas.openxmlformats.org/officeDocument/2006/relationships/image" Target="../media/image150.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image" Target="../media/image154.emf"/><Relationship Id="rId1" Type="http://schemas.openxmlformats.org/officeDocument/2006/relationships/image" Target="../media/image153.emf"/><Relationship Id="rId5" Type="http://schemas.openxmlformats.org/officeDocument/2006/relationships/image" Target="../media/image157.emf"/><Relationship Id="rId4" Type="http://schemas.openxmlformats.org/officeDocument/2006/relationships/image" Target="../media/image156.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1.emf"/><Relationship Id="rId7" Type="http://schemas.openxmlformats.org/officeDocument/2006/relationships/image" Target="../media/image165.emf"/><Relationship Id="rId2" Type="http://schemas.openxmlformats.org/officeDocument/2006/relationships/image" Target="../media/image160.emf"/><Relationship Id="rId1" Type="http://schemas.openxmlformats.org/officeDocument/2006/relationships/image" Target="../media/image159.emf"/><Relationship Id="rId6" Type="http://schemas.openxmlformats.org/officeDocument/2006/relationships/image" Target="../media/image164.emf"/><Relationship Id="rId5" Type="http://schemas.openxmlformats.org/officeDocument/2006/relationships/image" Target="../media/image163.emf"/><Relationship Id="rId4" Type="http://schemas.openxmlformats.org/officeDocument/2006/relationships/image" Target="../media/image162.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73.emf"/><Relationship Id="rId3" Type="http://schemas.openxmlformats.org/officeDocument/2006/relationships/image" Target="../media/image168.emf"/><Relationship Id="rId7" Type="http://schemas.openxmlformats.org/officeDocument/2006/relationships/image" Target="../media/image172.emf"/><Relationship Id="rId12" Type="http://schemas.openxmlformats.org/officeDocument/2006/relationships/image" Target="../media/image177.emf"/><Relationship Id="rId2" Type="http://schemas.openxmlformats.org/officeDocument/2006/relationships/image" Target="../media/image167.emf"/><Relationship Id="rId1" Type="http://schemas.openxmlformats.org/officeDocument/2006/relationships/image" Target="../media/image166.emf"/><Relationship Id="rId6" Type="http://schemas.openxmlformats.org/officeDocument/2006/relationships/image" Target="../media/image171.emf"/><Relationship Id="rId11" Type="http://schemas.openxmlformats.org/officeDocument/2006/relationships/image" Target="../media/image176.emf"/><Relationship Id="rId5" Type="http://schemas.openxmlformats.org/officeDocument/2006/relationships/image" Target="../media/image170.emf"/><Relationship Id="rId10" Type="http://schemas.openxmlformats.org/officeDocument/2006/relationships/image" Target="../media/image175.emf"/><Relationship Id="rId4" Type="http://schemas.openxmlformats.org/officeDocument/2006/relationships/image" Target="../media/image169.emf"/><Relationship Id="rId9" Type="http://schemas.openxmlformats.org/officeDocument/2006/relationships/image" Target="../media/image174.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4" Type="http://schemas.openxmlformats.org/officeDocument/2006/relationships/image" Target="../media/image18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89.wmf"/><Relationship Id="rId7" Type="http://schemas.openxmlformats.org/officeDocument/2006/relationships/image" Target="../media/image193.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90.wmf"/><Relationship Id="rId9" Type="http://schemas.openxmlformats.org/officeDocument/2006/relationships/image" Target="../media/image19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image" Target="../media/image197.wmf"/><Relationship Id="rId7" Type="http://schemas.openxmlformats.org/officeDocument/2006/relationships/image" Target="../media/image201.wmf"/><Relationship Id="rId12" Type="http://schemas.openxmlformats.org/officeDocument/2006/relationships/image" Target="../media/image204.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200.wmf"/><Relationship Id="rId11" Type="http://schemas.openxmlformats.org/officeDocument/2006/relationships/image" Target="../media/image203.wmf"/><Relationship Id="rId5" Type="http://schemas.openxmlformats.org/officeDocument/2006/relationships/image" Target="../media/image199.wmf"/><Relationship Id="rId10" Type="http://schemas.openxmlformats.org/officeDocument/2006/relationships/image" Target="../media/image194.wmf"/><Relationship Id="rId4" Type="http://schemas.openxmlformats.org/officeDocument/2006/relationships/image" Target="../media/image198.wmf"/><Relationship Id="rId9" Type="http://schemas.openxmlformats.org/officeDocument/2006/relationships/image" Target="../media/image19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08.wmf"/><Relationship Id="rId7" Type="http://schemas.openxmlformats.org/officeDocument/2006/relationships/image" Target="../media/image21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5" Type="http://schemas.openxmlformats.org/officeDocument/2006/relationships/image" Target="../media/image210.wmf"/><Relationship Id="rId4" Type="http://schemas.openxmlformats.org/officeDocument/2006/relationships/image" Target="../media/image209.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214.wmf"/><Relationship Id="rId1" Type="http://schemas.openxmlformats.org/officeDocument/2006/relationships/image" Target="../media/image21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20.wmf"/><Relationship Id="rId5" Type="http://schemas.openxmlformats.org/officeDocument/2006/relationships/image" Target="../media/image219.wmf"/><Relationship Id="rId4" Type="http://schemas.openxmlformats.org/officeDocument/2006/relationships/image" Target="../media/image21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21.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32.wmf"/><Relationship Id="rId13" Type="http://schemas.openxmlformats.org/officeDocument/2006/relationships/image" Target="../media/image237.wmf"/><Relationship Id="rId3" Type="http://schemas.openxmlformats.org/officeDocument/2006/relationships/image" Target="../media/image227.wmf"/><Relationship Id="rId7" Type="http://schemas.openxmlformats.org/officeDocument/2006/relationships/image" Target="../media/image231.wmf"/><Relationship Id="rId12" Type="http://schemas.openxmlformats.org/officeDocument/2006/relationships/image" Target="../media/image236.e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30.wmf"/><Relationship Id="rId11" Type="http://schemas.openxmlformats.org/officeDocument/2006/relationships/image" Target="../media/image235.emf"/><Relationship Id="rId5" Type="http://schemas.openxmlformats.org/officeDocument/2006/relationships/image" Target="../media/image229.wmf"/><Relationship Id="rId10" Type="http://schemas.openxmlformats.org/officeDocument/2006/relationships/image" Target="../media/image234.emf"/><Relationship Id="rId4" Type="http://schemas.openxmlformats.org/officeDocument/2006/relationships/image" Target="../media/image228.wmf"/><Relationship Id="rId9" Type="http://schemas.openxmlformats.org/officeDocument/2006/relationships/image" Target="../media/image233.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image" Target="../media/image240.wmf"/><Relationship Id="rId7" Type="http://schemas.openxmlformats.org/officeDocument/2006/relationships/image" Target="../media/image244.wmf"/><Relationship Id="rId2" Type="http://schemas.openxmlformats.org/officeDocument/2006/relationships/image" Target="../media/image239.wmf"/><Relationship Id="rId1" Type="http://schemas.openxmlformats.org/officeDocument/2006/relationships/image" Target="../media/image238.wmf"/><Relationship Id="rId6" Type="http://schemas.openxmlformats.org/officeDocument/2006/relationships/image" Target="../media/image243.wmf"/><Relationship Id="rId11" Type="http://schemas.openxmlformats.org/officeDocument/2006/relationships/image" Target="../media/image247.wmf"/><Relationship Id="rId5" Type="http://schemas.openxmlformats.org/officeDocument/2006/relationships/image" Target="../media/image242.wmf"/><Relationship Id="rId10" Type="http://schemas.openxmlformats.org/officeDocument/2006/relationships/image" Target="../media/image246.wmf"/><Relationship Id="rId4" Type="http://schemas.openxmlformats.org/officeDocument/2006/relationships/image" Target="../media/image241.wmf"/><Relationship Id="rId9" Type="http://schemas.openxmlformats.org/officeDocument/2006/relationships/image" Target="../media/image245.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45.wmf"/><Relationship Id="rId13" Type="http://schemas.openxmlformats.org/officeDocument/2006/relationships/image" Target="../media/image253.wmf"/><Relationship Id="rId3" Type="http://schemas.openxmlformats.org/officeDocument/2006/relationships/image" Target="../media/image249.wmf"/><Relationship Id="rId7" Type="http://schemas.openxmlformats.org/officeDocument/2006/relationships/image" Target="../media/image252.wmf"/><Relationship Id="rId12" Type="http://schemas.openxmlformats.org/officeDocument/2006/relationships/image" Target="../media/image227.wmf"/><Relationship Id="rId2" Type="http://schemas.openxmlformats.org/officeDocument/2006/relationships/image" Target="../media/image248.wmf"/><Relationship Id="rId1" Type="http://schemas.openxmlformats.org/officeDocument/2006/relationships/image" Target="../media/image178.wmf"/><Relationship Id="rId6" Type="http://schemas.openxmlformats.org/officeDocument/2006/relationships/image" Target="../media/image225.wmf"/><Relationship Id="rId11" Type="http://schemas.openxmlformats.org/officeDocument/2006/relationships/image" Target="../media/image226.wmf"/><Relationship Id="rId5" Type="http://schemas.openxmlformats.org/officeDocument/2006/relationships/image" Target="../media/image251.wmf"/><Relationship Id="rId10" Type="http://schemas.openxmlformats.org/officeDocument/2006/relationships/image" Target="../media/image247.wmf"/><Relationship Id="rId4" Type="http://schemas.openxmlformats.org/officeDocument/2006/relationships/image" Target="../media/image250.wmf"/><Relationship Id="rId9" Type="http://schemas.openxmlformats.org/officeDocument/2006/relationships/image" Target="../media/image246.wmf"/><Relationship Id="rId14" Type="http://schemas.openxmlformats.org/officeDocument/2006/relationships/image" Target="../media/image254.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60.emf"/><Relationship Id="rId3" Type="http://schemas.openxmlformats.org/officeDocument/2006/relationships/image" Target="../media/image255.wmf"/><Relationship Id="rId7" Type="http://schemas.openxmlformats.org/officeDocument/2006/relationships/image" Target="../media/image259.e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258.emf"/><Relationship Id="rId5" Type="http://schemas.openxmlformats.org/officeDocument/2006/relationships/image" Target="../media/image257.wmf"/><Relationship Id="rId10" Type="http://schemas.openxmlformats.org/officeDocument/2006/relationships/image" Target="../media/image262.emf"/><Relationship Id="rId4" Type="http://schemas.openxmlformats.org/officeDocument/2006/relationships/image" Target="../media/image256.wmf"/><Relationship Id="rId9" Type="http://schemas.openxmlformats.org/officeDocument/2006/relationships/image" Target="../media/image26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70.wmf"/><Relationship Id="rId3" Type="http://schemas.openxmlformats.org/officeDocument/2006/relationships/image" Target="../media/image265.wmf"/><Relationship Id="rId7" Type="http://schemas.openxmlformats.org/officeDocument/2006/relationships/image" Target="../media/image269.wmf"/><Relationship Id="rId2" Type="http://schemas.openxmlformats.org/officeDocument/2006/relationships/image" Target="../media/image264.wmf"/><Relationship Id="rId1" Type="http://schemas.openxmlformats.org/officeDocument/2006/relationships/image" Target="../media/image263.wmf"/><Relationship Id="rId6" Type="http://schemas.openxmlformats.org/officeDocument/2006/relationships/image" Target="../media/image268.wmf"/><Relationship Id="rId11" Type="http://schemas.openxmlformats.org/officeDocument/2006/relationships/image" Target="../media/image273.wmf"/><Relationship Id="rId5" Type="http://schemas.openxmlformats.org/officeDocument/2006/relationships/image" Target="../media/image267.wmf"/><Relationship Id="rId10" Type="http://schemas.openxmlformats.org/officeDocument/2006/relationships/image" Target="../media/image272.wmf"/><Relationship Id="rId4" Type="http://schemas.openxmlformats.org/officeDocument/2006/relationships/image" Target="../media/image266.wmf"/><Relationship Id="rId9" Type="http://schemas.openxmlformats.org/officeDocument/2006/relationships/image" Target="../media/image271.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81.emf"/><Relationship Id="rId3" Type="http://schemas.openxmlformats.org/officeDocument/2006/relationships/image" Target="../media/image276.wmf"/><Relationship Id="rId7" Type="http://schemas.openxmlformats.org/officeDocument/2006/relationships/image" Target="../media/image280.emf"/><Relationship Id="rId12" Type="http://schemas.openxmlformats.org/officeDocument/2006/relationships/image" Target="../media/image285.wmf"/><Relationship Id="rId2" Type="http://schemas.openxmlformats.org/officeDocument/2006/relationships/image" Target="../media/image275.wmf"/><Relationship Id="rId1" Type="http://schemas.openxmlformats.org/officeDocument/2006/relationships/image" Target="../media/image274.wmf"/><Relationship Id="rId6" Type="http://schemas.openxmlformats.org/officeDocument/2006/relationships/image" Target="../media/image279.wmf"/><Relationship Id="rId11" Type="http://schemas.openxmlformats.org/officeDocument/2006/relationships/image" Target="../media/image284.wmf"/><Relationship Id="rId5" Type="http://schemas.openxmlformats.org/officeDocument/2006/relationships/image" Target="../media/image278.wmf"/><Relationship Id="rId10" Type="http://schemas.openxmlformats.org/officeDocument/2006/relationships/image" Target="../media/image283.emf"/><Relationship Id="rId4" Type="http://schemas.openxmlformats.org/officeDocument/2006/relationships/image" Target="../media/image277.wmf"/><Relationship Id="rId9" Type="http://schemas.openxmlformats.org/officeDocument/2006/relationships/image" Target="../media/image282.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93.wmf"/><Relationship Id="rId3" Type="http://schemas.openxmlformats.org/officeDocument/2006/relationships/image" Target="../media/image288.emf"/><Relationship Id="rId7" Type="http://schemas.openxmlformats.org/officeDocument/2006/relationships/image" Target="../media/image292.emf"/><Relationship Id="rId2" Type="http://schemas.openxmlformats.org/officeDocument/2006/relationships/image" Target="../media/image287.emf"/><Relationship Id="rId1" Type="http://schemas.openxmlformats.org/officeDocument/2006/relationships/image" Target="../media/image286.wmf"/><Relationship Id="rId6" Type="http://schemas.openxmlformats.org/officeDocument/2006/relationships/image" Target="../media/image291.emf"/><Relationship Id="rId11" Type="http://schemas.openxmlformats.org/officeDocument/2006/relationships/image" Target="../media/image296.wmf"/><Relationship Id="rId5" Type="http://schemas.openxmlformats.org/officeDocument/2006/relationships/image" Target="../media/image290.emf"/><Relationship Id="rId10" Type="http://schemas.openxmlformats.org/officeDocument/2006/relationships/image" Target="../media/image295.wmf"/><Relationship Id="rId4" Type="http://schemas.openxmlformats.org/officeDocument/2006/relationships/image" Target="../media/image289.emf"/><Relationship Id="rId9" Type="http://schemas.openxmlformats.org/officeDocument/2006/relationships/image" Target="../media/image29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emf"/><Relationship Id="rId1" Type="http://schemas.openxmlformats.org/officeDocument/2006/relationships/image" Target="../media/image297.emf"/><Relationship Id="rId6" Type="http://schemas.openxmlformats.org/officeDocument/2006/relationships/image" Target="../media/image302.emf"/><Relationship Id="rId5" Type="http://schemas.openxmlformats.org/officeDocument/2006/relationships/image" Target="../media/image301.emf"/><Relationship Id="rId4" Type="http://schemas.openxmlformats.org/officeDocument/2006/relationships/image" Target="../media/image300.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307.wmf"/><Relationship Id="rId13" Type="http://schemas.openxmlformats.org/officeDocument/2006/relationships/image" Target="../media/image244.wmf"/><Relationship Id="rId3" Type="http://schemas.openxmlformats.org/officeDocument/2006/relationships/image" Target="../media/image303.wmf"/><Relationship Id="rId7" Type="http://schemas.openxmlformats.org/officeDocument/2006/relationships/image" Target="../media/image306.emf"/><Relationship Id="rId12" Type="http://schemas.openxmlformats.org/officeDocument/2006/relationships/image" Target="../media/image243.wmf"/><Relationship Id="rId17" Type="http://schemas.openxmlformats.org/officeDocument/2006/relationships/image" Target="../media/image313.wmf"/><Relationship Id="rId2" Type="http://schemas.openxmlformats.org/officeDocument/2006/relationships/image" Target="../media/image232.wmf"/><Relationship Id="rId16" Type="http://schemas.openxmlformats.org/officeDocument/2006/relationships/image" Target="../media/image312.wmf"/><Relationship Id="rId1" Type="http://schemas.openxmlformats.org/officeDocument/2006/relationships/image" Target="../media/image231.wmf"/><Relationship Id="rId6" Type="http://schemas.openxmlformats.org/officeDocument/2006/relationships/image" Target="../media/image305.emf"/><Relationship Id="rId11" Type="http://schemas.openxmlformats.org/officeDocument/2006/relationships/image" Target="../media/image309.emf"/><Relationship Id="rId5" Type="http://schemas.openxmlformats.org/officeDocument/2006/relationships/image" Target="../media/image240.wmf"/><Relationship Id="rId15" Type="http://schemas.openxmlformats.org/officeDocument/2006/relationships/image" Target="../media/image311.wmf"/><Relationship Id="rId10" Type="http://schemas.openxmlformats.org/officeDocument/2006/relationships/image" Target="../media/image308.emf"/><Relationship Id="rId4" Type="http://schemas.openxmlformats.org/officeDocument/2006/relationships/image" Target="../media/image304.wmf"/><Relationship Id="rId9" Type="http://schemas.openxmlformats.org/officeDocument/2006/relationships/image" Target="../media/image242.wmf"/><Relationship Id="rId14" Type="http://schemas.openxmlformats.org/officeDocument/2006/relationships/image" Target="../media/image31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14.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316.emf"/><Relationship Id="rId1" Type="http://schemas.openxmlformats.org/officeDocument/2006/relationships/image" Target="../media/image315.e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324.emf"/><Relationship Id="rId3" Type="http://schemas.openxmlformats.org/officeDocument/2006/relationships/image" Target="../media/image319.emf"/><Relationship Id="rId7" Type="http://schemas.openxmlformats.org/officeDocument/2006/relationships/image" Target="../media/image323.emf"/><Relationship Id="rId2" Type="http://schemas.openxmlformats.org/officeDocument/2006/relationships/image" Target="../media/image318.emf"/><Relationship Id="rId1" Type="http://schemas.openxmlformats.org/officeDocument/2006/relationships/image" Target="../media/image317.emf"/><Relationship Id="rId6" Type="http://schemas.openxmlformats.org/officeDocument/2006/relationships/image" Target="../media/image322.emf"/><Relationship Id="rId5" Type="http://schemas.openxmlformats.org/officeDocument/2006/relationships/image" Target="../media/image321.emf"/><Relationship Id="rId4" Type="http://schemas.openxmlformats.org/officeDocument/2006/relationships/image" Target="../media/image320.emf"/><Relationship Id="rId9" Type="http://schemas.openxmlformats.org/officeDocument/2006/relationships/image" Target="../media/image325.e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333.emf"/><Relationship Id="rId3" Type="http://schemas.openxmlformats.org/officeDocument/2006/relationships/image" Target="../media/image328.emf"/><Relationship Id="rId7" Type="http://schemas.openxmlformats.org/officeDocument/2006/relationships/image" Target="../media/image332.emf"/><Relationship Id="rId2" Type="http://schemas.openxmlformats.org/officeDocument/2006/relationships/image" Target="../media/image327.emf"/><Relationship Id="rId1" Type="http://schemas.openxmlformats.org/officeDocument/2006/relationships/image" Target="../media/image326.emf"/><Relationship Id="rId6" Type="http://schemas.openxmlformats.org/officeDocument/2006/relationships/image" Target="../media/image331.emf"/><Relationship Id="rId5" Type="http://schemas.openxmlformats.org/officeDocument/2006/relationships/image" Target="../media/image330.emf"/><Relationship Id="rId4" Type="http://schemas.openxmlformats.org/officeDocument/2006/relationships/image" Target="../media/image329.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36.emf"/><Relationship Id="rId2" Type="http://schemas.openxmlformats.org/officeDocument/2006/relationships/image" Target="../media/image335.emf"/><Relationship Id="rId1" Type="http://schemas.openxmlformats.org/officeDocument/2006/relationships/image" Target="../media/image334.emf"/><Relationship Id="rId5" Type="http://schemas.openxmlformats.org/officeDocument/2006/relationships/image" Target="../media/image338.emf"/><Relationship Id="rId4" Type="http://schemas.openxmlformats.org/officeDocument/2006/relationships/image" Target="../media/image33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346.emf"/><Relationship Id="rId3" Type="http://schemas.openxmlformats.org/officeDocument/2006/relationships/image" Target="../media/image341.emf"/><Relationship Id="rId7" Type="http://schemas.openxmlformats.org/officeDocument/2006/relationships/image" Target="../media/image345.emf"/><Relationship Id="rId2" Type="http://schemas.openxmlformats.org/officeDocument/2006/relationships/image" Target="../media/image340.emf"/><Relationship Id="rId1" Type="http://schemas.openxmlformats.org/officeDocument/2006/relationships/image" Target="../media/image339.emf"/><Relationship Id="rId6" Type="http://schemas.openxmlformats.org/officeDocument/2006/relationships/image" Target="../media/image344.emf"/><Relationship Id="rId5" Type="http://schemas.openxmlformats.org/officeDocument/2006/relationships/image" Target="../media/image343.emf"/><Relationship Id="rId10" Type="http://schemas.openxmlformats.org/officeDocument/2006/relationships/image" Target="../media/image348.emf"/><Relationship Id="rId4" Type="http://schemas.openxmlformats.org/officeDocument/2006/relationships/image" Target="../media/image342.emf"/><Relationship Id="rId9" Type="http://schemas.openxmlformats.org/officeDocument/2006/relationships/image" Target="../media/image347.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51.emf"/><Relationship Id="rId7" Type="http://schemas.openxmlformats.org/officeDocument/2006/relationships/image" Target="../media/image355.emf"/><Relationship Id="rId2" Type="http://schemas.openxmlformats.org/officeDocument/2006/relationships/image" Target="../media/image350.emf"/><Relationship Id="rId1" Type="http://schemas.openxmlformats.org/officeDocument/2006/relationships/image" Target="../media/image349.emf"/><Relationship Id="rId6" Type="http://schemas.openxmlformats.org/officeDocument/2006/relationships/image" Target="../media/image354.emf"/><Relationship Id="rId5" Type="http://schemas.openxmlformats.org/officeDocument/2006/relationships/image" Target="../media/image353.emf"/><Relationship Id="rId4" Type="http://schemas.openxmlformats.org/officeDocument/2006/relationships/image" Target="../media/image352.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363.emf"/><Relationship Id="rId3" Type="http://schemas.openxmlformats.org/officeDocument/2006/relationships/image" Target="../media/image358.emf"/><Relationship Id="rId7" Type="http://schemas.openxmlformats.org/officeDocument/2006/relationships/image" Target="../media/image362.emf"/><Relationship Id="rId12" Type="http://schemas.openxmlformats.org/officeDocument/2006/relationships/image" Target="../media/image367.emf"/><Relationship Id="rId2" Type="http://schemas.openxmlformats.org/officeDocument/2006/relationships/image" Target="../media/image357.emf"/><Relationship Id="rId1" Type="http://schemas.openxmlformats.org/officeDocument/2006/relationships/image" Target="../media/image356.emf"/><Relationship Id="rId6" Type="http://schemas.openxmlformats.org/officeDocument/2006/relationships/image" Target="../media/image361.emf"/><Relationship Id="rId11" Type="http://schemas.openxmlformats.org/officeDocument/2006/relationships/image" Target="../media/image366.emf"/><Relationship Id="rId5" Type="http://schemas.openxmlformats.org/officeDocument/2006/relationships/image" Target="../media/image360.emf"/><Relationship Id="rId10" Type="http://schemas.openxmlformats.org/officeDocument/2006/relationships/image" Target="../media/image365.emf"/><Relationship Id="rId4" Type="http://schemas.openxmlformats.org/officeDocument/2006/relationships/image" Target="../media/image359.emf"/><Relationship Id="rId9" Type="http://schemas.openxmlformats.org/officeDocument/2006/relationships/image" Target="../media/image364.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70.wmf"/><Relationship Id="rId2" Type="http://schemas.openxmlformats.org/officeDocument/2006/relationships/image" Target="../media/image369.wmf"/><Relationship Id="rId1" Type="http://schemas.openxmlformats.org/officeDocument/2006/relationships/image" Target="../media/image368.wmf"/><Relationship Id="rId6" Type="http://schemas.openxmlformats.org/officeDocument/2006/relationships/image" Target="../media/image373.wmf"/><Relationship Id="rId5" Type="http://schemas.openxmlformats.org/officeDocument/2006/relationships/image" Target="../media/image372.wmf"/><Relationship Id="rId4" Type="http://schemas.openxmlformats.org/officeDocument/2006/relationships/image" Target="../media/image371.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76.wmf"/><Relationship Id="rId2" Type="http://schemas.openxmlformats.org/officeDocument/2006/relationships/image" Target="../media/image375.wmf"/><Relationship Id="rId1" Type="http://schemas.openxmlformats.org/officeDocument/2006/relationships/image" Target="../media/image374.wmf"/><Relationship Id="rId6" Type="http://schemas.openxmlformats.org/officeDocument/2006/relationships/image" Target="../media/image378.wmf"/><Relationship Id="rId5" Type="http://schemas.openxmlformats.org/officeDocument/2006/relationships/image" Target="../media/image373.wmf"/><Relationship Id="rId4" Type="http://schemas.openxmlformats.org/officeDocument/2006/relationships/image" Target="../media/image37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81.wmf"/><Relationship Id="rId2" Type="http://schemas.openxmlformats.org/officeDocument/2006/relationships/image" Target="../media/image380.wmf"/><Relationship Id="rId1" Type="http://schemas.openxmlformats.org/officeDocument/2006/relationships/image" Target="../media/image379.wmf"/><Relationship Id="rId5" Type="http://schemas.openxmlformats.org/officeDocument/2006/relationships/image" Target="../media/image383.wmf"/><Relationship Id="rId4" Type="http://schemas.openxmlformats.org/officeDocument/2006/relationships/image" Target="../media/image382.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86.wmf"/><Relationship Id="rId7" Type="http://schemas.openxmlformats.org/officeDocument/2006/relationships/image" Target="../media/image390.wmf"/><Relationship Id="rId2" Type="http://schemas.openxmlformats.org/officeDocument/2006/relationships/image" Target="../media/image385.wmf"/><Relationship Id="rId1" Type="http://schemas.openxmlformats.org/officeDocument/2006/relationships/image" Target="../media/image384.wmf"/><Relationship Id="rId6" Type="http://schemas.openxmlformats.org/officeDocument/2006/relationships/image" Target="../media/image389.wmf"/><Relationship Id="rId5" Type="http://schemas.openxmlformats.org/officeDocument/2006/relationships/image" Target="../media/image388.wmf"/><Relationship Id="rId4" Type="http://schemas.openxmlformats.org/officeDocument/2006/relationships/image" Target="../media/image387.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93.wmf"/><Relationship Id="rId7" Type="http://schemas.openxmlformats.org/officeDocument/2006/relationships/image" Target="../media/image397.wmf"/><Relationship Id="rId2" Type="http://schemas.openxmlformats.org/officeDocument/2006/relationships/image" Target="../media/image392.wmf"/><Relationship Id="rId1" Type="http://schemas.openxmlformats.org/officeDocument/2006/relationships/image" Target="../media/image391.wmf"/><Relationship Id="rId6" Type="http://schemas.openxmlformats.org/officeDocument/2006/relationships/image" Target="../media/image396.wmf"/><Relationship Id="rId5" Type="http://schemas.openxmlformats.org/officeDocument/2006/relationships/image" Target="../media/image395.wmf"/><Relationship Id="rId4" Type="http://schemas.openxmlformats.org/officeDocument/2006/relationships/image" Target="../media/image394.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84.wmf"/><Relationship Id="rId3" Type="http://schemas.openxmlformats.org/officeDocument/2006/relationships/image" Target="../media/image400.wmf"/><Relationship Id="rId7" Type="http://schemas.openxmlformats.org/officeDocument/2006/relationships/image" Target="../media/image386.wmf"/><Relationship Id="rId12" Type="http://schemas.openxmlformats.org/officeDocument/2006/relationships/image" Target="../media/image406.wmf"/><Relationship Id="rId2" Type="http://schemas.openxmlformats.org/officeDocument/2006/relationships/image" Target="../media/image399.wmf"/><Relationship Id="rId1" Type="http://schemas.openxmlformats.org/officeDocument/2006/relationships/image" Target="../media/image398.wmf"/><Relationship Id="rId6" Type="http://schemas.openxmlformats.org/officeDocument/2006/relationships/image" Target="../media/image403.wmf"/><Relationship Id="rId11" Type="http://schemas.openxmlformats.org/officeDocument/2006/relationships/image" Target="../media/image405.wmf"/><Relationship Id="rId5" Type="http://schemas.openxmlformats.org/officeDocument/2006/relationships/image" Target="../media/image402.wmf"/><Relationship Id="rId10" Type="http://schemas.openxmlformats.org/officeDocument/2006/relationships/image" Target="../media/image404.wmf"/><Relationship Id="rId4" Type="http://schemas.openxmlformats.org/officeDocument/2006/relationships/image" Target="../media/image401.wmf"/><Relationship Id="rId9" Type="http://schemas.openxmlformats.org/officeDocument/2006/relationships/image" Target="../media/image390.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409.wmf"/><Relationship Id="rId2" Type="http://schemas.openxmlformats.org/officeDocument/2006/relationships/image" Target="../media/image408.wmf"/><Relationship Id="rId1" Type="http://schemas.openxmlformats.org/officeDocument/2006/relationships/image" Target="../media/image407.wmf"/><Relationship Id="rId4" Type="http://schemas.openxmlformats.org/officeDocument/2006/relationships/image" Target="../media/image41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35.wmf"/><Relationship Id="rId3" Type="http://schemas.openxmlformats.org/officeDocument/2006/relationships/image" Target="../media/image25.wmf"/><Relationship Id="rId7" Type="http://schemas.openxmlformats.org/officeDocument/2006/relationships/image" Target="../media/image29.wmf"/><Relationship Id="rId12" Type="http://schemas.openxmlformats.org/officeDocument/2006/relationships/image" Target="../media/image34.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11" Type="http://schemas.openxmlformats.org/officeDocument/2006/relationships/image" Target="../media/image33.wmf"/><Relationship Id="rId5" Type="http://schemas.openxmlformats.org/officeDocument/2006/relationships/image" Target="../media/image2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18" Type="http://schemas.openxmlformats.org/officeDocument/2006/relationships/image" Target="../media/image29.wmf"/><Relationship Id="rId3" Type="http://schemas.openxmlformats.org/officeDocument/2006/relationships/image" Target="../media/image38.wmf"/><Relationship Id="rId21" Type="http://schemas.openxmlformats.org/officeDocument/2006/relationships/image" Target="../media/image32.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28.wmf"/><Relationship Id="rId2" Type="http://schemas.openxmlformats.org/officeDocument/2006/relationships/image" Target="../media/image37.wmf"/><Relationship Id="rId16" Type="http://schemas.openxmlformats.org/officeDocument/2006/relationships/image" Target="../media/image27.wmf"/><Relationship Id="rId20" Type="http://schemas.openxmlformats.org/officeDocument/2006/relationships/image" Target="../media/image31.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26.wmf"/><Relationship Id="rId10" Type="http://schemas.openxmlformats.org/officeDocument/2006/relationships/image" Target="../media/image45.wmf"/><Relationship Id="rId19" Type="http://schemas.openxmlformats.org/officeDocument/2006/relationships/image" Target="../media/image30.wmf"/><Relationship Id="rId4" Type="http://schemas.openxmlformats.org/officeDocument/2006/relationships/image" Target="../media/image39.wmf"/><Relationship Id="rId9" Type="http://schemas.openxmlformats.org/officeDocument/2006/relationships/image" Target="../media/image44.wmf"/><Relationship Id="rId1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3073">
            <a:extLst>
              <a:ext uri="{FF2B5EF4-FFF2-40B4-BE49-F238E27FC236}">
                <a16:creationId xmlns:a16="http://schemas.microsoft.com/office/drawing/2014/main" id="{B481FF07-AD00-47BA-BA6C-D4F7B78872E5}"/>
              </a:ext>
            </a:extLst>
          </p:cNvPr>
          <p:cNvSpPr>
            <a:spLocks noGrp="1"/>
          </p:cNvSpPr>
          <p:nvPr>
            <p:ph type="hdr" sz="quarter"/>
          </p:nvPr>
        </p:nvSpPr>
        <p:spPr>
          <a:xfrm>
            <a:off x="0" y="0"/>
            <a:ext cx="2971800" cy="457200"/>
          </a:xfrm>
          <a:prstGeom prst="rect">
            <a:avLst/>
          </a:prstGeom>
          <a:noFill/>
          <a:ln w="9525">
            <a:noFill/>
          </a:ln>
        </p:spPr>
        <p:txBody>
          <a:bodyPr/>
          <a:lstStyle>
            <a:lvl1pPr>
              <a:defRPr sz="1200" b="1" noProof="1">
                <a:solidFill>
                  <a:srgbClr val="1C1C1C"/>
                </a:solidFill>
              </a:defRPr>
            </a:lvl1pPr>
          </a:lstStyle>
          <a:p>
            <a:pPr>
              <a:defRPr/>
            </a:pPr>
            <a:endParaRPr lang="zh-CN" altLang="en-US"/>
          </a:p>
        </p:txBody>
      </p:sp>
      <p:sp>
        <p:nvSpPr>
          <p:cNvPr id="3075" name="日期占位符 3074">
            <a:extLst>
              <a:ext uri="{FF2B5EF4-FFF2-40B4-BE49-F238E27FC236}">
                <a16:creationId xmlns:a16="http://schemas.microsoft.com/office/drawing/2014/main" id="{7A6E8FAD-D76A-4A6E-AF84-73EA7BCDD95F}"/>
              </a:ext>
            </a:extLst>
          </p:cNvPr>
          <p:cNvSpPr>
            <a:spLocks noGrp="1"/>
          </p:cNvSpPr>
          <p:nvPr>
            <p:ph type="dt" idx="1"/>
          </p:nvPr>
        </p:nvSpPr>
        <p:spPr>
          <a:xfrm>
            <a:off x="3886200" y="0"/>
            <a:ext cx="2971800" cy="457200"/>
          </a:xfrm>
          <a:prstGeom prst="rect">
            <a:avLst/>
          </a:prstGeom>
          <a:noFill/>
          <a:ln w="9525">
            <a:noFill/>
          </a:ln>
        </p:spPr>
        <p:txBody>
          <a:bodyPr/>
          <a:lstStyle>
            <a:lvl1pPr algn="r">
              <a:defRPr sz="1200" b="1" noProof="1">
                <a:solidFill>
                  <a:srgbClr val="1C1C1C"/>
                </a:solidFill>
              </a:defRPr>
            </a:lvl1pPr>
          </a:lstStyle>
          <a:p>
            <a:pPr>
              <a:defRPr/>
            </a:pPr>
            <a:endParaRPr lang="zh-CN" altLang="en-US"/>
          </a:p>
        </p:txBody>
      </p:sp>
      <p:sp>
        <p:nvSpPr>
          <p:cNvPr id="87044" name="幻灯片图像占位符 3075">
            <a:extLst>
              <a:ext uri="{FF2B5EF4-FFF2-40B4-BE49-F238E27FC236}">
                <a16:creationId xmlns:a16="http://schemas.microsoft.com/office/drawing/2014/main" id="{B0720AFF-8CCA-432E-AF98-3F1FB29C09AF}"/>
              </a:ext>
            </a:extLst>
          </p:cNvPr>
          <p:cNvSpPr>
            <a:spLocks noGrp="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文本占位符 3076">
            <a:extLst>
              <a:ext uri="{FF2B5EF4-FFF2-40B4-BE49-F238E27FC236}">
                <a16:creationId xmlns:a16="http://schemas.microsoft.com/office/drawing/2014/main" id="{5F596E87-850E-462B-8B28-9E5ADECCC9D7}"/>
              </a:ext>
            </a:extLst>
          </p:cNvPr>
          <p:cNvSpPr>
            <a:spLocks noGrp="1" noChangeArrowheads="1"/>
          </p:cNvSpPr>
          <p:nvPr>
            <p:ph type="body" sz="quarter" idx="4294967295"/>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3077">
            <a:extLst>
              <a:ext uri="{FF2B5EF4-FFF2-40B4-BE49-F238E27FC236}">
                <a16:creationId xmlns:a16="http://schemas.microsoft.com/office/drawing/2014/main" id="{13E3EA6E-FA56-4423-9FFE-1B969584E267}"/>
              </a:ext>
            </a:extLst>
          </p:cNvPr>
          <p:cNvSpPr>
            <a:spLocks noGrp="1"/>
          </p:cNvSpPr>
          <p:nvPr>
            <p:ph type="ftr" sz="quarter" idx="4"/>
          </p:nvPr>
        </p:nvSpPr>
        <p:spPr>
          <a:xfrm>
            <a:off x="0" y="8686800"/>
            <a:ext cx="2971800" cy="457200"/>
          </a:xfrm>
          <a:prstGeom prst="rect">
            <a:avLst/>
          </a:prstGeom>
          <a:noFill/>
          <a:ln w="9525">
            <a:noFill/>
          </a:ln>
        </p:spPr>
        <p:txBody>
          <a:bodyPr anchor="b"/>
          <a:lstStyle>
            <a:lvl1pPr>
              <a:defRPr sz="1200" b="1" noProof="1">
                <a:solidFill>
                  <a:srgbClr val="1C1C1C"/>
                </a:solidFill>
              </a:defRPr>
            </a:lvl1pPr>
          </a:lstStyle>
          <a:p>
            <a:pPr>
              <a:defRPr/>
            </a:pPr>
            <a:endParaRPr lang="zh-CN" altLang="en-US"/>
          </a:p>
        </p:txBody>
      </p:sp>
      <p:sp>
        <p:nvSpPr>
          <p:cNvPr id="3079" name="灯片编号占位符 3078">
            <a:extLst>
              <a:ext uri="{FF2B5EF4-FFF2-40B4-BE49-F238E27FC236}">
                <a16:creationId xmlns:a16="http://schemas.microsoft.com/office/drawing/2014/main" id="{A7BFE7E9-4AC3-49CA-B0D2-9C5112D17EFA}"/>
              </a:ext>
            </a:extLst>
          </p:cNvPr>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b="1">
                <a:solidFill>
                  <a:srgbClr val="1C1C1C"/>
                </a:solidFill>
              </a:defRPr>
            </a:lvl1pPr>
          </a:lstStyle>
          <a:p>
            <a:fld id="{09EE39F9-4CAE-4CF1-8524-9915C1A27025}" type="slidenum">
              <a:rPr lang="zh-CN" altLang="en-US"/>
              <a:pPr/>
              <a:t>‹#›</a:t>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buFont typeface="Arial" panose="020B0604020202020204" pitchFamily="34" charset="0"/>
      <a:defRPr sz="1200" kern="1200">
        <a:solidFill>
          <a:schemeClr val="tx1"/>
        </a:solidFill>
        <a:latin typeface="Times New Roman" panose="02020603050405020304" pitchFamily="2" charset="0"/>
        <a:ea typeface="宋体" panose="02010600030101010101" pitchFamily="2" charset="-122"/>
      </a:defRPr>
    </a:lvl1pPr>
    <a:lvl2pPr marL="457200" lvl="1" algn="l" rtl="0" eaLnBrk="0" fontAlgn="base" hangingPunct="0">
      <a:spcBef>
        <a:spcPct val="30000"/>
      </a:spcBef>
      <a:spcAft>
        <a:spcPct val="0"/>
      </a:spcAft>
      <a:buFont typeface="Arial" panose="020B0604020202020204" pitchFamily="34" charset="0"/>
      <a:defRPr sz="1200" kern="1200">
        <a:solidFill>
          <a:schemeClr val="tx1"/>
        </a:solidFill>
        <a:latin typeface="Times New Roman" panose="02020603050405020304" pitchFamily="2" charset="0"/>
        <a:ea typeface="宋体" panose="02010600030101010101" pitchFamily="2" charset="-122"/>
      </a:defRPr>
    </a:lvl2pPr>
    <a:lvl3pPr marL="914400" lvl="2" algn="l" rtl="0" eaLnBrk="0" fontAlgn="base" hangingPunct="0">
      <a:spcBef>
        <a:spcPct val="30000"/>
      </a:spcBef>
      <a:spcAft>
        <a:spcPct val="0"/>
      </a:spcAft>
      <a:buFont typeface="Arial" panose="020B0604020202020204" pitchFamily="34" charset="0"/>
      <a:defRPr sz="1200" kern="1200">
        <a:solidFill>
          <a:schemeClr val="tx1"/>
        </a:solidFill>
        <a:latin typeface="Times New Roman" panose="02020603050405020304" pitchFamily="2" charset="0"/>
        <a:ea typeface="宋体" panose="02010600030101010101" pitchFamily="2" charset="-122"/>
      </a:defRPr>
    </a:lvl3pPr>
    <a:lvl4pPr marL="1371600" lvl="3" algn="l" rtl="0" eaLnBrk="0" fontAlgn="base" hangingPunct="0">
      <a:spcBef>
        <a:spcPct val="30000"/>
      </a:spcBef>
      <a:spcAft>
        <a:spcPct val="0"/>
      </a:spcAft>
      <a:buFont typeface="Arial" panose="020B0604020202020204" pitchFamily="34" charset="0"/>
      <a:defRPr sz="1200" kern="1200">
        <a:solidFill>
          <a:schemeClr val="tx1"/>
        </a:solidFill>
        <a:latin typeface="Times New Roman" panose="02020603050405020304" pitchFamily="2" charset="0"/>
        <a:ea typeface="宋体" panose="02010600030101010101" pitchFamily="2" charset="-122"/>
      </a:defRPr>
    </a:lvl4pPr>
    <a:lvl5pPr marL="1828800" lvl="4" algn="l" rtl="0" eaLnBrk="0" fontAlgn="base" hangingPunct="0">
      <a:spcBef>
        <a:spcPct val="30000"/>
      </a:spcBef>
      <a:spcAft>
        <a:spcPct val="0"/>
      </a:spcAft>
      <a:buFont typeface="Arial" panose="020B0604020202020204" pitchFamily="34" charset="0"/>
      <a:defRPr sz="1200" kern="1200">
        <a:solidFill>
          <a:schemeClr val="tx1"/>
        </a:solidFill>
        <a:latin typeface="Times New Roman" panose="02020603050405020304" pitchFamily="2"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标题 2049"/>
          <p:cNvSpPr>
            <a:spLocks noGrp="1" noRot="1"/>
          </p:cNvSpPr>
          <p:nvPr>
            <p:ph type="ctrTitle"/>
          </p:nvPr>
        </p:nvSpPr>
        <p:spPr>
          <a:xfrm>
            <a:off x="3962400" y="1066800"/>
            <a:ext cx="4648200" cy="1981200"/>
          </a:xfrm>
          <a:prstGeom prst="rect">
            <a:avLst/>
          </a:prstGeom>
          <a:noFill/>
          <a:ln w="9525">
            <a:noFill/>
          </a:ln>
        </p:spPr>
        <p:txBody>
          <a:bodyPr/>
          <a:lstStyle>
            <a:lvl1pPr lvl="0">
              <a:defRPr/>
            </a:lvl1pPr>
          </a:lstStyle>
          <a:p>
            <a:pPr lvl="0"/>
            <a:r>
              <a:rPr lang="zh-CN" altLang="en-US" noProof="1"/>
              <a:t>单击此处编辑母版标题样式</a:t>
            </a:r>
          </a:p>
        </p:txBody>
      </p:sp>
      <p:sp>
        <p:nvSpPr>
          <p:cNvPr id="2051" name="副标题 2050"/>
          <p:cNvSpPr>
            <a:spLocks noGrp="1" noRot="1"/>
          </p:cNvSpPr>
          <p:nvPr>
            <p:ph type="subTitle" idx="1"/>
          </p:nvPr>
        </p:nvSpPr>
        <p:spPr>
          <a:xfrm>
            <a:off x="3962400" y="3657600"/>
            <a:ext cx="4572000" cy="16764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p>
        </p:txBody>
      </p:sp>
      <p:sp>
        <p:nvSpPr>
          <p:cNvPr id="4" name="日期占位符 2051">
            <a:extLst>
              <a:ext uri="{FF2B5EF4-FFF2-40B4-BE49-F238E27FC236}">
                <a16:creationId xmlns:a16="http://schemas.microsoft.com/office/drawing/2014/main" id="{74B2E86D-1222-481D-B52F-5BB7962E87FE}"/>
              </a:ext>
            </a:extLst>
          </p:cNvPr>
          <p:cNvSpPr>
            <a:spLocks noGrp="1"/>
          </p:cNvSpPr>
          <p:nvPr>
            <p:ph type="dt" sz="half" idx="10"/>
          </p:nvPr>
        </p:nvSpPr>
        <p:spPr>
          <a:xfrm>
            <a:off x="301625" y="6076950"/>
            <a:ext cx="2289175" cy="476250"/>
          </a:xfrm>
        </p:spPr>
        <p:txBody>
          <a:bodyPr anchor="t"/>
          <a:lstStyle>
            <a:lvl1pPr>
              <a:defRPr sz="1400">
                <a:latin typeface="Arial" panose="020B0604020202020204" pitchFamily="34" charset="0"/>
              </a:defRPr>
            </a:lvl1pPr>
          </a:lstStyle>
          <a:p>
            <a:pPr>
              <a:defRPr/>
            </a:pPr>
            <a:endParaRPr lang="zh-CN" altLang="en-US"/>
          </a:p>
        </p:txBody>
      </p:sp>
      <p:sp>
        <p:nvSpPr>
          <p:cNvPr id="5" name="页脚占位符 2052">
            <a:extLst>
              <a:ext uri="{FF2B5EF4-FFF2-40B4-BE49-F238E27FC236}">
                <a16:creationId xmlns:a16="http://schemas.microsoft.com/office/drawing/2014/main" id="{B61920ED-0C07-4F10-AB41-5D31795B9FF8}"/>
              </a:ext>
            </a:extLst>
          </p:cNvPr>
          <p:cNvSpPr>
            <a:spLocks noGrp="1"/>
          </p:cNvSpPr>
          <p:nvPr>
            <p:ph type="ftr" sz="quarter" idx="11"/>
          </p:nvPr>
        </p:nvSpPr>
        <p:spPr>
          <a:xfrm>
            <a:off x="3124200" y="6076950"/>
            <a:ext cx="2895600" cy="476250"/>
          </a:xfrm>
        </p:spPr>
        <p:txBody>
          <a:bodyPr anchor="t"/>
          <a:lstStyle>
            <a:lvl1pPr algn="ctr">
              <a:defRPr sz="1400">
                <a:latin typeface="Arial" panose="020B0604020202020204" pitchFamily="34" charset="0"/>
              </a:defRPr>
            </a:lvl1pPr>
          </a:lstStyle>
          <a:p>
            <a:pPr>
              <a:defRPr/>
            </a:pPr>
            <a:endParaRPr lang="zh-CN" altLang="en-US"/>
          </a:p>
        </p:txBody>
      </p:sp>
      <p:sp>
        <p:nvSpPr>
          <p:cNvPr id="6" name="灯片编号占位符 2053">
            <a:extLst>
              <a:ext uri="{FF2B5EF4-FFF2-40B4-BE49-F238E27FC236}">
                <a16:creationId xmlns:a16="http://schemas.microsoft.com/office/drawing/2014/main" id="{428029A3-6488-4EAD-90EC-32B7C6651B22}"/>
              </a:ext>
            </a:extLst>
          </p:cNvPr>
          <p:cNvSpPr>
            <a:spLocks noGrp="1"/>
          </p:cNvSpPr>
          <p:nvPr>
            <p:ph type="sldNum" sz="quarter" idx="12"/>
          </p:nvPr>
        </p:nvSpPr>
        <p:spPr>
          <a:xfrm>
            <a:off x="6553200" y="6076950"/>
            <a:ext cx="2289175" cy="476250"/>
          </a:xfrm>
        </p:spPr>
        <p:txBody>
          <a:bodyPr/>
          <a:lstStyle>
            <a:lvl1pPr>
              <a:defRPr/>
            </a:lvl1pPr>
          </a:lstStyle>
          <a:p>
            <a:fld id="{87A35BC3-623D-4F30-A210-886E19547A4A}" type="slidenum">
              <a:rPr lang="zh-CN" altLang="en-US"/>
              <a:pPr/>
              <a:t>‹#›</a:t>
            </a:fld>
            <a:endParaRPr lang="zh-CN" altLang="en-US"/>
          </a:p>
        </p:txBody>
      </p:sp>
    </p:spTree>
    <p:extLst>
      <p:ext uri="{BB962C8B-B14F-4D97-AF65-F5344CB8AC3E}">
        <p14:creationId xmlns:p14="http://schemas.microsoft.com/office/powerpoint/2010/main" val="10488150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64070D0E-9C81-44CE-9538-7AAA1CA7B150}"/>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CCA47868-FECD-41F0-805C-5ABE9E2A98A8}"/>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a:extLst>
              <a:ext uri="{FF2B5EF4-FFF2-40B4-BE49-F238E27FC236}">
                <a16:creationId xmlns:a16="http://schemas.microsoft.com/office/drawing/2014/main" id="{CFD4B333-E068-4519-A35C-5C2434572D03}"/>
              </a:ext>
            </a:extLst>
          </p:cNvPr>
          <p:cNvSpPr>
            <a:spLocks noGrp="1"/>
          </p:cNvSpPr>
          <p:nvPr>
            <p:ph type="sldNum" sz="quarter" idx="12"/>
          </p:nvPr>
        </p:nvSpPr>
        <p:spPr>
          <a:ln/>
        </p:spPr>
        <p:txBody>
          <a:bodyPr/>
          <a:lstStyle>
            <a:lvl1pPr>
              <a:defRPr/>
            </a:lvl1pPr>
          </a:lstStyle>
          <a:p>
            <a:fld id="{AAC04B41-3D7C-4913-B0F1-E06C4C576307}" type="slidenum">
              <a:rPr lang="zh-CN" altLang="en-US"/>
              <a:pPr/>
              <a:t>‹#›</a:t>
            </a:fld>
            <a:endParaRPr lang="zh-CN" altLang="en-US"/>
          </a:p>
        </p:txBody>
      </p:sp>
    </p:spTree>
    <p:extLst>
      <p:ext uri="{BB962C8B-B14F-4D97-AF65-F5344CB8AC3E}">
        <p14:creationId xmlns:p14="http://schemas.microsoft.com/office/powerpoint/2010/main" val="204375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9569" y="685800"/>
            <a:ext cx="2135981" cy="51816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01625" y="685800"/>
            <a:ext cx="6284119" cy="51816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E374B0C0-6853-4210-8CCC-41B43B810379}"/>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4937FEAD-EA15-4B6C-BA58-B6105CAF2E15}"/>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a:extLst>
              <a:ext uri="{FF2B5EF4-FFF2-40B4-BE49-F238E27FC236}">
                <a16:creationId xmlns:a16="http://schemas.microsoft.com/office/drawing/2014/main" id="{1E3087DA-C050-4BBA-9F1E-91276AE36D40}"/>
              </a:ext>
            </a:extLst>
          </p:cNvPr>
          <p:cNvSpPr>
            <a:spLocks noGrp="1"/>
          </p:cNvSpPr>
          <p:nvPr>
            <p:ph type="sldNum" sz="quarter" idx="12"/>
          </p:nvPr>
        </p:nvSpPr>
        <p:spPr>
          <a:ln/>
        </p:spPr>
        <p:txBody>
          <a:bodyPr/>
          <a:lstStyle>
            <a:lvl1pPr>
              <a:defRPr/>
            </a:lvl1pPr>
          </a:lstStyle>
          <a:p>
            <a:fld id="{E44E2B5E-46F0-481E-A85A-01BF772CAE29}" type="slidenum">
              <a:rPr lang="zh-CN" altLang="en-US"/>
              <a:pPr/>
              <a:t>‹#›</a:t>
            </a:fld>
            <a:endParaRPr lang="zh-CN" altLang="en-US"/>
          </a:p>
        </p:txBody>
      </p:sp>
    </p:spTree>
    <p:extLst>
      <p:ext uri="{BB962C8B-B14F-4D97-AF65-F5344CB8AC3E}">
        <p14:creationId xmlns:p14="http://schemas.microsoft.com/office/powerpoint/2010/main" val="253881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6082A808-9FC1-4083-9A8D-69CD77B1188D}"/>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47AEBC52-E2EE-4B12-AA2B-4CC5627DB553}"/>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a:extLst>
              <a:ext uri="{FF2B5EF4-FFF2-40B4-BE49-F238E27FC236}">
                <a16:creationId xmlns:a16="http://schemas.microsoft.com/office/drawing/2014/main" id="{1B5AC7AE-8AE8-4B36-B389-3D4134551DAE}"/>
              </a:ext>
            </a:extLst>
          </p:cNvPr>
          <p:cNvSpPr>
            <a:spLocks noGrp="1"/>
          </p:cNvSpPr>
          <p:nvPr>
            <p:ph type="sldNum" sz="quarter" idx="12"/>
          </p:nvPr>
        </p:nvSpPr>
        <p:spPr>
          <a:ln/>
        </p:spPr>
        <p:txBody>
          <a:bodyPr/>
          <a:lstStyle>
            <a:lvl1pPr>
              <a:defRPr/>
            </a:lvl1pPr>
          </a:lstStyle>
          <a:p>
            <a:fld id="{FAA89714-2BF0-4C1D-9BD0-EB6369FE8822}" type="slidenum">
              <a:rPr lang="zh-CN" altLang="en-US"/>
              <a:pPr/>
              <a:t>‹#›</a:t>
            </a:fld>
            <a:endParaRPr lang="zh-CN" altLang="en-US"/>
          </a:p>
        </p:txBody>
      </p:sp>
    </p:spTree>
    <p:extLst>
      <p:ext uri="{BB962C8B-B14F-4D97-AF65-F5344CB8AC3E}">
        <p14:creationId xmlns:p14="http://schemas.microsoft.com/office/powerpoint/2010/main" val="368390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a:extLst>
              <a:ext uri="{FF2B5EF4-FFF2-40B4-BE49-F238E27FC236}">
                <a16:creationId xmlns:a16="http://schemas.microsoft.com/office/drawing/2014/main" id="{973FD6CF-21D8-426B-B05C-39BF8E557C14}"/>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AB9F359C-802F-4367-96EB-CD9405441D2C}"/>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a:extLst>
              <a:ext uri="{FF2B5EF4-FFF2-40B4-BE49-F238E27FC236}">
                <a16:creationId xmlns:a16="http://schemas.microsoft.com/office/drawing/2014/main" id="{0E5FB541-CF62-40BE-8C80-63ED30BBFF2F}"/>
              </a:ext>
            </a:extLst>
          </p:cNvPr>
          <p:cNvSpPr>
            <a:spLocks noGrp="1"/>
          </p:cNvSpPr>
          <p:nvPr>
            <p:ph type="sldNum" sz="quarter" idx="12"/>
          </p:nvPr>
        </p:nvSpPr>
        <p:spPr>
          <a:ln/>
        </p:spPr>
        <p:txBody>
          <a:bodyPr/>
          <a:lstStyle>
            <a:lvl1pPr>
              <a:defRPr/>
            </a:lvl1pPr>
          </a:lstStyle>
          <a:p>
            <a:fld id="{4AE71E15-6936-417A-B4DC-E73005D9FD15}" type="slidenum">
              <a:rPr lang="zh-CN" altLang="en-US"/>
              <a:pPr/>
              <a:t>‹#›</a:t>
            </a:fld>
            <a:endParaRPr lang="zh-CN" altLang="en-US"/>
          </a:p>
        </p:txBody>
      </p:sp>
    </p:spTree>
    <p:extLst>
      <p:ext uri="{BB962C8B-B14F-4D97-AF65-F5344CB8AC3E}">
        <p14:creationId xmlns:p14="http://schemas.microsoft.com/office/powerpoint/2010/main" val="23038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04800" y="1981200"/>
            <a:ext cx="4184968"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0583" y="1981200"/>
            <a:ext cx="4184968"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a:extLst>
              <a:ext uri="{FF2B5EF4-FFF2-40B4-BE49-F238E27FC236}">
                <a16:creationId xmlns:a16="http://schemas.microsoft.com/office/drawing/2014/main" id="{B219D2FF-28ED-4609-BC69-D8E1610B3321}"/>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1AC1E647-DD93-4DF0-A752-F2F505B89158}"/>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a:extLst>
              <a:ext uri="{FF2B5EF4-FFF2-40B4-BE49-F238E27FC236}">
                <a16:creationId xmlns:a16="http://schemas.microsoft.com/office/drawing/2014/main" id="{5D156E56-9C56-4A4C-864A-F4AFD6F7050C}"/>
              </a:ext>
            </a:extLst>
          </p:cNvPr>
          <p:cNvSpPr>
            <a:spLocks noGrp="1"/>
          </p:cNvSpPr>
          <p:nvPr>
            <p:ph type="sldNum" sz="quarter" idx="12"/>
          </p:nvPr>
        </p:nvSpPr>
        <p:spPr>
          <a:ln/>
        </p:spPr>
        <p:txBody>
          <a:bodyPr/>
          <a:lstStyle>
            <a:lvl1pPr>
              <a:defRPr/>
            </a:lvl1pPr>
          </a:lstStyle>
          <a:p>
            <a:fld id="{CA3CDD0B-4DB4-4534-9CBC-5A32942E7611}" type="slidenum">
              <a:rPr lang="zh-CN" altLang="en-US"/>
              <a:pPr/>
              <a:t>‹#›</a:t>
            </a:fld>
            <a:endParaRPr lang="zh-CN" altLang="en-US"/>
          </a:p>
        </p:txBody>
      </p:sp>
    </p:spTree>
    <p:extLst>
      <p:ext uri="{BB962C8B-B14F-4D97-AF65-F5344CB8AC3E}">
        <p14:creationId xmlns:p14="http://schemas.microsoft.com/office/powerpoint/2010/main" val="1853468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a:extLst>
              <a:ext uri="{FF2B5EF4-FFF2-40B4-BE49-F238E27FC236}">
                <a16:creationId xmlns:a16="http://schemas.microsoft.com/office/drawing/2014/main" id="{D96B6A97-0FD7-4ABF-BD99-CA34C75D3515}"/>
              </a:ext>
            </a:extLst>
          </p:cNvPr>
          <p:cNvSpPr>
            <a:spLocks noGrp="1"/>
          </p:cNvSpPr>
          <p:nvPr>
            <p:ph type="dt" sz="half" idx="10"/>
          </p:nvPr>
        </p:nvSpPr>
        <p:spPr>
          <a:ln/>
        </p:spPr>
        <p:txBody>
          <a:bodyPr/>
          <a:lstStyle>
            <a:lvl1pPr>
              <a:defRPr/>
            </a:lvl1pPr>
          </a:lstStyle>
          <a:p>
            <a:pPr>
              <a:defRPr/>
            </a:pPr>
            <a:endParaRPr lang="zh-CN" altLang="en-US"/>
          </a:p>
        </p:txBody>
      </p:sp>
      <p:sp>
        <p:nvSpPr>
          <p:cNvPr id="8" name="页脚占位符 1028">
            <a:extLst>
              <a:ext uri="{FF2B5EF4-FFF2-40B4-BE49-F238E27FC236}">
                <a16:creationId xmlns:a16="http://schemas.microsoft.com/office/drawing/2014/main" id="{4E9DCE28-564E-4434-9561-6A318B8C5BFF}"/>
              </a:ext>
            </a:extLst>
          </p:cNvPr>
          <p:cNvSpPr>
            <a:spLocks noGrp="1"/>
          </p:cNvSpPr>
          <p:nvPr>
            <p:ph type="ftr" sz="quarter" idx="11"/>
          </p:nvPr>
        </p:nvSpPr>
        <p:spPr>
          <a:ln/>
        </p:spPr>
        <p:txBody>
          <a:bodyPr/>
          <a:lstStyle>
            <a:lvl1pPr>
              <a:defRPr/>
            </a:lvl1pPr>
          </a:lstStyle>
          <a:p>
            <a:pPr>
              <a:defRPr/>
            </a:pPr>
            <a:endParaRPr lang="zh-CN" altLang="en-US"/>
          </a:p>
        </p:txBody>
      </p:sp>
      <p:sp>
        <p:nvSpPr>
          <p:cNvPr id="9" name="灯片编号占位符 1029">
            <a:extLst>
              <a:ext uri="{FF2B5EF4-FFF2-40B4-BE49-F238E27FC236}">
                <a16:creationId xmlns:a16="http://schemas.microsoft.com/office/drawing/2014/main" id="{7C51DEBA-2DEB-481F-B660-DF0DB0DB583B}"/>
              </a:ext>
            </a:extLst>
          </p:cNvPr>
          <p:cNvSpPr>
            <a:spLocks noGrp="1"/>
          </p:cNvSpPr>
          <p:nvPr>
            <p:ph type="sldNum" sz="quarter" idx="12"/>
          </p:nvPr>
        </p:nvSpPr>
        <p:spPr>
          <a:ln/>
        </p:spPr>
        <p:txBody>
          <a:bodyPr/>
          <a:lstStyle>
            <a:lvl1pPr>
              <a:defRPr/>
            </a:lvl1pPr>
          </a:lstStyle>
          <a:p>
            <a:fld id="{B5B53226-7E85-4508-B73F-856DE044B8D1}" type="slidenum">
              <a:rPr lang="zh-CN" altLang="en-US"/>
              <a:pPr/>
              <a:t>‹#›</a:t>
            </a:fld>
            <a:endParaRPr lang="zh-CN" altLang="en-US"/>
          </a:p>
        </p:txBody>
      </p:sp>
    </p:spTree>
    <p:extLst>
      <p:ext uri="{BB962C8B-B14F-4D97-AF65-F5344CB8AC3E}">
        <p14:creationId xmlns:p14="http://schemas.microsoft.com/office/powerpoint/2010/main" val="249618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a:extLst>
              <a:ext uri="{FF2B5EF4-FFF2-40B4-BE49-F238E27FC236}">
                <a16:creationId xmlns:a16="http://schemas.microsoft.com/office/drawing/2014/main" id="{3F3B5534-6908-42B4-8404-AACAD8EAEF39}"/>
              </a:ext>
            </a:extLst>
          </p:cNvPr>
          <p:cNvSpPr>
            <a:spLocks noGrp="1"/>
          </p:cNvSpPr>
          <p:nvPr>
            <p:ph type="dt" sz="half" idx="10"/>
          </p:nvPr>
        </p:nvSpPr>
        <p:spPr>
          <a:ln/>
        </p:spPr>
        <p:txBody>
          <a:bodyPr/>
          <a:lstStyle>
            <a:lvl1pPr>
              <a:defRPr/>
            </a:lvl1pPr>
          </a:lstStyle>
          <a:p>
            <a:pPr>
              <a:defRPr/>
            </a:pPr>
            <a:endParaRPr lang="zh-CN" altLang="en-US"/>
          </a:p>
        </p:txBody>
      </p:sp>
      <p:sp>
        <p:nvSpPr>
          <p:cNvPr id="4" name="页脚占位符 1028">
            <a:extLst>
              <a:ext uri="{FF2B5EF4-FFF2-40B4-BE49-F238E27FC236}">
                <a16:creationId xmlns:a16="http://schemas.microsoft.com/office/drawing/2014/main" id="{83DABE6E-3F6D-495D-AEC4-E673BE265180}"/>
              </a:ext>
            </a:extLst>
          </p:cNvPr>
          <p:cNvSpPr>
            <a:spLocks noGrp="1"/>
          </p:cNvSpPr>
          <p:nvPr>
            <p:ph type="ftr" sz="quarter" idx="11"/>
          </p:nvPr>
        </p:nvSpPr>
        <p:spPr>
          <a:ln/>
        </p:spPr>
        <p:txBody>
          <a:bodyPr/>
          <a:lstStyle>
            <a:lvl1pPr>
              <a:defRPr/>
            </a:lvl1pPr>
          </a:lstStyle>
          <a:p>
            <a:pPr>
              <a:defRPr/>
            </a:pPr>
            <a:endParaRPr lang="zh-CN" altLang="en-US"/>
          </a:p>
        </p:txBody>
      </p:sp>
      <p:sp>
        <p:nvSpPr>
          <p:cNvPr id="5" name="灯片编号占位符 1029">
            <a:extLst>
              <a:ext uri="{FF2B5EF4-FFF2-40B4-BE49-F238E27FC236}">
                <a16:creationId xmlns:a16="http://schemas.microsoft.com/office/drawing/2014/main" id="{BE8431E6-BEFD-4932-B81A-204B6DB6F363}"/>
              </a:ext>
            </a:extLst>
          </p:cNvPr>
          <p:cNvSpPr>
            <a:spLocks noGrp="1"/>
          </p:cNvSpPr>
          <p:nvPr>
            <p:ph type="sldNum" sz="quarter" idx="12"/>
          </p:nvPr>
        </p:nvSpPr>
        <p:spPr>
          <a:ln/>
        </p:spPr>
        <p:txBody>
          <a:bodyPr/>
          <a:lstStyle>
            <a:lvl1pPr>
              <a:defRPr/>
            </a:lvl1pPr>
          </a:lstStyle>
          <a:p>
            <a:fld id="{0A346FB6-045A-43A1-ABAE-E62D35400B36}" type="slidenum">
              <a:rPr lang="zh-CN" altLang="en-US"/>
              <a:pPr/>
              <a:t>‹#›</a:t>
            </a:fld>
            <a:endParaRPr lang="zh-CN" altLang="en-US"/>
          </a:p>
        </p:txBody>
      </p:sp>
    </p:spTree>
    <p:extLst>
      <p:ext uri="{BB962C8B-B14F-4D97-AF65-F5344CB8AC3E}">
        <p14:creationId xmlns:p14="http://schemas.microsoft.com/office/powerpoint/2010/main" val="400054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a:extLst>
              <a:ext uri="{FF2B5EF4-FFF2-40B4-BE49-F238E27FC236}">
                <a16:creationId xmlns:a16="http://schemas.microsoft.com/office/drawing/2014/main" id="{E4AE2A20-CE10-4180-A809-7FEC4CEDA1E7}"/>
              </a:ext>
            </a:extLst>
          </p:cNvPr>
          <p:cNvSpPr>
            <a:spLocks noGrp="1"/>
          </p:cNvSpPr>
          <p:nvPr>
            <p:ph type="dt" sz="half" idx="10"/>
          </p:nvPr>
        </p:nvSpPr>
        <p:spPr>
          <a:ln/>
        </p:spPr>
        <p:txBody>
          <a:bodyPr/>
          <a:lstStyle>
            <a:lvl1pPr>
              <a:defRPr/>
            </a:lvl1pPr>
          </a:lstStyle>
          <a:p>
            <a:pPr>
              <a:defRPr/>
            </a:pPr>
            <a:endParaRPr lang="zh-CN" altLang="en-US"/>
          </a:p>
        </p:txBody>
      </p:sp>
      <p:sp>
        <p:nvSpPr>
          <p:cNvPr id="3" name="页脚占位符 1028">
            <a:extLst>
              <a:ext uri="{FF2B5EF4-FFF2-40B4-BE49-F238E27FC236}">
                <a16:creationId xmlns:a16="http://schemas.microsoft.com/office/drawing/2014/main" id="{5908CCD0-B5FD-4C46-A201-78291C68FA3F}"/>
              </a:ext>
            </a:extLst>
          </p:cNvPr>
          <p:cNvSpPr>
            <a:spLocks noGrp="1"/>
          </p:cNvSpPr>
          <p:nvPr>
            <p:ph type="ftr" sz="quarter" idx="11"/>
          </p:nvPr>
        </p:nvSpPr>
        <p:spPr>
          <a:ln/>
        </p:spPr>
        <p:txBody>
          <a:bodyPr/>
          <a:lstStyle>
            <a:lvl1pPr>
              <a:defRPr/>
            </a:lvl1pPr>
          </a:lstStyle>
          <a:p>
            <a:pPr>
              <a:defRPr/>
            </a:pPr>
            <a:endParaRPr lang="zh-CN" altLang="en-US"/>
          </a:p>
        </p:txBody>
      </p:sp>
      <p:sp>
        <p:nvSpPr>
          <p:cNvPr id="4" name="灯片编号占位符 1029">
            <a:extLst>
              <a:ext uri="{FF2B5EF4-FFF2-40B4-BE49-F238E27FC236}">
                <a16:creationId xmlns:a16="http://schemas.microsoft.com/office/drawing/2014/main" id="{FCFE0B51-BE9C-4D3C-BEAD-C84C89828421}"/>
              </a:ext>
            </a:extLst>
          </p:cNvPr>
          <p:cNvSpPr>
            <a:spLocks noGrp="1"/>
          </p:cNvSpPr>
          <p:nvPr>
            <p:ph type="sldNum" sz="quarter" idx="12"/>
          </p:nvPr>
        </p:nvSpPr>
        <p:spPr>
          <a:ln/>
        </p:spPr>
        <p:txBody>
          <a:bodyPr/>
          <a:lstStyle>
            <a:lvl1pPr>
              <a:defRPr/>
            </a:lvl1pPr>
          </a:lstStyle>
          <a:p>
            <a:fld id="{ED8BBB54-235F-4CA0-AFBB-EF808B316A11}" type="slidenum">
              <a:rPr lang="zh-CN" altLang="en-US"/>
              <a:pPr/>
              <a:t>‹#›</a:t>
            </a:fld>
            <a:endParaRPr lang="zh-CN" altLang="en-US"/>
          </a:p>
        </p:txBody>
      </p:sp>
    </p:spTree>
    <p:extLst>
      <p:ext uri="{BB962C8B-B14F-4D97-AF65-F5344CB8AC3E}">
        <p14:creationId xmlns:p14="http://schemas.microsoft.com/office/powerpoint/2010/main" val="4242066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575FD624-4A9B-4FF7-BFCA-1AA3F97B5B31}"/>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8C799898-A994-4A70-A8AE-157E17F717CB}"/>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a:extLst>
              <a:ext uri="{FF2B5EF4-FFF2-40B4-BE49-F238E27FC236}">
                <a16:creationId xmlns:a16="http://schemas.microsoft.com/office/drawing/2014/main" id="{74D75D53-852A-46A6-8FFF-7A9E754529E6}"/>
              </a:ext>
            </a:extLst>
          </p:cNvPr>
          <p:cNvSpPr>
            <a:spLocks noGrp="1"/>
          </p:cNvSpPr>
          <p:nvPr>
            <p:ph type="sldNum" sz="quarter" idx="12"/>
          </p:nvPr>
        </p:nvSpPr>
        <p:spPr>
          <a:ln/>
        </p:spPr>
        <p:txBody>
          <a:bodyPr/>
          <a:lstStyle>
            <a:lvl1pPr>
              <a:defRPr/>
            </a:lvl1pPr>
          </a:lstStyle>
          <a:p>
            <a:fld id="{CB847A47-59AE-405A-9892-CD0CD6DFE3E2}" type="slidenum">
              <a:rPr lang="zh-CN" altLang="en-US"/>
              <a:pPr/>
              <a:t>‹#›</a:t>
            </a:fld>
            <a:endParaRPr lang="zh-CN" altLang="en-US"/>
          </a:p>
        </p:txBody>
      </p:sp>
    </p:spTree>
    <p:extLst>
      <p:ext uri="{BB962C8B-B14F-4D97-AF65-F5344CB8AC3E}">
        <p14:creationId xmlns:p14="http://schemas.microsoft.com/office/powerpoint/2010/main" val="99201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A43243E2-0206-4975-863E-0B782F4F7910}"/>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F780CA50-0EED-4007-8DF1-3229A2A2EC0C}"/>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a:extLst>
              <a:ext uri="{FF2B5EF4-FFF2-40B4-BE49-F238E27FC236}">
                <a16:creationId xmlns:a16="http://schemas.microsoft.com/office/drawing/2014/main" id="{C00A4ED7-E1D4-4734-A98E-67ADEDB7480E}"/>
              </a:ext>
            </a:extLst>
          </p:cNvPr>
          <p:cNvSpPr>
            <a:spLocks noGrp="1"/>
          </p:cNvSpPr>
          <p:nvPr>
            <p:ph type="sldNum" sz="quarter" idx="12"/>
          </p:nvPr>
        </p:nvSpPr>
        <p:spPr>
          <a:ln/>
        </p:spPr>
        <p:txBody>
          <a:bodyPr/>
          <a:lstStyle>
            <a:lvl1pPr>
              <a:defRPr/>
            </a:lvl1pPr>
          </a:lstStyle>
          <a:p>
            <a:fld id="{B79A2F1B-94AA-4F3E-A27A-F0FAFEF483D3}" type="slidenum">
              <a:rPr lang="zh-CN" altLang="en-US"/>
              <a:pPr/>
              <a:t>‹#›</a:t>
            </a:fld>
            <a:endParaRPr lang="zh-CN" altLang="en-US"/>
          </a:p>
        </p:txBody>
      </p:sp>
    </p:spTree>
    <p:extLst>
      <p:ext uri="{BB962C8B-B14F-4D97-AF65-F5344CB8AC3E}">
        <p14:creationId xmlns:p14="http://schemas.microsoft.com/office/powerpoint/2010/main" val="41671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25945;&#23398;/&#29289;&#29702;&#23398;&#19978;&#20876;&#30446;&#24405;.ppt#-1,-1,7. PowerPoint &#28436;&#31034;&#25991;&#31295;"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42" name="标题 1025">
            <a:extLst>
              <a:ext uri="{FF2B5EF4-FFF2-40B4-BE49-F238E27FC236}">
                <a16:creationId xmlns:a16="http://schemas.microsoft.com/office/drawing/2014/main" id="{B196646C-AFCF-4E3A-A3E9-850AF7C4C830}"/>
              </a:ext>
            </a:extLst>
          </p:cNvPr>
          <p:cNvSpPr>
            <a:spLocks noGrp="1" noRot="1" noChangeArrowheads="1"/>
          </p:cNvSpPr>
          <p:nvPr>
            <p:ph type="title" idx="4294967295"/>
          </p:nvPr>
        </p:nvSpPr>
        <p:spPr bwMode="auto">
          <a:xfrm>
            <a:off x="301625" y="6858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43" name="文本占位符 1026">
            <a:extLst>
              <a:ext uri="{FF2B5EF4-FFF2-40B4-BE49-F238E27FC236}">
                <a16:creationId xmlns:a16="http://schemas.microsoft.com/office/drawing/2014/main" id="{8E588C06-3427-457E-821D-799C78E5A0FB}"/>
              </a:ext>
            </a:extLst>
          </p:cNvPr>
          <p:cNvSpPr>
            <a:spLocks noGrp="1" noRot="1" noChangeArrowheads="1"/>
          </p:cNvSpPr>
          <p:nvPr>
            <p:ph type="body" idx="4294967295"/>
          </p:nvPr>
        </p:nvSpPr>
        <p:spPr bwMode="auto">
          <a:xfrm>
            <a:off x="304800" y="1981200"/>
            <a:ext cx="85407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a:extLst>
              <a:ext uri="{FF2B5EF4-FFF2-40B4-BE49-F238E27FC236}">
                <a16:creationId xmlns:a16="http://schemas.microsoft.com/office/drawing/2014/main" id="{7CA4A20B-6546-46E6-B327-41D1964BE589}"/>
              </a:ext>
            </a:extLst>
          </p:cNvPr>
          <p:cNvSpPr>
            <a:spLocks noGrp="1"/>
          </p:cNvSpPr>
          <p:nvPr>
            <p:ph type="dt" sz="half" idx="2"/>
          </p:nvPr>
        </p:nvSpPr>
        <p:spPr>
          <a:xfrm>
            <a:off x="301625" y="6019800"/>
            <a:ext cx="2289175" cy="476250"/>
          </a:xfrm>
          <a:prstGeom prst="rect">
            <a:avLst/>
          </a:prstGeom>
          <a:noFill/>
          <a:ln w="9525">
            <a:noFill/>
          </a:ln>
        </p:spPr>
        <p:txBody>
          <a:bodyPr/>
          <a:lstStyle>
            <a:lvl1pPr>
              <a:defRPr sz="1400" noProof="1">
                <a:latin typeface="Arial" panose="020B0604020202020204" pitchFamily="34" charset="0"/>
              </a:defRPr>
            </a:lvl1pPr>
          </a:lstStyle>
          <a:p>
            <a:pPr>
              <a:defRPr/>
            </a:pPr>
            <a:endParaRPr lang="zh-CN" altLang="en-US"/>
          </a:p>
        </p:txBody>
      </p:sp>
      <p:sp>
        <p:nvSpPr>
          <p:cNvPr id="1029" name="页脚占位符 1028">
            <a:extLst>
              <a:ext uri="{FF2B5EF4-FFF2-40B4-BE49-F238E27FC236}">
                <a16:creationId xmlns:a16="http://schemas.microsoft.com/office/drawing/2014/main" id="{FE623236-CE37-4302-BA2C-19BD0BF0A771}"/>
              </a:ext>
            </a:extLst>
          </p:cNvPr>
          <p:cNvSpPr>
            <a:spLocks noGrp="1"/>
          </p:cNvSpPr>
          <p:nvPr>
            <p:ph type="ftr" sz="quarter" idx="3"/>
          </p:nvPr>
        </p:nvSpPr>
        <p:spPr>
          <a:xfrm>
            <a:off x="3124200" y="6019800"/>
            <a:ext cx="2895600" cy="476250"/>
          </a:xfrm>
          <a:prstGeom prst="rect">
            <a:avLst/>
          </a:prstGeom>
          <a:noFill/>
          <a:ln w="9525">
            <a:noFill/>
          </a:ln>
        </p:spPr>
        <p:txBody>
          <a:bodyPr/>
          <a:lstStyle>
            <a:lvl1pPr algn="ctr">
              <a:defRPr sz="1400" noProof="1">
                <a:latin typeface="Arial" panose="020B0604020202020204" pitchFamily="34" charset="0"/>
              </a:defRPr>
            </a:lvl1pPr>
          </a:lstStyle>
          <a:p>
            <a:pPr>
              <a:defRPr/>
            </a:pPr>
            <a:endParaRPr lang="zh-CN" altLang="en-US"/>
          </a:p>
        </p:txBody>
      </p:sp>
      <p:sp>
        <p:nvSpPr>
          <p:cNvPr id="1030" name="灯片编号占位符 1029">
            <a:extLst>
              <a:ext uri="{FF2B5EF4-FFF2-40B4-BE49-F238E27FC236}">
                <a16:creationId xmlns:a16="http://schemas.microsoft.com/office/drawing/2014/main" id="{31528200-14CD-4B9A-ABCB-C44794FDB25E}"/>
              </a:ext>
            </a:extLst>
          </p:cNvPr>
          <p:cNvSpPr>
            <a:spLocks noGrp="1"/>
          </p:cNvSpPr>
          <p:nvPr>
            <p:ph type="sldNum" sz="quarter" idx="4"/>
          </p:nvPr>
        </p:nvSpPr>
        <p:spPr>
          <a:xfrm>
            <a:off x="6553200" y="6019800"/>
            <a:ext cx="2289175" cy="476250"/>
          </a:xfrm>
          <a:prstGeom prst="rect">
            <a:avLst/>
          </a:prstGeom>
          <a:noFill/>
          <a:ln w="9525">
            <a:noFill/>
          </a:ln>
        </p:spPr>
        <p:txBody>
          <a:bodyPr vert="horz" wrap="square" lIns="91440" tIns="45720" rIns="91440" bIns="45720" numCol="1" anchor="t" anchorCtr="0" compatLnSpc="1">
            <a:prstTxWarp prst="textNoShape">
              <a:avLst/>
            </a:prstTxWarp>
          </a:bodyPr>
          <a:lstStyle>
            <a:lvl1pPr algn="r">
              <a:defRPr sz="1400"/>
            </a:lvl1pPr>
          </a:lstStyle>
          <a:p>
            <a:fld id="{9E5BCD98-401A-49FA-A968-8DF73FC801E8}" type="slidenum">
              <a:rPr lang="zh-CN" altLang="en-US"/>
              <a:pPr/>
              <a:t>‹#›</a:t>
            </a:fld>
            <a:endParaRPr lang="zh-CN" altLang="en-US"/>
          </a:p>
        </p:txBody>
      </p:sp>
      <p:sp>
        <p:nvSpPr>
          <p:cNvPr id="1031" name="动作按钮: 前进或下一项 1030">
            <a:hlinkClick r:id="" action="ppaction://hlinkshowjump?jump=nextslide" highlightClick="1"/>
            <a:extLst>
              <a:ext uri="{FF2B5EF4-FFF2-40B4-BE49-F238E27FC236}">
                <a16:creationId xmlns:a16="http://schemas.microsoft.com/office/drawing/2014/main" id="{24ADE520-6377-4EB2-82C7-23FD5FA0650B}"/>
              </a:ext>
            </a:extLst>
          </p:cNvPr>
          <p:cNvSpPr>
            <a:spLocks noChangeArrowheads="1"/>
          </p:cNvSpPr>
          <p:nvPr/>
        </p:nvSpPr>
        <p:spPr bwMode="auto">
          <a:xfrm>
            <a:off x="8686800" y="6629400"/>
            <a:ext cx="228600" cy="228600"/>
          </a:xfrm>
          <a:prstGeom prst="actionButtonForwardNext">
            <a:avLst/>
          </a:prstGeom>
          <a:solidFill>
            <a:srgbClr val="CCECFF"/>
          </a:solidFill>
          <a:ln w="9525">
            <a:solidFill>
              <a:schemeClr val="tx1"/>
            </a:solidFill>
            <a:miter lim="800000"/>
            <a:headEnd/>
            <a:tailEnd/>
          </a:ln>
        </p:spPr>
        <p:txBody>
          <a:bodyPr/>
          <a:lstStyle/>
          <a:p>
            <a:pPr>
              <a:defRPr/>
            </a:pPr>
            <a:endParaRPr lang="zh-CN" altLang="en-US"/>
          </a:p>
        </p:txBody>
      </p:sp>
      <p:sp>
        <p:nvSpPr>
          <p:cNvPr id="1032" name="动作按钮: 后退或前一项 1031">
            <a:hlinkClick r:id="" action="ppaction://hlinkshowjump?jump=previousslide" highlightClick="1"/>
            <a:extLst>
              <a:ext uri="{FF2B5EF4-FFF2-40B4-BE49-F238E27FC236}">
                <a16:creationId xmlns:a16="http://schemas.microsoft.com/office/drawing/2014/main" id="{F8BDCAB9-AE57-4850-B251-0AD5D72928C0}"/>
              </a:ext>
            </a:extLst>
          </p:cNvPr>
          <p:cNvSpPr>
            <a:spLocks noChangeArrowheads="1"/>
          </p:cNvSpPr>
          <p:nvPr/>
        </p:nvSpPr>
        <p:spPr bwMode="auto">
          <a:xfrm>
            <a:off x="8382000" y="6629400"/>
            <a:ext cx="228600" cy="228600"/>
          </a:xfrm>
          <a:prstGeom prst="actionButtonBackPrevious">
            <a:avLst/>
          </a:prstGeom>
          <a:solidFill>
            <a:srgbClr val="CCECFF"/>
          </a:solidFill>
          <a:ln w="9525">
            <a:solidFill>
              <a:schemeClr val="tx1"/>
            </a:solidFill>
            <a:miter lim="800000"/>
            <a:headEnd/>
            <a:tailEnd/>
          </a:ln>
        </p:spPr>
        <p:txBody>
          <a:bodyPr/>
          <a:lstStyle/>
          <a:p>
            <a:pPr>
              <a:defRPr/>
            </a:pPr>
            <a:endParaRPr lang="zh-CN" altLang="en-US"/>
          </a:p>
        </p:txBody>
      </p:sp>
      <p:sp>
        <p:nvSpPr>
          <p:cNvPr id="1033" name="左箭头 1032">
            <a:hlinkClick r:id="rId14" action="ppaction://hlinkpres?slideindex=1&amp;slidetitle=7. PowerPoint 演示文稿"/>
            <a:extLst>
              <a:ext uri="{FF2B5EF4-FFF2-40B4-BE49-F238E27FC236}">
                <a16:creationId xmlns:a16="http://schemas.microsoft.com/office/drawing/2014/main" id="{73EFD5E7-5C3C-4FF1-883D-D2CC3B81D1A1}"/>
              </a:ext>
            </a:extLst>
          </p:cNvPr>
          <p:cNvSpPr>
            <a:spLocks noChangeArrowheads="1"/>
          </p:cNvSpPr>
          <p:nvPr/>
        </p:nvSpPr>
        <p:spPr bwMode="auto">
          <a:xfrm>
            <a:off x="7467600" y="6629400"/>
            <a:ext cx="533400" cy="228600"/>
          </a:xfrm>
          <a:prstGeom prst="leftArrow">
            <a:avLst>
              <a:gd name="adj1" fmla="val 48611"/>
              <a:gd name="adj2" fmla="val 127069"/>
            </a:avLst>
          </a:prstGeom>
          <a:solidFill>
            <a:srgbClr val="FFFF66"/>
          </a:solidFill>
          <a:ln w="9525">
            <a:solidFill>
              <a:srgbClr val="993300"/>
            </a:solidFill>
            <a:miter lim="800000"/>
            <a:headEnd/>
            <a:tailEnd/>
          </a:ln>
          <a:effectLst>
            <a:prstShdw prst="shdw17" dist="17961" dir="2700000">
              <a:srgbClr val="FF9933"/>
            </a:prstShdw>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81"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itchFamily="34" charset="0"/>
          <a:ea typeface="宋体"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itchFamily="34" charset="0"/>
          <a:ea typeface="宋体"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itchFamily="34" charset="0"/>
          <a:ea typeface="宋体"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itchFamily="34" charset="0"/>
          <a:ea typeface="宋体" pitchFamily="2" charset="-122"/>
        </a:defRPr>
      </a:lvl5pPr>
      <a:lvl6pPr marL="457200"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6pPr>
      <a:lvl7pPr marL="914400"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7pPr>
      <a:lvl8pPr marL="1371600"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8pPr>
      <a:lvl9pPr marL="1828800"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2.bin"/><Relationship Id="rId18" Type="http://schemas.openxmlformats.org/officeDocument/2006/relationships/image" Target="../media/image19.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6.wmf"/><Relationship Id="rId17" Type="http://schemas.openxmlformats.org/officeDocument/2006/relationships/oleObject" Target="../embeddings/oleObject14.bin"/><Relationship Id="rId25" Type="http://schemas.openxmlformats.org/officeDocument/2006/relationships/image" Target="../media/image22.wmf"/><Relationship Id="rId2" Type="http://schemas.openxmlformats.org/officeDocument/2006/relationships/slideLayout" Target="../slideLayouts/slideLayout7.xml"/><Relationship Id="rId16" Type="http://schemas.openxmlformats.org/officeDocument/2006/relationships/image" Target="../media/image18.wmf"/><Relationship Id="rId20" Type="http://schemas.openxmlformats.org/officeDocument/2006/relationships/image" Target="../media/image20.wmf"/><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oleObject" Target="../embeddings/oleObject11.bin"/><Relationship Id="rId24" Type="http://schemas.openxmlformats.org/officeDocument/2006/relationships/oleObject" Target="../embeddings/oleObject18.bin"/><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10" Type="http://schemas.openxmlformats.org/officeDocument/2006/relationships/image" Target="../media/image15.wmf"/><Relationship Id="rId19" Type="http://schemas.openxmlformats.org/officeDocument/2006/relationships/oleObject" Target="../embeddings/oleObject15.bin"/><Relationship Id="rId4" Type="http://schemas.openxmlformats.org/officeDocument/2006/relationships/image" Target="../media/image12.wmf"/><Relationship Id="rId9" Type="http://schemas.openxmlformats.org/officeDocument/2006/relationships/oleObject" Target="../embeddings/oleObject10.bin"/><Relationship Id="rId14" Type="http://schemas.openxmlformats.org/officeDocument/2006/relationships/image" Target="../media/image17.wmf"/><Relationship Id="rId22" Type="http://schemas.openxmlformats.org/officeDocument/2006/relationships/image" Target="../media/image21.wmf"/></Relationships>
</file>

<file path=ppt/slides/_rels/slide13.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4.bin"/><Relationship Id="rId18" Type="http://schemas.openxmlformats.org/officeDocument/2006/relationships/image" Target="../media/image30.wmf"/><Relationship Id="rId26" Type="http://schemas.openxmlformats.org/officeDocument/2006/relationships/image" Target="../media/image34.w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27.wmf"/><Relationship Id="rId17" Type="http://schemas.openxmlformats.org/officeDocument/2006/relationships/oleObject" Target="../embeddings/oleObject26.bin"/><Relationship Id="rId25"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image" Target="../media/image29.wmf"/><Relationship Id="rId20" Type="http://schemas.openxmlformats.org/officeDocument/2006/relationships/image" Target="../media/image31.wmf"/><Relationship Id="rId1" Type="http://schemas.openxmlformats.org/officeDocument/2006/relationships/vmlDrawing" Target="../drawings/vmlDrawing7.vml"/><Relationship Id="rId6" Type="http://schemas.openxmlformats.org/officeDocument/2006/relationships/image" Target="../media/image24.wmf"/><Relationship Id="rId11" Type="http://schemas.openxmlformats.org/officeDocument/2006/relationships/oleObject" Target="../embeddings/oleObject23.bin"/><Relationship Id="rId24" Type="http://schemas.openxmlformats.org/officeDocument/2006/relationships/image" Target="../media/image33.w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28" Type="http://schemas.openxmlformats.org/officeDocument/2006/relationships/image" Target="../media/image35.wmf"/><Relationship Id="rId10" Type="http://schemas.openxmlformats.org/officeDocument/2006/relationships/image" Target="../media/image26.wmf"/><Relationship Id="rId19" Type="http://schemas.openxmlformats.org/officeDocument/2006/relationships/oleObject" Target="../embeddings/oleObject27.bin"/><Relationship Id="rId4" Type="http://schemas.openxmlformats.org/officeDocument/2006/relationships/image" Target="../media/image23.wmf"/><Relationship Id="rId9" Type="http://schemas.openxmlformats.org/officeDocument/2006/relationships/oleObject" Target="../embeddings/oleObject22.bin"/><Relationship Id="rId14" Type="http://schemas.openxmlformats.org/officeDocument/2006/relationships/image" Target="../media/image28.wmf"/><Relationship Id="rId22" Type="http://schemas.openxmlformats.org/officeDocument/2006/relationships/image" Target="../media/image32.wmf"/><Relationship Id="rId27"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7.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oleObject" Target="../embeddings/oleObject50.bin"/><Relationship Id="rId3" Type="http://schemas.openxmlformats.org/officeDocument/2006/relationships/oleObject" Target="../embeddings/oleObject32.bin"/><Relationship Id="rId21" Type="http://schemas.openxmlformats.org/officeDocument/2006/relationships/oleObject" Target="../embeddings/oleObject41.bin"/><Relationship Id="rId34" Type="http://schemas.openxmlformats.org/officeDocument/2006/relationships/image" Target="../media/image27.wmf"/><Relationship Id="rId42" Type="http://schemas.openxmlformats.org/officeDocument/2006/relationships/image" Target="../media/image31.wmf"/><Relationship Id="rId7" Type="http://schemas.openxmlformats.org/officeDocument/2006/relationships/oleObject" Target="../embeddings/oleObject34.bin"/><Relationship Id="rId12" Type="http://schemas.openxmlformats.org/officeDocument/2006/relationships/image" Target="../media/image40.wmf"/><Relationship Id="rId17" Type="http://schemas.openxmlformats.org/officeDocument/2006/relationships/oleObject" Target="../embeddings/oleObject39.bin"/><Relationship Id="rId25" Type="http://schemas.openxmlformats.org/officeDocument/2006/relationships/oleObject" Target="../embeddings/oleObject43.bin"/><Relationship Id="rId33" Type="http://schemas.openxmlformats.org/officeDocument/2006/relationships/oleObject" Target="../embeddings/oleObject47.bin"/><Relationship Id="rId38" Type="http://schemas.openxmlformats.org/officeDocument/2006/relationships/image" Target="../media/image29.wmf"/><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45.bin"/><Relationship Id="rId41" Type="http://schemas.openxmlformats.org/officeDocument/2006/relationships/oleObject" Target="../embeddings/oleObject51.bin"/><Relationship Id="rId1" Type="http://schemas.openxmlformats.org/officeDocument/2006/relationships/vmlDrawing" Target="../drawings/vmlDrawing8.vml"/><Relationship Id="rId6" Type="http://schemas.openxmlformats.org/officeDocument/2006/relationships/image" Target="../media/image37.wmf"/><Relationship Id="rId11" Type="http://schemas.openxmlformats.org/officeDocument/2006/relationships/oleObject" Target="../embeddings/oleObject36.bin"/><Relationship Id="rId24" Type="http://schemas.openxmlformats.org/officeDocument/2006/relationships/image" Target="../media/image46.wmf"/><Relationship Id="rId32" Type="http://schemas.openxmlformats.org/officeDocument/2006/relationships/image" Target="../media/image26.wmf"/><Relationship Id="rId37" Type="http://schemas.openxmlformats.org/officeDocument/2006/relationships/oleObject" Target="../embeddings/oleObject49.bin"/><Relationship Id="rId40" Type="http://schemas.openxmlformats.org/officeDocument/2006/relationships/image" Target="../media/image30.wmf"/><Relationship Id="rId5" Type="http://schemas.openxmlformats.org/officeDocument/2006/relationships/oleObject" Target="../embeddings/oleObject33.bin"/><Relationship Id="rId15" Type="http://schemas.openxmlformats.org/officeDocument/2006/relationships/oleObject" Target="../embeddings/oleObject38.bin"/><Relationship Id="rId23" Type="http://schemas.openxmlformats.org/officeDocument/2006/relationships/oleObject" Target="../embeddings/oleObject42.bin"/><Relationship Id="rId28" Type="http://schemas.openxmlformats.org/officeDocument/2006/relationships/image" Target="../media/image48.wmf"/><Relationship Id="rId36" Type="http://schemas.openxmlformats.org/officeDocument/2006/relationships/image" Target="../media/image28.wmf"/><Relationship Id="rId10" Type="http://schemas.openxmlformats.org/officeDocument/2006/relationships/image" Target="../media/image39.wmf"/><Relationship Id="rId19" Type="http://schemas.openxmlformats.org/officeDocument/2006/relationships/oleObject" Target="../embeddings/oleObject40.bin"/><Relationship Id="rId31" Type="http://schemas.openxmlformats.org/officeDocument/2006/relationships/oleObject" Target="../embeddings/oleObject46.bin"/><Relationship Id="rId44" Type="http://schemas.openxmlformats.org/officeDocument/2006/relationships/image" Target="../media/image32.wmf"/><Relationship Id="rId4" Type="http://schemas.openxmlformats.org/officeDocument/2006/relationships/image" Target="../media/image36.wmf"/><Relationship Id="rId9" Type="http://schemas.openxmlformats.org/officeDocument/2006/relationships/oleObject" Target="../embeddings/oleObject35.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44.bin"/><Relationship Id="rId30" Type="http://schemas.openxmlformats.org/officeDocument/2006/relationships/image" Target="../media/image25.wmf"/><Relationship Id="rId35" Type="http://schemas.openxmlformats.org/officeDocument/2006/relationships/oleObject" Target="../embeddings/oleObject48.bin"/><Relationship Id="rId43" Type="http://schemas.openxmlformats.org/officeDocument/2006/relationships/oleObject" Target="../embeddings/oleObject52.bin"/></Relationships>
</file>

<file path=ppt/slides/_rels/slide15.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0.wmf"/><Relationship Id="rId5" Type="http://schemas.openxmlformats.org/officeDocument/2006/relationships/oleObject" Target="../embeddings/oleObject54.bin"/><Relationship Id="rId4" Type="http://schemas.openxmlformats.org/officeDocument/2006/relationships/image" Target="../media/image4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5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4.wmf"/><Relationship Id="rId5" Type="http://schemas.openxmlformats.org/officeDocument/2006/relationships/oleObject" Target="../embeddings/oleObject58.bin"/><Relationship Id="rId4" Type="http://schemas.openxmlformats.org/officeDocument/2006/relationships/image" Target="../media/image5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6.wmf"/><Relationship Id="rId5" Type="http://schemas.openxmlformats.org/officeDocument/2006/relationships/oleObject" Target="../embeddings/oleObject60.bin"/><Relationship Id="rId4" Type="http://schemas.openxmlformats.org/officeDocument/2006/relationships/image" Target="../media/image55.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8.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4.bin"/><Relationship Id="rId14" Type="http://schemas.openxmlformats.org/officeDocument/2006/relationships/image" Target="../media/image62.wmf"/></Relationships>
</file>

<file path=ppt/slides/_rels/slide21.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67.wmf"/><Relationship Id="rId2" Type="http://schemas.openxmlformats.org/officeDocument/2006/relationships/slideLayout" Target="../slideLayouts/slideLayout7.xml"/><Relationship Id="rId16" Type="http://schemas.openxmlformats.org/officeDocument/2006/relationships/image" Target="../media/image69.wmf"/><Relationship Id="rId1" Type="http://schemas.openxmlformats.org/officeDocument/2006/relationships/vmlDrawing" Target="../drawings/vmlDrawing14.vml"/><Relationship Id="rId6" Type="http://schemas.openxmlformats.org/officeDocument/2006/relationships/image" Target="../media/image64.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70.bin"/><Relationship Id="rId14" Type="http://schemas.openxmlformats.org/officeDocument/2006/relationships/image" Target="../media/image6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3.wmf"/><Relationship Id="rId5" Type="http://schemas.openxmlformats.org/officeDocument/2006/relationships/oleObject" Target="../embeddings/oleObject75.bin"/><Relationship Id="rId4" Type="http://schemas.openxmlformats.org/officeDocument/2006/relationships/image" Target="../media/image70.wmf"/></Relationships>
</file>

<file path=ppt/slides/_rels/slide23.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2.wmf"/><Relationship Id="rId5" Type="http://schemas.openxmlformats.org/officeDocument/2006/relationships/oleObject" Target="../embeddings/oleObject77.bin"/><Relationship Id="rId4" Type="http://schemas.openxmlformats.org/officeDocument/2006/relationships/image" Target="../media/image71.wmf"/></Relationships>
</file>

<file path=ppt/slides/_rels/slide24.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84.bin"/><Relationship Id="rId18" Type="http://schemas.openxmlformats.org/officeDocument/2006/relationships/image" Target="../media/image79.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76.wmf"/><Relationship Id="rId17"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image" Target="../media/image78.wmf"/><Relationship Id="rId20" Type="http://schemas.openxmlformats.org/officeDocument/2006/relationships/image" Target="../media/image80.wmf"/><Relationship Id="rId1" Type="http://schemas.openxmlformats.org/officeDocument/2006/relationships/vmlDrawing" Target="../drawings/vmlDrawing17.vml"/><Relationship Id="rId6" Type="http://schemas.openxmlformats.org/officeDocument/2006/relationships/image" Target="../media/image72.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75.wmf"/><Relationship Id="rId19" Type="http://schemas.openxmlformats.org/officeDocument/2006/relationships/oleObject" Target="../embeddings/oleObject87.bin"/><Relationship Id="rId4" Type="http://schemas.openxmlformats.org/officeDocument/2006/relationships/image" Target="../media/image74.wmf"/><Relationship Id="rId9" Type="http://schemas.openxmlformats.org/officeDocument/2006/relationships/oleObject" Target="../embeddings/oleObject82.bin"/><Relationship Id="rId14" Type="http://schemas.openxmlformats.org/officeDocument/2006/relationships/image" Target="../media/image77.wmf"/></Relationships>
</file>

<file path=ppt/slides/_rels/slide25.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93.bin"/><Relationship Id="rId18" Type="http://schemas.openxmlformats.org/officeDocument/2006/relationships/image" Target="../media/image85.wmf"/><Relationship Id="rId26" Type="http://schemas.openxmlformats.org/officeDocument/2006/relationships/image" Target="../media/image89.wmf"/><Relationship Id="rId3" Type="http://schemas.openxmlformats.org/officeDocument/2006/relationships/oleObject" Target="../embeddings/oleObject88.bin"/><Relationship Id="rId21" Type="http://schemas.openxmlformats.org/officeDocument/2006/relationships/oleObject" Target="../embeddings/oleObject97.bin"/><Relationship Id="rId34" Type="http://schemas.openxmlformats.org/officeDocument/2006/relationships/image" Target="../media/image93.wmf"/><Relationship Id="rId7" Type="http://schemas.openxmlformats.org/officeDocument/2006/relationships/oleObject" Target="../embeddings/oleObject90.bin"/><Relationship Id="rId12" Type="http://schemas.openxmlformats.org/officeDocument/2006/relationships/image" Target="../media/image83.wmf"/><Relationship Id="rId17" Type="http://schemas.openxmlformats.org/officeDocument/2006/relationships/oleObject" Target="../embeddings/oleObject95.bin"/><Relationship Id="rId25" Type="http://schemas.openxmlformats.org/officeDocument/2006/relationships/oleObject" Target="../embeddings/oleObject99.bin"/><Relationship Id="rId33" Type="http://schemas.openxmlformats.org/officeDocument/2006/relationships/oleObject" Target="../embeddings/oleObject103.bin"/><Relationship Id="rId38" Type="http://schemas.openxmlformats.org/officeDocument/2006/relationships/image" Target="../media/image95.wmf"/><Relationship Id="rId2" Type="http://schemas.openxmlformats.org/officeDocument/2006/relationships/slideLayout" Target="../slideLayouts/slideLayout7.xml"/><Relationship Id="rId16" Type="http://schemas.openxmlformats.org/officeDocument/2006/relationships/image" Target="../media/image84.wmf"/><Relationship Id="rId20" Type="http://schemas.openxmlformats.org/officeDocument/2006/relationships/image" Target="../media/image86.wmf"/><Relationship Id="rId29" Type="http://schemas.openxmlformats.org/officeDocument/2006/relationships/oleObject" Target="../embeddings/oleObject101.bin"/><Relationship Id="rId1" Type="http://schemas.openxmlformats.org/officeDocument/2006/relationships/vmlDrawing" Target="../drawings/vmlDrawing18.vml"/><Relationship Id="rId6" Type="http://schemas.openxmlformats.org/officeDocument/2006/relationships/image" Target="../media/image73.wmf"/><Relationship Id="rId11" Type="http://schemas.openxmlformats.org/officeDocument/2006/relationships/oleObject" Target="../embeddings/oleObject92.bin"/><Relationship Id="rId24" Type="http://schemas.openxmlformats.org/officeDocument/2006/relationships/image" Target="../media/image88.wmf"/><Relationship Id="rId32" Type="http://schemas.openxmlformats.org/officeDocument/2006/relationships/image" Target="../media/image92.wmf"/><Relationship Id="rId37" Type="http://schemas.openxmlformats.org/officeDocument/2006/relationships/oleObject" Target="../embeddings/oleObject105.bin"/><Relationship Id="rId5" Type="http://schemas.openxmlformats.org/officeDocument/2006/relationships/oleObject" Target="../embeddings/oleObject89.bin"/><Relationship Id="rId15" Type="http://schemas.openxmlformats.org/officeDocument/2006/relationships/oleObject" Target="../embeddings/oleObject94.bin"/><Relationship Id="rId23" Type="http://schemas.openxmlformats.org/officeDocument/2006/relationships/oleObject" Target="../embeddings/oleObject98.bin"/><Relationship Id="rId28" Type="http://schemas.openxmlformats.org/officeDocument/2006/relationships/image" Target="../media/image90.wmf"/><Relationship Id="rId36" Type="http://schemas.openxmlformats.org/officeDocument/2006/relationships/image" Target="../media/image94.wmf"/><Relationship Id="rId10" Type="http://schemas.openxmlformats.org/officeDocument/2006/relationships/image" Target="../media/image82.wmf"/><Relationship Id="rId19" Type="http://schemas.openxmlformats.org/officeDocument/2006/relationships/oleObject" Target="../embeddings/oleObject96.bin"/><Relationship Id="rId31" Type="http://schemas.openxmlformats.org/officeDocument/2006/relationships/oleObject" Target="../embeddings/oleObject102.bin"/><Relationship Id="rId4" Type="http://schemas.openxmlformats.org/officeDocument/2006/relationships/image" Target="../media/image72.wmf"/><Relationship Id="rId9" Type="http://schemas.openxmlformats.org/officeDocument/2006/relationships/oleObject" Target="../embeddings/oleObject91.bin"/><Relationship Id="rId14" Type="http://schemas.openxmlformats.org/officeDocument/2006/relationships/image" Target="../media/image74.wmf"/><Relationship Id="rId22" Type="http://schemas.openxmlformats.org/officeDocument/2006/relationships/image" Target="../media/image87.wmf"/><Relationship Id="rId27" Type="http://schemas.openxmlformats.org/officeDocument/2006/relationships/oleObject" Target="../embeddings/oleObject100.bin"/><Relationship Id="rId30" Type="http://schemas.openxmlformats.org/officeDocument/2006/relationships/image" Target="../media/image91.wmf"/><Relationship Id="rId35" Type="http://schemas.openxmlformats.org/officeDocument/2006/relationships/oleObject" Target="../embeddings/oleObject104.bin"/></Relationships>
</file>

<file path=ppt/slides/_rels/slide26.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00.e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7.e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99.emf"/><Relationship Id="rId4" Type="http://schemas.openxmlformats.org/officeDocument/2006/relationships/image" Target="../media/image96.emf"/><Relationship Id="rId9" Type="http://schemas.openxmlformats.org/officeDocument/2006/relationships/oleObject" Target="../embeddings/oleObject109.bin"/></Relationships>
</file>

<file path=ppt/slides/_rels/slide27.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16.bin"/><Relationship Id="rId18" Type="http://schemas.openxmlformats.org/officeDocument/2006/relationships/image" Target="../media/image108.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05.wmf"/><Relationship Id="rId17"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107.wmf"/><Relationship Id="rId20" Type="http://schemas.openxmlformats.org/officeDocument/2006/relationships/image" Target="../media/image109.wmf"/><Relationship Id="rId1" Type="http://schemas.openxmlformats.org/officeDocument/2006/relationships/vmlDrawing" Target="../drawings/vmlDrawing20.vml"/><Relationship Id="rId6" Type="http://schemas.openxmlformats.org/officeDocument/2006/relationships/image" Target="../media/image102.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04.wmf"/><Relationship Id="rId19" Type="http://schemas.openxmlformats.org/officeDocument/2006/relationships/oleObject" Target="../embeddings/oleObject119.bin"/><Relationship Id="rId4" Type="http://schemas.openxmlformats.org/officeDocument/2006/relationships/image" Target="../media/image101.wmf"/><Relationship Id="rId9" Type="http://schemas.openxmlformats.org/officeDocument/2006/relationships/oleObject" Target="../embeddings/oleObject114.bin"/><Relationship Id="rId14" Type="http://schemas.openxmlformats.org/officeDocument/2006/relationships/image" Target="../media/image106.wmf"/></Relationships>
</file>

<file path=ppt/slides/_rels/slide28.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25.bin"/><Relationship Id="rId18" Type="http://schemas.openxmlformats.org/officeDocument/2006/relationships/image" Target="../media/image117.wmf"/><Relationship Id="rId26" Type="http://schemas.openxmlformats.org/officeDocument/2006/relationships/image" Target="../media/image121.emf"/><Relationship Id="rId39" Type="http://schemas.openxmlformats.org/officeDocument/2006/relationships/oleObject" Target="../embeddings/oleObject138.bin"/><Relationship Id="rId3" Type="http://schemas.openxmlformats.org/officeDocument/2006/relationships/oleObject" Target="../embeddings/oleObject120.bin"/><Relationship Id="rId21" Type="http://schemas.openxmlformats.org/officeDocument/2006/relationships/oleObject" Target="../embeddings/oleObject129.bin"/><Relationship Id="rId34" Type="http://schemas.openxmlformats.org/officeDocument/2006/relationships/image" Target="../media/image125.wmf"/><Relationship Id="rId42" Type="http://schemas.openxmlformats.org/officeDocument/2006/relationships/image" Target="../media/image129.wmf"/><Relationship Id="rId7" Type="http://schemas.openxmlformats.org/officeDocument/2006/relationships/oleObject" Target="../embeddings/oleObject122.bin"/><Relationship Id="rId12" Type="http://schemas.openxmlformats.org/officeDocument/2006/relationships/image" Target="../media/image114.wmf"/><Relationship Id="rId17" Type="http://schemas.openxmlformats.org/officeDocument/2006/relationships/oleObject" Target="../embeddings/oleObject127.bin"/><Relationship Id="rId25" Type="http://schemas.openxmlformats.org/officeDocument/2006/relationships/oleObject" Target="../embeddings/oleObject131.bin"/><Relationship Id="rId33" Type="http://schemas.openxmlformats.org/officeDocument/2006/relationships/oleObject" Target="../embeddings/oleObject135.bin"/><Relationship Id="rId38" Type="http://schemas.openxmlformats.org/officeDocument/2006/relationships/image" Target="../media/image127.wmf"/><Relationship Id="rId2" Type="http://schemas.openxmlformats.org/officeDocument/2006/relationships/slideLayout" Target="../slideLayouts/slideLayout7.xml"/><Relationship Id="rId16" Type="http://schemas.openxmlformats.org/officeDocument/2006/relationships/image" Target="../media/image116.emf"/><Relationship Id="rId20" Type="http://schemas.openxmlformats.org/officeDocument/2006/relationships/image" Target="../media/image118.emf"/><Relationship Id="rId29" Type="http://schemas.openxmlformats.org/officeDocument/2006/relationships/oleObject" Target="../embeddings/oleObject133.bin"/><Relationship Id="rId41" Type="http://schemas.openxmlformats.org/officeDocument/2006/relationships/oleObject" Target="../embeddings/oleObject139.bin"/><Relationship Id="rId1" Type="http://schemas.openxmlformats.org/officeDocument/2006/relationships/vmlDrawing" Target="../drawings/vmlDrawing21.vml"/><Relationship Id="rId6" Type="http://schemas.openxmlformats.org/officeDocument/2006/relationships/image" Target="../media/image111.emf"/><Relationship Id="rId11" Type="http://schemas.openxmlformats.org/officeDocument/2006/relationships/oleObject" Target="../embeddings/oleObject124.bin"/><Relationship Id="rId24" Type="http://schemas.openxmlformats.org/officeDocument/2006/relationships/image" Target="../media/image120.wmf"/><Relationship Id="rId32" Type="http://schemas.openxmlformats.org/officeDocument/2006/relationships/image" Target="../media/image124.wmf"/><Relationship Id="rId37" Type="http://schemas.openxmlformats.org/officeDocument/2006/relationships/oleObject" Target="../embeddings/oleObject137.bin"/><Relationship Id="rId40" Type="http://schemas.openxmlformats.org/officeDocument/2006/relationships/image" Target="../media/image128.wmf"/><Relationship Id="rId5" Type="http://schemas.openxmlformats.org/officeDocument/2006/relationships/oleObject" Target="../embeddings/oleObject121.bin"/><Relationship Id="rId15" Type="http://schemas.openxmlformats.org/officeDocument/2006/relationships/oleObject" Target="../embeddings/oleObject126.bin"/><Relationship Id="rId23" Type="http://schemas.openxmlformats.org/officeDocument/2006/relationships/oleObject" Target="../embeddings/oleObject130.bin"/><Relationship Id="rId28" Type="http://schemas.openxmlformats.org/officeDocument/2006/relationships/image" Target="../media/image122.wmf"/><Relationship Id="rId36" Type="http://schemas.openxmlformats.org/officeDocument/2006/relationships/image" Target="../media/image126.wmf"/><Relationship Id="rId10" Type="http://schemas.openxmlformats.org/officeDocument/2006/relationships/image" Target="../media/image113.wmf"/><Relationship Id="rId19" Type="http://schemas.openxmlformats.org/officeDocument/2006/relationships/oleObject" Target="../embeddings/oleObject128.bin"/><Relationship Id="rId31" Type="http://schemas.openxmlformats.org/officeDocument/2006/relationships/oleObject" Target="../embeddings/oleObject134.bin"/><Relationship Id="rId44" Type="http://schemas.openxmlformats.org/officeDocument/2006/relationships/image" Target="../media/image130.wmf"/><Relationship Id="rId4" Type="http://schemas.openxmlformats.org/officeDocument/2006/relationships/image" Target="../media/image110.wmf"/><Relationship Id="rId9" Type="http://schemas.openxmlformats.org/officeDocument/2006/relationships/oleObject" Target="../embeddings/oleObject123.bin"/><Relationship Id="rId14" Type="http://schemas.openxmlformats.org/officeDocument/2006/relationships/image" Target="../media/image115.wmf"/><Relationship Id="rId22" Type="http://schemas.openxmlformats.org/officeDocument/2006/relationships/image" Target="../media/image119.wmf"/><Relationship Id="rId27" Type="http://schemas.openxmlformats.org/officeDocument/2006/relationships/oleObject" Target="../embeddings/oleObject132.bin"/><Relationship Id="rId30" Type="http://schemas.openxmlformats.org/officeDocument/2006/relationships/image" Target="../media/image123.wmf"/><Relationship Id="rId35" Type="http://schemas.openxmlformats.org/officeDocument/2006/relationships/oleObject" Target="../embeddings/oleObject136.bin"/><Relationship Id="rId43" Type="http://schemas.openxmlformats.org/officeDocument/2006/relationships/oleObject" Target="../embeddings/oleObject140.bin"/></Relationships>
</file>

<file path=ppt/slides/_rels/slide29.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35.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32.w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44.bin"/><Relationship Id="rId14" Type="http://schemas.openxmlformats.org/officeDocument/2006/relationships/image" Target="../media/image13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38.emf"/><Relationship Id="rId5" Type="http://schemas.openxmlformats.org/officeDocument/2006/relationships/oleObject" Target="../embeddings/oleObject148.bin"/><Relationship Id="rId4" Type="http://schemas.openxmlformats.org/officeDocument/2006/relationships/image" Target="../media/image137.emf"/></Relationships>
</file>

<file path=ppt/slides/_rels/slide31.xml.rels><?xml version="1.0" encoding="UTF-8" standalone="yes"?>
<Relationships xmlns="http://schemas.openxmlformats.org/package/2006/relationships"><Relationship Id="rId8" Type="http://schemas.openxmlformats.org/officeDocument/2006/relationships/image" Target="../media/image142.emf"/><Relationship Id="rId13" Type="http://schemas.openxmlformats.org/officeDocument/2006/relationships/oleObject" Target="../embeddings/oleObject155.bin"/><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44.emf"/><Relationship Id="rId2" Type="http://schemas.openxmlformats.org/officeDocument/2006/relationships/slideLayout" Target="../slideLayouts/slideLayout7.xml"/><Relationship Id="rId16" Type="http://schemas.openxmlformats.org/officeDocument/2006/relationships/image" Target="../media/image146.wmf"/><Relationship Id="rId1" Type="http://schemas.openxmlformats.org/officeDocument/2006/relationships/vmlDrawing" Target="../drawings/vmlDrawing24.vml"/><Relationship Id="rId6" Type="http://schemas.openxmlformats.org/officeDocument/2006/relationships/image" Target="../media/image141.emf"/><Relationship Id="rId11" Type="http://schemas.openxmlformats.org/officeDocument/2006/relationships/oleObject" Target="../embeddings/oleObject154.bin"/><Relationship Id="rId5" Type="http://schemas.openxmlformats.org/officeDocument/2006/relationships/oleObject" Target="../embeddings/oleObject151.bin"/><Relationship Id="rId15" Type="http://schemas.openxmlformats.org/officeDocument/2006/relationships/oleObject" Target="../embeddings/oleObject156.bin"/><Relationship Id="rId10" Type="http://schemas.openxmlformats.org/officeDocument/2006/relationships/image" Target="../media/image143.emf"/><Relationship Id="rId4" Type="http://schemas.openxmlformats.org/officeDocument/2006/relationships/image" Target="../media/image140.emf"/><Relationship Id="rId9" Type="http://schemas.openxmlformats.org/officeDocument/2006/relationships/oleObject" Target="../embeddings/oleObject153.bin"/><Relationship Id="rId14" Type="http://schemas.openxmlformats.org/officeDocument/2006/relationships/image" Target="../media/image145.emf"/></Relationships>
</file>

<file path=ppt/slides/_rels/slide32.xml.rels><?xml version="1.0" encoding="UTF-8" standalone="yes"?>
<Relationships xmlns="http://schemas.openxmlformats.org/package/2006/relationships"><Relationship Id="rId8" Type="http://schemas.openxmlformats.org/officeDocument/2006/relationships/image" Target="../media/image149.emf"/><Relationship Id="rId13" Type="http://schemas.openxmlformats.org/officeDocument/2006/relationships/oleObject" Target="../embeddings/oleObject162.bin"/><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51.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48.e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50.emf"/><Relationship Id="rId4" Type="http://schemas.openxmlformats.org/officeDocument/2006/relationships/image" Target="../media/image147.emf"/><Relationship Id="rId9" Type="http://schemas.openxmlformats.org/officeDocument/2006/relationships/oleObject" Target="../embeddings/oleObject160.bin"/><Relationship Id="rId14" Type="http://schemas.openxmlformats.org/officeDocument/2006/relationships/image" Target="../media/image152.emf"/></Relationships>
</file>

<file path=ppt/slides/_rels/slide33.xml.rels><?xml version="1.0" encoding="UTF-8" standalone="yes"?>
<Relationships xmlns="http://schemas.openxmlformats.org/package/2006/relationships"><Relationship Id="rId8" Type="http://schemas.openxmlformats.org/officeDocument/2006/relationships/image" Target="../media/image155.e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57.e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54.emf"/><Relationship Id="rId11" Type="http://schemas.openxmlformats.org/officeDocument/2006/relationships/oleObject" Target="../embeddings/oleObject167.bin"/><Relationship Id="rId5" Type="http://schemas.openxmlformats.org/officeDocument/2006/relationships/oleObject" Target="../embeddings/oleObject164.bin"/><Relationship Id="rId10" Type="http://schemas.openxmlformats.org/officeDocument/2006/relationships/image" Target="../media/image156.emf"/><Relationship Id="rId4" Type="http://schemas.openxmlformats.org/officeDocument/2006/relationships/image" Target="../media/image153.emf"/><Relationship Id="rId9" Type="http://schemas.openxmlformats.org/officeDocument/2006/relationships/oleObject" Target="../embeddings/oleObject166.bin"/></Relationships>
</file>

<file path=ppt/slides/_rels/slide34.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61.emf"/><Relationship Id="rId13" Type="http://schemas.openxmlformats.org/officeDocument/2006/relationships/oleObject" Target="../embeddings/oleObject173.bin"/><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63.emf"/><Relationship Id="rId2" Type="http://schemas.openxmlformats.org/officeDocument/2006/relationships/slideLayout" Target="../slideLayouts/slideLayout7.xml"/><Relationship Id="rId16" Type="http://schemas.openxmlformats.org/officeDocument/2006/relationships/image" Target="../media/image165.emf"/><Relationship Id="rId1" Type="http://schemas.openxmlformats.org/officeDocument/2006/relationships/vmlDrawing" Target="../drawings/vmlDrawing27.vml"/><Relationship Id="rId6" Type="http://schemas.openxmlformats.org/officeDocument/2006/relationships/image" Target="../media/image160.emf"/><Relationship Id="rId11" Type="http://schemas.openxmlformats.org/officeDocument/2006/relationships/oleObject" Target="../embeddings/oleObject172.bin"/><Relationship Id="rId5" Type="http://schemas.openxmlformats.org/officeDocument/2006/relationships/oleObject" Target="../embeddings/oleObject169.bin"/><Relationship Id="rId15" Type="http://schemas.openxmlformats.org/officeDocument/2006/relationships/oleObject" Target="../embeddings/oleObject174.bin"/><Relationship Id="rId10" Type="http://schemas.openxmlformats.org/officeDocument/2006/relationships/image" Target="../media/image162.emf"/><Relationship Id="rId4" Type="http://schemas.openxmlformats.org/officeDocument/2006/relationships/image" Target="../media/image159.emf"/><Relationship Id="rId9" Type="http://schemas.openxmlformats.org/officeDocument/2006/relationships/oleObject" Target="../embeddings/oleObject171.bin"/><Relationship Id="rId14" Type="http://schemas.openxmlformats.org/officeDocument/2006/relationships/image" Target="../media/image164.emf"/></Relationships>
</file>

<file path=ppt/slides/_rels/slide38.xml.rels><?xml version="1.0" encoding="UTF-8" standalone="yes"?>
<Relationships xmlns="http://schemas.openxmlformats.org/package/2006/relationships"><Relationship Id="rId8" Type="http://schemas.openxmlformats.org/officeDocument/2006/relationships/image" Target="../media/image168.emf"/><Relationship Id="rId13" Type="http://schemas.openxmlformats.org/officeDocument/2006/relationships/oleObject" Target="../embeddings/oleObject180.bin"/><Relationship Id="rId18" Type="http://schemas.openxmlformats.org/officeDocument/2006/relationships/image" Target="../media/image173.emf"/><Relationship Id="rId26" Type="http://schemas.openxmlformats.org/officeDocument/2006/relationships/image" Target="../media/image177.emf"/><Relationship Id="rId3" Type="http://schemas.openxmlformats.org/officeDocument/2006/relationships/oleObject" Target="../embeddings/oleObject175.bin"/><Relationship Id="rId21" Type="http://schemas.openxmlformats.org/officeDocument/2006/relationships/oleObject" Target="../embeddings/oleObject184.bin"/><Relationship Id="rId7" Type="http://schemas.openxmlformats.org/officeDocument/2006/relationships/oleObject" Target="../embeddings/oleObject177.bin"/><Relationship Id="rId12" Type="http://schemas.openxmlformats.org/officeDocument/2006/relationships/image" Target="../media/image170.emf"/><Relationship Id="rId17" Type="http://schemas.openxmlformats.org/officeDocument/2006/relationships/oleObject" Target="../embeddings/oleObject182.bin"/><Relationship Id="rId25" Type="http://schemas.openxmlformats.org/officeDocument/2006/relationships/oleObject" Target="../embeddings/oleObject186.bin"/><Relationship Id="rId2" Type="http://schemas.openxmlformats.org/officeDocument/2006/relationships/slideLayout" Target="../slideLayouts/slideLayout7.xml"/><Relationship Id="rId16" Type="http://schemas.openxmlformats.org/officeDocument/2006/relationships/image" Target="../media/image172.emf"/><Relationship Id="rId20" Type="http://schemas.openxmlformats.org/officeDocument/2006/relationships/image" Target="../media/image174.emf"/><Relationship Id="rId1" Type="http://schemas.openxmlformats.org/officeDocument/2006/relationships/vmlDrawing" Target="../drawings/vmlDrawing28.vml"/><Relationship Id="rId6" Type="http://schemas.openxmlformats.org/officeDocument/2006/relationships/image" Target="../media/image167.emf"/><Relationship Id="rId11" Type="http://schemas.openxmlformats.org/officeDocument/2006/relationships/oleObject" Target="../embeddings/oleObject179.bin"/><Relationship Id="rId24" Type="http://schemas.openxmlformats.org/officeDocument/2006/relationships/image" Target="../media/image176.emf"/><Relationship Id="rId5" Type="http://schemas.openxmlformats.org/officeDocument/2006/relationships/oleObject" Target="../embeddings/oleObject176.bin"/><Relationship Id="rId15" Type="http://schemas.openxmlformats.org/officeDocument/2006/relationships/oleObject" Target="../embeddings/oleObject181.bin"/><Relationship Id="rId23" Type="http://schemas.openxmlformats.org/officeDocument/2006/relationships/oleObject" Target="../embeddings/oleObject185.bin"/><Relationship Id="rId10" Type="http://schemas.openxmlformats.org/officeDocument/2006/relationships/image" Target="../media/image169.emf"/><Relationship Id="rId19" Type="http://schemas.openxmlformats.org/officeDocument/2006/relationships/oleObject" Target="../embeddings/oleObject183.bin"/><Relationship Id="rId4" Type="http://schemas.openxmlformats.org/officeDocument/2006/relationships/image" Target="../media/image166.emf"/><Relationship Id="rId9" Type="http://schemas.openxmlformats.org/officeDocument/2006/relationships/oleObject" Target="../embeddings/oleObject178.bin"/><Relationship Id="rId14" Type="http://schemas.openxmlformats.org/officeDocument/2006/relationships/image" Target="../media/image171.emf"/><Relationship Id="rId22" Type="http://schemas.openxmlformats.org/officeDocument/2006/relationships/image" Target="../media/image17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90.bin"/><Relationship Id="rId13" Type="http://schemas.openxmlformats.org/officeDocument/2006/relationships/oleObject" Target="../embeddings/oleObject193.bin"/><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79.wmf"/><Relationship Id="rId11" Type="http://schemas.openxmlformats.org/officeDocument/2006/relationships/oleObject" Target="../embeddings/oleObject191.bin"/><Relationship Id="rId5" Type="http://schemas.openxmlformats.org/officeDocument/2006/relationships/oleObject" Target="../embeddings/oleObject188.bin"/><Relationship Id="rId10" Type="http://schemas.openxmlformats.org/officeDocument/2006/relationships/image" Target="../media/image182.png"/><Relationship Id="rId4" Type="http://schemas.openxmlformats.org/officeDocument/2006/relationships/image" Target="../media/image178.wmf"/><Relationship Id="rId9" Type="http://schemas.openxmlformats.org/officeDocument/2006/relationships/image" Target="../media/image180.wmf"/><Relationship Id="rId14" Type="http://schemas.openxmlformats.org/officeDocument/2006/relationships/image" Target="../media/image181.wmf"/></Relationships>
</file>

<file path=ppt/slides/_rels/slide45.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183.png"/><Relationship Id="rId1" Type="http://schemas.openxmlformats.org/officeDocument/2006/relationships/slideLayout" Target="../slideLayouts/slideLayout7.xml"/><Relationship Id="rId5" Type="http://schemas.openxmlformats.org/officeDocument/2006/relationships/image" Target="../media/image186.png"/><Relationship Id="rId4" Type="http://schemas.openxmlformats.org/officeDocument/2006/relationships/image" Target="../media/image185.png"/></Relationships>
</file>

<file path=ppt/slides/_rels/slide46.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199.bin"/><Relationship Id="rId18" Type="http://schemas.openxmlformats.org/officeDocument/2006/relationships/image" Target="../media/image107.wmf"/><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191.wmf"/><Relationship Id="rId17" Type="http://schemas.openxmlformats.org/officeDocument/2006/relationships/oleObject" Target="../embeddings/oleObject201.bin"/><Relationship Id="rId2" Type="http://schemas.openxmlformats.org/officeDocument/2006/relationships/slideLayout" Target="../slideLayouts/slideLayout7.xml"/><Relationship Id="rId16" Type="http://schemas.openxmlformats.org/officeDocument/2006/relationships/image" Target="../media/image193.wmf"/><Relationship Id="rId20" Type="http://schemas.openxmlformats.org/officeDocument/2006/relationships/image" Target="../media/image194.wmf"/><Relationship Id="rId1" Type="http://schemas.openxmlformats.org/officeDocument/2006/relationships/vmlDrawing" Target="../drawings/vmlDrawing30.vml"/><Relationship Id="rId6" Type="http://schemas.openxmlformats.org/officeDocument/2006/relationships/image" Target="../media/image188.wmf"/><Relationship Id="rId11" Type="http://schemas.openxmlformats.org/officeDocument/2006/relationships/oleObject" Target="../embeddings/oleObject198.bin"/><Relationship Id="rId5" Type="http://schemas.openxmlformats.org/officeDocument/2006/relationships/oleObject" Target="../embeddings/oleObject195.bin"/><Relationship Id="rId15" Type="http://schemas.openxmlformats.org/officeDocument/2006/relationships/oleObject" Target="../embeddings/oleObject200.bin"/><Relationship Id="rId10" Type="http://schemas.openxmlformats.org/officeDocument/2006/relationships/image" Target="../media/image190.wmf"/><Relationship Id="rId19" Type="http://schemas.openxmlformats.org/officeDocument/2006/relationships/oleObject" Target="../embeddings/oleObject202.bin"/><Relationship Id="rId4" Type="http://schemas.openxmlformats.org/officeDocument/2006/relationships/image" Target="../media/image187.wmf"/><Relationship Id="rId9" Type="http://schemas.openxmlformats.org/officeDocument/2006/relationships/oleObject" Target="../embeddings/oleObject197.bin"/><Relationship Id="rId14" Type="http://schemas.openxmlformats.org/officeDocument/2006/relationships/image" Target="../media/image192.wmf"/></Relationships>
</file>

<file path=ppt/slides/_rels/slide47.xml.rels><?xml version="1.0" encoding="UTF-8" standalone="yes"?>
<Relationships xmlns="http://schemas.openxmlformats.org/package/2006/relationships"><Relationship Id="rId8" Type="http://schemas.openxmlformats.org/officeDocument/2006/relationships/image" Target="../media/image197.wmf"/><Relationship Id="rId13" Type="http://schemas.openxmlformats.org/officeDocument/2006/relationships/oleObject" Target="../embeddings/oleObject208.bin"/><Relationship Id="rId18" Type="http://schemas.openxmlformats.org/officeDocument/2006/relationships/oleObject" Target="../embeddings/oleObject212.bin"/><Relationship Id="rId26" Type="http://schemas.openxmlformats.org/officeDocument/2006/relationships/image" Target="../media/image194.wmf"/><Relationship Id="rId3" Type="http://schemas.openxmlformats.org/officeDocument/2006/relationships/oleObject" Target="../embeddings/oleObject203.bin"/><Relationship Id="rId21" Type="http://schemas.openxmlformats.org/officeDocument/2006/relationships/oleObject" Target="../embeddings/oleObject214.bin"/><Relationship Id="rId34" Type="http://schemas.openxmlformats.org/officeDocument/2006/relationships/oleObject" Target="../embeddings/oleObject222.bin"/><Relationship Id="rId7" Type="http://schemas.openxmlformats.org/officeDocument/2006/relationships/oleObject" Target="../embeddings/oleObject205.bin"/><Relationship Id="rId12" Type="http://schemas.openxmlformats.org/officeDocument/2006/relationships/image" Target="../media/image199.wmf"/><Relationship Id="rId17" Type="http://schemas.openxmlformats.org/officeDocument/2006/relationships/oleObject" Target="../embeddings/oleObject211.bin"/><Relationship Id="rId25" Type="http://schemas.openxmlformats.org/officeDocument/2006/relationships/oleObject" Target="../embeddings/oleObject216.bin"/><Relationship Id="rId33" Type="http://schemas.openxmlformats.org/officeDocument/2006/relationships/oleObject" Target="../embeddings/oleObject221.bin"/><Relationship Id="rId2" Type="http://schemas.openxmlformats.org/officeDocument/2006/relationships/slideLayout" Target="../slideLayouts/slideLayout7.xml"/><Relationship Id="rId16" Type="http://schemas.openxmlformats.org/officeDocument/2006/relationships/image" Target="../media/image200.wmf"/><Relationship Id="rId20" Type="http://schemas.openxmlformats.org/officeDocument/2006/relationships/oleObject" Target="../embeddings/oleObject213.bin"/><Relationship Id="rId29" Type="http://schemas.openxmlformats.org/officeDocument/2006/relationships/oleObject" Target="../embeddings/oleObject218.bin"/><Relationship Id="rId1" Type="http://schemas.openxmlformats.org/officeDocument/2006/relationships/vmlDrawing" Target="../drawings/vmlDrawing31.vml"/><Relationship Id="rId6" Type="http://schemas.openxmlformats.org/officeDocument/2006/relationships/image" Target="../media/image196.wmf"/><Relationship Id="rId11" Type="http://schemas.openxmlformats.org/officeDocument/2006/relationships/oleObject" Target="../embeddings/oleObject207.bin"/><Relationship Id="rId24" Type="http://schemas.openxmlformats.org/officeDocument/2006/relationships/image" Target="../media/image193.wmf"/><Relationship Id="rId32" Type="http://schemas.openxmlformats.org/officeDocument/2006/relationships/image" Target="../media/image204.wmf"/><Relationship Id="rId5" Type="http://schemas.openxmlformats.org/officeDocument/2006/relationships/oleObject" Target="../embeddings/oleObject204.bin"/><Relationship Id="rId15" Type="http://schemas.openxmlformats.org/officeDocument/2006/relationships/oleObject" Target="../embeddings/oleObject210.bin"/><Relationship Id="rId23" Type="http://schemas.openxmlformats.org/officeDocument/2006/relationships/oleObject" Target="../embeddings/oleObject215.bin"/><Relationship Id="rId28" Type="http://schemas.openxmlformats.org/officeDocument/2006/relationships/image" Target="../media/image203.wmf"/><Relationship Id="rId10" Type="http://schemas.openxmlformats.org/officeDocument/2006/relationships/image" Target="../media/image198.wmf"/><Relationship Id="rId19" Type="http://schemas.openxmlformats.org/officeDocument/2006/relationships/image" Target="../media/image201.wmf"/><Relationship Id="rId31" Type="http://schemas.openxmlformats.org/officeDocument/2006/relationships/oleObject" Target="../embeddings/oleObject220.bin"/><Relationship Id="rId4" Type="http://schemas.openxmlformats.org/officeDocument/2006/relationships/image" Target="../media/image195.wmf"/><Relationship Id="rId9" Type="http://schemas.openxmlformats.org/officeDocument/2006/relationships/oleObject" Target="../embeddings/oleObject206.bin"/><Relationship Id="rId14" Type="http://schemas.openxmlformats.org/officeDocument/2006/relationships/oleObject" Target="../embeddings/oleObject209.bin"/><Relationship Id="rId22" Type="http://schemas.openxmlformats.org/officeDocument/2006/relationships/image" Target="../media/image202.wmf"/><Relationship Id="rId27" Type="http://schemas.openxmlformats.org/officeDocument/2006/relationships/oleObject" Target="../embeddings/oleObject217.bin"/><Relationship Id="rId30" Type="http://schemas.openxmlformats.org/officeDocument/2006/relationships/oleObject" Target="../embeddings/oleObject219.bin"/></Relationships>
</file>

<file path=ppt/slides/_rels/slide48.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oleObject" Target="../embeddings/oleObject228.bin"/><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210.wmf"/><Relationship Id="rId2" Type="http://schemas.openxmlformats.org/officeDocument/2006/relationships/slideLayout" Target="../slideLayouts/slideLayout7.xml"/><Relationship Id="rId16" Type="http://schemas.openxmlformats.org/officeDocument/2006/relationships/image" Target="../media/image212.wmf"/><Relationship Id="rId1" Type="http://schemas.openxmlformats.org/officeDocument/2006/relationships/vmlDrawing" Target="../drawings/vmlDrawing32.vml"/><Relationship Id="rId6" Type="http://schemas.openxmlformats.org/officeDocument/2006/relationships/image" Target="../media/image207.wmf"/><Relationship Id="rId11" Type="http://schemas.openxmlformats.org/officeDocument/2006/relationships/oleObject" Target="../embeddings/oleObject227.bin"/><Relationship Id="rId5" Type="http://schemas.openxmlformats.org/officeDocument/2006/relationships/oleObject" Target="../embeddings/oleObject224.bin"/><Relationship Id="rId15" Type="http://schemas.openxmlformats.org/officeDocument/2006/relationships/oleObject" Target="../embeddings/oleObject229.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226.bin"/><Relationship Id="rId14" Type="http://schemas.openxmlformats.org/officeDocument/2006/relationships/image" Target="../media/image21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14.wmf"/><Relationship Id="rId5" Type="http://schemas.openxmlformats.org/officeDocument/2006/relationships/oleObject" Target="../embeddings/oleObject231.bin"/><Relationship Id="rId4" Type="http://schemas.openxmlformats.org/officeDocument/2006/relationships/image" Target="../media/image213.wmf"/></Relationships>
</file>

<file path=ppt/slides/_rels/slide51.x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oleObject" Target="../embeddings/oleObject237.bin"/><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219.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16.wmf"/><Relationship Id="rId11" Type="http://schemas.openxmlformats.org/officeDocument/2006/relationships/oleObject" Target="../embeddings/oleObject236.bin"/><Relationship Id="rId5" Type="http://schemas.openxmlformats.org/officeDocument/2006/relationships/oleObject" Target="../embeddings/oleObject233.bin"/><Relationship Id="rId10" Type="http://schemas.openxmlformats.org/officeDocument/2006/relationships/image" Target="../media/image218.wmf"/><Relationship Id="rId4" Type="http://schemas.openxmlformats.org/officeDocument/2006/relationships/image" Target="../media/image215.wmf"/><Relationship Id="rId9" Type="http://schemas.openxmlformats.org/officeDocument/2006/relationships/oleObject" Target="../embeddings/oleObject235.bin"/><Relationship Id="rId14" Type="http://schemas.openxmlformats.org/officeDocument/2006/relationships/image" Target="../media/image22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221.wmf"/></Relationships>
</file>

<file path=ppt/slides/_rels/slide54.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png"/><Relationship Id="rId1" Type="http://schemas.openxmlformats.org/officeDocument/2006/relationships/slideLayout" Target="../slideLayouts/slideLayout7.xml"/><Relationship Id="rId4" Type="http://schemas.openxmlformats.org/officeDocument/2006/relationships/image" Target="../media/image2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oleObject" Target="../embeddings/oleObject244.bin"/><Relationship Id="rId18" Type="http://schemas.openxmlformats.org/officeDocument/2006/relationships/image" Target="../media/image232.wmf"/><Relationship Id="rId26" Type="http://schemas.openxmlformats.org/officeDocument/2006/relationships/image" Target="../media/image236.emf"/><Relationship Id="rId3" Type="http://schemas.openxmlformats.org/officeDocument/2006/relationships/oleObject" Target="../embeddings/oleObject239.bin"/><Relationship Id="rId21" Type="http://schemas.openxmlformats.org/officeDocument/2006/relationships/oleObject" Target="../embeddings/oleObject248.bin"/><Relationship Id="rId7" Type="http://schemas.openxmlformats.org/officeDocument/2006/relationships/oleObject" Target="../embeddings/oleObject241.bin"/><Relationship Id="rId12" Type="http://schemas.openxmlformats.org/officeDocument/2006/relationships/image" Target="../media/image229.wmf"/><Relationship Id="rId17" Type="http://schemas.openxmlformats.org/officeDocument/2006/relationships/oleObject" Target="../embeddings/oleObject246.bin"/><Relationship Id="rId25" Type="http://schemas.openxmlformats.org/officeDocument/2006/relationships/oleObject" Target="../embeddings/oleObject250.bin"/><Relationship Id="rId2" Type="http://schemas.openxmlformats.org/officeDocument/2006/relationships/slideLayout" Target="../slideLayouts/slideLayout7.xml"/><Relationship Id="rId16" Type="http://schemas.openxmlformats.org/officeDocument/2006/relationships/image" Target="../media/image231.wmf"/><Relationship Id="rId20" Type="http://schemas.openxmlformats.org/officeDocument/2006/relationships/image" Target="../media/image233.emf"/><Relationship Id="rId1" Type="http://schemas.openxmlformats.org/officeDocument/2006/relationships/vmlDrawing" Target="../drawings/vmlDrawing36.vml"/><Relationship Id="rId6" Type="http://schemas.openxmlformats.org/officeDocument/2006/relationships/image" Target="../media/image226.wmf"/><Relationship Id="rId11" Type="http://schemas.openxmlformats.org/officeDocument/2006/relationships/oleObject" Target="../embeddings/oleObject243.bin"/><Relationship Id="rId24" Type="http://schemas.openxmlformats.org/officeDocument/2006/relationships/image" Target="../media/image235.emf"/><Relationship Id="rId5" Type="http://schemas.openxmlformats.org/officeDocument/2006/relationships/oleObject" Target="../embeddings/oleObject240.bin"/><Relationship Id="rId15" Type="http://schemas.openxmlformats.org/officeDocument/2006/relationships/oleObject" Target="../embeddings/oleObject245.bin"/><Relationship Id="rId23" Type="http://schemas.openxmlformats.org/officeDocument/2006/relationships/oleObject" Target="../embeddings/oleObject249.bin"/><Relationship Id="rId28" Type="http://schemas.openxmlformats.org/officeDocument/2006/relationships/image" Target="../media/image237.wmf"/><Relationship Id="rId10" Type="http://schemas.openxmlformats.org/officeDocument/2006/relationships/image" Target="../media/image228.wmf"/><Relationship Id="rId19" Type="http://schemas.openxmlformats.org/officeDocument/2006/relationships/oleObject" Target="../embeddings/oleObject247.bin"/><Relationship Id="rId4" Type="http://schemas.openxmlformats.org/officeDocument/2006/relationships/image" Target="../media/image225.wmf"/><Relationship Id="rId9" Type="http://schemas.openxmlformats.org/officeDocument/2006/relationships/oleObject" Target="../embeddings/oleObject242.bin"/><Relationship Id="rId14" Type="http://schemas.openxmlformats.org/officeDocument/2006/relationships/image" Target="../media/image230.wmf"/><Relationship Id="rId22" Type="http://schemas.openxmlformats.org/officeDocument/2006/relationships/image" Target="../media/image234.emf"/><Relationship Id="rId27" Type="http://schemas.openxmlformats.org/officeDocument/2006/relationships/oleObject" Target="../embeddings/oleObject251.bin"/></Relationships>
</file>

<file path=ppt/slides/_rels/slide57.xml.rels><?xml version="1.0" encoding="UTF-8" standalone="yes"?>
<Relationships xmlns="http://schemas.openxmlformats.org/package/2006/relationships"><Relationship Id="rId8" Type="http://schemas.openxmlformats.org/officeDocument/2006/relationships/image" Target="../media/image240.wmf"/><Relationship Id="rId13" Type="http://schemas.openxmlformats.org/officeDocument/2006/relationships/oleObject" Target="../embeddings/oleObject257.bin"/><Relationship Id="rId18" Type="http://schemas.openxmlformats.org/officeDocument/2006/relationships/image" Target="../media/image178.wmf"/><Relationship Id="rId3" Type="http://schemas.openxmlformats.org/officeDocument/2006/relationships/oleObject" Target="../embeddings/oleObject252.bin"/><Relationship Id="rId21" Type="http://schemas.openxmlformats.org/officeDocument/2006/relationships/oleObject" Target="../embeddings/oleObject261.bin"/><Relationship Id="rId7" Type="http://schemas.openxmlformats.org/officeDocument/2006/relationships/oleObject" Target="../embeddings/oleObject254.bin"/><Relationship Id="rId12" Type="http://schemas.openxmlformats.org/officeDocument/2006/relationships/image" Target="../media/image242.wmf"/><Relationship Id="rId17" Type="http://schemas.openxmlformats.org/officeDocument/2006/relationships/oleObject" Target="../embeddings/oleObject259.bin"/><Relationship Id="rId2" Type="http://schemas.openxmlformats.org/officeDocument/2006/relationships/slideLayout" Target="../slideLayouts/slideLayout7.xml"/><Relationship Id="rId16" Type="http://schemas.openxmlformats.org/officeDocument/2006/relationships/image" Target="../media/image244.wmf"/><Relationship Id="rId20" Type="http://schemas.openxmlformats.org/officeDocument/2006/relationships/image" Target="../media/image245.wmf"/><Relationship Id="rId1" Type="http://schemas.openxmlformats.org/officeDocument/2006/relationships/vmlDrawing" Target="../drawings/vmlDrawing37.vml"/><Relationship Id="rId6" Type="http://schemas.openxmlformats.org/officeDocument/2006/relationships/image" Target="../media/image239.wmf"/><Relationship Id="rId11" Type="http://schemas.openxmlformats.org/officeDocument/2006/relationships/oleObject" Target="../embeddings/oleObject256.bin"/><Relationship Id="rId24" Type="http://schemas.openxmlformats.org/officeDocument/2006/relationships/image" Target="../media/image247.wmf"/><Relationship Id="rId5" Type="http://schemas.openxmlformats.org/officeDocument/2006/relationships/oleObject" Target="../embeddings/oleObject253.bin"/><Relationship Id="rId15" Type="http://schemas.openxmlformats.org/officeDocument/2006/relationships/oleObject" Target="../embeddings/oleObject258.bin"/><Relationship Id="rId23" Type="http://schemas.openxmlformats.org/officeDocument/2006/relationships/oleObject" Target="../embeddings/oleObject262.bin"/><Relationship Id="rId10" Type="http://schemas.openxmlformats.org/officeDocument/2006/relationships/image" Target="../media/image241.wmf"/><Relationship Id="rId19" Type="http://schemas.openxmlformats.org/officeDocument/2006/relationships/oleObject" Target="../embeddings/oleObject260.bin"/><Relationship Id="rId4" Type="http://schemas.openxmlformats.org/officeDocument/2006/relationships/image" Target="../media/image238.wmf"/><Relationship Id="rId9" Type="http://schemas.openxmlformats.org/officeDocument/2006/relationships/oleObject" Target="../embeddings/oleObject255.bin"/><Relationship Id="rId14" Type="http://schemas.openxmlformats.org/officeDocument/2006/relationships/image" Target="../media/image243.wmf"/><Relationship Id="rId22" Type="http://schemas.openxmlformats.org/officeDocument/2006/relationships/image" Target="../media/image246.wmf"/></Relationships>
</file>

<file path=ppt/slides/_rels/slide58.x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oleObject" Target="../embeddings/oleObject268.bin"/><Relationship Id="rId18" Type="http://schemas.openxmlformats.org/officeDocument/2006/relationships/image" Target="../media/image245.wmf"/><Relationship Id="rId26" Type="http://schemas.openxmlformats.org/officeDocument/2006/relationships/image" Target="../media/image227.wmf"/><Relationship Id="rId3" Type="http://schemas.openxmlformats.org/officeDocument/2006/relationships/oleObject" Target="../embeddings/oleObject263.bin"/><Relationship Id="rId21" Type="http://schemas.openxmlformats.org/officeDocument/2006/relationships/oleObject" Target="../embeddings/oleObject272.bin"/><Relationship Id="rId7" Type="http://schemas.openxmlformats.org/officeDocument/2006/relationships/oleObject" Target="../embeddings/oleObject265.bin"/><Relationship Id="rId12" Type="http://schemas.openxmlformats.org/officeDocument/2006/relationships/image" Target="../media/image251.wmf"/><Relationship Id="rId17" Type="http://schemas.openxmlformats.org/officeDocument/2006/relationships/oleObject" Target="../embeddings/oleObject270.bin"/><Relationship Id="rId25" Type="http://schemas.openxmlformats.org/officeDocument/2006/relationships/oleObject" Target="../embeddings/oleObject274.bin"/><Relationship Id="rId2" Type="http://schemas.openxmlformats.org/officeDocument/2006/relationships/slideLayout" Target="../slideLayouts/slideLayout7.xml"/><Relationship Id="rId16" Type="http://schemas.openxmlformats.org/officeDocument/2006/relationships/image" Target="../media/image252.wmf"/><Relationship Id="rId20" Type="http://schemas.openxmlformats.org/officeDocument/2006/relationships/image" Target="../media/image246.wmf"/><Relationship Id="rId29" Type="http://schemas.openxmlformats.org/officeDocument/2006/relationships/oleObject" Target="../embeddings/oleObject276.bin"/><Relationship Id="rId1" Type="http://schemas.openxmlformats.org/officeDocument/2006/relationships/vmlDrawing" Target="../drawings/vmlDrawing38.vml"/><Relationship Id="rId6" Type="http://schemas.openxmlformats.org/officeDocument/2006/relationships/image" Target="../media/image248.wmf"/><Relationship Id="rId11" Type="http://schemas.openxmlformats.org/officeDocument/2006/relationships/oleObject" Target="../embeddings/oleObject267.bin"/><Relationship Id="rId24" Type="http://schemas.openxmlformats.org/officeDocument/2006/relationships/image" Target="../media/image226.wmf"/><Relationship Id="rId5" Type="http://schemas.openxmlformats.org/officeDocument/2006/relationships/oleObject" Target="../embeddings/oleObject264.bin"/><Relationship Id="rId15" Type="http://schemas.openxmlformats.org/officeDocument/2006/relationships/oleObject" Target="../embeddings/oleObject269.bin"/><Relationship Id="rId23" Type="http://schemas.openxmlformats.org/officeDocument/2006/relationships/oleObject" Target="../embeddings/oleObject273.bin"/><Relationship Id="rId28" Type="http://schemas.openxmlformats.org/officeDocument/2006/relationships/image" Target="../media/image253.wmf"/><Relationship Id="rId10" Type="http://schemas.openxmlformats.org/officeDocument/2006/relationships/image" Target="../media/image250.wmf"/><Relationship Id="rId19" Type="http://schemas.openxmlformats.org/officeDocument/2006/relationships/oleObject" Target="../embeddings/oleObject271.bin"/><Relationship Id="rId4" Type="http://schemas.openxmlformats.org/officeDocument/2006/relationships/image" Target="../media/image178.wmf"/><Relationship Id="rId9" Type="http://schemas.openxmlformats.org/officeDocument/2006/relationships/oleObject" Target="../embeddings/oleObject266.bin"/><Relationship Id="rId14" Type="http://schemas.openxmlformats.org/officeDocument/2006/relationships/image" Target="../media/image225.wmf"/><Relationship Id="rId22" Type="http://schemas.openxmlformats.org/officeDocument/2006/relationships/image" Target="../media/image247.wmf"/><Relationship Id="rId27" Type="http://schemas.openxmlformats.org/officeDocument/2006/relationships/oleObject" Target="../embeddings/oleObject275.bin"/><Relationship Id="rId30" Type="http://schemas.openxmlformats.org/officeDocument/2006/relationships/image" Target="../media/image254.wmf"/></Relationships>
</file>

<file path=ppt/slides/_rels/slide59.x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oleObject" Target="../embeddings/oleObject282.bin"/><Relationship Id="rId18" Type="http://schemas.openxmlformats.org/officeDocument/2006/relationships/image" Target="../media/image260.emf"/><Relationship Id="rId3" Type="http://schemas.openxmlformats.org/officeDocument/2006/relationships/oleObject" Target="../embeddings/oleObject277.bin"/><Relationship Id="rId21" Type="http://schemas.openxmlformats.org/officeDocument/2006/relationships/oleObject" Target="../embeddings/oleObject286.bin"/><Relationship Id="rId7" Type="http://schemas.openxmlformats.org/officeDocument/2006/relationships/oleObject" Target="../embeddings/oleObject279.bin"/><Relationship Id="rId12" Type="http://schemas.openxmlformats.org/officeDocument/2006/relationships/image" Target="../media/image257.wmf"/><Relationship Id="rId17" Type="http://schemas.openxmlformats.org/officeDocument/2006/relationships/oleObject" Target="../embeddings/oleObject284.bin"/><Relationship Id="rId2" Type="http://schemas.openxmlformats.org/officeDocument/2006/relationships/slideLayout" Target="../slideLayouts/slideLayout7.xml"/><Relationship Id="rId16" Type="http://schemas.openxmlformats.org/officeDocument/2006/relationships/image" Target="../media/image259.emf"/><Relationship Id="rId20" Type="http://schemas.openxmlformats.org/officeDocument/2006/relationships/image" Target="../media/image261.emf"/><Relationship Id="rId1" Type="http://schemas.openxmlformats.org/officeDocument/2006/relationships/vmlDrawing" Target="../drawings/vmlDrawing39.vml"/><Relationship Id="rId6" Type="http://schemas.openxmlformats.org/officeDocument/2006/relationships/image" Target="../media/image130.wmf"/><Relationship Id="rId11" Type="http://schemas.openxmlformats.org/officeDocument/2006/relationships/oleObject" Target="../embeddings/oleObject281.bin"/><Relationship Id="rId5" Type="http://schemas.openxmlformats.org/officeDocument/2006/relationships/oleObject" Target="../embeddings/oleObject278.bin"/><Relationship Id="rId15" Type="http://schemas.openxmlformats.org/officeDocument/2006/relationships/oleObject" Target="../embeddings/oleObject283.bin"/><Relationship Id="rId10" Type="http://schemas.openxmlformats.org/officeDocument/2006/relationships/image" Target="../media/image256.wmf"/><Relationship Id="rId19" Type="http://schemas.openxmlformats.org/officeDocument/2006/relationships/oleObject" Target="../embeddings/oleObject285.bin"/><Relationship Id="rId4" Type="http://schemas.openxmlformats.org/officeDocument/2006/relationships/image" Target="../media/image129.wmf"/><Relationship Id="rId9" Type="http://schemas.openxmlformats.org/officeDocument/2006/relationships/oleObject" Target="../embeddings/oleObject280.bin"/><Relationship Id="rId14" Type="http://schemas.openxmlformats.org/officeDocument/2006/relationships/image" Target="../media/image258.emf"/><Relationship Id="rId22" Type="http://schemas.openxmlformats.org/officeDocument/2006/relationships/image" Target="../media/image26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8" Type="http://schemas.openxmlformats.org/officeDocument/2006/relationships/image" Target="../media/image265.wmf"/><Relationship Id="rId13" Type="http://schemas.openxmlformats.org/officeDocument/2006/relationships/oleObject" Target="../embeddings/oleObject292.bin"/><Relationship Id="rId18" Type="http://schemas.openxmlformats.org/officeDocument/2006/relationships/image" Target="../media/image270.wmf"/><Relationship Id="rId3" Type="http://schemas.openxmlformats.org/officeDocument/2006/relationships/oleObject" Target="../embeddings/oleObject287.bin"/><Relationship Id="rId21" Type="http://schemas.openxmlformats.org/officeDocument/2006/relationships/oleObject" Target="../embeddings/oleObject296.bin"/><Relationship Id="rId7" Type="http://schemas.openxmlformats.org/officeDocument/2006/relationships/oleObject" Target="../embeddings/oleObject289.bin"/><Relationship Id="rId12" Type="http://schemas.openxmlformats.org/officeDocument/2006/relationships/image" Target="../media/image267.wmf"/><Relationship Id="rId17" Type="http://schemas.openxmlformats.org/officeDocument/2006/relationships/oleObject" Target="../embeddings/oleObject294.bin"/><Relationship Id="rId2" Type="http://schemas.openxmlformats.org/officeDocument/2006/relationships/slideLayout" Target="../slideLayouts/slideLayout7.xml"/><Relationship Id="rId16" Type="http://schemas.openxmlformats.org/officeDocument/2006/relationships/image" Target="../media/image269.wmf"/><Relationship Id="rId20" Type="http://schemas.openxmlformats.org/officeDocument/2006/relationships/image" Target="../media/image271.wmf"/><Relationship Id="rId1" Type="http://schemas.openxmlformats.org/officeDocument/2006/relationships/vmlDrawing" Target="../drawings/vmlDrawing40.vml"/><Relationship Id="rId6" Type="http://schemas.openxmlformats.org/officeDocument/2006/relationships/image" Target="../media/image264.wmf"/><Relationship Id="rId11" Type="http://schemas.openxmlformats.org/officeDocument/2006/relationships/oleObject" Target="../embeddings/oleObject291.bin"/><Relationship Id="rId24" Type="http://schemas.openxmlformats.org/officeDocument/2006/relationships/image" Target="../media/image273.wmf"/><Relationship Id="rId5" Type="http://schemas.openxmlformats.org/officeDocument/2006/relationships/oleObject" Target="../embeddings/oleObject288.bin"/><Relationship Id="rId15" Type="http://schemas.openxmlformats.org/officeDocument/2006/relationships/oleObject" Target="../embeddings/oleObject293.bin"/><Relationship Id="rId23" Type="http://schemas.openxmlformats.org/officeDocument/2006/relationships/oleObject" Target="../embeddings/oleObject297.bin"/><Relationship Id="rId10" Type="http://schemas.openxmlformats.org/officeDocument/2006/relationships/image" Target="../media/image266.wmf"/><Relationship Id="rId19" Type="http://schemas.openxmlformats.org/officeDocument/2006/relationships/oleObject" Target="../embeddings/oleObject295.bin"/><Relationship Id="rId4" Type="http://schemas.openxmlformats.org/officeDocument/2006/relationships/image" Target="../media/image263.wmf"/><Relationship Id="rId9" Type="http://schemas.openxmlformats.org/officeDocument/2006/relationships/oleObject" Target="../embeddings/oleObject290.bin"/><Relationship Id="rId14" Type="http://schemas.openxmlformats.org/officeDocument/2006/relationships/image" Target="../media/image268.wmf"/><Relationship Id="rId22" Type="http://schemas.openxmlformats.org/officeDocument/2006/relationships/image" Target="../media/image272.wmf"/></Relationships>
</file>

<file path=ppt/slides/_rels/slide61.xml.rels><?xml version="1.0" encoding="UTF-8" standalone="yes"?>
<Relationships xmlns="http://schemas.openxmlformats.org/package/2006/relationships"><Relationship Id="rId8" Type="http://schemas.openxmlformats.org/officeDocument/2006/relationships/image" Target="../media/image276.wmf"/><Relationship Id="rId13" Type="http://schemas.openxmlformats.org/officeDocument/2006/relationships/oleObject" Target="../embeddings/oleObject303.bin"/><Relationship Id="rId18" Type="http://schemas.openxmlformats.org/officeDocument/2006/relationships/image" Target="../media/image281.emf"/><Relationship Id="rId26" Type="http://schemas.openxmlformats.org/officeDocument/2006/relationships/image" Target="../media/image285.wmf"/><Relationship Id="rId3" Type="http://schemas.openxmlformats.org/officeDocument/2006/relationships/oleObject" Target="../embeddings/oleObject298.bin"/><Relationship Id="rId21" Type="http://schemas.openxmlformats.org/officeDocument/2006/relationships/oleObject" Target="../embeddings/oleObject307.bin"/><Relationship Id="rId7" Type="http://schemas.openxmlformats.org/officeDocument/2006/relationships/oleObject" Target="../embeddings/oleObject300.bin"/><Relationship Id="rId12" Type="http://schemas.openxmlformats.org/officeDocument/2006/relationships/image" Target="../media/image278.wmf"/><Relationship Id="rId17" Type="http://schemas.openxmlformats.org/officeDocument/2006/relationships/oleObject" Target="../embeddings/oleObject305.bin"/><Relationship Id="rId25" Type="http://schemas.openxmlformats.org/officeDocument/2006/relationships/oleObject" Target="../embeddings/oleObject309.bin"/><Relationship Id="rId2" Type="http://schemas.openxmlformats.org/officeDocument/2006/relationships/slideLayout" Target="../slideLayouts/slideLayout7.xml"/><Relationship Id="rId16" Type="http://schemas.openxmlformats.org/officeDocument/2006/relationships/image" Target="../media/image280.emf"/><Relationship Id="rId20" Type="http://schemas.openxmlformats.org/officeDocument/2006/relationships/image" Target="../media/image282.emf"/><Relationship Id="rId1" Type="http://schemas.openxmlformats.org/officeDocument/2006/relationships/vmlDrawing" Target="../drawings/vmlDrawing41.vml"/><Relationship Id="rId6" Type="http://schemas.openxmlformats.org/officeDocument/2006/relationships/image" Target="../media/image275.wmf"/><Relationship Id="rId11" Type="http://schemas.openxmlformats.org/officeDocument/2006/relationships/oleObject" Target="../embeddings/oleObject302.bin"/><Relationship Id="rId24" Type="http://schemas.openxmlformats.org/officeDocument/2006/relationships/image" Target="../media/image284.wmf"/><Relationship Id="rId5" Type="http://schemas.openxmlformats.org/officeDocument/2006/relationships/oleObject" Target="../embeddings/oleObject299.bin"/><Relationship Id="rId15" Type="http://schemas.openxmlformats.org/officeDocument/2006/relationships/oleObject" Target="../embeddings/oleObject304.bin"/><Relationship Id="rId23" Type="http://schemas.openxmlformats.org/officeDocument/2006/relationships/oleObject" Target="../embeddings/oleObject308.bin"/><Relationship Id="rId10" Type="http://schemas.openxmlformats.org/officeDocument/2006/relationships/image" Target="../media/image277.wmf"/><Relationship Id="rId19" Type="http://schemas.openxmlformats.org/officeDocument/2006/relationships/oleObject" Target="../embeddings/oleObject306.bin"/><Relationship Id="rId4" Type="http://schemas.openxmlformats.org/officeDocument/2006/relationships/image" Target="../media/image274.wmf"/><Relationship Id="rId9" Type="http://schemas.openxmlformats.org/officeDocument/2006/relationships/oleObject" Target="../embeddings/oleObject301.bin"/><Relationship Id="rId14" Type="http://schemas.openxmlformats.org/officeDocument/2006/relationships/image" Target="../media/image279.wmf"/><Relationship Id="rId22" Type="http://schemas.openxmlformats.org/officeDocument/2006/relationships/image" Target="../media/image283.emf"/></Relationships>
</file>

<file path=ppt/slides/_rels/slide62.xml.rels><?xml version="1.0" encoding="UTF-8" standalone="yes"?>
<Relationships xmlns="http://schemas.openxmlformats.org/package/2006/relationships"><Relationship Id="rId8" Type="http://schemas.openxmlformats.org/officeDocument/2006/relationships/image" Target="../media/image288.emf"/><Relationship Id="rId13" Type="http://schemas.openxmlformats.org/officeDocument/2006/relationships/oleObject" Target="../embeddings/oleObject315.bin"/><Relationship Id="rId18" Type="http://schemas.openxmlformats.org/officeDocument/2006/relationships/image" Target="../media/image293.wmf"/><Relationship Id="rId3" Type="http://schemas.openxmlformats.org/officeDocument/2006/relationships/oleObject" Target="../embeddings/oleObject310.bin"/><Relationship Id="rId21" Type="http://schemas.openxmlformats.org/officeDocument/2006/relationships/oleObject" Target="../embeddings/oleObject319.bin"/><Relationship Id="rId7" Type="http://schemas.openxmlformats.org/officeDocument/2006/relationships/oleObject" Target="../embeddings/oleObject312.bin"/><Relationship Id="rId12" Type="http://schemas.openxmlformats.org/officeDocument/2006/relationships/image" Target="../media/image290.emf"/><Relationship Id="rId17" Type="http://schemas.openxmlformats.org/officeDocument/2006/relationships/oleObject" Target="../embeddings/oleObject317.bin"/><Relationship Id="rId2" Type="http://schemas.openxmlformats.org/officeDocument/2006/relationships/slideLayout" Target="../slideLayouts/slideLayout7.xml"/><Relationship Id="rId16" Type="http://schemas.openxmlformats.org/officeDocument/2006/relationships/image" Target="../media/image292.emf"/><Relationship Id="rId20" Type="http://schemas.openxmlformats.org/officeDocument/2006/relationships/image" Target="../media/image294.wmf"/><Relationship Id="rId1" Type="http://schemas.openxmlformats.org/officeDocument/2006/relationships/vmlDrawing" Target="../drawings/vmlDrawing42.vml"/><Relationship Id="rId6" Type="http://schemas.openxmlformats.org/officeDocument/2006/relationships/image" Target="../media/image287.emf"/><Relationship Id="rId11" Type="http://schemas.openxmlformats.org/officeDocument/2006/relationships/oleObject" Target="../embeddings/oleObject314.bin"/><Relationship Id="rId24" Type="http://schemas.openxmlformats.org/officeDocument/2006/relationships/image" Target="../media/image296.wmf"/><Relationship Id="rId5" Type="http://schemas.openxmlformats.org/officeDocument/2006/relationships/oleObject" Target="../embeddings/oleObject311.bin"/><Relationship Id="rId15" Type="http://schemas.openxmlformats.org/officeDocument/2006/relationships/oleObject" Target="../embeddings/oleObject316.bin"/><Relationship Id="rId23" Type="http://schemas.openxmlformats.org/officeDocument/2006/relationships/oleObject" Target="../embeddings/oleObject320.bin"/><Relationship Id="rId10" Type="http://schemas.openxmlformats.org/officeDocument/2006/relationships/image" Target="../media/image289.emf"/><Relationship Id="rId19" Type="http://schemas.openxmlformats.org/officeDocument/2006/relationships/oleObject" Target="../embeddings/oleObject318.bin"/><Relationship Id="rId4" Type="http://schemas.openxmlformats.org/officeDocument/2006/relationships/image" Target="../media/image286.wmf"/><Relationship Id="rId9" Type="http://schemas.openxmlformats.org/officeDocument/2006/relationships/oleObject" Target="../embeddings/oleObject313.bin"/><Relationship Id="rId14" Type="http://schemas.openxmlformats.org/officeDocument/2006/relationships/image" Target="../media/image291.emf"/><Relationship Id="rId22" Type="http://schemas.openxmlformats.org/officeDocument/2006/relationships/image" Target="../media/image295.wmf"/></Relationships>
</file>

<file path=ppt/slides/_rels/slide63.xml.rels><?xml version="1.0" encoding="UTF-8" standalone="yes"?>
<Relationships xmlns="http://schemas.openxmlformats.org/package/2006/relationships"><Relationship Id="rId8" Type="http://schemas.openxmlformats.org/officeDocument/2006/relationships/image" Target="../media/image299.wmf"/><Relationship Id="rId13" Type="http://schemas.openxmlformats.org/officeDocument/2006/relationships/image" Target="../media/image301.emf"/><Relationship Id="rId18" Type="http://schemas.openxmlformats.org/officeDocument/2006/relationships/oleObject" Target="../embeddings/oleObject330.bin"/><Relationship Id="rId3" Type="http://schemas.openxmlformats.org/officeDocument/2006/relationships/oleObject" Target="../embeddings/oleObject321.bin"/><Relationship Id="rId7" Type="http://schemas.openxmlformats.org/officeDocument/2006/relationships/oleObject" Target="../embeddings/oleObject323.bin"/><Relationship Id="rId12" Type="http://schemas.openxmlformats.org/officeDocument/2006/relationships/oleObject" Target="../embeddings/oleObject326.bin"/><Relationship Id="rId17" Type="http://schemas.openxmlformats.org/officeDocument/2006/relationships/oleObject" Target="../embeddings/oleObject329.bin"/><Relationship Id="rId2" Type="http://schemas.openxmlformats.org/officeDocument/2006/relationships/slideLayout" Target="../slideLayouts/slideLayout7.xml"/><Relationship Id="rId16" Type="http://schemas.openxmlformats.org/officeDocument/2006/relationships/oleObject" Target="../embeddings/oleObject328.bin"/><Relationship Id="rId1" Type="http://schemas.openxmlformats.org/officeDocument/2006/relationships/vmlDrawing" Target="../drawings/vmlDrawing43.vml"/><Relationship Id="rId6" Type="http://schemas.openxmlformats.org/officeDocument/2006/relationships/image" Target="../media/image298.emf"/><Relationship Id="rId11" Type="http://schemas.openxmlformats.org/officeDocument/2006/relationships/oleObject" Target="../embeddings/oleObject325.bin"/><Relationship Id="rId5" Type="http://schemas.openxmlformats.org/officeDocument/2006/relationships/oleObject" Target="../embeddings/oleObject322.bin"/><Relationship Id="rId15" Type="http://schemas.openxmlformats.org/officeDocument/2006/relationships/image" Target="../media/image302.emf"/><Relationship Id="rId10" Type="http://schemas.openxmlformats.org/officeDocument/2006/relationships/image" Target="../media/image300.wmf"/><Relationship Id="rId4" Type="http://schemas.openxmlformats.org/officeDocument/2006/relationships/image" Target="../media/image297.emf"/><Relationship Id="rId9" Type="http://schemas.openxmlformats.org/officeDocument/2006/relationships/oleObject" Target="../embeddings/oleObject324.bin"/><Relationship Id="rId14" Type="http://schemas.openxmlformats.org/officeDocument/2006/relationships/oleObject" Target="../embeddings/oleObject327.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303.wmf"/><Relationship Id="rId13" Type="http://schemas.openxmlformats.org/officeDocument/2006/relationships/oleObject" Target="../embeddings/oleObject336.bin"/><Relationship Id="rId18" Type="http://schemas.openxmlformats.org/officeDocument/2006/relationships/image" Target="../media/image307.wmf"/><Relationship Id="rId26" Type="http://schemas.openxmlformats.org/officeDocument/2006/relationships/image" Target="../media/image243.wmf"/><Relationship Id="rId3" Type="http://schemas.openxmlformats.org/officeDocument/2006/relationships/oleObject" Target="../embeddings/oleObject331.bin"/><Relationship Id="rId21" Type="http://schemas.openxmlformats.org/officeDocument/2006/relationships/oleObject" Target="../embeddings/oleObject340.bin"/><Relationship Id="rId34" Type="http://schemas.openxmlformats.org/officeDocument/2006/relationships/oleObject" Target="../embeddings/oleObject347.bin"/><Relationship Id="rId7" Type="http://schemas.openxmlformats.org/officeDocument/2006/relationships/oleObject" Target="../embeddings/oleObject333.bin"/><Relationship Id="rId12" Type="http://schemas.openxmlformats.org/officeDocument/2006/relationships/image" Target="../media/image240.wmf"/><Relationship Id="rId17" Type="http://schemas.openxmlformats.org/officeDocument/2006/relationships/oleObject" Target="../embeddings/oleObject338.bin"/><Relationship Id="rId25" Type="http://schemas.openxmlformats.org/officeDocument/2006/relationships/oleObject" Target="../embeddings/oleObject342.bin"/><Relationship Id="rId33" Type="http://schemas.openxmlformats.org/officeDocument/2006/relationships/oleObject" Target="../embeddings/oleObject346.bin"/><Relationship Id="rId2" Type="http://schemas.openxmlformats.org/officeDocument/2006/relationships/slideLayout" Target="../slideLayouts/slideLayout7.xml"/><Relationship Id="rId16" Type="http://schemas.openxmlformats.org/officeDocument/2006/relationships/image" Target="../media/image306.emf"/><Relationship Id="rId20" Type="http://schemas.openxmlformats.org/officeDocument/2006/relationships/image" Target="../media/image242.wmf"/><Relationship Id="rId29" Type="http://schemas.openxmlformats.org/officeDocument/2006/relationships/oleObject" Target="../embeddings/oleObject344.bin"/><Relationship Id="rId1" Type="http://schemas.openxmlformats.org/officeDocument/2006/relationships/vmlDrawing" Target="../drawings/vmlDrawing44.vml"/><Relationship Id="rId6" Type="http://schemas.openxmlformats.org/officeDocument/2006/relationships/image" Target="../media/image232.wmf"/><Relationship Id="rId11" Type="http://schemas.openxmlformats.org/officeDocument/2006/relationships/oleObject" Target="../embeddings/oleObject335.bin"/><Relationship Id="rId24" Type="http://schemas.openxmlformats.org/officeDocument/2006/relationships/image" Target="../media/image309.emf"/><Relationship Id="rId32" Type="http://schemas.openxmlformats.org/officeDocument/2006/relationships/image" Target="../media/image311.wmf"/><Relationship Id="rId37" Type="http://schemas.openxmlformats.org/officeDocument/2006/relationships/image" Target="../media/image313.wmf"/><Relationship Id="rId5" Type="http://schemas.openxmlformats.org/officeDocument/2006/relationships/oleObject" Target="../embeddings/oleObject332.bin"/><Relationship Id="rId15" Type="http://schemas.openxmlformats.org/officeDocument/2006/relationships/oleObject" Target="../embeddings/oleObject337.bin"/><Relationship Id="rId23" Type="http://schemas.openxmlformats.org/officeDocument/2006/relationships/oleObject" Target="../embeddings/oleObject341.bin"/><Relationship Id="rId28" Type="http://schemas.openxmlformats.org/officeDocument/2006/relationships/image" Target="../media/image244.wmf"/><Relationship Id="rId36" Type="http://schemas.openxmlformats.org/officeDocument/2006/relationships/oleObject" Target="../embeddings/oleObject348.bin"/><Relationship Id="rId10" Type="http://schemas.openxmlformats.org/officeDocument/2006/relationships/image" Target="../media/image304.wmf"/><Relationship Id="rId19" Type="http://schemas.openxmlformats.org/officeDocument/2006/relationships/oleObject" Target="../embeddings/oleObject339.bin"/><Relationship Id="rId31" Type="http://schemas.openxmlformats.org/officeDocument/2006/relationships/oleObject" Target="../embeddings/oleObject345.bin"/><Relationship Id="rId4" Type="http://schemas.openxmlformats.org/officeDocument/2006/relationships/image" Target="../media/image231.wmf"/><Relationship Id="rId9" Type="http://schemas.openxmlformats.org/officeDocument/2006/relationships/oleObject" Target="../embeddings/oleObject334.bin"/><Relationship Id="rId14" Type="http://schemas.openxmlformats.org/officeDocument/2006/relationships/image" Target="../media/image305.emf"/><Relationship Id="rId22" Type="http://schemas.openxmlformats.org/officeDocument/2006/relationships/image" Target="../media/image308.emf"/><Relationship Id="rId27" Type="http://schemas.openxmlformats.org/officeDocument/2006/relationships/oleObject" Target="../embeddings/oleObject343.bin"/><Relationship Id="rId30" Type="http://schemas.openxmlformats.org/officeDocument/2006/relationships/image" Target="../media/image310.wmf"/><Relationship Id="rId35" Type="http://schemas.openxmlformats.org/officeDocument/2006/relationships/image" Target="../media/image312.wmf"/></Relationships>
</file>

<file path=ppt/slides/_rels/slide6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45.vml"/><Relationship Id="rId5" Type="http://schemas.openxmlformats.org/officeDocument/2006/relationships/image" Target="../media/image314.emf"/><Relationship Id="rId4" Type="http://schemas.openxmlformats.org/officeDocument/2006/relationships/oleObject" Target="../embeddings/oleObject349.bin"/></Relationships>
</file>

<file path=ppt/slides/_rels/slide68.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316.e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351.bin"/><Relationship Id="rId5" Type="http://schemas.openxmlformats.org/officeDocument/2006/relationships/image" Target="../media/image315.emf"/><Relationship Id="rId4" Type="http://schemas.openxmlformats.org/officeDocument/2006/relationships/oleObject" Target="../embeddings/oleObject350.bin"/></Relationships>
</file>

<file path=ppt/slides/_rels/slide69.xml.rels><?xml version="1.0" encoding="UTF-8" standalone="yes"?>
<Relationships xmlns="http://schemas.openxmlformats.org/package/2006/relationships"><Relationship Id="rId8" Type="http://schemas.openxmlformats.org/officeDocument/2006/relationships/image" Target="../media/image319.emf"/><Relationship Id="rId13" Type="http://schemas.openxmlformats.org/officeDocument/2006/relationships/oleObject" Target="../embeddings/oleObject357.bin"/><Relationship Id="rId18" Type="http://schemas.openxmlformats.org/officeDocument/2006/relationships/image" Target="../media/image324.emf"/><Relationship Id="rId3" Type="http://schemas.openxmlformats.org/officeDocument/2006/relationships/oleObject" Target="../embeddings/oleObject352.bin"/><Relationship Id="rId7" Type="http://schemas.openxmlformats.org/officeDocument/2006/relationships/oleObject" Target="../embeddings/oleObject354.bin"/><Relationship Id="rId12" Type="http://schemas.openxmlformats.org/officeDocument/2006/relationships/image" Target="../media/image321.emf"/><Relationship Id="rId17" Type="http://schemas.openxmlformats.org/officeDocument/2006/relationships/oleObject" Target="../embeddings/oleObject359.bin"/><Relationship Id="rId2" Type="http://schemas.openxmlformats.org/officeDocument/2006/relationships/slideLayout" Target="../slideLayouts/slideLayout7.xml"/><Relationship Id="rId16" Type="http://schemas.openxmlformats.org/officeDocument/2006/relationships/image" Target="../media/image323.emf"/><Relationship Id="rId20" Type="http://schemas.openxmlformats.org/officeDocument/2006/relationships/image" Target="../media/image325.emf"/><Relationship Id="rId1" Type="http://schemas.openxmlformats.org/officeDocument/2006/relationships/vmlDrawing" Target="../drawings/vmlDrawing47.vml"/><Relationship Id="rId6" Type="http://schemas.openxmlformats.org/officeDocument/2006/relationships/image" Target="../media/image318.emf"/><Relationship Id="rId11" Type="http://schemas.openxmlformats.org/officeDocument/2006/relationships/oleObject" Target="../embeddings/oleObject356.bin"/><Relationship Id="rId5" Type="http://schemas.openxmlformats.org/officeDocument/2006/relationships/oleObject" Target="../embeddings/oleObject353.bin"/><Relationship Id="rId15" Type="http://schemas.openxmlformats.org/officeDocument/2006/relationships/oleObject" Target="../embeddings/oleObject358.bin"/><Relationship Id="rId10" Type="http://schemas.openxmlformats.org/officeDocument/2006/relationships/image" Target="../media/image320.emf"/><Relationship Id="rId19" Type="http://schemas.openxmlformats.org/officeDocument/2006/relationships/oleObject" Target="../embeddings/oleObject360.bin"/><Relationship Id="rId4" Type="http://schemas.openxmlformats.org/officeDocument/2006/relationships/image" Target="../media/image317.emf"/><Relationship Id="rId9" Type="http://schemas.openxmlformats.org/officeDocument/2006/relationships/oleObject" Target="../embeddings/oleObject355.bin"/><Relationship Id="rId14" Type="http://schemas.openxmlformats.org/officeDocument/2006/relationships/image" Target="../media/image322.e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328.emf"/><Relationship Id="rId13" Type="http://schemas.openxmlformats.org/officeDocument/2006/relationships/oleObject" Target="../embeddings/oleObject366.bin"/><Relationship Id="rId18" Type="http://schemas.openxmlformats.org/officeDocument/2006/relationships/image" Target="../media/image333.emf"/><Relationship Id="rId3" Type="http://schemas.openxmlformats.org/officeDocument/2006/relationships/oleObject" Target="../embeddings/oleObject361.bin"/><Relationship Id="rId7" Type="http://schemas.openxmlformats.org/officeDocument/2006/relationships/oleObject" Target="../embeddings/oleObject363.bin"/><Relationship Id="rId12" Type="http://schemas.openxmlformats.org/officeDocument/2006/relationships/image" Target="../media/image330.emf"/><Relationship Id="rId17" Type="http://schemas.openxmlformats.org/officeDocument/2006/relationships/oleObject" Target="../embeddings/oleObject368.bin"/><Relationship Id="rId2" Type="http://schemas.openxmlformats.org/officeDocument/2006/relationships/slideLayout" Target="../slideLayouts/slideLayout7.xml"/><Relationship Id="rId16" Type="http://schemas.openxmlformats.org/officeDocument/2006/relationships/image" Target="../media/image332.emf"/><Relationship Id="rId1" Type="http://schemas.openxmlformats.org/officeDocument/2006/relationships/vmlDrawing" Target="../drawings/vmlDrawing48.vml"/><Relationship Id="rId6" Type="http://schemas.openxmlformats.org/officeDocument/2006/relationships/image" Target="../media/image327.emf"/><Relationship Id="rId11" Type="http://schemas.openxmlformats.org/officeDocument/2006/relationships/oleObject" Target="../embeddings/oleObject365.bin"/><Relationship Id="rId5" Type="http://schemas.openxmlformats.org/officeDocument/2006/relationships/oleObject" Target="../embeddings/oleObject362.bin"/><Relationship Id="rId15" Type="http://schemas.openxmlformats.org/officeDocument/2006/relationships/oleObject" Target="../embeddings/oleObject367.bin"/><Relationship Id="rId10" Type="http://schemas.openxmlformats.org/officeDocument/2006/relationships/image" Target="../media/image329.emf"/><Relationship Id="rId4" Type="http://schemas.openxmlformats.org/officeDocument/2006/relationships/image" Target="../media/image326.emf"/><Relationship Id="rId9" Type="http://schemas.openxmlformats.org/officeDocument/2006/relationships/oleObject" Target="../embeddings/oleObject364.bin"/><Relationship Id="rId14" Type="http://schemas.openxmlformats.org/officeDocument/2006/relationships/image" Target="../media/image331.emf"/></Relationships>
</file>

<file path=ppt/slides/_rels/slide71.xml.rels><?xml version="1.0" encoding="UTF-8" standalone="yes"?>
<Relationships xmlns="http://schemas.openxmlformats.org/package/2006/relationships"><Relationship Id="rId8" Type="http://schemas.openxmlformats.org/officeDocument/2006/relationships/image" Target="../media/image336.emf"/><Relationship Id="rId3" Type="http://schemas.openxmlformats.org/officeDocument/2006/relationships/oleObject" Target="../embeddings/oleObject369.bin"/><Relationship Id="rId7" Type="http://schemas.openxmlformats.org/officeDocument/2006/relationships/oleObject" Target="../embeddings/oleObject371.bin"/><Relationship Id="rId12" Type="http://schemas.openxmlformats.org/officeDocument/2006/relationships/image" Target="../media/image338.e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335.emf"/><Relationship Id="rId11" Type="http://schemas.openxmlformats.org/officeDocument/2006/relationships/oleObject" Target="../embeddings/oleObject373.bin"/><Relationship Id="rId5" Type="http://schemas.openxmlformats.org/officeDocument/2006/relationships/oleObject" Target="../embeddings/oleObject370.bin"/><Relationship Id="rId10" Type="http://schemas.openxmlformats.org/officeDocument/2006/relationships/image" Target="../media/image337.emf"/><Relationship Id="rId4" Type="http://schemas.openxmlformats.org/officeDocument/2006/relationships/image" Target="../media/image334.emf"/><Relationship Id="rId9" Type="http://schemas.openxmlformats.org/officeDocument/2006/relationships/oleObject" Target="../embeddings/oleObject372.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376.bin"/><Relationship Id="rId13" Type="http://schemas.openxmlformats.org/officeDocument/2006/relationships/image" Target="../media/image343.emf"/><Relationship Id="rId18" Type="http://schemas.openxmlformats.org/officeDocument/2006/relationships/oleObject" Target="../embeddings/oleObject381.bin"/><Relationship Id="rId3" Type="http://schemas.openxmlformats.org/officeDocument/2006/relationships/audio" Target="../media/audio2.wav"/><Relationship Id="rId21" Type="http://schemas.openxmlformats.org/officeDocument/2006/relationships/image" Target="../media/image347.emf"/><Relationship Id="rId7" Type="http://schemas.openxmlformats.org/officeDocument/2006/relationships/image" Target="../media/image340.emf"/><Relationship Id="rId12" Type="http://schemas.openxmlformats.org/officeDocument/2006/relationships/oleObject" Target="../embeddings/oleObject378.bin"/><Relationship Id="rId17" Type="http://schemas.openxmlformats.org/officeDocument/2006/relationships/image" Target="../media/image345.emf"/><Relationship Id="rId2" Type="http://schemas.openxmlformats.org/officeDocument/2006/relationships/slideLayout" Target="../slideLayouts/slideLayout7.xml"/><Relationship Id="rId16" Type="http://schemas.openxmlformats.org/officeDocument/2006/relationships/oleObject" Target="../embeddings/oleObject380.bin"/><Relationship Id="rId20" Type="http://schemas.openxmlformats.org/officeDocument/2006/relationships/oleObject" Target="../embeddings/oleObject382.bin"/><Relationship Id="rId1" Type="http://schemas.openxmlformats.org/officeDocument/2006/relationships/vmlDrawing" Target="../drawings/vmlDrawing50.vml"/><Relationship Id="rId6" Type="http://schemas.openxmlformats.org/officeDocument/2006/relationships/oleObject" Target="../embeddings/oleObject375.bin"/><Relationship Id="rId11" Type="http://schemas.openxmlformats.org/officeDocument/2006/relationships/image" Target="../media/image342.emf"/><Relationship Id="rId5" Type="http://schemas.openxmlformats.org/officeDocument/2006/relationships/image" Target="../media/image339.emf"/><Relationship Id="rId15" Type="http://schemas.openxmlformats.org/officeDocument/2006/relationships/image" Target="../media/image344.emf"/><Relationship Id="rId23" Type="http://schemas.openxmlformats.org/officeDocument/2006/relationships/image" Target="../media/image348.emf"/><Relationship Id="rId10" Type="http://schemas.openxmlformats.org/officeDocument/2006/relationships/oleObject" Target="../embeddings/oleObject377.bin"/><Relationship Id="rId19" Type="http://schemas.openxmlformats.org/officeDocument/2006/relationships/image" Target="../media/image346.emf"/><Relationship Id="rId4" Type="http://schemas.openxmlformats.org/officeDocument/2006/relationships/oleObject" Target="../embeddings/oleObject374.bin"/><Relationship Id="rId9" Type="http://schemas.openxmlformats.org/officeDocument/2006/relationships/image" Target="../media/image341.emf"/><Relationship Id="rId14" Type="http://schemas.openxmlformats.org/officeDocument/2006/relationships/oleObject" Target="../embeddings/oleObject379.bin"/><Relationship Id="rId22" Type="http://schemas.openxmlformats.org/officeDocument/2006/relationships/oleObject" Target="../embeddings/oleObject383.bin"/></Relationships>
</file>

<file path=ppt/slides/_rels/slide73.xml.rels><?xml version="1.0" encoding="UTF-8" standalone="yes"?>
<Relationships xmlns="http://schemas.openxmlformats.org/package/2006/relationships"><Relationship Id="rId8" Type="http://schemas.openxmlformats.org/officeDocument/2006/relationships/image" Target="../media/image351.emf"/><Relationship Id="rId13" Type="http://schemas.openxmlformats.org/officeDocument/2006/relationships/oleObject" Target="../embeddings/oleObject389.bin"/><Relationship Id="rId3" Type="http://schemas.openxmlformats.org/officeDocument/2006/relationships/oleObject" Target="../embeddings/oleObject384.bin"/><Relationship Id="rId7" Type="http://schemas.openxmlformats.org/officeDocument/2006/relationships/oleObject" Target="../embeddings/oleObject386.bin"/><Relationship Id="rId12" Type="http://schemas.openxmlformats.org/officeDocument/2006/relationships/image" Target="../media/image353.emf"/><Relationship Id="rId2" Type="http://schemas.openxmlformats.org/officeDocument/2006/relationships/slideLayout" Target="../slideLayouts/slideLayout7.xml"/><Relationship Id="rId16" Type="http://schemas.openxmlformats.org/officeDocument/2006/relationships/image" Target="../media/image355.emf"/><Relationship Id="rId1" Type="http://schemas.openxmlformats.org/officeDocument/2006/relationships/vmlDrawing" Target="../drawings/vmlDrawing51.vml"/><Relationship Id="rId6" Type="http://schemas.openxmlformats.org/officeDocument/2006/relationships/image" Target="../media/image350.emf"/><Relationship Id="rId11" Type="http://schemas.openxmlformats.org/officeDocument/2006/relationships/oleObject" Target="../embeddings/oleObject388.bin"/><Relationship Id="rId5" Type="http://schemas.openxmlformats.org/officeDocument/2006/relationships/oleObject" Target="../embeddings/oleObject385.bin"/><Relationship Id="rId15" Type="http://schemas.openxmlformats.org/officeDocument/2006/relationships/oleObject" Target="../embeddings/oleObject390.bin"/><Relationship Id="rId10" Type="http://schemas.openxmlformats.org/officeDocument/2006/relationships/image" Target="../media/image352.emf"/><Relationship Id="rId4" Type="http://schemas.openxmlformats.org/officeDocument/2006/relationships/image" Target="../media/image349.emf"/><Relationship Id="rId9" Type="http://schemas.openxmlformats.org/officeDocument/2006/relationships/oleObject" Target="../embeddings/oleObject387.bin"/><Relationship Id="rId14" Type="http://schemas.openxmlformats.org/officeDocument/2006/relationships/image" Target="../media/image354.emf"/></Relationships>
</file>

<file path=ppt/slides/_rels/slide74.xml.rels><?xml version="1.0" encoding="UTF-8" standalone="yes"?>
<Relationships xmlns="http://schemas.openxmlformats.org/package/2006/relationships"><Relationship Id="rId8" Type="http://schemas.openxmlformats.org/officeDocument/2006/relationships/image" Target="../media/image358.emf"/><Relationship Id="rId13" Type="http://schemas.openxmlformats.org/officeDocument/2006/relationships/oleObject" Target="../embeddings/oleObject396.bin"/><Relationship Id="rId18" Type="http://schemas.openxmlformats.org/officeDocument/2006/relationships/image" Target="../media/image363.emf"/><Relationship Id="rId26" Type="http://schemas.openxmlformats.org/officeDocument/2006/relationships/image" Target="../media/image367.emf"/><Relationship Id="rId3" Type="http://schemas.openxmlformats.org/officeDocument/2006/relationships/oleObject" Target="../embeddings/oleObject391.bin"/><Relationship Id="rId21" Type="http://schemas.openxmlformats.org/officeDocument/2006/relationships/oleObject" Target="../embeddings/oleObject400.bin"/><Relationship Id="rId7" Type="http://schemas.openxmlformats.org/officeDocument/2006/relationships/oleObject" Target="../embeddings/oleObject393.bin"/><Relationship Id="rId12" Type="http://schemas.openxmlformats.org/officeDocument/2006/relationships/image" Target="../media/image360.emf"/><Relationship Id="rId17" Type="http://schemas.openxmlformats.org/officeDocument/2006/relationships/oleObject" Target="../embeddings/oleObject398.bin"/><Relationship Id="rId25" Type="http://schemas.openxmlformats.org/officeDocument/2006/relationships/oleObject" Target="../embeddings/oleObject402.bin"/><Relationship Id="rId2" Type="http://schemas.openxmlformats.org/officeDocument/2006/relationships/slideLayout" Target="../slideLayouts/slideLayout7.xml"/><Relationship Id="rId16" Type="http://schemas.openxmlformats.org/officeDocument/2006/relationships/image" Target="../media/image362.emf"/><Relationship Id="rId20" Type="http://schemas.openxmlformats.org/officeDocument/2006/relationships/image" Target="../media/image364.emf"/><Relationship Id="rId1" Type="http://schemas.openxmlformats.org/officeDocument/2006/relationships/vmlDrawing" Target="../drawings/vmlDrawing52.vml"/><Relationship Id="rId6" Type="http://schemas.openxmlformats.org/officeDocument/2006/relationships/image" Target="../media/image357.emf"/><Relationship Id="rId11" Type="http://schemas.openxmlformats.org/officeDocument/2006/relationships/oleObject" Target="../embeddings/oleObject395.bin"/><Relationship Id="rId24" Type="http://schemas.openxmlformats.org/officeDocument/2006/relationships/image" Target="../media/image366.emf"/><Relationship Id="rId5" Type="http://schemas.openxmlformats.org/officeDocument/2006/relationships/oleObject" Target="../embeddings/oleObject392.bin"/><Relationship Id="rId15" Type="http://schemas.openxmlformats.org/officeDocument/2006/relationships/oleObject" Target="../embeddings/oleObject397.bin"/><Relationship Id="rId23" Type="http://schemas.openxmlformats.org/officeDocument/2006/relationships/oleObject" Target="../embeddings/oleObject401.bin"/><Relationship Id="rId10" Type="http://schemas.openxmlformats.org/officeDocument/2006/relationships/image" Target="../media/image359.emf"/><Relationship Id="rId19" Type="http://schemas.openxmlformats.org/officeDocument/2006/relationships/oleObject" Target="../embeddings/oleObject399.bin"/><Relationship Id="rId4" Type="http://schemas.openxmlformats.org/officeDocument/2006/relationships/image" Target="../media/image356.emf"/><Relationship Id="rId9" Type="http://schemas.openxmlformats.org/officeDocument/2006/relationships/oleObject" Target="../embeddings/oleObject394.bin"/><Relationship Id="rId14" Type="http://schemas.openxmlformats.org/officeDocument/2006/relationships/image" Target="../media/image361.emf"/><Relationship Id="rId22" Type="http://schemas.openxmlformats.org/officeDocument/2006/relationships/image" Target="../media/image365.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image" Target="../media/image370.wmf"/><Relationship Id="rId13" Type="http://schemas.openxmlformats.org/officeDocument/2006/relationships/oleObject" Target="../embeddings/oleObject408.bin"/><Relationship Id="rId3" Type="http://schemas.openxmlformats.org/officeDocument/2006/relationships/oleObject" Target="../embeddings/oleObject403.bin"/><Relationship Id="rId7" Type="http://schemas.openxmlformats.org/officeDocument/2006/relationships/oleObject" Target="../embeddings/oleObject405.bin"/><Relationship Id="rId12" Type="http://schemas.openxmlformats.org/officeDocument/2006/relationships/image" Target="../media/image372.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369.wmf"/><Relationship Id="rId11" Type="http://schemas.openxmlformats.org/officeDocument/2006/relationships/oleObject" Target="../embeddings/oleObject407.bin"/><Relationship Id="rId5" Type="http://schemas.openxmlformats.org/officeDocument/2006/relationships/oleObject" Target="../embeddings/oleObject404.bin"/><Relationship Id="rId10" Type="http://schemas.openxmlformats.org/officeDocument/2006/relationships/image" Target="../media/image371.wmf"/><Relationship Id="rId4" Type="http://schemas.openxmlformats.org/officeDocument/2006/relationships/image" Target="../media/image368.wmf"/><Relationship Id="rId9" Type="http://schemas.openxmlformats.org/officeDocument/2006/relationships/oleObject" Target="../embeddings/oleObject406.bin"/><Relationship Id="rId14" Type="http://schemas.openxmlformats.org/officeDocument/2006/relationships/image" Target="../media/image373.wmf"/></Relationships>
</file>

<file path=ppt/slides/_rels/slide77.xml.rels><?xml version="1.0" encoding="UTF-8" standalone="yes"?>
<Relationships xmlns="http://schemas.openxmlformats.org/package/2006/relationships"><Relationship Id="rId8" Type="http://schemas.openxmlformats.org/officeDocument/2006/relationships/image" Target="../media/image376.wmf"/><Relationship Id="rId13" Type="http://schemas.openxmlformats.org/officeDocument/2006/relationships/oleObject" Target="../embeddings/oleObject414.bin"/><Relationship Id="rId3" Type="http://schemas.openxmlformats.org/officeDocument/2006/relationships/oleObject" Target="../embeddings/oleObject409.bin"/><Relationship Id="rId7" Type="http://schemas.openxmlformats.org/officeDocument/2006/relationships/oleObject" Target="../embeddings/oleObject411.bin"/><Relationship Id="rId12" Type="http://schemas.openxmlformats.org/officeDocument/2006/relationships/image" Target="../media/image373.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375.wmf"/><Relationship Id="rId11" Type="http://schemas.openxmlformats.org/officeDocument/2006/relationships/oleObject" Target="../embeddings/oleObject413.bin"/><Relationship Id="rId5" Type="http://schemas.openxmlformats.org/officeDocument/2006/relationships/oleObject" Target="../embeddings/oleObject410.bin"/><Relationship Id="rId10" Type="http://schemas.openxmlformats.org/officeDocument/2006/relationships/image" Target="../media/image377.wmf"/><Relationship Id="rId4" Type="http://schemas.openxmlformats.org/officeDocument/2006/relationships/image" Target="../media/image374.wmf"/><Relationship Id="rId9" Type="http://schemas.openxmlformats.org/officeDocument/2006/relationships/oleObject" Target="../embeddings/oleObject412.bin"/><Relationship Id="rId14" Type="http://schemas.openxmlformats.org/officeDocument/2006/relationships/image" Target="../media/image378.wmf"/></Relationships>
</file>

<file path=ppt/slides/_rels/slide78.xml.rels><?xml version="1.0" encoding="UTF-8" standalone="yes"?>
<Relationships xmlns="http://schemas.openxmlformats.org/package/2006/relationships"><Relationship Id="rId8" Type="http://schemas.openxmlformats.org/officeDocument/2006/relationships/image" Target="../media/image381.wmf"/><Relationship Id="rId3" Type="http://schemas.openxmlformats.org/officeDocument/2006/relationships/oleObject" Target="../embeddings/oleObject415.bin"/><Relationship Id="rId7" Type="http://schemas.openxmlformats.org/officeDocument/2006/relationships/oleObject" Target="../embeddings/oleObject417.bin"/><Relationship Id="rId12" Type="http://schemas.openxmlformats.org/officeDocument/2006/relationships/image" Target="../media/image383.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380.wmf"/><Relationship Id="rId11" Type="http://schemas.openxmlformats.org/officeDocument/2006/relationships/oleObject" Target="../embeddings/oleObject419.bin"/><Relationship Id="rId5" Type="http://schemas.openxmlformats.org/officeDocument/2006/relationships/oleObject" Target="../embeddings/oleObject416.bin"/><Relationship Id="rId10" Type="http://schemas.openxmlformats.org/officeDocument/2006/relationships/image" Target="../media/image382.wmf"/><Relationship Id="rId4" Type="http://schemas.openxmlformats.org/officeDocument/2006/relationships/image" Target="../media/image379.wmf"/><Relationship Id="rId9" Type="http://schemas.openxmlformats.org/officeDocument/2006/relationships/oleObject" Target="../embeddings/oleObject418.bin"/></Relationships>
</file>

<file path=ppt/slides/_rels/slide79.xml.rels><?xml version="1.0" encoding="UTF-8" standalone="yes"?>
<Relationships xmlns="http://schemas.openxmlformats.org/package/2006/relationships"><Relationship Id="rId8" Type="http://schemas.openxmlformats.org/officeDocument/2006/relationships/image" Target="../media/image386.wmf"/><Relationship Id="rId13" Type="http://schemas.openxmlformats.org/officeDocument/2006/relationships/oleObject" Target="../embeddings/oleObject425.bin"/><Relationship Id="rId3" Type="http://schemas.openxmlformats.org/officeDocument/2006/relationships/oleObject" Target="../embeddings/oleObject420.bin"/><Relationship Id="rId7" Type="http://schemas.openxmlformats.org/officeDocument/2006/relationships/oleObject" Target="../embeddings/oleObject422.bin"/><Relationship Id="rId12" Type="http://schemas.openxmlformats.org/officeDocument/2006/relationships/image" Target="../media/image388.wmf"/><Relationship Id="rId2" Type="http://schemas.openxmlformats.org/officeDocument/2006/relationships/slideLayout" Target="../slideLayouts/slideLayout7.xml"/><Relationship Id="rId16" Type="http://schemas.openxmlformats.org/officeDocument/2006/relationships/image" Target="../media/image390.wmf"/><Relationship Id="rId1" Type="http://schemas.openxmlformats.org/officeDocument/2006/relationships/vmlDrawing" Target="../drawings/vmlDrawing56.vml"/><Relationship Id="rId6" Type="http://schemas.openxmlformats.org/officeDocument/2006/relationships/image" Target="../media/image385.wmf"/><Relationship Id="rId11" Type="http://schemas.openxmlformats.org/officeDocument/2006/relationships/oleObject" Target="../embeddings/oleObject424.bin"/><Relationship Id="rId5" Type="http://schemas.openxmlformats.org/officeDocument/2006/relationships/oleObject" Target="../embeddings/oleObject421.bin"/><Relationship Id="rId15" Type="http://schemas.openxmlformats.org/officeDocument/2006/relationships/oleObject" Target="../embeddings/oleObject426.bin"/><Relationship Id="rId10" Type="http://schemas.openxmlformats.org/officeDocument/2006/relationships/image" Target="../media/image387.wmf"/><Relationship Id="rId4" Type="http://schemas.openxmlformats.org/officeDocument/2006/relationships/image" Target="../media/image384.wmf"/><Relationship Id="rId9" Type="http://schemas.openxmlformats.org/officeDocument/2006/relationships/oleObject" Target="../embeddings/oleObject423.bin"/><Relationship Id="rId14" Type="http://schemas.openxmlformats.org/officeDocument/2006/relationships/image" Target="../media/image38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jpeg"/><Relationship Id="rId4" Type="http://schemas.openxmlformats.org/officeDocument/2006/relationships/image" Target="../media/image7.wmf"/></Relationships>
</file>

<file path=ppt/slides/_rels/slide80.xml.rels><?xml version="1.0" encoding="UTF-8" standalone="yes"?>
<Relationships xmlns="http://schemas.openxmlformats.org/package/2006/relationships"><Relationship Id="rId8" Type="http://schemas.openxmlformats.org/officeDocument/2006/relationships/image" Target="../media/image393.wmf"/><Relationship Id="rId13" Type="http://schemas.openxmlformats.org/officeDocument/2006/relationships/oleObject" Target="../embeddings/oleObject432.bin"/><Relationship Id="rId3" Type="http://schemas.openxmlformats.org/officeDocument/2006/relationships/oleObject" Target="../embeddings/oleObject427.bin"/><Relationship Id="rId7" Type="http://schemas.openxmlformats.org/officeDocument/2006/relationships/oleObject" Target="../embeddings/oleObject429.bin"/><Relationship Id="rId12" Type="http://schemas.openxmlformats.org/officeDocument/2006/relationships/image" Target="../media/image395.wmf"/><Relationship Id="rId2" Type="http://schemas.openxmlformats.org/officeDocument/2006/relationships/slideLayout" Target="../slideLayouts/slideLayout7.xml"/><Relationship Id="rId16" Type="http://schemas.openxmlformats.org/officeDocument/2006/relationships/image" Target="../media/image397.wmf"/><Relationship Id="rId1" Type="http://schemas.openxmlformats.org/officeDocument/2006/relationships/vmlDrawing" Target="../drawings/vmlDrawing57.vml"/><Relationship Id="rId6" Type="http://schemas.openxmlformats.org/officeDocument/2006/relationships/image" Target="../media/image392.wmf"/><Relationship Id="rId11" Type="http://schemas.openxmlformats.org/officeDocument/2006/relationships/oleObject" Target="../embeddings/oleObject431.bin"/><Relationship Id="rId5" Type="http://schemas.openxmlformats.org/officeDocument/2006/relationships/oleObject" Target="../embeddings/oleObject428.bin"/><Relationship Id="rId15" Type="http://schemas.openxmlformats.org/officeDocument/2006/relationships/oleObject" Target="../embeddings/oleObject433.bin"/><Relationship Id="rId10" Type="http://schemas.openxmlformats.org/officeDocument/2006/relationships/image" Target="../media/image394.wmf"/><Relationship Id="rId4" Type="http://schemas.openxmlformats.org/officeDocument/2006/relationships/image" Target="../media/image391.wmf"/><Relationship Id="rId9" Type="http://schemas.openxmlformats.org/officeDocument/2006/relationships/oleObject" Target="../embeddings/oleObject430.bin"/><Relationship Id="rId14" Type="http://schemas.openxmlformats.org/officeDocument/2006/relationships/image" Target="../media/image396.wmf"/></Relationships>
</file>

<file path=ppt/slides/_rels/slide81.xml.rels><?xml version="1.0" encoding="UTF-8" standalone="yes"?>
<Relationships xmlns="http://schemas.openxmlformats.org/package/2006/relationships"><Relationship Id="rId8" Type="http://schemas.openxmlformats.org/officeDocument/2006/relationships/image" Target="../media/image400.wmf"/><Relationship Id="rId13" Type="http://schemas.openxmlformats.org/officeDocument/2006/relationships/oleObject" Target="../embeddings/oleObject439.bin"/><Relationship Id="rId18" Type="http://schemas.openxmlformats.org/officeDocument/2006/relationships/image" Target="../media/image384.wmf"/><Relationship Id="rId26" Type="http://schemas.openxmlformats.org/officeDocument/2006/relationships/image" Target="../media/image406.wmf"/><Relationship Id="rId3" Type="http://schemas.openxmlformats.org/officeDocument/2006/relationships/oleObject" Target="../embeddings/oleObject434.bin"/><Relationship Id="rId21" Type="http://schemas.openxmlformats.org/officeDocument/2006/relationships/oleObject" Target="../embeddings/oleObject443.bin"/><Relationship Id="rId7" Type="http://schemas.openxmlformats.org/officeDocument/2006/relationships/oleObject" Target="../embeddings/oleObject436.bin"/><Relationship Id="rId12" Type="http://schemas.openxmlformats.org/officeDocument/2006/relationships/image" Target="../media/image402.wmf"/><Relationship Id="rId17" Type="http://schemas.openxmlformats.org/officeDocument/2006/relationships/oleObject" Target="../embeddings/oleObject441.bin"/><Relationship Id="rId25" Type="http://schemas.openxmlformats.org/officeDocument/2006/relationships/oleObject" Target="../embeddings/oleObject445.bin"/><Relationship Id="rId2" Type="http://schemas.openxmlformats.org/officeDocument/2006/relationships/slideLayout" Target="../slideLayouts/slideLayout7.xml"/><Relationship Id="rId16" Type="http://schemas.openxmlformats.org/officeDocument/2006/relationships/image" Target="../media/image386.wmf"/><Relationship Id="rId20" Type="http://schemas.openxmlformats.org/officeDocument/2006/relationships/image" Target="../media/image390.wmf"/><Relationship Id="rId1" Type="http://schemas.openxmlformats.org/officeDocument/2006/relationships/vmlDrawing" Target="../drawings/vmlDrawing58.vml"/><Relationship Id="rId6" Type="http://schemas.openxmlformats.org/officeDocument/2006/relationships/image" Target="../media/image399.wmf"/><Relationship Id="rId11" Type="http://schemas.openxmlformats.org/officeDocument/2006/relationships/oleObject" Target="../embeddings/oleObject438.bin"/><Relationship Id="rId24" Type="http://schemas.openxmlformats.org/officeDocument/2006/relationships/image" Target="../media/image405.wmf"/><Relationship Id="rId5" Type="http://schemas.openxmlformats.org/officeDocument/2006/relationships/oleObject" Target="../embeddings/oleObject435.bin"/><Relationship Id="rId15" Type="http://schemas.openxmlformats.org/officeDocument/2006/relationships/oleObject" Target="../embeddings/oleObject440.bin"/><Relationship Id="rId23" Type="http://schemas.openxmlformats.org/officeDocument/2006/relationships/oleObject" Target="../embeddings/oleObject444.bin"/><Relationship Id="rId10" Type="http://schemas.openxmlformats.org/officeDocument/2006/relationships/image" Target="../media/image401.wmf"/><Relationship Id="rId19" Type="http://schemas.openxmlformats.org/officeDocument/2006/relationships/oleObject" Target="../embeddings/oleObject442.bin"/><Relationship Id="rId4" Type="http://schemas.openxmlformats.org/officeDocument/2006/relationships/image" Target="../media/image398.wmf"/><Relationship Id="rId9" Type="http://schemas.openxmlformats.org/officeDocument/2006/relationships/oleObject" Target="../embeddings/oleObject437.bin"/><Relationship Id="rId14" Type="http://schemas.openxmlformats.org/officeDocument/2006/relationships/image" Target="../media/image403.wmf"/><Relationship Id="rId22" Type="http://schemas.openxmlformats.org/officeDocument/2006/relationships/image" Target="../media/image404.wmf"/></Relationships>
</file>

<file path=ppt/slides/_rels/slide82.xml.rels><?xml version="1.0" encoding="UTF-8" standalone="yes"?>
<Relationships xmlns="http://schemas.openxmlformats.org/package/2006/relationships"><Relationship Id="rId8" Type="http://schemas.openxmlformats.org/officeDocument/2006/relationships/image" Target="../media/image409.wmf"/><Relationship Id="rId3" Type="http://schemas.openxmlformats.org/officeDocument/2006/relationships/oleObject" Target="../embeddings/oleObject446.bin"/><Relationship Id="rId7" Type="http://schemas.openxmlformats.org/officeDocument/2006/relationships/oleObject" Target="../embeddings/oleObject448.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408.wmf"/><Relationship Id="rId11" Type="http://schemas.openxmlformats.org/officeDocument/2006/relationships/slide" Target="slide5.xml"/><Relationship Id="rId5" Type="http://schemas.openxmlformats.org/officeDocument/2006/relationships/oleObject" Target="../embeddings/oleObject447.bin"/><Relationship Id="rId10" Type="http://schemas.openxmlformats.org/officeDocument/2006/relationships/image" Target="../media/image410.wmf"/><Relationship Id="rId4" Type="http://schemas.openxmlformats.org/officeDocument/2006/relationships/image" Target="../media/image407.wmf"/><Relationship Id="rId9" Type="http://schemas.openxmlformats.org/officeDocument/2006/relationships/oleObject" Target="../embeddings/oleObject44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4097">
            <a:extLst>
              <a:ext uri="{FF2B5EF4-FFF2-40B4-BE49-F238E27FC236}">
                <a16:creationId xmlns:a16="http://schemas.microsoft.com/office/drawing/2014/main" id="{F054F99F-0D9B-4016-92D5-70837BF00BF6}"/>
              </a:ext>
            </a:extLst>
          </p:cNvPr>
          <p:cNvSpPr txBox="1">
            <a:spLocks noChangeArrowheads="1"/>
          </p:cNvSpPr>
          <p:nvPr/>
        </p:nvSpPr>
        <p:spPr bwMode="auto">
          <a:xfrm>
            <a:off x="3325813" y="3505200"/>
            <a:ext cx="2959100" cy="831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Times New Roman" panose="02020603050405020304" pitchFamily="18" charset="0"/>
              </a:rPr>
              <a:t>1865</a:t>
            </a:r>
            <a:r>
              <a:rPr lang="zh-CN" altLang="en-US" sz="2400" b="1">
                <a:latin typeface="Times New Roman" panose="02020603050405020304" pitchFamily="18" charset="0"/>
              </a:rPr>
              <a:t>年麦克斯韦提出</a:t>
            </a:r>
          </a:p>
          <a:p>
            <a:pPr algn="ctr" eaLnBrk="1" hangingPunct="1"/>
            <a:r>
              <a:rPr lang="zh-CN" altLang="en-US" sz="2400" b="1">
                <a:latin typeface="Times New Roman" panose="02020603050405020304" pitchFamily="18" charset="0"/>
              </a:rPr>
              <a:t>电磁场理论</a:t>
            </a:r>
          </a:p>
        </p:txBody>
      </p:sp>
      <p:sp>
        <p:nvSpPr>
          <p:cNvPr id="4099" name="文本框 4098">
            <a:extLst>
              <a:ext uri="{FF2B5EF4-FFF2-40B4-BE49-F238E27FC236}">
                <a16:creationId xmlns:a16="http://schemas.microsoft.com/office/drawing/2014/main" id="{BDB0C595-2EE6-495D-ADA8-B5700336C870}"/>
              </a:ext>
            </a:extLst>
          </p:cNvPr>
          <p:cNvSpPr txBox="1">
            <a:spLocks noChangeArrowheads="1"/>
          </p:cNvSpPr>
          <p:nvPr/>
        </p:nvSpPr>
        <p:spPr bwMode="auto">
          <a:xfrm>
            <a:off x="4248150" y="1174750"/>
            <a:ext cx="111125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1820</a:t>
            </a:r>
            <a:r>
              <a:rPr lang="zh-CN" altLang="en-US" sz="2400" b="1">
                <a:latin typeface="Times New Roman" panose="02020603050405020304" pitchFamily="18" charset="0"/>
              </a:rPr>
              <a:t>年</a:t>
            </a:r>
          </a:p>
        </p:txBody>
      </p:sp>
      <p:sp>
        <p:nvSpPr>
          <p:cNvPr id="4100" name="文本框 4099">
            <a:extLst>
              <a:ext uri="{FF2B5EF4-FFF2-40B4-BE49-F238E27FC236}">
                <a16:creationId xmlns:a16="http://schemas.microsoft.com/office/drawing/2014/main" id="{FCED4ADC-DFE3-479B-B14B-AE97ED749432}"/>
              </a:ext>
            </a:extLst>
          </p:cNvPr>
          <p:cNvSpPr txBox="1">
            <a:spLocks noChangeArrowheads="1"/>
          </p:cNvSpPr>
          <p:nvPr/>
        </p:nvSpPr>
        <p:spPr bwMode="auto">
          <a:xfrm>
            <a:off x="3386138" y="2236788"/>
            <a:ext cx="2644775" cy="831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奥斯特发现</a:t>
            </a:r>
          </a:p>
          <a:p>
            <a:pPr algn="ctr" eaLnBrk="1" hangingPunct="1"/>
            <a:r>
              <a:rPr lang="zh-CN" altLang="en-US" sz="2400" b="1">
                <a:latin typeface="Times New Roman" panose="02020603050405020304" pitchFamily="18" charset="0"/>
              </a:rPr>
              <a:t>电流对磁针的作用</a:t>
            </a:r>
          </a:p>
        </p:txBody>
      </p:sp>
      <p:sp>
        <p:nvSpPr>
          <p:cNvPr id="4101" name="直接连接符 4100">
            <a:extLst>
              <a:ext uri="{FF2B5EF4-FFF2-40B4-BE49-F238E27FC236}">
                <a16:creationId xmlns:a16="http://schemas.microsoft.com/office/drawing/2014/main" id="{A89500A0-9364-42BB-84C7-23F3ED9A6C55}"/>
              </a:ext>
            </a:extLst>
          </p:cNvPr>
          <p:cNvSpPr>
            <a:spLocks noChangeShapeType="1"/>
          </p:cNvSpPr>
          <p:nvPr/>
        </p:nvSpPr>
        <p:spPr bwMode="auto">
          <a:xfrm>
            <a:off x="4802188" y="1641475"/>
            <a:ext cx="1587" cy="533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 name="文本框 4101">
            <a:extLst>
              <a:ext uri="{FF2B5EF4-FFF2-40B4-BE49-F238E27FC236}">
                <a16:creationId xmlns:a16="http://schemas.microsoft.com/office/drawing/2014/main" id="{4A207E6D-81CC-4E93-8B0F-7A490AC10C05}"/>
              </a:ext>
            </a:extLst>
          </p:cNvPr>
          <p:cNvSpPr txBox="1">
            <a:spLocks noChangeArrowheads="1"/>
          </p:cNvSpPr>
          <p:nvPr/>
        </p:nvSpPr>
        <p:spPr bwMode="auto">
          <a:xfrm>
            <a:off x="814388" y="1174750"/>
            <a:ext cx="18827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公元前</a:t>
            </a:r>
            <a:r>
              <a:rPr lang="en-US" altLang="zh-CN" sz="2400" b="1">
                <a:latin typeface="Times New Roman" panose="02020603050405020304" pitchFamily="18" charset="0"/>
              </a:rPr>
              <a:t>600</a:t>
            </a:r>
            <a:r>
              <a:rPr lang="zh-CN" altLang="en-US" sz="2400" b="1">
                <a:latin typeface="Times New Roman" panose="02020603050405020304" pitchFamily="18" charset="0"/>
              </a:rPr>
              <a:t>年</a:t>
            </a:r>
            <a:endParaRPr lang="zh-CN" altLang="en-US" sz="2400">
              <a:latin typeface="Times New Roman" panose="02020603050405020304" pitchFamily="18" charset="0"/>
            </a:endParaRPr>
          </a:p>
        </p:txBody>
      </p:sp>
      <p:sp>
        <p:nvSpPr>
          <p:cNvPr id="4103" name="直接连接符 4102">
            <a:extLst>
              <a:ext uri="{FF2B5EF4-FFF2-40B4-BE49-F238E27FC236}">
                <a16:creationId xmlns:a16="http://schemas.microsoft.com/office/drawing/2014/main" id="{A92442BA-F3C4-4E80-9206-E63FC2363F25}"/>
              </a:ext>
            </a:extLst>
          </p:cNvPr>
          <p:cNvSpPr>
            <a:spLocks noChangeShapeType="1"/>
          </p:cNvSpPr>
          <p:nvPr/>
        </p:nvSpPr>
        <p:spPr bwMode="auto">
          <a:xfrm>
            <a:off x="1771650" y="1641475"/>
            <a:ext cx="0" cy="533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文本框 4103">
            <a:extLst>
              <a:ext uri="{FF2B5EF4-FFF2-40B4-BE49-F238E27FC236}">
                <a16:creationId xmlns:a16="http://schemas.microsoft.com/office/drawing/2014/main" id="{5571E5F2-0614-4D81-AE11-E52EB3AD2E70}"/>
              </a:ext>
            </a:extLst>
          </p:cNvPr>
          <p:cNvSpPr txBox="1">
            <a:spLocks noChangeArrowheads="1"/>
          </p:cNvSpPr>
          <p:nvPr/>
        </p:nvSpPr>
        <p:spPr bwMode="auto">
          <a:xfrm>
            <a:off x="7089775" y="1174750"/>
            <a:ext cx="111125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1831</a:t>
            </a:r>
            <a:r>
              <a:rPr lang="zh-CN" altLang="en-US" sz="2400" b="1">
                <a:latin typeface="Times New Roman" panose="02020603050405020304" pitchFamily="18" charset="0"/>
              </a:rPr>
              <a:t>年</a:t>
            </a:r>
          </a:p>
        </p:txBody>
      </p:sp>
      <p:sp>
        <p:nvSpPr>
          <p:cNvPr id="4105" name="直接连接符 4104">
            <a:extLst>
              <a:ext uri="{FF2B5EF4-FFF2-40B4-BE49-F238E27FC236}">
                <a16:creationId xmlns:a16="http://schemas.microsoft.com/office/drawing/2014/main" id="{F0352A0A-AC85-449F-8189-AF4022AA9505}"/>
              </a:ext>
            </a:extLst>
          </p:cNvPr>
          <p:cNvSpPr>
            <a:spLocks noChangeShapeType="1"/>
          </p:cNvSpPr>
          <p:nvPr/>
        </p:nvSpPr>
        <p:spPr bwMode="auto">
          <a:xfrm>
            <a:off x="7623175" y="1668463"/>
            <a:ext cx="0" cy="56832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 name="文本框 4105">
            <a:extLst>
              <a:ext uri="{FF2B5EF4-FFF2-40B4-BE49-F238E27FC236}">
                <a16:creationId xmlns:a16="http://schemas.microsoft.com/office/drawing/2014/main" id="{27149BD6-B67F-404C-80C4-809D0BDBEF67}"/>
              </a:ext>
            </a:extLst>
          </p:cNvPr>
          <p:cNvSpPr txBox="1">
            <a:spLocks noChangeArrowheads="1"/>
          </p:cNvSpPr>
          <p:nvPr/>
        </p:nvSpPr>
        <p:spPr bwMode="auto">
          <a:xfrm>
            <a:off x="6630988" y="2236788"/>
            <a:ext cx="2041525" cy="831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法拉第发现</a:t>
            </a:r>
          </a:p>
          <a:p>
            <a:pPr algn="ctr" eaLnBrk="1" hangingPunct="1"/>
            <a:r>
              <a:rPr lang="zh-CN" altLang="en-US" sz="2400" b="1">
                <a:latin typeface="Times New Roman" panose="02020603050405020304" pitchFamily="18" charset="0"/>
              </a:rPr>
              <a:t>电磁感应现象</a:t>
            </a:r>
          </a:p>
        </p:txBody>
      </p:sp>
      <p:sp>
        <p:nvSpPr>
          <p:cNvPr id="4107" name="文本框 4106">
            <a:extLst>
              <a:ext uri="{FF2B5EF4-FFF2-40B4-BE49-F238E27FC236}">
                <a16:creationId xmlns:a16="http://schemas.microsoft.com/office/drawing/2014/main" id="{B241EAF4-931A-4950-852A-2C1633580DA0}"/>
              </a:ext>
            </a:extLst>
          </p:cNvPr>
          <p:cNvSpPr txBox="1">
            <a:spLocks noChangeArrowheads="1"/>
          </p:cNvSpPr>
          <p:nvPr/>
        </p:nvSpPr>
        <p:spPr bwMode="auto">
          <a:xfrm>
            <a:off x="460375" y="2236788"/>
            <a:ext cx="2667000" cy="831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古希腊泰勒斯</a:t>
            </a:r>
          </a:p>
          <a:p>
            <a:pPr algn="ctr" eaLnBrk="1" hangingPunct="1"/>
            <a:r>
              <a:rPr lang="zh-CN" altLang="en-US" sz="2400" b="1">
                <a:latin typeface="Times New Roman" panose="02020603050405020304" pitchFamily="18" charset="0"/>
              </a:rPr>
              <a:t>第一次记载电现象</a:t>
            </a:r>
            <a:endParaRPr lang="zh-CN" altLang="en-US" sz="2400">
              <a:latin typeface="Times New Roman" panose="02020603050405020304" pitchFamily="18" charset="0"/>
            </a:endParaRPr>
          </a:p>
        </p:txBody>
      </p:sp>
      <p:grpSp>
        <p:nvGrpSpPr>
          <p:cNvPr id="3" name="组合 4107">
            <a:extLst>
              <a:ext uri="{FF2B5EF4-FFF2-40B4-BE49-F238E27FC236}">
                <a16:creationId xmlns:a16="http://schemas.microsoft.com/office/drawing/2014/main" id="{9A44BBD6-03F2-4505-A8FC-48E95BA36DF2}"/>
              </a:ext>
            </a:extLst>
          </p:cNvPr>
          <p:cNvGrpSpPr>
            <a:grpSpLocks/>
          </p:cNvGrpSpPr>
          <p:nvPr/>
        </p:nvGrpSpPr>
        <p:grpSpPr bwMode="auto">
          <a:xfrm>
            <a:off x="1755775" y="3068638"/>
            <a:ext cx="5943600" cy="727075"/>
            <a:chOff x="0" y="0"/>
            <a:chExt cx="3744" cy="720"/>
          </a:xfrm>
        </p:grpSpPr>
        <p:sp>
          <p:nvSpPr>
            <p:cNvPr id="63502" name="直接连接符 4108">
              <a:extLst>
                <a:ext uri="{FF2B5EF4-FFF2-40B4-BE49-F238E27FC236}">
                  <a16:creationId xmlns:a16="http://schemas.microsoft.com/office/drawing/2014/main" id="{7396052F-79B4-44A7-96F4-A76CD4E86597}"/>
                </a:ext>
              </a:extLst>
            </p:cNvPr>
            <p:cNvSpPr>
              <a:spLocks noChangeShapeType="1"/>
            </p:cNvSpPr>
            <p:nvPr/>
          </p:nvSpPr>
          <p:spPr bwMode="auto">
            <a:xfrm>
              <a:off x="1920" y="0"/>
              <a:ext cx="0" cy="43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03" name="组合 4109">
              <a:extLst>
                <a:ext uri="{FF2B5EF4-FFF2-40B4-BE49-F238E27FC236}">
                  <a16:creationId xmlns:a16="http://schemas.microsoft.com/office/drawing/2014/main" id="{0CE9199C-1571-4F18-A826-4DFD28EBFEC5}"/>
                </a:ext>
              </a:extLst>
            </p:cNvPr>
            <p:cNvGrpSpPr>
              <a:grpSpLocks/>
            </p:cNvGrpSpPr>
            <p:nvPr/>
          </p:nvGrpSpPr>
          <p:grpSpPr bwMode="auto">
            <a:xfrm>
              <a:off x="0" y="48"/>
              <a:ext cx="1008" cy="672"/>
              <a:chOff x="0" y="0"/>
              <a:chExt cx="1008" cy="672"/>
            </a:xfrm>
          </p:grpSpPr>
          <p:sp>
            <p:nvSpPr>
              <p:cNvPr id="63507" name="直接连接符 4110">
                <a:extLst>
                  <a:ext uri="{FF2B5EF4-FFF2-40B4-BE49-F238E27FC236}">
                    <a16:creationId xmlns:a16="http://schemas.microsoft.com/office/drawing/2014/main" id="{6B223CE5-D05B-4456-B154-2F666B772BC4}"/>
                  </a:ext>
                </a:extLst>
              </p:cNvPr>
              <p:cNvSpPr>
                <a:spLocks noChangeShapeType="1"/>
              </p:cNvSpPr>
              <p:nvPr/>
            </p:nvSpPr>
            <p:spPr bwMode="auto">
              <a:xfrm>
                <a:off x="0" y="0"/>
                <a:ext cx="0" cy="6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8" name="直接连接符 4111">
                <a:extLst>
                  <a:ext uri="{FF2B5EF4-FFF2-40B4-BE49-F238E27FC236}">
                    <a16:creationId xmlns:a16="http://schemas.microsoft.com/office/drawing/2014/main" id="{6314B5FE-7405-42D9-8FDD-72C7EB2F712E}"/>
                  </a:ext>
                </a:extLst>
              </p:cNvPr>
              <p:cNvSpPr>
                <a:spLocks noChangeShapeType="1"/>
              </p:cNvSpPr>
              <p:nvPr/>
            </p:nvSpPr>
            <p:spPr bwMode="auto">
              <a:xfrm>
                <a:off x="0" y="646"/>
                <a:ext cx="100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04" name="组合 4112">
              <a:extLst>
                <a:ext uri="{FF2B5EF4-FFF2-40B4-BE49-F238E27FC236}">
                  <a16:creationId xmlns:a16="http://schemas.microsoft.com/office/drawing/2014/main" id="{E168F07F-EF8D-4555-8050-80A7D4B83889}"/>
                </a:ext>
              </a:extLst>
            </p:cNvPr>
            <p:cNvGrpSpPr>
              <a:grpSpLocks/>
            </p:cNvGrpSpPr>
            <p:nvPr/>
          </p:nvGrpSpPr>
          <p:grpSpPr bwMode="auto">
            <a:xfrm>
              <a:off x="2880" y="0"/>
              <a:ext cx="864" cy="694"/>
              <a:chOff x="0" y="0"/>
              <a:chExt cx="864" cy="694"/>
            </a:xfrm>
          </p:grpSpPr>
          <p:sp>
            <p:nvSpPr>
              <p:cNvPr id="63505" name="直接连接符 4113">
                <a:extLst>
                  <a:ext uri="{FF2B5EF4-FFF2-40B4-BE49-F238E27FC236}">
                    <a16:creationId xmlns:a16="http://schemas.microsoft.com/office/drawing/2014/main" id="{B5054502-DEAE-433B-B470-7375FC109644}"/>
                  </a:ext>
                </a:extLst>
              </p:cNvPr>
              <p:cNvSpPr>
                <a:spLocks noChangeShapeType="1"/>
              </p:cNvSpPr>
              <p:nvPr/>
            </p:nvSpPr>
            <p:spPr bwMode="auto">
              <a:xfrm>
                <a:off x="0" y="694"/>
                <a:ext cx="86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6" name="直接连接符 4114">
                <a:extLst>
                  <a:ext uri="{FF2B5EF4-FFF2-40B4-BE49-F238E27FC236}">
                    <a16:creationId xmlns:a16="http://schemas.microsoft.com/office/drawing/2014/main" id="{A7F59DC4-4F96-45C7-AA13-783AFD537257}"/>
                  </a:ext>
                </a:extLst>
              </p:cNvPr>
              <p:cNvSpPr>
                <a:spLocks noChangeShapeType="1"/>
              </p:cNvSpPr>
              <p:nvPr/>
            </p:nvSpPr>
            <p:spPr bwMode="auto">
              <a:xfrm flipV="1">
                <a:off x="864" y="0"/>
                <a:ext cx="0" cy="69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3501" name="文本框 4115">
            <a:extLst>
              <a:ext uri="{FF2B5EF4-FFF2-40B4-BE49-F238E27FC236}">
                <a16:creationId xmlns:a16="http://schemas.microsoft.com/office/drawing/2014/main" id="{F7E34A0C-443D-49C4-869F-C167CC6968AF}"/>
              </a:ext>
            </a:extLst>
          </p:cNvPr>
          <p:cNvSpPr txBox="1">
            <a:spLocks noChangeArrowheads="1"/>
          </p:cNvSpPr>
          <p:nvPr/>
        </p:nvSpPr>
        <p:spPr bwMode="auto">
          <a:xfrm>
            <a:off x="2641600" y="228600"/>
            <a:ext cx="3508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chemeClr val="tx2"/>
                </a:solidFill>
                <a:latin typeface="Times New Roman" panose="02020603050405020304" pitchFamily="18" charset="0"/>
                <a:ea typeface="黑体" panose="02010609060101010101" pitchFamily="49" charset="-122"/>
              </a:rPr>
              <a:t>电磁运动  </a:t>
            </a:r>
            <a:r>
              <a:rPr lang="en-US" altLang="zh-CN" sz="3200" b="1">
                <a:solidFill>
                  <a:schemeClr val="tx2"/>
                </a:solidFill>
                <a:latin typeface="Times New Roman" panose="02020603050405020304" pitchFamily="18" charset="0"/>
                <a:ea typeface="黑体" panose="02010609060101010101" pitchFamily="49" charset="-122"/>
              </a:rPr>
              <a:t>(</a:t>
            </a:r>
            <a:r>
              <a:rPr lang="zh-CN" altLang="en-US" sz="3200" b="1">
                <a:solidFill>
                  <a:schemeClr val="tx2"/>
                </a:solidFill>
                <a:latin typeface="Times New Roman" panose="02020603050405020304" pitchFamily="18" charset="0"/>
                <a:ea typeface="黑体" panose="02010609060101010101" pitchFamily="49" charset="-122"/>
              </a:rPr>
              <a:t>电磁学</a:t>
            </a:r>
            <a:r>
              <a:rPr lang="en-US" altLang="zh-CN" sz="3200" b="1">
                <a:solidFill>
                  <a:schemeClr val="tx2"/>
                </a:solidFill>
                <a:latin typeface="Times New Roman" panose="02020603050405020304" pitchFamily="18" charset="0"/>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box(out)">
                                      <p:cBhvr>
                                        <p:cTn id="7" dur="500"/>
                                        <p:tgtEl>
                                          <p:spTgt spid="41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103"/>
                                        </p:tgtEl>
                                        <p:attrNameLst>
                                          <p:attrName>style.visibility</p:attrName>
                                        </p:attrNameLst>
                                      </p:cBhvr>
                                      <p:to>
                                        <p:strVal val="visible"/>
                                      </p:to>
                                    </p:set>
                                    <p:animEffect transition="in" filter="box(out)">
                                      <p:cBhvr>
                                        <p:cTn id="12" dur="500"/>
                                        <p:tgtEl>
                                          <p:spTgt spid="410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107">
                                            <p:bg/>
                                          </p:spTgt>
                                        </p:tgtEl>
                                        <p:attrNameLst>
                                          <p:attrName>style.visibility</p:attrName>
                                        </p:attrNameLst>
                                      </p:cBhvr>
                                      <p:to>
                                        <p:strVal val="visible"/>
                                      </p:to>
                                    </p:set>
                                    <p:animEffect transition="in" filter="barn(outVertical)">
                                      <p:cBhvr>
                                        <p:cTn id="17" dur="500"/>
                                        <p:tgtEl>
                                          <p:spTgt spid="4107">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107">
                                            <p:txEl>
                                              <p:pRg st="0" end="0"/>
                                            </p:txEl>
                                          </p:spTgt>
                                        </p:tgtEl>
                                        <p:attrNameLst>
                                          <p:attrName>style.visibility</p:attrName>
                                        </p:attrNameLst>
                                      </p:cBhvr>
                                      <p:to>
                                        <p:strVal val="visible"/>
                                      </p:to>
                                    </p:set>
                                    <p:animEffect transition="in" filter="barn(outVertical)">
                                      <p:cBhvr>
                                        <p:cTn id="22" dur="500"/>
                                        <p:tgtEl>
                                          <p:spTgt spid="410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107">
                                            <p:txEl>
                                              <p:pRg st="1" end="1"/>
                                            </p:txEl>
                                          </p:spTgt>
                                        </p:tgtEl>
                                        <p:attrNameLst>
                                          <p:attrName>style.visibility</p:attrName>
                                        </p:attrNameLst>
                                      </p:cBhvr>
                                      <p:to>
                                        <p:strVal val="visible"/>
                                      </p:to>
                                    </p:set>
                                    <p:animEffect transition="in" filter="barn(outVertical)">
                                      <p:cBhvr>
                                        <p:cTn id="27" dur="500"/>
                                        <p:tgtEl>
                                          <p:spTgt spid="410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099"/>
                                        </p:tgtEl>
                                        <p:attrNameLst>
                                          <p:attrName>style.visibility</p:attrName>
                                        </p:attrNameLst>
                                      </p:cBhvr>
                                      <p:to>
                                        <p:strVal val="visible"/>
                                      </p:to>
                                    </p:set>
                                    <p:animEffect transition="in" filter="box(out)">
                                      <p:cBhvr>
                                        <p:cTn id="32" dur="500"/>
                                        <p:tgtEl>
                                          <p:spTgt spid="4099"/>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4101"/>
                                        </p:tgtEl>
                                        <p:attrNameLst>
                                          <p:attrName>style.visibility</p:attrName>
                                        </p:attrNameLst>
                                      </p:cBhvr>
                                      <p:to>
                                        <p:strVal val="visible"/>
                                      </p:to>
                                    </p:set>
                                    <p:animEffect transition="in" filter="box(out)">
                                      <p:cBhvr>
                                        <p:cTn id="37" dur="500"/>
                                        <p:tgtEl>
                                          <p:spTgt spid="4101"/>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4100">
                                            <p:bg/>
                                          </p:spTgt>
                                        </p:tgtEl>
                                        <p:attrNameLst>
                                          <p:attrName>style.visibility</p:attrName>
                                        </p:attrNameLst>
                                      </p:cBhvr>
                                      <p:to>
                                        <p:strVal val="visible"/>
                                      </p:to>
                                    </p:set>
                                    <p:animEffect transition="in" filter="barn(outVertical)">
                                      <p:cBhvr>
                                        <p:cTn id="42" dur="500"/>
                                        <p:tgtEl>
                                          <p:spTgt spid="4100">
                                            <p:bg/>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4100">
                                            <p:txEl>
                                              <p:pRg st="0" end="0"/>
                                            </p:txEl>
                                          </p:spTgt>
                                        </p:tgtEl>
                                        <p:attrNameLst>
                                          <p:attrName>style.visibility</p:attrName>
                                        </p:attrNameLst>
                                      </p:cBhvr>
                                      <p:to>
                                        <p:strVal val="visible"/>
                                      </p:to>
                                    </p:set>
                                    <p:animEffect transition="in" filter="barn(outVertical)">
                                      <p:cBhvr>
                                        <p:cTn id="47" dur="500"/>
                                        <p:tgtEl>
                                          <p:spTgt spid="4100">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4100">
                                            <p:txEl>
                                              <p:pRg st="1" end="1"/>
                                            </p:txEl>
                                          </p:spTgt>
                                        </p:tgtEl>
                                        <p:attrNameLst>
                                          <p:attrName>style.visibility</p:attrName>
                                        </p:attrNameLst>
                                      </p:cBhvr>
                                      <p:to>
                                        <p:strVal val="visible"/>
                                      </p:to>
                                    </p:set>
                                    <p:animEffect transition="in" filter="barn(outVertical)">
                                      <p:cBhvr>
                                        <p:cTn id="52" dur="500"/>
                                        <p:tgtEl>
                                          <p:spTgt spid="4100">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4104"/>
                                        </p:tgtEl>
                                        <p:attrNameLst>
                                          <p:attrName>style.visibility</p:attrName>
                                        </p:attrNameLst>
                                      </p:cBhvr>
                                      <p:to>
                                        <p:strVal val="visible"/>
                                      </p:to>
                                    </p:set>
                                    <p:animEffect transition="in" filter="box(out)">
                                      <p:cBhvr>
                                        <p:cTn id="57" dur="500"/>
                                        <p:tgtEl>
                                          <p:spTgt spid="4104"/>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4105"/>
                                        </p:tgtEl>
                                        <p:attrNameLst>
                                          <p:attrName>style.visibility</p:attrName>
                                        </p:attrNameLst>
                                      </p:cBhvr>
                                      <p:to>
                                        <p:strVal val="visible"/>
                                      </p:to>
                                    </p:set>
                                    <p:animEffect transition="in" filter="box(out)">
                                      <p:cBhvr>
                                        <p:cTn id="62" dur="500"/>
                                        <p:tgtEl>
                                          <p:spTgt spid="4105"/>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4106">
                                            <p:bg/>
                                          </p:spTgt>
                                        </p:tgtEl>
                                        <p:attrNameLst>
                                          <p:attrName>style.visibility</p:attrName>
                                        </p:attrNameLst>
                                      </p:cBhvr>
                                      <p:to>
                                        <p:strVal val="visible"/>
                                      </p:to>
                                    </p:set>
                                    <p:animEffect transition="in" filter="barn(outVertical)">
                                      <p:cBhvr>
                                        <p:cTn id="67" dur="500"/>
                                        <p:tgtEl>
                                          <p:spTgt spid="4106">
                                            <p:bg/>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37" fill="hold" grpId="0" nodeType="clickEffect">
                                  <p:stCondLst>
                                    <p:cond delay="0"/>
                                  </p:stCondLst>
                                  <p:childTnLst>
                                    <p:set>
                                      <p:cBhvr>
                                        <p:cTn id="71" dur="1" fill="hold">
                                          <p:stCondLst>
                                            <p:cond delay="0"/>
                                          </p:stCondLst>
                                        </p:cTn>
                                        <p:tgtEl>
                                          <p:spTgt spid="4106">
                                            <p:txEl>
                                              <p:pRg st="0" end="0"/>
                                            </p:txEl>
                                          </p:spTgt>
                                        </p:tgtEl>
                                        <p:attrNameLst>
                                          <p:attrName>style.visibility</p:attrName>
                                        </p:attrNameLst>
                                      </p:cBhvr>
                                      <p:to>
                                        <p:strVal val="visible"/>
                                      </p:to>
                                    </p:set>
                                    <p:animEffect transition="in" filter="barn(outVertical)">
                                      <p:cBhvr>
                                        <p:cTn id="72" dur="500"/>
                                        <p:tgtEl>
                                          <p:spTgt spid="4106">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4106">
                                            <p:txEl>
                                              <p:pRg st="1" end="1"/>
                                            </p:txEl>
                                          </p:spTgt>
                                        </p:tgtEl>
                                        <p:attrNameLst>
                                          <p:attrName>style.visibility</p:attrName>
                                        </p:attrNameLst>
                                      </p:cBhvr>
                                      <p:to>
                                        <p:strVal val="visible"/>
                                      </p:to>
                                    </p:set>
                                    <p:animEffect transition="in" filter="barn(outVertical)">
                                      <p:cBhvr>
                                        <p:cTn id="77" dur="500"/>
                                        <p:tgtEl>
                                          <p:spTgt spid="4106">
                                            <p:txEl>
                                              <p:pRg st="1" end="1"/>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dissolve">
                                      <p:cBhvr>
                                        <p:cTn id="82" dur="500"/>
                                        <p:tgtEl>
                                          <p:spTgt spid="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37" fill="hold" grpId="0" nodeType="clickEffect">
                                  <p:stCondLst>
                                    <p:cond delay="0"/>
                                  </p:stCondLst>
                                  <p:childTnLst>
                                    <p:set>
                                      <p:cBhvr>
                                        <p:cTn id="86" dur="1" fill="hold">
                                          <p:stCondLst>
                                            <p:cond delay="0"/>
                                          </p:stCondLst>
                                        </p:cTn>
                                        <p:tgtEl>
                                          <p:spTgt spid="4098">
                                            <p:bg/>
                                          </p:spTgt>
                                        </p:tgtEl>
                                        <p:attrNameLst>
                                          <p:attrName>style.visibility</p:attrName>
                                        </p:attrNameLst>
                                      </p:cBhvr>
                                      <p:to>
                                        <p:strVal val="visible"/>
                                      </p:to>
                                    </p:set>
                                    <p:animEffect transition="in" filter="barn(outVertical)">
                                      <p:cBhvr>
                                        <p:cTn id="87" dur="500"/>
                                        <p:tgtEl>
                                          <p:spTgt spid="4098">
                                            <p:bg/>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37" fill="hold" grpId="0" nodeType="clickEffect">
                                  <p:stCondLst>
                                    <p:cond delay="0"/>
                                  </p:stCondLst>
                                  <p:childTnLst>
                                    <p:set>
                                      <p:cBhvr>
                                        <p:cTn id="91" dur="1" fill="hold">
                                          <p:stCondLst>
                                            <p:cond delay="0"/>
                                          </p:stCondLst>
                                        </p:cTn>
                                        <p:tgtEl>
                                          <p:spTgt spid="4098">
                                            <p:txEl>
                                              <p:pRg st="0" end="0"/>
                                            </p:txEl>
                                          </p:spTgt>
                                        </p:tgtEl>
                                        <p:attrNameLst>
                                          <p:attrName>style.visibility</p:attrName>
                                        </p:attrNameLst>
                                      </p:cBhvr>
                                      <p:to>
                                        <p:strVal val="visible"/>
                                      </p:to>
                                    </p:set>
                                    <p:animEffect transition="in" filter="barn(outVertical)">
                                      <p:cBhvr>
                                        <p:cTn id="92" dur="500"/>
                                        <p:tgtEl>
                                          <p:spTgt spid="4098">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6" presetClass="entr" presetSubtype="37" fill="hold" grpId="0" nodeType="clickEffect">
                                  <p:stCondLst>
                                    <p:cond delay="0"/>
                                  </p:stCondLst>
                                  <p:childTnLst>
                                    <p:set>
                                      <p:cBhvr>
                                        <p:cTn id="96" dur="1" fill="hold">
                                          <p:stCondLst>
                                            <p:cond delay="0"/>
                                          </p:stCondLst>
                                        </p:cTn>
                                        <p:tgtEl>
                                          <p:spTgt spid="4098">
                                            <p:txEl>
                                              <p:pRg st="1" end="1"/>
                                            </p:txEl>
                                          </p:spTgt>
                                        </p:tgtEl>
                                        <p:attrNameLst>
                                          <p:attrName>style.visibility</p:attrName>
                                        </p:attrNameLst>
                                      </p:cBhvr>
                                      <p:to>
                                        <p:strVal val="visible"/>
                                      </p:to>
                                    </p:set>
                                    <p:animEffect transition="in" filter="barn(outVertical)">
                                      <p:cBhvr>
                                        <p:cTn id="97" dur="500"/>
                                        <p:tgtEl>
                                          <p:spTgt spid="40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animBg="1"/>
      <p:bldP spid="4099" grpId="0" animBg="1"/>
      <p:bldP spid="4100" grpId="0" build="p" animBg="1"/>
      <p:bldP spid="4102" grpId="0" animBg="1"/>
      <p:bldP spid="4104" grpId="0" animBg="1"/>
      <p:bldP spid="4106" grpId="0" build="p" animBg="1"/>
      <p:bldP spid="4107"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13313">
            <a:extLst>
              <a:ext uri="{FF2B5EF4-FFF2-40B4-BE49-F238E27FC236}">
                <a16:creationId xmlns:a16="http://schemas.microsoft.com/office/drawing/2014/main" id="{94B6FFFE-3ABD-4337-A809-EF7FCC1DF1F4}"/>
              </a:ext>
            </a:extLst>
          </p:cNvPr>
          <p:cNvSpPr txBox="1">
            <a:spLocks noChangeArrowheads="1"/>
          </p:cNvSpPr>
          <p:nvPr/>
        </p:nvSpPr>
        <p:spPr bwMode="auto">
          <a:xfrm>
            <a:off x="611188" y="3284538"/>
            <a:ext cx="6840537"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3333FF"/>
                </a:solidFill>
                <a:latin typeface="Times New Roman" panose="02020603050405020304" pitchFamily="18" charset="0"/>
                <a:ea typeface="楷体_GB2312" pitchFamily="1" charset="-122"/>
              </a:rPr>
              <a:t>说明：</a:t>
            </a:r>
            <a:r>
              <a:rPr lang="zh-CN" altLang="en-US" sz="2400" b="1">
                <a:latin typeface="Times New Roman" panose="02020603050405020304" pitchFamily="18" charset="0"/>
              </a:rPr>
              <a:t>电荷守恒定律适用于一切宏观和微观过程</a:t>
            </a:r>
            <a:r>
              <a:rPr lang="en-US" altLang="zh-CN" sz="2400" b="1">
                <a:latin typeface="Times New Roman" panose="02020603050405020304" pitchFamily="18" charset="0"/>
              </a:rPr>
              <a:t>( </a:t>
            </a:r>
            <a:r>
              <a:rPr lang="zh-CN" altLang="en-US" sz="2400" b="1">
                <a:latin typeface="Times New Roman" panose="02020603050405020304" pitchFamily="18" charset="0"/>
              </a:rPr>
              <a:t>例如核反应和基本粒子过程 </a:t>
            </a:r>
            <a:r>
              <a:rPr lang="en-US" altLang="zh-CN" sz="2400" b="1">
                <a:latin typeface="Times New Roman" panose="02020603050405020304" pitchFamily="18" charset="0"/>
              </a:rPr>
              <a:t>)</a:t>
            </a:r>
            <a:r>
              <a:rPr lang="zh-CN" altLang="en-US" sz="2400" b="1">
                <a:latin typeface="Times New Roman" panose="02020603050405020304" pitchFamily="18" charset="0"/>
              </a:rPr>
              <a:t>，是物理学中普遍的基本定律之一。</a:t>
            </a:r>
          </a:p>
        </p:txBody>
      </p:sp>
      <p:sp>
        <p:nvSpPr>
          <p:cNvPr id="2" name="文本框 13314">
            <a:extLst>
              <a:ext uri="{FF2B5EF4-FFF2-40B4-BE49-F238E27FC236}">
                <a16:creationId xmlns:a16="http://schemas.microsoft.com/office/drawing/2014/main" id="{4A5F9555-A29D-4F10-B276-FDC3E57CC3A3}"/>
              </a:ext>
            </a:extLst>
          </p:cNvPr>
          <p:cNvSpPr txBox="1">
            <a:spLocks noChangeArrowheads="1"/>
          </p:cNvSpPr>
          <p:nvPr/>
        </p:nvSpPr>
        <p:spPr bwMode="auto">
          <a:xfrm>
            <a:off x="76200" y="152400"/>
            <a:ext cx="4038600" cy="579438"/>
          </a:xfrm>
          <a:prstGeom prst="rect">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eaLnBrk="0" hangingPunct="0">
              <a:defRPr/>
            </a:pPr>
            <a:r>
              <a:rPr lang="zh-CN" altLang="en-US" sz="3200" b="1">
                <a:ea typeface="楷体_GB2312" pitchFamily="1" charset="-122"/>
              </a:rPr>
              <a:t>二、电荷守恒定律</a:t>
            </a:r>
          </a:p>
        </p:txBody>
      </p:sp>
      <p:sp>
        <p:nvSpPr>
          <p:cNvPr id="13316" name="文本框 13315">
            <a:extLst>
              <a:ext uri="{FF2B5EF4-FFF2-40B4-BE49-F238E27FC236}">
                <a16:creationId xmlns:a16="http://schemas.microsoft.com/office/drawing/2014/main" id="{C04A45BA-E985-439B-92F5-634A19C818B0}"/>
              </a:ext>
            </a:extLst>
          </p:cNvPr>
          <p:cNvSpPr txBox="1">
            <a:spLocks noChangeArrowheads="1"/>
          </p:cNvSpPr>
          <p:nvPr/>
        </p:nvSpPr>
        <p:spPr bwMode="auto">
          <a:xfrm>
            <a:off x="533400" y="1536700"/>
            <a:ext cx="7620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3333FF"/>
                </a:solidFill>
                <a:latin typeface="Times New Roman" panose="02020603050405020304" pitchFamily="18" charset="0"/>
                <a:ea typeface="楷体_GB2312" pitchFamily="1" charset="-122"/>
              </a:rPr>
              <a:t>内容：</a:t>
            </a:r>
            <a:r>
              <a:rPr lang="zh-CN" altLang="en-US" sz="2400" b="1">
                <a:latin typeface="Times New Roman" panose="02020603050405020304" pitchFamily="18" charset="0"/>
              </a:rPr>
              <a:t>在孤立系统中，不管系统中的电荷如何迁移，系统的电荷的代数和保持不变。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wipe(left)">
                                      <p:cBhvr>
                                        <p:cTn id="7" dur="75"/>
                                        <p:tgtEl>
                                          <p:spTgt spid="133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314">
                                            <p:txEl>
                                              <p:pRg st="0" end="0"/>
                                            </p:txEl>
                                          </p:spTgt>
                                        </p:tgtEl>
                                        <p:attrNameLst>
                                          <p:attrName>style.visibility</p:attrName>
                                        </p:attrNameLst>
                                      </p:cBhvr>
                                      <p:to>
                                        <p:strVal val="visible"/>
                                      </p:to>
                                    </p:set>
                                    <p:animEffect transition="in" filter="wipe(left)">
                                      <p:cBhvr>
                                        <p:cTn id="12" dur="75"/>
                                        <p:tgtEl>
                                          <p:spTgt spid="133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6"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框 14337">
            <a:extLst>
              <a:ext uri="{FF2B5EF4-FFF2-40B4-BE49-F238E27FC236}">
                <a16:creationId xmlns:a16="http://schemas.microsoft.com/office/drawing/2014/main" id="{766F11A7-131C-409A-B966-7D60ABDC82CF}"/>
              </a:ext>
            </a:extLst>
          </p:cNvPr>
          <p:cNvSpPr txBox="1">
            <a:spLocks noChangeArrowheads="1"/>
          </p:cNvSpPr>
          <p:nvPr/>
        </p:nvSpPr>
        <p:spPr bwMode="auto">
          <a:xfrm>
            <a:off x="2698750" y="152400"/>
            <a:ext cx="4083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FF3300"/>
                </a:solidFill>
                <a:latin typeface="Times New Roman" panose="02020603050405020304" pitchFamily="18" charset="0"/>
                <a:ea typeface="楷体_GB2312" pitchFamily="1" charset="-122"/>
              </a:rPr>
              <a:t>7-2  </a:t>
            </a:r>
            <a:r>
              <a:rPr lang="zh-CN" altLang="en-US" sz="3600" b="1">
                <a:solidFill>
                  <a:srgbClr val="FF3300"/>
                </a:solidFill>
                <a:latin typeface="Times New Roman" panose="02020603050405020304" pitchFamily="18" charset="0"/>
                <a:ea typeface="楷体_GB2312" pitchFamily="1" charset="-122"/>
              </a:rPr>
              <a:t>库仑定律</a:t>
            </a:r>
            <a:endParaRPr lang="zh-CN" altLang="en-US" sz="2800" b="1">
              <a:latin typeface="Times New Roman" panose="02020603050405020304" pitchFamily="18" charset="0"/>
            </a:endParaRPr>
          </a:p>
        </p:txBody>
      </p:sp>
      <p:pic>
        <p:nvPicPr>
          <p:cNvPr id="14339" name="图片 14338">
            <a:extLst>
              <a:ext uri="{FF2B5EF4-FFF2-40B4-BE49-F238E27FC236}">
                <a16:creationId xmlns:a16="http://schemas.microsoft.com/office/drawing/2014/main" id="{4BC832CF-2570-447D-A2A1-ACFDDFA92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133600"/>
            <a:ext cx="24765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文本框 14339">
            <a:extLst>
              <a:ext uri="{FF2B5EF4-FFF2-40B4-BE49-F238E27FC236}">
                <a16:creationId xmlns:a16="http://schemas.microsoft.com/office/drawing/2014/main" id="{C353C6C7-78BC-4043-A8AB-860E0FBDDAC5}"/>
              </a:ext>
            </a:extLst>
          </p:cNvPr>
          <p:cNvSpPr txBox="1">
            <a:spLocks noChangeArrowheads="1"/>
          </p:cNvSpPr>
          <p:nvPr/>
        </p:nvSpPr>
        <p:spPr bwMode="auto">
          <a:xfrm>
            <a:off x="76200" y="704850"/>
            <a:ext cx="8794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3300"/>
                </a:solidFill>
                <a:latin typeface="Times New Roman" panose="02020603050405020304" pitchFamily="18" charset="0"/>
                <a:ea typeface="楷体_GB2312" pitchFamily="1" charset="-122"/>
              </a:rPr>
              <a:t>库仑  </a:t>
            </a:r>
            <a:r>
              <a:rPr lang="en-US" altLang="zh-CN" sz="3200" b="1">
                <a:solidFill>
                  <a:srgbClr val="FF3300"/>
                </a:solidFill>
                <a:latin typeface="Times New Roman" panose="02020603050405020304" pitchFamily="18" charset="0"/>
                <a:ea typeface="楷体_GB2312" pitchFamily="1" charset="-122"/>
              </a:rPr>
              <a:t>(Charlse-Augustin de Coulomb 1736 ~1806)</a:t>
            </a:r>
          </a:p>
        </p:txBody>
      </p:sp>
      <p:sp>
        <p:nvSpPr>
          <p:cNvPr id="14341" name="文本框 14340">
            <a:extLst>
              <a:ext uri="{FF2B5EF4-FFF2-40B4-BE49-F238E27FC236}">
                <a16:creationId xmlns:a16="http://schemas.microsoft.com/office/drawing/2014/main" id="{76A847BA-982A-40A9-977B-209F31DC2709}"/>
              </a:ext>
            </a:extLst>
          </p:cNvPr>
          <p:cNvSpPr txBox="1">
            <a:spLocks noChangeArrowheads="1"/>
          </p:cNvSpPr>
          <p:nvPr/>
        </p:nvSpPr>
        <p:spPr bwMode="auto">
          <a:xfrm>
            <a:off x="2895600" y="1600200"/>
            <a:ext cx="62484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3300"/>
                </a:solidFill>
                <a:latin typeface="Times New Roman" panose="02020603050405020304" pitchFamily="18" charset="0"/>
                <a:ea typeface="楷体_GB2312" pitchFamily="1" charset="-122"/>
              </a:rPr>
              <a:t>法国物理学家</a:t>
            </a:r>
          </a:p>
          <a:p>
            <a:pPr eaLnBrk="1" hangingPunct="1"/>
            <a:endParaRPr lang="zh-CN" altLang="en-US" sz="2800" b="1">
              <a:solidFill>
                <a:srgbClr val="FF3300"/>
              </a:solidFill>
              <a:latin typeface="Times New Roman" panose="02020603050405020304" pitchFamily="18" charset="0"/>
              <a:ea typeface="楷体_GB2312" pitchFamily="1" charset="-122"/>
            </a:endParaRPr>
          </a:p>
          <a:p>
            <a:pPr eaLnBrk="1" hangingPunct="1"/>
            <a:r>
              <a:rPr lang="en-US" altLang="zh-CN" sz="2400" b="1">
                <a:latin typeface="Times New Roman" panose="02020603050405020304" pitchFamily="18" charset="0"/>
              </a:rPr>
              <a:t>1773</a:t>
            </a:r>
            <a:r>
              <a:rPr lang="zh-CN" altLang="en-US" sz="2400" b="1">
                <a:latin typeface="Times New Roman" panose="02020603050405020304" pitchFamily="18" charset="0"/>
              </a:rPr>
              <a:t>年提出的计算物体上应力和应变分布情况的方法，是结构工程的理论基础。</a:t>
            </a:r>
          </a:p>
          <a:p>
            <a:pPr eaLnBrk="1" hangingPunct="1"/>
            <a:endParaRPr lang="zh-CN" altLang="en-US" sz="2400" b="1">
              <a:latin typeface="Times New Roman" panose="02020603050405020304" pitchFamily="18" charset="0"/>
            </a:endParaRPr>
          </a:p>
          <a:p>
            <a:pPr eaLnBrk="1" hangingPunct="1"/>
            <a:r>
              <a:rPr lang="en-US" altLang="zh-CN" sz="2400" b="1">
                <a:latin typeface="Times New Roman" panose="02020603050405020304" pitchFamily="18" charset="0"/>
              </a:rPr>
              <a:t>1779</a:t>
            </a:r>
            <a:r>
              <a:rPr lang="zh-CN" altLang="en-US" sz="2400" b="1">
                <a:latin typeface="Times New Roman" panose="02020603050405020304" pitchFamily="18" charset="0"/>
              </a:rPr>
              <a:t>年对摩擦力进行分析，提出有关润滑剂的科学理论。</a:t>
            </a:r>
          </a:p>
          <a:p>
            <a:pPr eaLnBrk="1" hangingPunct="1"/>
            <a:endParaRPr lang="zh-CN" altLang="en-US" sz="2400" b="1">
              <a:latin typeface="Times New Roman" panose="02020603050405020304" pitchFamily="18" charset="0"/>
            </a:endParaRPr>
          </a:p>
          <a:p>
            <a:pPr eaLnBrk="1" hangingPunct="1"/>
            <a:r>
              <a:rPr lang="en-US" altLang="zh-CN" sz="2400" b="1">
                <a:latin typeface="Times New Roman" panose="02020603050405020304" pitchFamily="18" charset="0"/>
              </a:rPr>
              <a:t>1785~1789</a:t>
            </a:r>
            <a:r>
              <a:rPr lang="zh-CN" altLang="en-US" sz="2400" b="1">
                <a:latin typeface="Times New Roman" panose="02020603050405020304" pitchFamily="18" charset="0"/>
              </a:rPr>
              <a:t>年，用扭秤测量静电力和磁力，导出著名的库仑定律。</a:t>
            </a:r>
          </a:p>
          <a:p>
            <a:pPr eaLnBrk="1" hangingPunct="1"/>
            <a:endParaRPr lang="zh-CN" altLang="en-US" sz="2400" b="1">
              <a:latin typeface="Times New Roman" panose="02020603050405020304" pitchFamily="18" charset="0"/>
            </a:endParaRPr>
          </a:p>
          <a:p>
            <a:pPr eaLnBrk="1" hangingPunct="1"/>
            <a:r>
              <a:rPr lang="zh-CN" altLang="en-US" sz="2400" b="1">
                <a:latin typeface="Times New Roman" panose="02020603050405020304" pitchFamily="18" charset="0"/>
              </a:rPr>
              <a:t>他还通过对滚动和滑动摩擦的实验研究，得出摩擦定律。</a:t>
            </a:r>
            <a:endParaRPr lang="zh-CN" altLang="en-US" sz="3600" b="1">
              <a:solidFill>
                <a:srgbClr val="FF3300"/>
              </a:solidFill>
              <a:latin typeface="Times New Roman" panose="02020603050405020304" pitchFamily="18" charset="0"/>
              <a:ea typeface="楷体_GB2312" pitchFamily="1" charset="-122"/>
            </a:endParaRPr>
          </a:p>
        </p:txBody>
      </p:sp>
      <p:sp>
        <p:nvSpPr>
          <p:cNvPr id="14342" name="直接连接符 14341">
            <a:extLst>
              <a:ext uri="{FF2B5EF4-FFF2-40B4-BE49-F238E27FC236}">
                <a16:creationId xmlns:a16="http://schemas.microsoft.com/office/drawing/2014/main" id="{20B5941C-2C7D-47DB-81A4-E7AA0B66EA16}"/>
              </a:ext>
            </a:extLst>
          </p:cNvPr>
          <p:cNvSpPr>
            <a:spLocks noChangeShapeType="1"/>
          </p:cNvSpPr>
          <p:nvPr/>
        </p:nvSpPr>
        <p:spPr bwMode="auto">
          <a:xfrm>
            <a:off x="0" y="1447800"/>
            <a:ext cx="91440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left)">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wipe(left)">
                                      <p:cBhvr>
                                        <p:cTn id="12" dur="500"/>
                                        <p:tgtEl>
                                          <p:spTgt spid="143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4339"/>
                                        </p:tgtEl>
                                        <p:attrNameLst>
                                          <p:attrName>style.visibility</p:attrName>
                                        </p:attrNameLst>
                                      </p:cBhvr>
                                      <p:to>
                                        <p:strVal val="visible"/>
                                      </p:to>
                                    </p:set>
                                    <p:animEffect transition="in" filter="box(out)">
                                      <p:cBhvr>
                                        <p:cTn id="17" dur="500"/>
                                        <p:tgtEl>
                                          <p:spTgt spid="14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4341">
                                            <p:txEl>
                                              <p:pRg st="0" end="0"/>
                                            </p:txEl>
                                          </p:spTgt>
                                        </p:tgtEl>
                                        <p:attrNameLst>
                                          <p:attrName>style.visibility</p:attrName>
                                        </p:attrNameLst>
                                      </p:cBhvr>
                                      <p:to>
                                        <p:strVal val="visible"/>
                                      </p:to>
                                    </p:set>
                                    <p:animEffect transition="in" filter="wipe(left)">
                                      <p:cBhvr>
                                        <p:cTn id="22" dur="75"/>
                                        <p:tgtEl>
                                          <p:spTgt spid="1434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341">
                                            <p:txEl>
                                              <p:pRg st="2" end="2"/>
                                            </p:txEl>
                                          </p:spTgt>
                                        </p:tgtEl>
                                        <p:attrNameLst>
                                          <p:attrName>style.visibility</p:attrName>
                                        </p:attrNameLst>
                                      </p:cBhvr>
                                      <p:to>
                                        <p:strVal val="visible"/>
                                      </p:to>
                                    </p:set>
                                    <p:animEffect transition="in" filter="wipe(left)">
                                      <p:cBhvr>
                                        <p:cTn id="27" dur="75"/>
                                        <p:tgtEl>
                                          <p:spTgt spid="1434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4341">
                                            <p:txEl>
                                              <p:pRg st="4" end="4"/>
                                            </p:txEl>
                                          </p:spTgt>
                                        </p:tgtEl>
                                        <p:attrNameLst>
                                          <p:attrName>style.visibility</p:attrName>
                                        </p:attrNameLst>
                                      </p:cBhvr>
                                      <p:to>
                                        <p:strVal val="visible"/>
                                      </p:to>
                                    </p:set>
                                    <p:animEffect transition="in" filter="wipe(left)">
                                      <p:cBhvr>
                                        <p:cTn id="32" dur="75"/>
                                        <p:tgtEl>
                                          <p:spTgt spid="1434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4341">
                                            <p:txEl>
                                              <p:pRg st="6" end="6"/>
                                            </p:txEl>
                                          </p:spTgt>
                                        </p:tgtEl>
                                        <p:attrNameLst>
                                          <p:attrName>style.visibility</p:attrName>
                                        </p:attrNameLst>
                                      </p:cBhvr>
                                      <p:to>
                                        <p:strVal val="visible"/>
                                      </p:to>
                                    </p:set>
                                    <p:animEffect transition="in" filter="wipe(left)">
                                      <p:cBhvr>
                                        <p:cTn id="37" dur="75"/>
                                        <p:tgtEl>
                                          <p:spTgt spid="1434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4341">
                                            <p:txEl>
                                              <p:pRg st="8" end="8"/>
                                            </p:txEl>
                                          </p:spTgt>
                                        </p:tgtEl>
                                        <p:attrNameLst>
                                          <p:attrName>style.visibility</p:attrName>
                                        </p:attrNameLst>
                                      </p:cBhvr>
                                      <p:to>
                                        <p:strVal val="visible"/>
                                      </p:to>
                                    </p:set>
                                    <p:animEffect transition="in" filter="wipe(left)">
                                      <p:cBhvr>
                                        <p:cTn id="42" dur="75"/>
                                        <p:tgtEl>
                                          <p:spTgt spid="1434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5361">
            <a:extLst>
              <a:ext uri="{FF2B5EF4-FFF2-40B4-BE49-F238E27FC236}">
                <a16:creationId xmlns:a16="http://schemas.microsoft.com/office/drawing/2014/main" id="{D27AE1DD-56B4-4D26-9A9E-3D04094BC8CB}"/>
              </a:ext>
            </a:extLst>
          </p:cNvPr>
          <p:cNvGrpSpPr>
            <a:grpSpLocks/>
          </p:cNvGrpSpPr>
          <p:nvPr/>
        </p:nvGrpSpPr>
        <p:grpSpPr bwMode="auto">
          <a:xfrm>
            <a:off x="900113" y="3494088"/>
            <a:ext cx="7086600" cy="2743200"/>
            <a:chOff x="0" y="0"/>
            <a:chExt cx="4464" cy="1728"/>
          </a:xfrm>
        </p:grpSpPr>
        <p:sp>
          <p:nvSpPr>
            <p:cNvPr id="6187" name="矩形 15362">
              <a:extLst>
                <a:ext uri="{FF2B5EF4-FFF2-40B4-BE49-F238E27FC236}">
                  <a16:creationId xmlns:a16="http://schemas.microsoft.com/office/drawing/2014/main" id="{839A6FEC-8FC6-4CCE-8742-41D95B237C03}"/>
                </a:ext>
              </a:extLst>
            </p:cNvPr>
            <p:cNvSpPr>
              <a:spLocks noChangeArrowheads="1"/>
            </p:cNvSpPr>
            <p:nvPr/>
          </p:nvSpPr>
          <p:spPr bwMode="auto">
            <a:xfrm>
              <a:off x="0" y="0"/>
              <a:ext cx="4464" cy="1728"/>
            </a:xfrm>
            <a:prstGeom prst="rect">
              <a:avLst/>
            </a:prstGeom>
            <a:solidFill>
              <a:schemeClr val="bg1"/>
            </a:solidFill>
            <a:ln w="9525">
              <a:solidFill>
                <a:srgbClr val="0066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6188" name="组合 15363">
              <a:extLst>
                <a:ext uri="{FF2B5EF4-FFF2-40B4-BE49-F238E27FC236}">
                  <a16:creationId xmlns:a16="http://schemas.microsoft.com/office/drawing/2014/main" id="{58EFA65A-ED6A-4ADB-A444-731AD7659908}"/>
                </a:ext>
              </a:extLst>
            </p:cNvPr>
            <p:cNvGrpSpPr>
              <a:grpSpLocks/>
            </p:cNvGrpSpPr>
            <p:nvPr/>
          </p:nvGrpSpPr>
          <p:grpSpPr bwMode="auto">
            <a:xfrm>
              <a:off x="768" y="144"/>
              <a:ext cx="284" cy="599"/>
              <a:chOff x="0" y="0"/>
              <a:chExt cx="284" cy="599"/>
            </a:xfrm>
          </p:grpSpPr>
          <p:graphicFrame>
            <p:nvGraphicFramePr>
              <p:cNvPr id="6157" name="对象 15364">
                <a:extLst>
                  <a:ext uri="{FF2B5EF4-FFF2-40B4-BE49-F238E27FC236}">
                    <a16:creationId xmlns:a16="http://schemas.microsoft.com/office/drawing/2014/main" id="{4A531D43-B47E-4839-9BED-E0B1845B2C6D}"/>
                  </a:ext>
                </a:extLst>
              </p:cNvPr>
              <p:cNvGraphicFramePr>
                <a:graphicFrameLocks noChangeAspect="1"/>
              </p:cNvGraphicFramePr>
              <p:nvPr/>
            </p:nvGraphicFramePr>
            <p:xfrm>
              <a:off x="0" y="0"/>
              <a:ext cx="284" cy="403"/>
            </p:xfrm>
            <a:graphic>
              <a:graphicData uri="http://schemas.openxmlformats.org/presentationml/2006/ole">
                <mc:AlternateContent xmlns:mc="http://schemas.openxmlformats.org/markup-compatibility/2006">
                  <mc:Choice xmlns:v="urn:schemas-microsoft-com:vml" Requires="v">
                    <p:oleObj spid="_x0000_s6190" r:id="rId3" imgW="152400" imgH="215900" progId="Equation.3">
                      <p:embed/>
                    </p:oleObj>
                  </mc:Choice>
                  <mc:Fallback>
                    <p:oleObj r:id="rId3" imgW="152400" imgH="215900" progId="Equation.3">
                      <p:embed/>
                      <p:pic>
                        <p:nvPicPr>
                          <p:cNvPr id="0" name="对象 153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8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89" name="椭圆 15365">
                <a:extLst>
                  <a:ext uri="{FF2B5EF4-FFF2-40B4-BE49-F238E27FC236}">
                    <a16:creationId xmlns:a16="http://schemas.microsoft.com/office/drawing/2014/main" id="{E110E224-1F91-4CC4-84C2-116ADF8EFEBA}"/>
                  </a:ext>
                </a:extLst>
              </p:cNvPr>
              <p:cNvSpPr>
                <a:spLocks noChangeArrowheads="1"/>
              </p:cNvSpPr>
              <p:nvPr/>
            </p:nvSpPr>
            <p:spPr bwMode="auto">
              <a:xfrm>
                <a:off x="48" y="455"/>
                <a:ext cx="144" cy="144"/>
              </a:xfrm>
              <a:prstGeom prst="ellipse">
                <a:avLst/>
              </a:prstGeom>
              <a:solidFill>
                <a:srgbClr val="FF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9" name="组合 15366">
            <a:extLst>
              <a:ext uri="{FF2B5EF4-FFF2-40B4-BE49-F238E27FC236}">
                <a16:creationId xmlns:a16="http://schemas.microsoft.com/office/drawing/2014/main" id="{6CBB15C2-101A-41C3-B3C4-FEDB3C2B7E14}"/>
              </a:ext>
            </a:extLst>
          </p:cNvPr>
          <p:cNvGrpSpPr>
            <a:grpSpLocks/>
          </p:cNvGrpSpPr>
          <p:nvPr/>
        </p:nvGrpSpPr>
        <p:grpSpPr bwMode="auto">
          <a:xfrm>
            <a:off x="2347913" y="3538538"/>
            <a:ext cx="4191000" cy="985837"/>
            <a:chOff x="0" y="0"/>
            <a:chExt cx="2640" cy="621"/>
          </a:xfrm>
        </p:grpSpPr>
        <p:sp>
          <p:nvSpPr>
            <p:cNvPr id="6186" name="直接连接符 15367">
              <a:extLst>
                <a:ext uri="{FF2B5EF4-FFF2-40B4-BE49-F238E27FC236}">
                  <a16:creationId xmlns:a16="http://schemas.microsoft.com/office/drawing/2014/main" id="{1C83D340-0000-4BA4-AD62-A3BFD74720F4}"/>
                </a:ext>
              </a:extLst>
            </p:cNvPr>
            <p:cNvSpPr>
              <a:spLocks noChangeShapeType="1"/>
            </p:cNvSpPr>
            <p:nvPr/>
          </p:nvSpPr>
          <p:spPr bwMode="auto">
            <a:xfrm flipV="1">
              <a:off x="0" y="381"/>
              <a:ext cx="2640" cy="24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56" name="对象 15368">
              <a:extLst>
                <a:ext uri="{FF2B5EF4-FFF2-40B4-BE49-F238E27FC236}">
                  <a16:creationId xmlns:a16="http://schemas.microsoft.com/office/drawing/2014/main" id="{62CBB585-02C2-4293-A34D-1B4CA6E194CE}"/>
                </a:ext>
              </a:extLst>
            </p:cNvPr>
            <p:cNvGraphicFramePr>
              <a:graphicFrameLocks noChangeAspect="1"/>
            </p:cNvGraphicFramePr>
            <p:nvPr/>
          </p:nvGraphicFramePr>
          <p:xfrm>
            <a:off x="1031" y="0"/>
            <a:ext cx="450" cy="548"/>
          </p:xfrm>
          <a:graphic>
            <a:graphicData uri="http://schemas.openxmlformats.org/presentationml/2006/ole">
              <mc:AlternateContent xmlns:mc="http://schemas.openxmlformats.org/markup-compatibility/2006">
                <mc:Choice xmlns:v="urn:schemas-microsoft-com:vml" Requires="v">
                  <p:oleObj spid="_x0000_s6191" r:id="rId5" imgW="177723" imgH="215806" progId="Equation.3">
                    <p:embed/>
                  </p:oleObj>
                </mc:Choice>
                <mc:Fallback>
                  <p:oleObj r:id="rId5" imgW="177723" imgH="215806" progId="Equation.3">
                    <p:embed/>
                    <p:pic>
                      <p:nvPicPr>
                        <p:cNvPr id="0" name="对象 153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 y="0"/>
                          <a:ext cx="450"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0" name="组合 15369">
            <a:extLst>
              <a:ext uri="{FF2B5EF4-FFF2-40B4-BE49-F238E27FC236}">
                <a16:creationId xmlns:a16="http://schemas.microsoft.com/office/drawing/2014/main" id="{8BB21881-F9A5-464F-BCDA-D943F0F4AF94}"/>
              </a:ext>
            </a:extLst>
          </p:cNvPr>
          <p:cNvGrpSpPr>
            <a:grpSpLocks/>
          </p:cNvGrpSpPr>
          <p:nvPr/>
        </p:nvGrpSpPr>
        <p:grpSpPr bwMode="auto">
          <a:xfrm>
            <a:off x="3262313" y="5062538"/>
            <a:ext cx="2590800" cy="838200"/>
            <a:chOff x="0" y="0"/>
            <a:chExt cx="1632" cy="528"/>
          </a:xfrm>
        </p:grpSpPr>
        <p:graphicFrame>
          <p:nvGraphicFramePr>
            <p:cNvPr id="6155" name="对象 15370">
              <a:extLst>
                <a:ext uri="{FF2B5EF4-FFF2-40B4-BE49-F238E27FC236}">
                  <a16:creationId xmlns:a16="http://schemas.microsoft.com/office/drawing/2014/main" id="{01D9F24E-12C8-4D6A-8FFA-F351D535588A}"/>
                </a:ext>
              </a:extLst>
            </p:cNvPr>
            <p:cNvGraphicFramePr>
              <a:graphicFrameLocks noChangeAspect="1"/>
            </p:cNvGraphicFramePr>
            <p:nvPr/>
          </p:nvGraphicFramePr>
          <p:xfrm>
            <a:off x="576" y="0"/>
            <a:ext cx="433" cy="528"/>
          </p:xfrm>
          <a:graphic>
            <a:graphicData uri="http://schemas.openxmlformats.org/presentationml/2006/ole">
              <mc:AlternateContent xmlns:mc="http://schemas.openxmlformats.org/markup-compatibility/2006">
                <mc:Choice xmlns:v="urn:schemas-microsoft-com:vml" Requires="v">
                  <p:oleObj spid="_x0000_s6192" r:id="rId7" imgW="177723" imgH="215806" progId="Equation.3">
                    <p:embed/>
                  </p:oleObj>
                </mc:Choice>
                <mc:Fallback>
                  <p:oleObj r:id="rId7" imgW="177723" imgH="215806" progId="Equation.3">
                    <p:embed/>
                    <p:pic>
                      <p:nvPicPr>
                        <p:cNvPr id="0" name="对象 153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 y="0"/>
                          <a:ext cx="433"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85" name="直接连接符 15371">
              <a:extLst>
                <a:ext uri="{FF2B5EF4-FFF2-40B4-BE49-F238E27FC236}">
                  <a16:creationId xmlns:a16="http://schemas.microsoft.com/office/drawing/2014/main" id="{A4ABF99E-DC80-4E73-9BFA-B24BA067911D}"/>
                </a:ext>
              </a:extLst>
            </p:cNvPr>
            <p:cNvSpPr>
              <a:spLocks noChangeShapeType="1"/>
            </p:cNvSpPr>
            <p:nvPr/>
          </p:nvSpPr>
          <p:spPr bwMode="auto">
            <a:xfrm>
              <a:off x="0" y="500"/>
              <a:ext cx="1632"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组合 15372">
            <a:extLst>
              <a:ext uri="{FF2B5EF4-FFF2-40B4-BE49-F238E27FC236}">
                <a16:creationId xmlns:a16="http://schemas.microsoft.com/office/drawing/2014/main" id="{D32D9283-1BE0-4528-98DE-69F35D526388}"/>
              </a:ext>
            </a:extLst>
          </p:cNvPr>
          <p:cNvGrpSpPr>
            <a:grpSpLocks/>
          </p:cNvGrpSpPr>
          <p:nvPr/>
        </p:nvGrpSpPr>
        <p:grpSpPr bwMode="auto">
          <a:xfrm>
            <a:off x="1557338" y="5511800"/>
            <a:ext cx="6081712" cy="725488"/>
            <a:chOff x="0" y="0"/>
            <a:chExt cx="3831" cy="457"/>
          </a:xfrm>
        </p:grpSpPr>
        <p:grpSp>
          <p:nvGrpSpPr>
            <p:cNvPr id="6181" name="组合 15373">
              <a:extLst>
                <a:ext uri="{FF2B5EF4-FFF2-40B4-BE49-F238E27FC236}">
                  <a16:creationId xmlns:a16="http://schemas.microsoft.com/office/drawing/2014/main" id="{E9292D0A-A531-43D0-992D-A1C58A9C6FC3}"/>
                </a:ext>
              </a:extLst>
            </p:cNvPr>
            <p:cNvGrpSpPr>
              <a:grpSpLocks/>
            </p:cNvGrpSpPr>
            <p:nvPr/>
          </p:nvGrpSpPr>
          <p:grpSpPr bwMode="auto">
            <a:xfrm>
              <a:off x="0" y="0"/>
              <a:ext cx="1026" cy="432"/>
              <a:chOff x="0" y="0"/>
              <a:chExt cx="1026" cy="432"/>
            </a:xfrm>
          </p:grpSpPr>
          <p:sp>
            <p:nvSpPr>
              <p:cNvPr id="6184" name="直接连接符 15374">
                <a:extLst>
                  <a:ext uri="{FF2B5EF4-FFF2-40B4-BE49-F238E27FC236}">
                    <a16:creationId xmlns:a16="http://schemas.microsoft.com/office/drawing/2014/main" id="{6B7124D4-20F6-4FCF-AA1B-5B582FA3796E}"/>
                  </a:ext>
                </a:extLst>
              </p:cNvPr>
              <p:cNvSpPr>
                <a:spLocks noChangeShapeType="1"/>
              </p:cNvSpPr>
              <p:nvPr/>
            </p:nvSpPr>
            <p:spPr bwMode="auto">
              <a:xfrm flipH="1">
                <a:off x="450" y="212"/>
                <a:ext cx="576"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54" name="对象 15375">
                <a:extLst>
                  <a:ext uri="{FF2B5EF4-FFF2-40B4-BE49-F238E27FC236}">
                    <a16:creationId xmlns:a16="http://schemas.microsoft.com/office/drawing/2014/main" id="{C7C18547-911C-4E2F-98CA-D5F3224FEC37}"/>
                  </a:ext>
                </a:extLst>
              </p:cNvPr>
              <p:cNvGraphicFramePr>
                <a:graphicFrameLocks noChangeAspect="1"/>
              </p:cNvGraphicFramePr>
              <p:nvPr/>
            </p:nvGraphicFramePr>
            <p:xfrm>
              <a:off x="0" y="0"/>
              <a:ext cx="450" cy="432"/>
            </p:xfrm>
            <a:graphic>
              <a:graphicData uri="http://schemas.openxmlformats.org/presentationml/2006/ole">
                <mc:AlternateContent xmlns:mc="http://schemas.openxmlformats.org/markup-compatibility/2006">
                  <mc:Choice xmlns:v="urn:schemas-microsoft-com:vml" Requires="v">
                    <p:oleObj spid="_x0000_s6193" r:id="rId9" imgW="215900" imgH="228600" progId="Equation.3">
                      <p:embed/>
                    </p:oleObj>
                  </mc:Choice>
                  <mc:Fallback>
                    <p:oleObj r:id="rId9" imgW="215900" imgH="228600" progId="Equation.3">
                      <p:embed/>
                      <p:pic>
                        <p:nvPicPr>
                          <p:cNvPr id="0" name="对象 153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5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182" name="组合 15376">
              <a:extLst>
                <a:ext uri="{FF2B5EF4-FFF2-40B4-BE49-F238E27FC236}">
                  <a16:creationId xmlns:a16="http://schemas.microsoft.com/office/drawing/2014/main" id="{5CD308EF-8490-40A8-8434-E51A6B7625B5}"/>
                </a:ext>
              </a:extLst>
            </p:cNvPr>
            <p:cNvGrpSpPr>
              <a:grpSpLocks/>
            </p:cNvGrpSpPr>
            <p:nvPr/>
          </p:nvGrpSpPr>
          <p:grpSpPr bwMode="auto">
            <a:xfrm>
              <a:off x="2781" y="25"/>
              <a:ext cx="1050" cy="432"/>
              <a:chOff x="0" y="0"/>
              <a:chExt cx="1050" cy="432"/>
            </a:xfrm>
          </p:grpSpPr>
          <p:sp>
            <p:nvSpPr>
              <p:cNvPr id="6183" name="直接连接符 15377">
                <a:extLst>
                  <a:ext uri="{FF2B5EF4-FFF2-40B4-BE49-F238E27FC236}">
                    <a16:creationId xmlns:a16="http://schemas.microsoft.com/office/drawing/2014/main" id="{F2EA1972-56A9-433E-BAA9-2A00E548AFBD}"/>
                  </a:ext>
                </a:extLst>
              </p:cNvPr>
              <p:cNvSpPr>
                <a:spLocks noChangeShapeType="1"/>
              </p:cNvSpPr>
              <p:nvPr/>
            </p:nvSpPr>
            <p:spPr bwMode="auto">
              <a:xfrm>
                <a:off x="0" y="187"/>
                <a:ext cx="576"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53" name="对象 15378">
                <a:extLst>
                  <a:ext uri="{FF2B5EF4-FFF2-40B4-BE49-F238E27FC236}">
                    <a16:creationId xmlns:a16="http://schemas.microsoft.com/office/drawing/2014/main" id="{46752FFF-8377-4F85-A0DA-0B0D7038265D}"/>
                  </a:ext>
                </a:extLst>
              </p:cNvPr>
              <p:cNvGraphicFramePr>
                <a:graphicFrameLocks noChangeAspect="1"/>
              </p:cNvGraphicFramePr>
              <p:nvPr/>
            </p:nvGraphicFramePr>
            <p:xfrm>
              <a:off x="645" y="0"/>
              <a:ext cx="405" cy="432"/>
            </p:xfrm>
            <a:graphic>
              <a:graphicData uri="http://schemas.openxmlformats.org/presentationml/2006/ole">
                <mc:AlternateContent xmlns:mc="http://schemas.openxmlformats.org/markup-compatibility/2006">
                  <mc:Choice xmlns:v="urn:schemas-microsoft-com:vml" Requires="v">
                    <p:oleObj spid="_x0000_s6194" r:id="rId11" imgW="215900" imgH="228600" progId="Equation.3">
                      <p:embed/>
                    </p:oleObj>
                  </mc:Choice>
                  <mc:Fallback>
                    <p:oleObj r:id="rId11" imgW="215900" imgH="228600" progId="Equation.3">
                      <p:embed/>
                      <p:pic>
                        <p:nvPicPr>
                          <p:cNvPr id="0" name="对象 153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 y="0"/>
                            <a:ext cx="40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
        <p:nvSpPr>
          <p:cNvPr id="6162" name="文本框 15379">
            <a:extLst>
              <a:ext uri="{FF2B5EF4-FFF2-40B4-BE49-F238E27FC236}">
                <a16:creationId xmlns:a16="http://schemas.microsoft.com/office/drawing/2014/main" id="{E5D176FA-D594-4B86-BC3F-8F2A829C1439}"/>
              </a:ext>
            </a:extLst>
          </p:cNvPr>
          <p:cNvSpPr txBox="1">
            <a:spLocks noChangeArrowheads="1"/>
          </p:cNvSpPr>
          <p:nvPr/>
        </p:nvSpPr>
        <p:spPr bwMode="auto">
          <a:xfrm>
            <a:off x="827088" y="90805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None/>
            </a:pPr>
            <a:r>
              <a:rPr lang="zh-CN" altLang="en-US" sz="2800" b="1">
                <a:solidFill>
                  <a:srgbClr val="CC0000"/>
                </a:solidFill>
                <a:latin typeface="Times New Roman" panose="02020603050405020304" pitchFamily="18" charset="0"/>
              </a:rPr>
              <a:t>点电荷模型</a:t>
            </a:r>
          </a:p>
        </p:txBody>
      </p:sp>
      <p:grpSp>
        <p:nvGrpSpPr>
          <p:cNvPr id="14" name="组合 15380">
            <a:extLst>
              <a:ext uri="{FF2B5EF4-FFF2-40B4-BE49-F238E27FC236}">
                <a16:creationId xmlns:a16="http://schemas.microsoft.com/office/drawing/2014/main" id="{06C0915A-A620-4E4E-91D4-AF750DB088A5}"/>
              </a:ext>
            </a:extLst>
          </p:cNvPr>
          <p:cNvGrpSpPr>
            <a:grpSpLocks/>
          </p:cNvGrpSpPr>
          <p:nvPr/>
        </p:nvGrpSpPr>
        <p:grpSpPr bwMode="auto">
          <a:xfrm>
            <a:off x="6005513" y="4140200"/>
            <a:ext cx="1143000" cy="1106488"/>
            <a:chOff x="0" y="0"/>
            <a:chExt cx="720" cy="697"/>
          </a:xfrm>
        </p:grpSpPr>
        <p:sp>
          <p:nvSpPr>
            <p:cNvPr id="6177" name="直接连接符 15381">
              <a:extLst>
                <a:ext uri="{FF2B5EF4-FFF2-40B4-BE49-F238E27FC236}">
                  <a16:creationId xmlns:a16="http://schemas.microsoft.com/office/drawing/2014/main" id="{3334BDE3-BB3B-43B2-99ED-48274042AC9F}"/>
                </a:ext>
              </a:extLst>
            </p:cNvPr>
            <p:cNvSpPr>
              <a:spLocks noChangeShapeType="1"/>
            </p:cNvSpPr>
            <p:nvPr/>
          </p:nvSpPr>
          <p:spPr bwMode="auto">
            <a:xfrm>
              <a:off x="288" y="0"/>
              <a:ext cx="0" cy="38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8" name="直接连接符 15382">
              <a:extLst>
                <a:ext uri="{FF2B5EF4-FFF2-40B4-BE49-F238E27FC236}">
                  <a16:creationId xmlns:a16="http://schemas.microsoft.com/office/drawing/2014/main" id="{BF4E3E1F-5AD7-446E-A21E-B59912E11F0C}"/>
                </a:ext>
              </a:extLst>
            </p:cNvPr>
            <p:cNvSpPr>
              <a:spLocks noChangeShapeType="1"/>
            </p:cNvSpPr>
            <p:nvPr/>
          </p:nvSpPr>
          <p:spPr bwMode="auto">
            <a:xfrm>
              <a:off x="432" y="0"/>
              <a:ext cx="0" cy="38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9" name="直接连接符 15383">
              <a:extLst>
                <a:ext uri="{FF2B5EF4-FFF2-40B4-BE49-F238E27FC236}">
                  <a16:creationId xmlns:a16="http://schemas.microsoft.com/office/drawing/2014/main" id="{D04528F2-5457-41D7-B2D8-CA241347DC17}"/>
                </a:ext>
              </a:extLst>
            </p:cNvPr>
            <p:cNvSpPr>
              <a:spLocks noChangeShapeType="1"/>
            </p:cNvSpPr>
            <p:nvPr/>
          </p:nvSpPr>
          <p:spPr bwMode="auto">
            <a:xfrm>
              <a:off x="0" y="265"/>
              <a:ext cx="288"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80" name="直接连接符 15384">
              <a:extLst>
                <a:ext uri="{FF2B5EF4-FFF2-40B4-BE49-F238E27FC236}">
                  <a16:creationId xmlns:a16="http://schemas.microsoft.com/office/drawing/2014/main" id="{8333E75C-0934-47FB-9B8C-637831F2F080}"/>
                </a:ext>
              </a:extLst>
            </p:cNvPr>
            <p:cNvSpPr>
              <a:spLocks noChangeShapeType="1"/>
            </p:cNvSpPr>
            <p:nvPr/>
          </p:nvSpPr>
          <p:spPr bwMode="auto">
            <a:xfrm>
              <a:off x="432" y="265"/>
              <a:ext cx="288" cy="0"/>
            </a:xfrm>
            <a:prstGeom prst="line">
              <a:avLst/>
            </a:prstGeom>
            <a:noFill/>
            <a:ln w="28575">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52" name="对象 15385">
              <a:extLst>
                <a:ext uri="{FF2B5EF4-FFF2-40B4-BE49-F238E27FC236}">
                  <a16:creationId xmlns:a16="http://schemas.microsoft.com/office/drawing/2014/main" id="{3E9ED20C-32A7-4D30-8099-91ACDD3CFD62}"/>
                </a:ext>
              </a:extLst>
            </p:cNvPr>
            <p:cNvGraphicFramePr>
              <a:graphicFrameLocks noChangeAspect="1"/>
            </p:cNvGraphicFramePr>
            <p:nvPr/>
          </p:nvGraphicFramePr>
          <p:xfrm>
            <a:off x="227" y="361"/>
            <a:ext cx="253" cy="336"/>
          </p:xfrm>
          <a:graphic>
            <a:graphicData uri="http://schemas.openxmlformats.org/presentationml/2006/ole">
              <mc:AlternateContent xmlns:mc="http://schemas.openxmlformats.org/markup-compatibility/2006">
                <mc:Choice xmlns:v="urn:schemas-microsoft-com:vml" Requires="v">
                  <p:oleObj spid="_x0000_s6195" r:id="rId13" imgW="190583" imgH="254110" progId="Equation.3">
                    <p:embed/>
                  </p:oleObj>
                </mc:Choice>
                <mc:Fallback>
                  <p:oleObj r:id="rId13" imgW="190583" imgH="254110" progId="Equation.3">
                    <p:embed/>
                    <p:pic>
                      <p:nvPicPr>
                        <p:cNvPr id="0" name="对象 153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 y="361"/>
                          <a:ext cx="25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5387" name="对象 15386">
            <a:extLst>
              <a:ext uri="{FF2B5EF4-FFF2-40B4-BE49-F238E27FC236}">
                <a16:creationId xmlns:a16="http://schemas.microsoft.com/office/drawing/2014/main" id="{1324EE02-AFEB-463C-B285-B93DB5ACBA76}"/>
              </a:ext>
            </a:extLst>
          </p:cNvPr>
          <p:cNvGraphicFramePr>
            <a:graphicFrameLocks noChangeAspect="1"/>
          </p:cNvGraphicFramePr>
          <p:nvPr/>
        </p:nvGraphicFramePr>
        <p:xfrm>
          <a:off x="3348038" y="836613"/>
          <a:ext cx="2555875" cy="766762"/>
        </p:xfrm>
        <a:graphic>
          <a:graphicData uri="http://schemas.openxmlformats.org/presentationml/2006/ole">
            <mc:AlternateContent xmlns:mc="http://schemas.openxmlformats.org/markup-compatibility/2006">
              <mc:Choice xmlns:v="urn:schemas-microsoft-com:vml" Requires="v">
                <p:oleObj spid="_x0000_s6196" r:id="rId15" imgW="621760" imgH="215713" progId="Equation.3">
                  <p:embed/>
                </p:oleObj>
              </mc:Choice>
              <mc:Fallback>
                <p:oleObj r:id="rId15" imgW="621760" imgH="215713" progId="Equation.3">
                  <p:embed/>
                  <p:pic>
                    <p:nvPicPr>
                      <p:cNvPr id="0" name="对象 1538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8038" y="836613"/>
                        <a:ext cx="2555875"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5" name="组合 15387">
            <a:extLst>
              <a:ext uri="{FF2B5EF4-FFF2-40B4-BE49-F238E27FC236}">
                <a16:creationId xmlns:a16="http://schemas.microsoft.com/office/drawing/2014/main" id="{1775BB80-30D2-4D9A-B323-9CF1B0326518}"/>
              </a:ext>
            </a:extLst>
          </p:cNvPr>
          <p:cNvGrpSpPr>
            <a:grpSpLocks/>
          </p:cNvGrpSpPr>
          <p:nvPr/>
        </p:nvGrpSpPr>
        <p:grpSpPr bwMode="auto">
          <a:xfrm>
            <a:off x="2424113" y="4179888"/>
            <a:ext cx="4043362" cy="1028700"/>
            <a:chOff x="0" y="0"/>
            <a:chExt cx="2547" cy="648"/>
          </a:xfrm>
        </p:grpSpPr>
        <p:grpSp>
          <p:nvGrpSpPr>
            <p:cNvPr id="6173" name="组合 15388">
              <a:extLst>
                <a:ext uri="{FF2B5EF4-FFF2-40B4-BE49-F238E27FC236}">
                  <a16:creationId xmlns:a16="http://schemas.microsoft.com/office/drawing/2014/main" id="{6D86EE85-7F17-40BE-B718-6788CE65EC10}"/>
                </a:ext>
              </a:extLst>
            </p:cNvPr>
            <p:cNvGrpSpPr>
              <a:grpSpLocks/>
            </p:cNvGrpSpPr>
            <p:nvPr/>
          </p:nvGrpSpPr>
          <p:grpSpPr bwMode="auto">
            <a:xfrm>
              <a:off x="0" y="144"/>
              <a:ext cx="788" cy="504"/>
              <a:chOff x="0" y="0"/>
              <a:chExt cx="788" cy="504"/>
            </a:xfrm>
          </p:grpSpPr>
          <p:sp>
            <p:nvSpPr>
              <p:cNvPr id="6176" name="直接连接符 15389">
                <a:extLst>
                  <a:ext uri="{FF2B5EF4-FFF2-40B4-BE49-F238E27FC236}">
                    <a16:creationId xmlns:a16="http://schemas.microsoft.com/office/drawing/2014/main" id="{31F562D8-7115-460E-BD40-640A4BEE9514}"/>
                  </a:ext>
                </a:extLst>
              </p:cNvPr>
              <p:cNvSpPr>
                <a:spLocks noChangeShapeType="1"/>
              </p:cNvSpPr>
              <p:nvPr/>
            </p:nvSpPr>
            <p:spPr bwMode="auto">
              <a:xfrm flipV="1">
                <a:off x="0" y="0"/>
                <a:ext cx="672" cy="71"/>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51" name="对象 15390">
                <a:extLst>
                  <a:ext uri="{FF2B5EF4-FFF2-40B4-BE49-F238E27FC236}">
                    <a16:creationId xmlns:a16="http://schemas.microsoft.com/office/drawing/2014/main" id="{592477E3-94DA-40E8-AC1C-19F9F962BC19}"/>
                  </a:ext>
                </a:extLst>
              </p:cNvPr>
              <p:cNvGraphicFramePr>
                <a:graphicFrameLocks noChangeAspect="1"/>
              </p:cNvGraphicFramePr>
              <p:nvPr/>
            </p:nvGraphicFramePr>
            <p:xfrm>
              <a:off x="240" y="23"/>
              <a:ext cx="548" cy="481"/>
            </p:xfrm>
            <a:graphic>
              <a:graphicData uri="http://schemas.openxmlformats.org/presentationml/2006/ole">
                <mc:AlternateContent xmlns:mc="http://schemas.openxmlformats.org/markup-compatibility/2006">
                  <mc:Choice xmlns:v="urn:schemas-microsoft-com:vml" Requires="v">
                    <p:oleObj spid="_x0000_s6197" r:id="rId17" imgW="215900" imgH="228600" progId="Equation.3">
                      <p:embed/>
                    </p:oleObj>
                  </mc:Choice>
                  <mc:Fallback>
                    <p:oleObj r:id="rId17" imgW="215900" imgH="228600" progId="Equation.3">
                      <p:embed/>
                      <p:pic>
                        <p:nvPicPr>
                          <p:cNvPr id="0" name="对象 1539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0" y="23"/>
                            <a:ext cx="548"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174" name="组合 15391">
              <a:extLst>
                <a:ext uri="{FF2B5EF4-FFF2-40B4-BE49-F238E27FC236}">
                  <a16:creationId xmlns:a16="http://schemas.microsoft.com/office/drawing/2014/main" id="{6EE5340A-0DF1-40C8-8DAB-6E9A69B01C5F}"/>
                </a:ext>
              </a:extLst>
            </p:cNvPr>
            <p:cNvGrpSpPr>
              <a:grpSpLocks/>
            </p:cNvGrpSpPr>
            <p:nvPr/>
          </p:nvGrpSpPr>
          <p:grpSpPr bwMode="auto">
            <a:xfrm>
              <a:off x="1728" y="0"/>
              <a:ext cx="819" cy="480"/>
              <a:chOff x="0" y="0"/>
              <a:chExt cx="819" cy="480"/>
            </a:xfrm>
          </p:grpSpPr>
          <p:sp>
            <p:nvSpPr>
              <p:cNvPr id="6175" name="直接连接符 15392">
                <a:extLst>
                  <a:ext uri="{FF2B5EF4-FFF2-40B4-BE49-F238E27FC236}">
                    <a16:creationId xmlns:a16="http://schemas.microsoft.com/office/drawing/2014/main" id="{8710EB35-CD7B-477F-BEEE-DBA846D334CC}"/>
                  </a:ext>
                </a:extLst>
              </p:cNvPr>
              <p:cNvSpPr>
                <a:spLocks noChangeShapeType="1"/>
              </p:cNvSpPr>
              <p:nvPr/>
            </p:nvSpPr>
            <p:spPr bwMode="auto">
              <a:xfrm flipH="1">
                <a:off x="195" y="0"/>
                <a:ext cx="624" cy="4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50" name="对象 15393">
                <a:extLst>
                  <a:ext uri="{FF2B5EF4-FFF2-40B4-BE49-F238E27FC236}">
                    <a16:creationId xmlns:a16="http://schemas.microsoft.com/office/drawing/2014/main" id="{6B90406A-32D4-4493-A083-43BAC91A3324}"/>
                  </a:ext>
                </a:extLst>
              </p:cNvPr>
              <p:cNvGraphicFramePr>
                <a:graphicFrameLocks noChangeAspect="1"/>
              </p:cNvGraphicFramePr>
              <p:nvPr/>
            </p:nvGraphicFramePr>
            <p:xfrm>
              <a:off x="0" y="24"/>
              <a:ext cx="428" cy="456"/>
            </p:xfrm>
            <a:graphic>
              <a:graphicData uri="http://schemas.openxmlformats.org/presentationml/2006/ole">
                <mc:AlternateContent xmlns:mc="http://schemas.openxmlformats.org/markup-compatibility/2006">
                  <mc:Choice xmlns:v="urn:schemas-microsoft-com:vml" Requires="v">
                    <p:oleObj spid="_x0000_s6198" r:id="rId19" imgW="215900" imgH="228600" progId="Equation.3">
                      <p:embed/>
                    </p:oleObj>
                  </mc:Choice>
                  <mc:Fallback>
                    <p:oleObj r:id="rId19" imgW="215900" imgH="228600" progId="Equation.3">
                      <p:embed/>
                      <p:pic>
                        <p:nvPicPr>
                          <p:cNvPr id="0" name="对象 1539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24"/>
                            <a:ext cx="42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18" name="组合 15394">
            <a:extLst>
              <a:ext uri="{FF2B5EF4-FFF2-40B4-BE49-F238E27FC236}">
                <a16:creationId xmlns:a16="http://schemas.microsoft.com/office/drawing/2014/main" id="{9CB9F71D-2FFD-46EA-9517-EC95085EFE09}"/>
              </a:ext>
            </a:extLst>
          </p:cNvPr>
          <p:cNvGrpSpPr>
            <a:grpSpLocks/>
          </p:cNvGrpSpPr>
          <p:nvPr/>
        </p:nvGrpSpPr>
        <p:grpSpPr bwMode="auto">
          <a:xfrm>
            <a:off x="6157913" y="3497263"/>
            <a:ext cx="700087" cy="795337"/>
            <a:chOff x="0" y="0"/>
            <a:chExt cx="441" cy="501"/>
          </a:xfrm>
        </p:grpSpPr>
        <p:graphicFrame>
          <p:nvGraphicFramePr>
            <p:cNvPr id="6149" name="对象 15395">
              <a:extLst>
                <a:ext uri="{FF2B5EF4-FFF2-40B4-BE49-F238E27FC236}">
                  <a16:creationId xmlns:a16="http://schemas.microsoft.com/office/drawing/2014/main" id="{A28D9AA5-A62C-4513-A0FF-781456EEEF3E}"/>
                </a:ext>
              </a:extLst>
            </p:cNvPr>
            <p:cNvGraphicFramePr>
              <a:graphicFrameLocks noChangeAspect="1"/>
            </p:cNvGraphicFramePr>
            <p:nvPr/>
          </p:nvGraphicFramePr>
          <p:xfrm>
            <a:off x="0" y="0"/>
            <a:ext cx="441" cy="334"/>
          </p:xfrm>
          <a:graphic>
            <a:graphicData uri="http://schemas.openxmlformats.org/presentationml/2006/ole">
              <mc:AlternateContent xmlns:mc="http://schemas.openxmlformats.org/markup-compatibility/2006">
                <mc:Choice xmlns:v="urn:schemas-microsoft-com:vml" Requires="v">
                  <p:oleObj spid="_x0000_s6199" r:id="rId21" imgW="419100" imgH="317500" progId="Equation.3">
                    <p:embed/>
                  </p:oleObj>
                </mc:Choice>
                <mc:Fallback>
                  <p:oleObj r:id="rId21" imgW="419100" imgH="317500" progId="Equation.3">
                    <p:embed/>
                    <p:pic>
                      <p:nvPicPr>
                        <p:cNvPr id="0" name="对象 1539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44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72" name="椭圆 15396">
              <a:extLst>
                <a:ext uri="{FF2B5EF4-FFF2-40B4-BE49-F238E27FC236}">
                  <a16:creationId xmlns:a16="http://schemas.microsoft.com/office/drawing/2014/main" id="{1223AD16-A5F7-43D2-9BBF-BCE74515F1B8}"/>
                </a:ext>
              </a:extLst>
            </p:cNvPr>
            <p:cNvSpPr>
              <a:spLocks noChangeArrowheads="1"/>
            </p:cNvSpPr>
            <p:nvPr/>
          </p:nvSpPr>
          <p:spPr bwMode="auto">
            <a:xfrm>
              <a:off x="192" y="357"/>
              <a:ext cx="144" cy="144"/>
            </a:xfrm>
            <a:prstGeom prst="ellipse">
              <a:avLst/>
            </a:prstGeom>
            <a:solidFill>
              <a:srgbClr val="0000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9" name="组合 15397">
            <a:extLst>
              <a:ext uri="{FF2B5EF4-FFF2-40B4-BE49-F238E27FC236}">
                <a16:creationId xmlns:a16="http://schemas.microsoft.com/office/drawing/2014/main" id="{4F4D3C12-2F21-4C73-9BAA-4D02260B50CF}"/>
              </a:ext>
            </a:extLst>
          </p:cNvPr>
          <p:cNvGrpSpPr>
            <a:grpSpLocks/>
          </p:cNvGrpSpPr>
          <p:nvPr/>
        </p:nvGrpSpPr>
        <p:grpSpPr bwMode="auto">
          <a:xfrm>
            <a:off x="3033713" y="5094288"/>
            <a:ext cx="3041650" cy="868362"/>
            <a:chOff x="0" y="0"/>
            <a:chExt cx="1916" cy="547"/>
          </a:xfrm>
        </p:grpSpPr>
        <p:grpSp>
          <p:nvGrpSpPr>
            <p:cNvPr id="6168" name="组合 15398">
              <a:extLst>
                <a:ext uri="{FF2B5EF4-FFF2-40B4-BE49-F238E27FC236}">
                  <a16:creationId xmlns:a16="http://schemas.microsoft.com/office/drawing/2014/main" id="{62D1F22C-FFBD-4998-857A-16C457300619}"/>
                </a:ext>
              </a:extLst>
            </p:cNvPr>
            <p:cNvGrpSpPr>
              <a:grpSpLocks/>
            </p:cNvGrpSpPr>
            <p:nvPr/>
          </p:nvGrpSpPr>
          <p:grpSpPr bwMode="auto">
            <a:xfrm>
              <a:off x="0" y="19"/>
              <a:ext cx="284" cy="528"/>
              <a:chOff x="0" y="0"/>
              <a:chExt cx="284" cy="528"/>
            </a:xfrm>
          </p:grpSpPr>
          <p:graphicFrame>
            <p:nvGraphicFramePr>
              <p:cNvPr id="6148" name="对象 15399">
                <a:extLst>
                  <a:ext uri="{FF2B5EF4-FFF2-40B4-BE49-F238E27FC236}">
                    <a16:creationId xmlns:a16="http://schemas.microsoft.com/office/drawing/2014/main" id="{C9D7C4FA-6C69-4F64-87F1-6B253871A27B}"/>
                  </a:ext>
                </a:extLst>
              </p:cNvPr>
              <p:cNvGraphicFramePr>
                <a:graphicFrameLocks noChangeAspect="1"/>
              </p:cNvGraphicFramePr>
              <p:nvPr/>
            </p:nvGraphicFramePr>
            <p:xfrm>
              <a:off x="0" y="0"/>
              <a:ext cx="284" cy="403"/>
            </p:xfrm>
            <a:graphic>
              <a:graphicData uri="http://schemas.openxmlformats.org/presentationml/2006/ole">
                <mc:AlternateContent xmlns:mc="http://schemas.openxmlformats.org/markup-compatibility/2006">
                  <mc:Choice xmlns:v="urn:schemas-microsoft-com:vml" Requires="v">
                    <p:oleObj spid="_x0000_s6200" r:id="rId23" imgW="152400" imgH="215900" progId="Equation.3">
                      <p:embed/>
                    </p:oleObj>
                  </mc:Choice>
                  <mc:Fallback>
                    <p:oleObj r:id="rId23" imgW="152400" imgH="215900" progId="Equation.3">
                      <p:embed/>
                      <p:pic>
                        <p:nvPicPr>
                          <p:cNvPr id="0" name="对象 153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8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71" name="椭圆 15400">
                <a:extLst>
                  <a:ext uri="{FF2B5EF4-FFF2-40B4-BE49-F238E27FC236}">
                    <a16:creationId xmlns:a16="http://schemas.microsoft.com/office/drawing/2014/main" id="{21018F2A-B765-4AD2-9C08-BE70B8DC422E}"/>
                  </a:ext>
                </a:extLst>
              </p:cNvPr>
              <p:cNvSpPr>
                <a:spLocks noChangeArrowheads="1"/>
              </p:cNvSpPr>
              <p:nvPr/>
            </p:nvSpPr>
            <p:spPr bwMode="auto">
              <a:xfrm>
                <a:off x="48" y="384"/>
                <a:ext cx="144" cy="144"/>
              </a:xfrm>
              <a:prstGeom prst="ellipse">
                <a:avLst/>
              </a:prstGeom>
              <a:solidFill>
                <a:srgbClr val="FF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169" name="组合 15401">
              <a:extLst>
                <a:ext uri="{FF2B5EF4-FFF2-40B4-BE49-F238E27FC236}">
                  <a16:creationId xmlns:a16="http://schemas.microsoft.com/office/drawing/2014/main" id="{770B29EA-C1CD-4137-97E3-2E1BB8265202}"/>
                </a:ext>
              </a:extLst>
            </p:cNvPr>
            <p:cNvGrpSpPr>
              <a:grpSpLocks/>
            </p:cNvGrpSpPr>
            <p:nvPr/>
          </p:nvGrpSpPr>
          <p:grpSpPr bwMode="auto">
            <a:xfrm>
              <a:off x="1584" y="0"/>
              <a:ext cx="332" cy="547"/>
              <a:chOff x="0" y="0"/>
              <a:chExt cx="332" cy="547"/>
            </a:xfrm>
          </p:grpSpPr>
          <p:graphicFrame>
            <p:nvGraphicFramePr>
              <p:cNvPr id="6147" name="对象 15402">
                <a:extLst>
                  <a:ext uri="{FF2B5EF4-FFF2-40B4-BE49-F238E27FC236}">
                    <a16:creationId xmlns:a16="http://schemas.microsoft.com/office/drawing/2014/main" id="{887BED8E-130D-42D8-A4EA-F3BF3497B710}"/>
                  </a:ext>
                </a:extLst>
              </p:cNvPr>
              <p:cNvGraphicFramePr>
                <a:graphicFrameLocks noChangeAspect="1"/>
              </p:cNvGraphicFramePr>
              <p:nvPr/>
            </p:nvGraphicFramePr>
            <p:xfrm>
              <a:off x="0" y="0"/>
              <a:ext cx="332" cy="403"/>
            </p:xfrm>
            <a:graphic>
              <a:graphicData uri="http://schemas.openxmlformats.org/presentationml/2006/ole">
                <mc:AlternateContent xmlns:mc="http://schemas.openxmlformats.org/markup-compatibility/2006">
                  <mc:Choice xmlns:v="urn:schemas-microsoft-com:vml" Requires="v">
                    <p:oleObj spid="_x0000_s6201" r:id="rId24" imgW="177723" imgH="215806" progId="Equation.3">
                      <p:embed/>
                    </p:oleObj>
                  </mc:Choice>
                  <mc:Fallback>
                    <p:oleObj r:id="rId24" imgW="177723" imgH="215806" progId="Equation.3">
                      <p:embed/>
                      <p:pic>
                        <p:nvPicPr>
                          <p:cNvPr id="0" name="对象 1540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33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70" name="椭圆 15403">
                <a:extLst>
                  <a:ext uri="{FF2B5EF4-FFF2-40B4-BE49-F238E27FC236}">
                    <a16:creationId xmlns:a16="http://schemas.microsoft.com/office/drawing/2014/main" id="{9B2B311B-B38A-4892-97AA-772F85CC2FB2}"/>
                  </a:ext>
                </a:extLst>
              </p:cNvPr>
              <p:cNvSpPr>
                <a:spLocks noChangeArrowheads="1"/>
              </p:cNvSpPr>
              <p:nvPr/>
            </p:nvSpPr>
            <p:spPr bwMode="auto">
              <a:xfrm>
                <a:off x="144" y="403"/>
                <a:ext cx="144" cy="144"/>
              </a:xfrm>
              <a:prstGeom prst="ellipse">
                <a:avLst/>
              </a:prstGeom>
              <a:solidFill>
                <a:srgbClr val="FF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5405" name="文本框 15404">
            <a:extLst>
              <a:ext uri="{FF2B5EF4-FFF2-40B4-BE49-F238E27FC236}">
                <a16:creationId xmlns:a16="http://schemas.microsoft.com/office/drawing/2014/main" id="{C4E57FA7-AAEA-48C9-8CE4-3E536E88BB0A}"/>
              </a:ext>
            </a:extLst>
          </p:cNvPr>
          <p:cNvSpPr txBox="1">
            <a:spLocks noChangeArrowheads="1"/>
          </p:cNvSpPr>
          <p:nvPr/>
        </p:nvSpPr>
        <p:spPr bwMode="auto">
          <a:xfrm>
            <a:off x="684213" y="1773238"/>
            <a:ext cx="72961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宋体" panose="02010600030101010101" pitchFamily="2" charset="-122"/>
              </a:rPr>
              <a:t>    </a:t>
            </a:r>
            <a:r>
              <a:rPr lang="zh-CN" altLang="en-US" sz="2800" b="1">
                <a:latin typeface="宋体" panose="02010600030101010101" pitchFamily="2" charset="-122"/>
              </a:rPr>
              <a:t>带电体的线度比起带电体之间的距离小得</a:t>
            </a:r>
          </a:p>
          <a:p>
            <a:pPr eaLnBrk="1" hangingPunct="1"/>
            <a:r>
              <a:rPr lang="zh-CN" altLang="en-US" sz="2800" b="1">
                <a:latin typeface="宋体" panose="02010600030101010101" pitchFamily="2" charset="-122"/>
              </a:rPr>
              <a:t>多的情况下</a:t>
            </a:r>
            <a:r>
              <a:rPr lang="en-US" altLang="zh-CN" sz="2800" b="1">
                <a:latin typeface="宋体" panose="02010600030101010101" pitchFamily="2" charset="-122"/>
              </a:rPr>
              <a:t>,</a:t>
            </a:r>
            <a:r>
              <a:rPr lang="zh-CN" altLang="en-US" sz="2800" b="1">
                <a:latin typeface="宋体" panose="02010600030101010101" pitchFamily="2" charset="-122"/>
              </a:rPr>
              <a:t>带电体可视为点电荷</a:t>
            </a:r>
            <a:r>
              <a:rPr lang="en-US" altLang="zh-CN" sz="2800" b="1">
                <a:latin typeface="宋体" panose="02010600030101010101" pitchFamily="2" charset="-122"/>
              </a:rPr>
              <a:t>,</a:t>
            </a:r>
            <a:r>
              <a:rPr lang="zh-CN" altLang="en-US" sz="2800" b="1">
                <a:solidFill>
                  <a:srgbClr val="CC0000"/>
                </a:solidFill>
                <a:latin typeface="宋体" panose="02010600030101010101" pitchFamily="2" charset="-122"/>
              </a:rPr>
              <a:t>点电荷</a:t>
            </a:r>
            <a:r>
              <a:rPr lang="zh-CN" altLang="en-US" sz="2800" b="1">
                <a:latin typeface="宋体" panose="02010600030101010101" pitchFamily="2" charset="-122"/>
              </a:rPr>
              <a:t>是一</a:t>
            </a:r>
          </a:p>
          <a:p>
            <a:pPr eaLnBrk="1" hangingPunct="1"/>
            <a:r>
              <a:rPr lang="zh-CN" altLang="en-US" sz="2800" b="1">
                <a:latin typeface="宋体" panose="02010600030101010101" pitchFamily="2" charset="-122"/>
              </a:rPr>
              <a:t>个</a:t>
            </a:r>
            <a:r>
              <a:rPr lang="zh-CN" altLang="en-US" sz="2800" b="1">
                <a:solidFill>
                  <a:srgbClr val="0000FF"/>
                </a:solidFill>
                <a:latin typeface="宋体" panose="02010600030101010101" pitchFamily="2" charset="-122"/>
              </a:rPr>
              <a:t>理想模型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05"/>
                                        </p:tgtEl>
                                        <p:attrNameLst>
                                          <p:attrName>style.visibility</p:attrName>
                                        </p:attrNameLst>
                                      </p:cBhvr>
                                      <p:to>
                                        <p:strVal val="visible"/>
                                      </p:to>
                                    </p:set>
                                    <p:animEffect transition="in" filter="blinds(horizontal)">
                                      <p:cBhvr>
                                        <p:cTn id="7" dur="500"/>
                                        <p:tgtEl>
                                          <p:spTgt spid="154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out)">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ppt_w/2"/>
                                          </p:val>
                                        </p:tav>
                                        <p:tav tm="100000">
                                          <p:val>
                                            <p:strVal val="#ppt_x"/>
                                          </p:val>
                                        </p:tav>
                                      </p:tavLst>
                                    </p:anim>
                                    <p:anim calcmode="lin" valueType="num">
                                      <p:cBhvr>
                                        <p:cTn id="23" dur="500" fill="hold"/>
                                        <p:tgtEl>
                                          <p:spTgt spid="9"/>
                                        </p:tgtEl>
                                        <p:attrNameLst>
                                          <p:attrName>ppt_y</p:attrName>
                                        </p:attrNameLst>
                                      </p:cBhvr>
                                      <p:tavLst>
                                        <p:tav tm="0">
                                          <p:val>
                                            <p:strVal val="#ppt_y"/>
                                          </p:val>
                                        </p:tav>
                                        <p:tav tm="100000">
                                          <p:val>
                                            <p:strVal val="#ppt_y"/>
                                          </p:val>
                                        </p:tav>
                                      </p:tavLst>
                                    </p:anim>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ox(in)">
                                      <p:cBhvr>
                                        <p:cTn id="30" dur="500"/>
                                        <p:tgtEl>
                                          <p:spTgt spid="1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15387"/>
                                        </p:tgtEl>
                                        <p:attrNameLst>
                                          <p:attrName>style.visibility</p:attrName>
                                        </p:attrNameLst>
                                      </p:cBhvr>
                                      <p:to>
                                        <p:strVal val="visible"/>
                                      </p:to>
                                    </p:set>
                                    <p:animEffect transition="in" filter="box(out)">
                                      <p:cBhvr>
                                        <p:cTn id="35" dur="500"/>
                                        <p:tgtEl>
                                          <p:spTgt spid="1538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in)">
                                      <p:cBhvr>
                                        <p:cTn id="40" dur="500"/>
                                        <p:tgtEl>
                                          <p:spTgt spid="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ox(out)">
                                      <p:cBhvr>
                                        <p:cTn id="45" dur="500"/>
                                        <p:tgtEl>
                                          <p:spTgt spid="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ppt_x</p:attrName>
                                        </p:attrNameLst>
                                      </p:cBhvr>
                                      <p:tavLst>
                                        <p:tav tm="0">
                                          <p:val>
                                            <p:strVal val="#ppt_x-#ppt_w/2"/>
                                          </p:val>
                                        </p:tav>
                                        <p:tav tm="100000">
                                          <p:val>
                                            <p:strVal val="#ppt_x"/>
                                          </p:val>
                                        </p:tav>
                                      </p:tavLst>
                                    </p:anim>
                                    <p:anim calcmode="lin" valueType="num">
                                      <p:cBhvr>
                                        <p:cTn id="51" dur="500" fill="hold"/>
                                        <p:tgtEl>
                                          <p:spTgt spid="10"/>
                                        </p:tgtEl>
                                        <p:attrNameLst>
                                          <p:attrName>ppt_y</p:attrName>
                                        </p:attrNameLst>
                                      </p:cBhvr>
                                      <p:tavLst>
                                        <p:tav tm="0">
                                          <p:val>
                                            <p:strVal val="#ppt_y"/>
                                          </p:val>
                                        </p:tav>
                                        <p:tav tm="100000">
                                          <p:val>
                                            <p:strVal val="#ppt_y"/>
                                          </p:val>
                                        </p:tav>
                                      </p:tavLst>
                                    </p:anim>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ox(out)">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对象 16385">
            <a:extLst>
              <a:ext uri="{FF2B5EF4-FFF2-40B4-BE49-F238E27FC236}">
                <a16:creationId xmlns:a16="http://schemas.microsoft.com/office/drawing/2014/main" id="{630BAADF-B7AA-43A8-A610-B185A7BC71A1}"/>
              </a:ext>
            </a:extLst>
          </p:cNvPr>
          <p:cNvGraphicFramePr>
            <a:graphicFrameLocks noChangeAspect="1"/>
          </p:cNvGraphicFramePr>
          <p:nvPr/>
        </p:nvGraphicFramePr>
        <p:xfrm>
          <a:off x="1116013" y="3429000"/>
          <a:ext cx="2016125" cy="695325"/>
        </p:xfrm>
        <a:graphic>
          <a:graphicData uri="http://schemas.openxmlformats.org/presentationml/2006/ole">
            <mc:AlternateContent xmlns:mc="http://schemas.openxmlformats.org/markup-compatibility/2006">
              <mc:Choice xmlns:v="urn:schemas-microsoft-com:vml" Requires="v">
                <p:oleObj spid="_x0000_s7193" r:id="rId3" imgW="697894" imgH="215713" progId="Equation.3">
                  <p:embed/>
                </p:oleObj>
              </mc:Choice>
              <mc:Fallback>
                <p:oleObj r:id="rId3" imgW="697894" imgH="215713" progId="Equation.3">
                  <p:embed/>
                  <p:pic>
                    <p:nvPicPr>
                      <p:cNvPr id="0" name="对象 163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429000"/>
                        <a:ext cx="20161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71" name="对象 16386">
            <a:extLst>
              <a:ext uri="{FF2B5EF4-FFF2-40B4-BE49-F238E27FC236}">
                <a16:creationId xmlns:a16="http://schemas.microsoft.com/office/drawing/2014/main" id="{AF1C049B-6C64-47BC-A135-AE308AC9AB27}"/>
              </a:ext>
            </a:extLst>
          </p:cNvPr>
          <p:cNvGraphicFramePr>
            <a:graphicFrameLocks noChangeAspect="1"/>
          </p:cNvGraphicFramePr>
          <p:nvPr/>
        </p:nvGraphicFramePr>
        <p:xfrm>
          <a:off x="1042988" y="2060575"/>
          <a:ext cx="3298825" cy="1514475"/>
        </p:xfrm>
        <a:graphic>
          <a:graphicData uri="http://schemas.openxmlformats.org/presentationml/2006/ole">
            <mc:AlternateContent xmlns:mc="http://schemas.openxmlformats.org/markup-compatibility/2006">
              <mc:Choice xmlns:v="urn:schemas-microsoft-com:vml" Requires="v">
                <p:oleObj spid="_x0000_s7194" r:id="rId5" imgW="965200" imgH="444500" progId="Equation.3">
                  <p:embed/>
                </p:oleObj>
              </mc:Choice>
              <mc:Fallback>
                <p:oleObj r:id="rId5" imgW="965200" imgH="444500" progId="Equation.3">
                  <p:embed/>
                  <p:pic>
                    <p:nvPicPr>
                      <p:cNvPr id="0" name="对象 163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060575"/>
                        <a:ext cx="32988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83" name="文本框 16387">
            <a:extLst>
              <a:ext uri="{FF2B5EF4-FFF2-40B4-BE49-F238E27FC236}">
                <a16:creationId xmlns:a16="http://schemas.microsoft.com/office/drawing/2014/main" id="{B501178C-2AFE-4E9A-B8AB-9ACCFD791209}"/>
              </a:ext>
            </a:extLst>
          </p:cNvPr>
          <p:cNvSpPr txBox="1">
            <a:spLocks noChangeArrowheads="1"/>
          </p:cNvSpPr>
          <p:nvPr/>
        </p:nvSpPr>
        <p:spPr bwMode="auto">
          <a:xfrm>
            <a:off x="304800" y="152400"/>
            <a:ext cx="233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3333FF"/>
                </a:solidFill>
                <a:latin typeface="Times New Roman" panose="02020603050405020304" pitchFamily="18" charset="0"/>
                <a:ea typeface="楷体_GB2312" pitchFamily="1" charset="-122"/>
              </a:rPr>
              <a:t>库仑定律内容</a:t>
            </a:r>
            <a:endParaRPr lang="zh-CN" altLang="en-US" sz="2400" b="1">
              <a:latin typeface="Times New Roman" panose="02020603050405020304" pitchFamily="18" charset="0"/>
            </a:endParaRPr>
          </a:p>
        </p:txBody>
      </p:sp>
      <p:sp>
        <p:nvSpPr>
          <p:cNvPr id="7184" name="文本框 16388">
            <a:extLst>
              <a:ext uri="{FF2B5EF4-FFF2-40B4-BE49-F238E27FC236}">
                <a16:creationId xmlns:a16="http://schemas.microsoft.com/office/drawing/2014/main" id="{787D0267-2B2E-430E-9016-0D09B878C183}"/>
              </a:ext>
            </a:extLst>
          </p:cNvPr>
          <p:cNvSpPr txBox="1">
            <a:spLocks noChangeArrowheads="1"/>
          </p:cNvSpPr>
          <p:nvPr/>
        </p:nvSpPr>
        <p:spPr bwMode="auto">
          <a:xfrm>
            <a:off x="609600" y="685800"/>
            <a:ext cx="7848600" cy="1565275"/>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3300"/>
                </a:solidFill>
                <a:latin typeface="Times New Roman" panose="02020603050405020304" pitchFamily="18" charset="0"/>
              </a:rPr>
              <a:t>在真空中，两个静止的点电荷之间的相互作用力，其大小与点电荷电量的乘积成正比，与两点电荷之间距离的平方成反比，作用力在两点电荷之间的连线上，同号电荷互相排斥，异号电荷互相吸引。</a:t>
            </a:r>
          </a:p>
        </p:txBody>
      </p:sp>
      <p:grpSp>
        <p:nvGrpSpPr>
          <p:cNvPr id="7185" name="组合 16389">
            <a:extLst>
              <a:ext uri="{FF2B5EF4-FFF2-40B4-BE49-F238E27FC236}">
                <a16:creationId xmlns:a16="http://schemas.microsoft.com/office/drawing/2014/main" id="{05424CC7-4116-492C-90BA-2443C4D3FC9D}"/>
              </a:ext>
            </a:extLst>
          </p:cNvPr>
          <p:cNvGrpSpPr>
            <a:grpSpLocks/>
          </p:cNvGrpSpPr>
          <p:nvPr/>
        </p:nvGrpSpPr>
        <p:grpSpPr bwMode="auto">
          <a:xfrm>
            <a:off x="5467350" y="2708275"/>
            <a:ext cx="3676650" cy="2206625"/>
            <a:chOff x="0" y="0"/>
            <a:chExt cx="2316" cy="1390"/>
          </a:xfrm>
        </p:grpSpPr>
        <p:sp>
          <p:nvSpPr>
            <p:cNvPr id="7188" name="直接连接符 16390">
              <a:extLst>
                <a:ext uri="{FF2B5EF4-FFF2-40B4-BE49-F238E27FC236}">
                  <a16:creationId xmlns:a16="http://schemas.microsoft.com/office/drawing/2014/main" id="{7A2AADF6-BB1D-4F9E-BB4C-123C86D30803}"/>
                </a:ext>
              </a:extLst>
            </p:cNvPr>
            <p:cNvSpPr>
              <a:spLocks noChangeShapeType="1"/>
            </p:cNvSpPr>
            <p:nvPr/>
          </p:nvSpPr>
          <p:spPr bwMode="auto">
            <a:xfrm flipV="1">
              <a:off x="288" y="384"/>
              <a:ext cx="480" cy="768"/>
            </a:xfrm>
            <a:prstGeom prst="line">
              <a:avLst/>
            </a:prstGeom>
            <a:noFill/>
            <a:ln w="41275" cap="sq">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7189" name="直接连接符 16391">
              <a:extLst>
                <a:ext uri="{FF2B5EF4-FFF2-40B4-BE49-F238E27FC236}">
                  <a16:creationId xmlns:a16="http://schemas.microsoft.com/office/drawing/2014/main" id="{0B21B7AF-2569-4148-B860-F78CB17A3EDF}"/>
                </a:ext>
              </a:extLst>
            </p:cNvPr>
            <p:cNvSpPr>
              <a:spLocks noChangeShapeType="1"/>
            </p:cNvSpPr>
            <p:nvPr/>
          </p:nvSpPr>
          <p:spPr bwMode="auto">
            <a:xfrm flipV="1">
              <a:off x="336" y="704"/>
              <a:ext cx="1248" cy="432"/>
            </a:xfrm>
            <a:prstGeom prst="line">
              <a:avLst/>
            </a:prstGeom>
            <a:noFill/>
            <a:ln w="41275" cap="sq">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7190" name="直接连接符 16392">
              <a:extLst>
                <a:ext uri="{FF2B5EF4-FFF2-40B4-BE49-F238E27FC236}">
                  <a16:creationId xmlns:a16="http://schemas.microsoft.com/office/drawing/2014/main" id="{CB57CFFA-BE64-4F3C-927F-0CCD07DB37EB}"/>
                </a:ext>
              </a:extLst>
            </p:cNvPr>
            <p:cNvSpPr>
              <a:spLocks noChangeShapeType="1"/>
            </p:cNvSpPr>
            <p:nvPr/>
          </p:nvSpPr>
          <p:spPr bwMode="auto">
            <a:xfrm>
              <a:off x="753" y="402"/>
              <a:ext cx="864" cy="288"/>
            </a:xfrm>
            <a:prstGeom prst="line">
              <a:avLst/>
            </a:prstGeom>
            <a:noFill/>
            <a:ln w="41275" cap="sq">
              <a:solidFill>
                <a:srgbClr val="0000FF"/>
              </a:solidFill>
              <a:round/>
              <a:headEnd type="arrow" w="sm" len="sm"/>
              <a:tailEnd/>
            </a:ln>
            <a:extLst>
              <a:ext uri="{909E8E84-426E-40DD-AFC4-6F175D3DCCD1}">
                <a14:hiddenFill xmlns:a14="http://schemas.microsoft.com/office/drawing/2010/main">
                  <a:noFill/>
                </a14:hiddenFill>
              </a:ext>
            </a:extLst>
          </p:spPr>
          <p:txBody>
            <a:bodyPr/>
            <a:lstStyle/>
            <a:p>
              <a:endParaRPr lang="zh-CN" altLang="en-US"/>
            </a:p>
          </p:txBody>
        </p:sp>
        <p:sp>
          <p:nvSpPr>
            <p:cNvPr id="7191" name="直接连接符 16393">
              <a:extLst>
                <a:ext uri="{FF2B5EF4-FFF2-40B4-BE49-F238E27FC236}">
                  <a16:creationId xmlns:a16="http://schemas.microsoft.com/office/drawing/2014/main" id="{AE5370F4-18C9-4CF5-BFF9-E5064DA2C164}"/>
                </a:ext>
              </a:extLst>
            </p:cNvPr>
            <p:cNvSpPr>
              <a:spLocks noChangeShapeType="1"/>
            </p:cNvSpPr>
            <p:nvPr/>
          </p:nvSpPr>
          <p:spPr bwMode="auto">
            <a:xfrm>
              <a:off x="1584" y="672"/>
              <a:ext cx="288" cy="96"/>
            </a:xfrm>
            <a:prstGeom prst="line">
              <a:avLst/>
            </a:prstGeom>
            <a:noFill/>
            <a:ln w="41275" cap="sq">
              <a:solidFill>
                <a:srgbClr val="9933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7192" name="直接连接符 16394">
              <a:extLst>
                <a:ext uri="{FF2B5EF4-FFF2-40B4-BE49-F238E27FC236}">
                  <a16:creationId xmlns:a16="http://schemas.microsoft.com/office/drawing/2014/main" id="{A8461811-3133-4BE8-94AC-580477672177}"/>
                </a:ext>
              </a:extLst>
            </p:cNvPr>
            <p:cNvSpPr>
              <a:spLocks noChangeShapeType="1"/>
            </p:cNvSpPr>
            <p:nvPr/>
          </p:nvSpPr>
          <p:spPr bwMode="auto">
            <a:xfrm>
              <a:off x="432" y="288"/>
              <a:ext cx="288" cy="96"/>
            </a:xfrm>
            <a:prstGeom prst="line">
              <a:avLst/>
            </a:prstGeom>
            <a:noFill/>
            <a:ln w="41275" cap="sq">
              <a:solidFill>
                <a:srgbClr val="993300"/>
              </a:solidFill>
              <a:round/>
              <a:headEnd type="arrow" w="sm" len="sm"/>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75" name="对象 16395">
              <a:extLst>
                <a:ext uri="{FF2B5EF4-FFF2-40B4-BE49-F238E27FC236}">
                  <a16:creationId xmlns:a16="http://schemas.microsoft.com/office/drawing/2014/main" id="{9ACD8B6C-A2CF-410C-B3DA-523402D2A2F5}"/>
                </a:ext>
              </a:extLst>
            </p:cNvPr>
            <p:cNvGraphicFramePr>
              <a:graphicFrameLocks noChangeAspect="1"/>
            </p:cNvGraphicFramePr>
            <p:nvPr/>
          </p:nvGraphicFramePr>
          <p:xfrm>
            <a:off x="1008" y="96"/>
            <a:ext cx="286" cy="348"/>
          </p:xfrm>
          <a:graphic>
            <a:graphicData uri="http://schemas.openxmlformats.org/presentationml/2006/ole">
              <mc:AlternateContent xmlns:mc="http://schemas.openxmlformats.org/markup-compatibility/2006">
                <mc:Choice xmlns:v="urn:schemas-microsoft-com:vml" Requires="v">
                  <p:oleObj spid="_x0000_s7195" r:id="rId7" imgW="177723" imgH="215806" progId="Equation.3">
                    <p:embed/>
                  </p:oleObj>
                </mc:Choice>
                <mc:Fallback>
                  <p:oleObj r:id="rId7" imgW="177723" imgH="215806" progId="Equation.3">
                    <p:embed/>
                    <p:pic>
                      <p:nvPicPr>
                        <p:cNvPr id="0" name="对象 163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96"/>
                          <a:ext cx="286"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76" name="对象 16396">
              <a:extLst>
                <a:ext uri="{FF2B5EF4-FFF2-40B4-BE49-F238E27FC236}">
                  <a16:creationId xmlns:a16="http://schemas.microsoft.com/office/drawing/2014/main" id="{50DA264A-2CA1-4C46-BB47-F4F39F791938}"/>
                </a:ext>
              </a:extLst>
            </p:cNvPr>
            <p:cNvGraphicFramePr>
              <a:graphicFrameLocks noChangeAspect="1"/>
            </p:cNvGraphicFramePr>
            <p:nvPr/>
          </p:nvGraphicFramePr>
          <p:xfrm>
            <a:off x="240" y="528"/>
            <a:ext cx="204" cy="348"/>
          </p:xfrm>
          <a:graphic>
            <a:graphicData uri="http://schemas.openxmlformats.org/presentationml/2006/ole">
              <mc:AlternateContent xmlns:mc="http://schemas.openxmlformats.org/markup-compatibility/2006">
                <mc:Choice xmlns:v="urn:schemas-microsoft-com:vml" Requires="v">
                  <p:oleObj spid="_x0000_s7196" r:id="rId9" imgW="126890" imgH="215713" progId="Equation.3">
                    <p:embed/>
                  </p:oleObj>
                </mc:Choice>
                <mc:Fallback>
                  <p:oleObj r:id="rId9" imgW="126890" imgH="215713" progId="Equation.3">
                    <p:embed/>
                    <p:pic>
                      <p:nvPicPr>
                        <p:cNvPr id="0" name="对象 163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 y="528"/>
                          <a:ext cx="20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77" name="对象 16397">
              <a:extLst>
                <a:ext uri="{FF2B5EF4-FFF2-40B4-BE49-F238E27FC236}">
                  <a16:creationId xmlns:a16="http://schemas.microsoft.com/office/drawing/2014/main" id="{B9754C72-1683-4FE1-9BA9-B3157F941147}"/>
                </a:ext>
              </a:extLst>
            </p:cNvPr>
            <p:cNvGraphicFramePr>
              <a:graphicFrameLocks noChangeAspect="1"/>
            </p:cNvGraphicFramePr>
            <p:nvPr/>
          </p:nvGraphicFramePr>
          <p:xfrm>
            <a:off x="1152" y="816"/>
            <a:ext cx="227" cy="348"/>
          </p:xfrm>
          <a:graphic>
            <a:graphicData uri="http://schemas.openxmlformats.org/presentationml/2006/ole">
              <mc:AlternateContent xmlns:mc="http://schemas.openxmlformats.org/markup-compatibility/2006">
                <mc:Choice xmlns:v="urn:schemas-microsoft-com:vml" Requires="v">
                  <p:oleObj spid="_x0000_s7197" r:id="rId11" imgW="139700" imgH="215900" progId="Equation.3">
                    <p:embed/>
                  </p:oleObj>
                </mc:Choice>
                <mc:Fallback>
                  <p:oleObj r:id="rId11" imgW="139700" imgH="215900" progId="Equation.3">
                    <p:embed/>
                    <p:pic>
                      <p:nvPicPr>
                        <p:cNvPr id="0" name="对象 163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2" y="816"/>
                          <a:ext cx="227"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78" name="对象 16398">
              <a:extLst>
                <a:ext uri="{FF2B5EF4-FFF2-40B4-BE49-F238E27FC236}">
                  <a16:creationId xmlns:a16="http://schemas.microsoft.com/office/drawing/2014/main" id="{B8E17C9C-34E8-41F5-B142-405CFA0A8CA1}"/>
                </a:ext>
              </a:extLst>
            </p:cNvPr>
            <p:cNvGraphicFramePr>
              <a:graphicFrameLocks noChangeAspect="1"/>
            </p:cNvGraphicFramePr>
            <p:nvPr/>
          </p:nvGraphicFramePr>
          <p:xfrm>
            <a:off x="0" y="1104"/>
            <a:ext cx="245" cy="286"/>
          </p:xfrm>
          <a:graphic>
            <a:graphicData uri="http://schemas.openxmlformats.org/presentationml/2006/ole">
              <mc:AlternateContent xmlns:mc="http://schemas.openxmlformats.org/markup-compatibility/2006">
                <mc:Choice xmlns:v="urn:schemas-microsoft-com:vml" Requires="v">
                  <p:oleObj spid="_x0000_s7198" r:id="rId13" imgW="152400" imgH="177800" progId="Equation.3">
                    <p:embed/>
                  </p:oleObj>
                </mc:Choice>
                <mc:Fallback>
                  <p:oleObj r:id="rId13" imgW="152400" imgH="177800" progId="Equation.3">
                    <p:embed/>
                    <p:pic>
                      <p:nvPicPr>
                        <p:cNvPr id="0" name="对象 163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104"/>
                          <a:ext cx="24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79" name="对象 16399">
              <a:extLst>
                <a:ext uri="{FF2B5EF4-FFF2-40B4-BE49-F238E27FC236}">
                  <a16:creationId xmlns:a16="http://schemas.microsoft.com/office/drawing/2014/main" id="{151E46FD-D184-4C83-8B81-78140AA13EB7}"/>
                </a:ext>
              </a:extLst>
            </p:cNvPr>
            <p:cNvGraphicFramePr>
              <a:graphicFrameLocks noChangeAspect="1"/>
            </p:cNvGraphicFramePr>
            <p:nvPr/>
          </p:nvGraphicFramePr>
          <p:xfrm>
            <a:off x="1968" y="672"/>
            <a:ext cx="348" cy="371"/>
          </p:xfrm>
          <a:graphic>
            <a:graphicData uri="http://schemas.openxmlformats.org/presentationml/2006/ole">
              <mc:AlternateContent xmlns:mc="http://schemas.openxmlformats.org/markup-compatibility/2006">
                <mc:Choice xmlns:v="urn:schemas-microsoft-com:vml" Requires="v">
                  <p:oleObj spid="_x0000_s7199" r:id="rId15" imgW="215900" imgH="228600" progId="Equation.3">
                    <p:embed/>
                  </p:oleObj>
                </mc:Choice>
                <mc:Fallback>
                  <p:oleObj r:id="rId15" imgW="215900" imgH="228600" progId="Equation.3">
                    <p:embed/>
                    <p:pic>
                      <p:nvPicPr>
                        <p:cNvPr id="0" name="对象 1639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8" y="672"/>
                          <a:ext cx="34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80" name="对象 16400">
              <a:extLst>
                <a:ext uri="{FF2B5EF4-FFF2-40B4-BE49-F238E27FC236}">
                  <a16:creationId xmlns:a16="http://schemas.microsoft.com/office/drawing/2014/main" id="{E8D168C0-A5E5-4989-8CC6-DDCD85F7A9A9}"/>
                </a:ext>
              </a:extLst>
            </p:cNvPr>
            <p:cNvGraphicFramePr>
              <a:graphicFrameLocks noChangeAspect="1"/>
            </p:cNvGraphicFramePr>
            <p:nvPr/>
          </p:nvGraphicFramePr>
          <p:xfrm>
            <a:off x="0" y="0"/>
            <a:ext cx="348" cy="371"/>
          </p:xfrm>
          <a:graphic>
            <a:graphicData uri="http://schemas.openxmlformats.org/presentationml/2006/ole">
              <mc:AlternateContent xmlns:mc="http://schemas.openxmlformats.org/markup-compatibility/2006">
                <mc:Choice xmlns:v="urn:schemas-microsoft-com:vml" Requires="v">
                  <p:oleObj spid="_x0000_s7200" r:id="rId17" imgW="215900" imgH="228600" progId="Equation.3">
                    <p:embed/>
                  </p:oleObj>
                </mc:Choice>
                <mc:Fallback>
                  <p:oleObj r:id="rId17" imgW="215900" imgH="228600" progId="Equation.3">
                    <p:embed/>
                    <p:pic>
                      <p:nvPicPr>
                        <p:cNvPr id="0" name="对象 164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34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81" name="对象 16401">
              <a:extLst>
                <a:ext uri="{FF2B5EF4-FFF2-40B4-BE49-F238E27FC236}">
                  <a16:creationId xmlns:a16="http://schemas.microsoft.com/office/drawing/2014/main" id="{073F5683-7A51-44BF-9B5A-4A8F9174899F}"/>
                </a:ext>
              </a:extLst>
            </p:cNvPr>
            <p:cNvGraphicFramePr>
              <a:graphicFrameLocks noChangeAspect="1"/>
            </p:cNvGraphicFramePr>
            <p:nvPr/>
          </p:nvGraphicFramePr>
          <p:xfrm>
            <a:off x="672" y="48"/>
            <a:ext cx="245" cy="348"/>
          </p:xfrm>
          <a:graphic>
            <a:graphicData uri="http://schemas.openxmlformats.org/presentationml/2006/ole">
              <mc:AlternateContent xmlns:mc="http://schemas.openxmlformats.org/markup-compatibility/2006">
                <mc:Choice xmlns:v="urn:schemas-microsoft-com:vml" Requires="v">
                  <p:oleObj spid="_x0000_s7201" r:id="rId19" imgW="152400" imgH="215900" progId="Equation.3">
                    <p:embed/>
                  </p:oleObj>
                </mc:Choice>
                <mc:Fallback>
                  <p:oleObj r:id="rId19" imgW="152400" imgH="215900" progId="Equation.3">
                    <p:embed/>
                    <p:pic>
                      <p:nvPicPr>
                        <p:cNvPr id="0" name="对象 1640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2" y="48"/>
                          <a:ext cx="245"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82" name="对象 16402">
              <a:extLst>
                <a:ext uri="{FF2B5EF4-FFF2-40B4-BE49-F238E27FC236}">
                  <a16:creationId xmlns:a16="http://schemas.microsoft.com/office/drawing/2014/main" id="{B21182D6-961E-43A9-B554-6E3C367E7FD3}"/>
                </a:ext>
              </a:extLst>
            </p:cNvPr>
            <p:cNvGraphicFramePr>
              <a:graphicFrameLocks noChangeAspect="1"/>
            </p:cNvGraphicFramePr>
            <p:nvPr/>
          </p:nvGraphicFramePr>
          <p:xfrm>
            <a:off x="1632" y="240"/>
            <a:ext cx="287" cy="348"/>
          </p:xfrm>
          <a:graphic>
            <a:graphicData uri="http://schemas.openxmlformats.org/presentationml/2006/ole">
              <mc:AlternateContent xmlns:mc="http://schemas.openxmlformats.org/markup-compatibility/2006">
                <mc:Choice xmlns:v="urn:schemas-microsoft-com:vml" Requires="v">
                  <p:oleObj spid="_x0000_s7202" r:id="rId21" imgW="177723" imgH="215806" progId="Equation.3">
                    <p:embed/>
                  </p:oleObj>
                </mc:Choice>
                <mc:Fallback>
                  <p:oleObj r:id="rId21" imgW="177723" imgH="215806" progId="Equation.3">
                    <p:embed/>
                    <p:pic>
                      <p:nvPicPr>
                        <p:cNvPr id="0" name="对象 1640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32" y="240"/>
                          <a:ext cx="287"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7172" name="对象 16403">
            <a:extLst>
              <a:ext uri="{FF2B5EF4-FFF2-40B4-BE49-F238E27FC236}">
                <a16:creationId xmlns:a16="http://schemas.microsoft.com/office/drawing/2014/main" id="{F542B87D-861D-42F6-A934-82FACECE4456}"/>
              </a:ext>
            </a:extLst>
          </p:cNvPr>
          <p:cNvGraphicFramePr>
            <a:graphicFrameLocks noChangeAspect="1"/>
          </p:cNvGraphicFramePr>
          <p:nvPr/>
        </p:nvGraphicFramePr>
        <p:xfrm>
          <a:off x="2411413" y="4221163"/>
          <a:ext cx="2351087" cy="749300"/>
        </p:xfrm>
        <a:graphic>
          <a:graphicData uri="http://schemas.openxmlformats.org/presentationml/2006/ole">
            <mc:AlternateContent xmlns:mc="http://schemas.openxmlformats.org/markup-compatibility/2006">
              <mc:Choice xmlns:v="urn:schemas-microsoft-com:vml" Requires="v">
                <p:oleObj spid="_x0000_s7203" r:id="rId23" imgW="748650" imgH="215713" progId="Equation.3">
                  <p:embed/>
                </p:oleObj>
              </mc:Choice>
              <mc:Fallback>
                <p:oleObj r:id="rId23" imgW="748650" imgH="215713" progId="Equation.3">
                  <p:embed/>
                  <p:pic>
                    <p:nvPicPr>
                      <p:cNvPr id="0" name="对象 1640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11413" y="4221163"/>
                        <a:ext cx="23510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86" name="文本框 16404">
            <a:extLst>
              <a:ext uri="{FF2B5EF4-FFF2-40B4-BE49-F238E27FC236}">
                <a16:creationId xmlns:a16="http://schemas.microsoft.com/office/drawing/2014/main" id="{8D910035-0F45-4A15-90B1-D7A641968CE6}"/>
              </a:ext>
            </a:extLst>
          </p:cNvPr>
          <p:cNvSpPr txBox="1">
            <a:spLocks noChangeArrowheads="1"/>
          </p:cNvSpPr>
          <p:nvPr/>
        </p:nvSpPr>
        <p:spPr bwMode="auto">
          <a:xfrm>
            <a:off x="468313" y="436562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单位矢量</a:t>
            </a:r>
          </a:p>
        </p:txBody>
      </p:sp>
      <p:graphicFrame>
        <p:nvGraphicFramePr>
          <p:cNvPr id="7173" name="对象 16405">
            <a:extLst>
              <a:ext uri="{FF2B5EF4-FFF2-40B4-BE49-F238E27FC236}">
                <a16:creationId xmlns:a16="http://schemas.microsoft.com/office/drawing/2014/main" id="{822BFC7E-6ECC-4F35-B6F5-B8CDB37BE7ED}"/>
              </a:ext>
            </a:extLst>
          </p:cNvPr>
          <p:cNvGraphicFramePr>
            <a:graphicFrameLocks noChangeAspect="1"/>
          </p:cNvGraphicFramePr>
          <p:nvPr/>
        </p:nvGraphicFramePr>
        <p:xfrm>
          <a:off x="971550" y="4868863"/>
          <a:ext cx="1557338" cy="1130300"/>
        </p:xfrm>
        <a:graphic>
          <a:graphicData uri="http://schemas.openxmlformats.org/presentationml/2006/ole">
            <mc:AlternateContent xmlns:mc="http://schemas.openxmlformats.org/markup-compatibility/2006">
              <mc:Choice xmlns:v="urn:schemas-microsoft-com:vml" Requires="v">
                <p:oleObj spid="_x0000_s7204" r:id="rId25" imgW="609600" imgH="444500" progId="Equation.3">
                  <p:embed/>
                </p:oleObj>
              </mc:Choice>
              <mc:Fallback>
                <p:oleObj r:id="rId25" imgW="609600" imgH="444500" progId="Equation.3">
                  <p:embed/>
                  <p:pic>
                    <p:nvPicPr>
                      <p:cNvPr id="0" name="对象 1640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71550" y="4868863"/>
                        <a:ext cx="1557338"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74" name="对象 16406">
            <a:extLst>
              <a:ext uri="{FF2B5EF4-FFF2-40B4-BE49-F238E27FC236}">
                <a16:creationId xmlns:a16="http://schemas.microsoft.com/office/drawing/2014/main" id="{03146D2C-0326-4389-87F4-2F4D232CAAE3}"/>
              </a:ext>
            </a:extLst>
          </p:cNvPr>
          <p:cNvGraphicFramePr>
            <a:graphicFrameLocks noChangeAspect="1"/>
          </p:cNvGraphicFramePr>
          <p:nvPr/>
        </p:nvGraphicFramePr>
        <p:xfrm>
          <a:off x="1908175" y="5949950"/>
          <a:ext cx="5257800" cy="511175"/>
        </p:xfrm>
        <a:graphic>
          <a:graphicData uri="http://schemas.openxmlformats.org/presentationml/2006/ole">
            <mc:AlternateContent xmlns:mc="http://schemas.openxmlformats.org/markup-compatibility/2006">
              <mc:Choice xmlns:v="urn:schemas-microsoft-com:vml" Requires="v">
                <p:oleObj spid="_x0000_s7205" r:id="rId27" imgW="2844800" imgH="279400" progId="Equation.3">
                  <p:embed/>
                </p:oleObj>
              </mc:Choice>
              <mc:Fallback>
                <p:oleObj r:id="rId27" imgW="2844800" imgH="279400" progId="Equation.3">
                  <p:embed/>
                  <p:pic>
                    <p:nvPicPr>
                      <p:cNvPr id="0" name="对象 1640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08175" y="5949950"/>
                        <a:ext cx="52578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87" name="文本框 16407">
            <a:extLst>
              <a:ext uri="{FF2B5EF4-FFF2-40B4-BE49-F238E27FC236}">
                <a16:creationId xmlns:a16="http://schemas.microsoft.com/office/drawing/2014/main" id="{3303A9BE-EE3C-4BD9-B8DF-A278DEB01B4A}"/>
              </a:ext>
            </a:extLst>
          </p:cNvPr>
          <p:cNvSpPr txBox="1">
            <a:spLocks noChangeArrowheads="1"/>
          </p:cNvSpPr>
          <p:nvPr/>
        </p:nvSpPr>
        <p:spPr bwMode="auto">
          <a:xfrm>
            <a:off x="323850" y="594995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C0000"/>
                </a:solidFill>
                <a:latin typeface="宋体" panose="02010600030101010101" pitchFamily="2" charset="-122"/>
              </a:rPr>
              <a:t> SI制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对象 17409">
            <a:extLst>
              <a:ext uri="{FF2B5EF4-FFF2-40B4-BE49-F238E27FC236}">
                <a16:creationId xmlns:a16="http://schemas.microsoft.com/office/drawing/2014/main" id="{4E478F8E-1FF4-4882-A64A-A259BACC3AA2}"/>
              </a:ext>
            </a:extLst>
          </p:cNvPr>
          <p:cNvGraphicFramePr>
            <a:graphicFrameLocks noChangeAspect="1"/>
          </p:cNvGraphicFramePr>
          <p:nvPr/>
        </p:nvGraphicFramePr>
        <p:xfrm>
          <a:off x="838200" y="381000"/>
          <a:ext cx="4724400" cy="654050"/>
        </p:xfrm>
        <a:graphic>
          <a:graphicData uri="http://schemas.openxmlformats.org/presentationml/2006/ole">
            <mc:AlternateContent xmlns:mc="http://schemas.openxmlformats.org/markup-compatibility/2006">
              <mc:Choice xmlns:v="urn:schemas-microsoft-com:vml" Requires="v">
                <p:oleObj spid="_x0000_s8230" r:id="rId3" imgW="1739145" imgH="241195" progId="Equation.3">
                  <p:embed/>
                </p:oleObj>
              </mc:Choice>
              <mc:Fallback>
                <p:oleObj r:id="rId3" imgW="1739145" imgH="241195" progId="Equation.3">
                  <p:embed/>
                  <p:pic>
                    <p:nvPicPr>
                      <p:cNvPr id="0" name="对象 174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1000"/>
                        <a:ext cx="4724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1" name="对象 17410">
            <a:extLst>
              <a:ext uri="{FF2B5EF4-FFF2-40B4-BE49-F238E27FC236}">
                <a16:creationId xmlns:a16="http://schemas.microsoft.com/office/drawing/2014/main" id="{A79AD520-A7E8-4AA0-A203-E5E4C3EEDB6C}"/>
              </a:ext>
            </a:extLst>
          </p:cNvPr>
          <p:cNvGraphicFramePr>
            <a:graphicFrameLocks noChangeAspect="1"/>
          </p:cNvGraphicFramePr>
          <p:nvPr/>
        </p:nvGraphicFramePr>
        <p:xfrm>
          <a:off x="1676400" y="1046163"/>
          <a:ext cx="3378200" cy="1239837"/>
        </p:xfrm>
        <a:graphic>
          <a:graphicData uri="http://schemas.openxmlformats.org/presentationml/2006/ole">
            <mc:AlternateContent xmlns:mc="http://schemas.openxmlformats.org/markup-compatibility/2006">
              <mc:Choice xmlns:v="urn:schemas-microsoft-com:vml" Requires="v">
                <p:oleObj spid="_x0000_s8231" r:id="rId5" imgW="1206500" imgH="444500" progId="Equation.3">
                  <p:embed/>
                </p:oleObj>
              </mc:Choice>
              <mc:Fallback>
                <p:oleObj r:id="rId5" imgW="1206500" imgH="444500" progId="Equation.3">
                  <p:embed/>
                  <p:pic>
                    <p:nvPicPr>
                      <p:cNvPr id="0" name="对象 174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046163"/>
                        <a:ext cx="3378200" cy="1239837"/>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2" name="文本框 17411">
            <a:extLst>
              <a:ext uri="{FF2B5EF4-FFF2-40B4-BE49-F238E27FC236}">
                <a16:creationId xmlns:a16="http://schemas.microsoft.com/office/drawing/2014/main" id="{3A58E186-95C8-45B8-B5CD-AE17B8EE9CC3}"/>
              </a:ext>
            </a:extLst>
          </p:cNvPr>
          <p:cNvSpPr txBox="1">
            <a:spLocks noChangeArrowheads="1"/>
          </p:cNvSpPr>
          <p:nvPr/>
        </p:nvSpPr>
        <p:spPr bwMode="auto">
          <a:xfrm>
            <a:off x="76200" y="3155950"/>
            <a:ext cx="5486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sz="2400" b="1">
                <a:latin typeface="Times New Roman" panose="02020603050405020304" pitchFamily="18" charset="0"/>
              </a:rPr>
              <a:t>实验表明，库仑力满足线性叠加原理，</a:t>
            </a:r>
          </a:p>
          <a:p>
            <a:pPr eaLnBrk="1" hangingPunct="1"/>
            <a:r>
              <a:rPr lang="zh-CN" altLang="en-US" sz="2400" b="1">
                <a:latin typeface="Times New Roman" panose="02020603050405020304" pitchFamily="18" charset="0"/>
              </a:rPr>
              <a:t>即不因第三者的存在而改变两者之间</a:t>
            </a:r>
          </a:p>
          <a:p>
            <a:pPr eaLnBrk="1" hangingPunct="1"/>
            <a:r>
              <a:rPr lang="zh-CN" altLang="en-US" sz="2400" b="1">
                <a:latin typeface="Times New Roman" panose="02020603050405020304" pitchFamily="18" charset="0"/>
              </a:rPr>
              <a:t>的相互作用。</a:t>
            </a:r>
          </a:p>
        </p:txBody>
      </p:sp>
      <p:sp>
        <p:nvSpPr>
          <p:cNvPr id="17413" name="文本框 17412">
            <a:extLst>
              <a:ext uri="{FF2B5EF4-FFF2-40B4-BE49-F238E27FC236}">
                <a16:creationId xmlns:a16="http://schemas.microsoft.com/office/drawing/2014/main" id="{9D605133-A993-40A8-83A1-1316E26D1A44}"/>
              </a:ext>
            </a:extLst>
          </p:cNvPr>
          <p:cNvSpPr txBox="1">
            <a:spLocks noChangeArrowheads="1"/>
          </p:cNvSpPr>
          <p:nvPr/>
        </p:nvSpPr>
        <p:spPr bwMode="auto">
          <a:xfrm>
            <a:off x="381000" y="4546600"/>
            <a:ext cx="341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Times New Roman" panose="02020603050405020304" pitchFamily="18" charset="0"/>
                <a:ea typeface="楷体_GB2312" pitchFamily="1" charset="-122"/>
              </a:rPr>
              <a:t>库仑力的叠加原理：</a:t>
            </a:r>
          </a:p>
        </p:txBody>
      </p:sp>
      <p:graphicFrame>
        <p:nvGraphicFramePr>
          <p:cNvPr id="17414" name="对象 17413">
            <a:extLst>
              <a:ext uri="{FF2B5EF4-FFF2-40B4-BE49-F238E27FC236}">
                <a16:creationId xmlns:a16="http://schemas.microsoft.com/office/drawing/2014/main" id="{0E0F2136-CCD9-4FC2-A971-A44783614993}"/>
              </a:ext>
            </a:extLst>
          </p:cNvPr>
          <p:cNvGraphicFramePr>
            <a:graphicFrameLocks noChangeAspect="1"/>
          </p:cNvGraphicFramePr>
          <p:nvPr/>
        </p:nvGraphicFramePr>
        <p:xfrm>
          <a:off x="503238" y="5156200"/>
          <a:ext cx="5319712" cy="1244600"/>
        </p:xfrm>
        <a:graphic>
          <a:graphicData uri="http://schemas.openxmlformats.org/presentationml/2006/ole">
            <mc:AlternateContent xmlns:mc="http://schemas.openxmlformats.org/markup-compatibility/2006">
              <mc:Choice xmlns:v="urn:schemas-microsoft-com:vml" Requires="v">
                <p:oleObj spid="_x0000_s8232" r:id="rId7" imgW="1891479" imgH="444307" progId="Equation.3">
                  <p:embed/>
                </p:oleObj>
              </mc:Choice>
              <mc:Fallback>
                <p:oleObj r:id="rId7" imgW="1891479" imgH="444307" progId="Equation.3">
                  <p:embed/>
                  <p:pic>
                    <p:nvPicPr>
                      <p:cNvPr id="0" name="对象 174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238" y="5156200"/>
                        <a:ext cx="5319712" cy="1244600"/>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 name="组合 17414">
            <a:extLst>
              <a:ext uri="{FF2B5EF4-FFF2-40B4-BE49-F238E27FC236}">
                <a16:creationId xmlns:a16="http://schemas.microsoft.com/office/drawing/2014/main" id="{7C21DBB4-4CF8-4DBF-9D71-F2A10487CF15}"/>
              </a:ext>
            </a:extLst>
          </p:cNvPr>
          <p:cNvGrpSpPr>
            <a:grpSpLocks/>
          </p:cNvGrpSpPr>
          <p:nvPr/>
        </p:nvGrpSpPr>
        <p:grpSpPr bwMode="auto">
          <a:xfrm>
            <a:off x="6461125" y="3276600"/>
            <a:ext cx="2378075" cy="3352800"/>
            <a:chOff x="0" y="0"/>
            <a:chExt cx="1498" cy="2112"/>
          </a:xfrm>
        </p:grpSpPr>
        <p:sp>
          <p:nvSpPr>
            <p:cNvPr id="8226" name="直接连接符 17415">
              <a:extLst>
                <a:ext uri="{FF2B5EF4-FFF2-40B4-BE49-F238E27FC236}">
                  <a16:creationId xmlns:a16="http://schemas.microsoft.com/office/drawing/2014/main" id="{3F5B7C8D-2835-4B50-9EF4-96883049107F}"/>
                </a:ext>
              </a:extLst>
            </p:cNvPr>
            <p:cNvSpPr>
              <a:spLocks noChangeShapeType="1"/>
            </p:cNvSpPr>
            <p:nvPr/>
          </p:nvSpPr>
          <p:spPr bwMode="auto">
            <a:xfrm flipV="1">
              <a:off x="192" y="528"/>
              <a:ext cx="864" cy="528"/>
            </a:xfrm>
            <a:prstGeom prst="line">
              <a:avLst/>
            </a:prstGeom>
            <a:noFill/>
            <a:ln w="41275" cap="sq">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8227" name="直接连接符 17416">
              <a:extLst>
                <a:ext uri="{FF2B5EF4-FFF2-40B4-BE49-F238E27FC236}">
                  <a16:creationId xmlns:a16="http://schemas.microsoft.com/office/drawing/2014/main" id="{54014575-EF1C-4B55-BDFE-2DA9DACB474E}"/>
                </a:ext>
              </a:extLst>
            </p:cNvPr>
            <p:cNvSpPr>
              <a:spLocks noChangeShapeType="1"/>
            </p:cNvSpPr>
            <p:nvPr/>
          </p:nvSpPr>
          <p:spPr bwMode="auto">
            <a:xfrm flipH="1" flipV="1">
              <a:off x="1056" y="576"/>
              <a:ext cx="144" cy="1104"/>
            </a:xfrm>
            <a:prstGeom prst="line">
              <a:avLst/>
            </a:prstGeom>
            <a:noFill/>
            <a:ln w="41275" cap="sq">
              <a:solidFill>
                <a:srgbClr val="0000FF"/>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8228" name="直接连接符 17417">
              <a:extLst>
                <a:ext uri="{FF2B5EF4-FFF2-40B4-BE49-F238E27FC236}">
                  <a16:creationId xmlns:a16="http://schemas.microsoft.com/office/drawing/2014/main" id="{7D07BF05-14BA-4181-ABED-EE0BBFBEA438}"/>
                </a:ext>
              </a:extLst>
            </p:cNvPr>
            <p:cNvSpPr>
              <a:spLocks noChangeShapeType="1"/>
            </p:cNvSpPr>
            <p:nvPr/>
          </p:nvSpPr>
          <p:spPr bwMode="auto">
            <a:xfrm>
              <a:off x="384" y="96"/>
              <a:ext cx="624" cy="432"/>
            </a:xfrm>
            <a:prstGeom prst="line">
              <a:avLst/>
            </a:prstGeom>
            <a:noFill/>
            <a:ln w="41275" cap="sq">
              <a:solidFill>
                <a:srgbClr val="993300"/>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8229" name="直接连接符 17418">
              <a:extLst>
                <a:ext uri="{FF2B5EF4-FFF2-40B4-BE49-F238E27FC236}">
                  <a16:creationId xmlns:a16="http://schemas.microsoft.com/office/drawing/2014/main" id="{31D48CCB-85BB-46F3-9F89-4ABD57125780}"/>
                </a:ext>
              </a:extLst>
            </p:cNvPr>
            <p:cNvSpPr>
              <a:spLocks noChangeShapeType="1"/>
            </p:cNvSpPr>
            <p:nvPr/>
          </p:nvSpPr>
          <p:spPr bwMode="auto">
            <a:xfrm flipV="1">
              <a:off x="720" y="528"/>
              <a:ext cx="298" cy="1584"/>
            </a:xfrm>
            <a:prstGeom prst="line">
              <a:avLst/>
            </a:prstGeom>
            <a:noFill/>
            <a:ln w="41275" cap="sq">
              <a:solidFill>
                <a:srgbClr val="FF00FF"/>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06" name="对象 17419">
              <a:extLst>
                <a:ext uri="{FF2B5EF4-FFF2-40B4-BE49-F238E27FC236}">
                  <a16:creationId xmlns:a16="http://schemas.microsoft.com/office/drawing/2014/main" id="{5685AA39-5DAF-4418-A17E-C39DCC20FBF4}"/>
                </a:ext>
              </a:extLst>
            </p:cNvPr>
            <p:cNvGraphicFramePr>
              <a:graphicFrameLocks noChangeAspect="1"/>
            </p:cNvGraphicFramePr>
            <p:nvPr/>
          </p:nvGraphicFramePr>
          <p:xfrm>
            <a:off x="96" y="0"/>
            <a:ext cx="243" cy="345"/>
          </p:xfrm>
          <a:graphic>
            <a:graphicData uri="http://schemas.openxmlformats.org/presentationml/2006/ole">
              <mc:AlternateContent xmlns:mc="http://schemas.openxmlformats.org/markup-compatibility/2006">
                <mc:Choice xmlns:v="urn:schemas-microsoft-com:vml" Requires="v">
                  <p:oleObj spid="_x0000_s8233" r:id="rId9" imgW="152400" imgH="215900" progId="Equation.3">
                    <p:embed/>
                  </p:oleObj>
                </mc:Choice>
                <mc:Fallback>
                  <p:oleObj r:id="rId9" imgW="152400" imgH="215900" progId="Equation.3">
                    <p:embed/>
                    <p:pic>
                      <p:nvPicPr>
                        <p:cNvPr id="0" name="对象 174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 y="0"/>
                          <a:ext cx="24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7" name="对象 17420">
              <a:extLst>
                <a:ext uri="{FF2B5EF4-FFF2-40B4-BE49-F238E27FC236}">
                  <a16:creationId xmlns:a16="http://schemas.microsoft.com/office/drawing/2014/main" id="{37C5EE9F-9A91-4B81-AA80-266079887459}"/>
                </a:ext>
              </a:extLst>
            </p:cNvPr>
            <p:cNvGraphicFramePr>
              <a:graphicFrameLocks noChangeAspect="1"/>
            </p:cNvGraphicFramePr>
            <p:nvPr/>
          </p:nvGraphicFramePr>
          <p:xfrm>
            <a:off x="384" y="1680"/>
            <a:ext cx="284" cy="345"/>
          </p:xfrm>
          <a:graphic>
            <a:graphicData uri="http://schemas.openxmlformats.org/presentationml/2006/ole">
              <mc:AlternateContent xmlns:mc="http://schemas.openxmlformats.org/markup-compatibility/2006">
                <mc:Choice xmlns:v="urn:schemas-microsoft-com:vml" Requires="v">
                  <p:oleObj spid="_x0000_s8234" r:id="rId11" imgW="177723" imgH="215806" progId="Equation.3">
                    <p:embed/>
                  </p:oleObj>
                </mc:Choice>
                <mc:Fallback>
                  <p:oleObj r:id="rId11" imgW="177723" imgH="215806" progId="Equation.3">
                    <p:embed/>
                    <p:pic>
                      <p:nvPicPr>
                        <p:cNvPr id="0" name="对象 174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 y="1680"/>
                          <a:ext cx="2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8" name="对象 17421">
              <a:extLst>
                <a:ext uri="{FF2B5EF4-FFF2-40B4-BE49-F238E27FC236}">
                  <a16:creationId xmlns:a16="http://schemas.microsoft.com/office/drawing/2014/main" id="{6EFD6A55-3FB6-4286-9210-166C3821EED3}"/>
                </a:ext>
              </a:extLst>
            </p:cNvPr>
            <p:cNvGraphicFramePr>
              <a:graphicFrameLocks noChangeAspect="1"/>
            </p:cNvGraphicFramePr>
            <p:nvPr/>
          </p:nvGraphicFramePr>
          <p:xfrm>
            <a:off x="0" y="864"/>
            <a:ext cx="264" cy="368"/>
          </p:xfrm>
          <a:graphic>
            <a:graphicData uri="http://schemas.openxmlformats.org/presentationml/2006/ole">
              <mc:AlternateContent xmlns:mc="http://schemas.openxmlformats.org/markup-compatibility/2006">
                <mc:Choice xmlns:v="urn:schemas-microsoft-com:vml" Requires="v">
                  <p:oleObj spid="_x0000_s8235" r:id="rId13" imgW="165100" imgH="228600" progId="Equation.3">
                    <p:embed/>
                  </p:oleObj>
                </mc:Choice>
                <mc:Fallback>
                  <p:oleObj r:id="rId13" imgW="165100" imgH="228600" progId="Equation.3">
                    <p:embed/>
                    <p:pic>
                      <p:nvPicPr>
                        <p:cNvPr id="0" name="对象 174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864"/>
                          <a:ext cx="26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9" name="对象 17422">
              <a:extLst>
                <a:ext uri="{FF2B5EF4-FFF2-40B4-BE49-F238E27FC236}">
                  <a16:creationId xmlns:a16="http://schemas.microsoft.com/office/drawing/2014/main" id="{B4FE85F8-23C1-4040-BB80-544A6DCF4EC8}"/>
                </a:ext>
              </a:extLst>
            </p:cNvPr>
            <p:cNvGraphicFramePr>
              <a:graphicFrameLocks noChangeAspect="1"/>
            </p:cNvGraphicFramePr>
            <p:nvPr/>
          </p:nvGraphicFramePr>
          <p:xfrm>
            <a:off x="1152" y="1488"/>
            <a:ext cx="284" cy="345"/>
          </p:xfrm>
          <a:graphic>
            <a:graphicData uri="http://schemas.openxmlformats.org/presentationml/2006/ole">
              <mc:AlternateContent xmlns:mc="http://schemas.openxmlformats.org/markup-compatibility/2006">
                <mc:Choice xmlns:v="urn:schemas-microsoft-com:vml" Requires="v">
                  <p:oleObj spid="_x0000_s8236" r:id="rId15" imgW="177723" imgH="215806" progId="Equation.3">
                    <p:embed/>
                  </p:oleObj>
                </mc:Choice>
                <mc:Fallback>
                  <p:oleObj r:id="rId15" imgW="177723" imgH="215806" progId="Equation.3">
                    <p:embed/>
                    <p:pic>
                      <p:nvPicPr>
                        <p:cNvPr id="0" name="对象 174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2" y="1488"/>
                          <a:ext cx="2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10" name="对象 17423">
              <a:extLst>
                <a:ext uri="{FF2B5EF4-FFF2-40B4-BE49-F238E27FC236}">
                  <a16:creationId xmlns:a16="http://schemas.microsoft.com/office/drawing/2014/main" id="{AE7E0465-6D80-496B-9B6D-A949F0C8766F}"/>
                </a:ext>
              </a:extLst>
            </p:cNvPr>
            <p:cNvGraphicFramePr>
              <a:graphicFrameLocks noChangeAspect="1"/>
            </p:cNvGraphicFramePr>
            <p:nvPr/>
          </p:nvGraphicFramePr>
          <p:xfrm>
            <a:off x="960" y="192"/>
            <a:ext cx="284" cy="368"/>
          </p:xfrm>
          <a:graphic>
            <a:graphicData uri="http://schemas.openxmlformats.org/presentationml/2006/ole">
              <mc:AlternateContent xmlns:mc="http://schemas.openxmlformats.org/markup-compatibility/2006">
                <mc:Choice xmlns:v="urn:schemas-microsoft-com:vml" Requires="v">
                  <p:oleObj spid="_x0000_s8237" r:id="rId17" imgW="177723" imgH="228501" progId="Equation.3">
                    <p:embed/>
                  </p:oleObj>
                </mc:Choice>
                <mc:Fallback>
                  <p:oleObj r:id="rId17" imgW="177723" imgH="228501" progId="Equation.3">
                    <p:embed/>
                    <p:pic>
                      <p:nvPicPr>
                        <p:cNvPr id="0" name="对象 174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0" y="192"/>
                          <a:ext cx="2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11" name="对象 17424">
              <a:extLst>
                <a:ext uri="{FF2B5EF4-FFF2-40B4-BE49-F238E27FC236}">
                  <a16:creationId xmlns:a16="http://schemas.microsoft.com/office/drawing/2014/main" id="{D960BFA1-6E7D-4BC4-A9BB-C8363AB5457B}"/>
                </a:ext>
              </a:extLst>
            </p:cNvPr>
            <p:cNvGraphicFramePr>
              <a:graphicFrameLocks noChangeAspect="1"/>
            </p:cNvGraphicFramePr>
            <p:nvPr/>
          </p:nvGraphicFramePr>
          <p:xfrm>
            <a:off x="480" y="144"/>
            <a:ext cx="307" cy="368"/>
          </p:xfrm>
          <a:graphic>
            <a:graphicData uri="http://schemas.openxmlformats.org/presentationml/2006/ole">
              <mc:AlternateContent xmlns:mc="http://schemas.openxmlformats.org/markup-compatibility/2006">
                <mc:Choice xmlns:v="urn:schemas-microsoft-com:vml" Requires="v">
                  <p:oleObj spid="_x0000_s8238" r:id="rId19" imgW="190666" imgH="228799" progId="Equation.3">
                    <p:embed/>
                  </p:oleObj>
                </mc:Choice>
                <mc:Fallback>
                  <p:oleObj r:id="rId19" imgW="190666" imgH="228799" progId="Equation.3">
                    <p:embed/>
                    <p:pic>
                      <p:nvPicPr>
                        <p:cNvPr id="0" name="对象 174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 y="144"/>
                          <a:ext cx="30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12" name="对象 17425">
              <a:extLst>
                <a:ext uri="{FF2B5EF4-FFF2-40B4-BE49-F238E27FC236}">
                  <a16:creationId xmlns:a16="http://schemas.microsoft.com/office/drawing/2014/main" id="{BA07B314-6B90-4B67-AE0E-BB27F35FADD7}"/>
                </a:ext>
              </a:extLst>
            </p:cNvPr>
            <p:cNvGraphicFramePr>
              <a:graphicFrameLocks noChangeAspect="1"/>
            </p:cNvGraphicFramePr>
            <p:nvPr/>
          </p:nvGraphicFramePr>
          <p:xfrm>
            <a:off x="1152" y="1104"/>
            <a:ext cx="346" cy="368"/>
          </p:xfrm>
          <a:graphic>
            <a:graphicData uri="http://schemas.openxmlformats.org/presentationml/2006/ole">
              <mc:AlternateContent xmlns:mc="http://schemas.openxmlformats.org/markup-compatibility/2006">
                <mc:Choice xmlns:v="urn:schemas-microsoft-com:vml" Requires="v">
                  <p:oleObj spid="_x0000_s8239" r:id="rId21" imgW="215900" imgH="228600" progId="Equation.3">
                    <p:embed/>
                  </p:oleObj>
                </mc:Choice>
                <mc:Fallback>
                  <p:oleObj r:id="rId21" imgW="215900" imgH="228600" progId="Equation.3">
                    <p:embed/>
                    <p:pic>
                      <p:nvPicPr>
                        <p:cNvPr id="0" name="对象 174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2" y="1104"/>
                          <a:ext cx="3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13" name="对象 17426">
              <a:extLst>
                <a:ext uri="{FF2B5EF4-FFF2-40B4-BE49-F238E27FC236}">
                  <a16:creationId xmlns:a16="http://schemas.microsoft.com/office/drawing/2014/main" id="{BD64B4A2-1EB0-4AC7-9C4C-7862CA57FB7D}"/>
                </a:ext>
              </a:extLst>
            </p:cNvPr>
            <p:cNvGraphicFramePr>
              <a:graphicFrameLocks noChangeAspect="1"/>
            </p:cNvGraphicFramePr>
            <p:nvPr/>
          </p:nvGraphicFramePr>
          <p:xfrm>
            <a:off x="432" y="1248"/>
            <a:ext cx="345" cy="368"/>
          </p:xfrm>
          <a:graphic>
            <a:graphicData uri="http://schemas.openxmlformats.org/presentationml/2006/ole">
              <mc:AlternateContent xmlns:mc="http://schemas.openxmlformats.org/markup-compatibility/2006">
                <mc:Choice xmlns:v="urn:schemas-microsoft-com:vml" Requires="v">
                  <p:oleObj spid="_x0000_s8240" r:id="rId23" imgW="215900" imgH="228600" progId="Equation.3">
                    <p:embed/>
                  </p:oleObj>
                </mc:Choice>
                <mc:Fallback>
                  <p:oleObj r:id="rId23" imgW="215900" imgH="228600" progId="Equation.3">
                    <p:embed/>
                    <p:pic>
                      <p:nvPicPr>
                        <p:cNvPr id="0" name="对象 174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2" y="1248"/>
                          <a:ext cx="34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14" name="对象 17427">
              <a:extLst>
                <a:ext uri="{FF2B5EF4-FFF2-40B4-BE49-F238E27FC236}">
                  <a16:creationId xmlns:a16="http://schemas.microsoft.com/office/drawing/2014/main" id="{A478EBDC-D70C-4C27-865B-0CDA0E7AE6BF}"/>
                </a:ext>
              </a:extLst>
            </p:cNvPr>
            <p:cNvGraphicFramePr>
              <a:graphicFrameLocks noChangeAspect="1"/>
            </p:cNvGraphicFramePr>
            <p:nvPr/>
          </p:nvGraphicFramePr>
          <p:xfrm>
            <a:off x="256" y="496"/>
            <a:ext cx="325" cy="368"/>
          </p:xfrm>
          <a:graphic>
            <a:graphicData uri="http://schemas.openxmlformats.org/presentationml/2006/ole">
              <mc:AlternateContent xmlns:mc="http://schemas.openxmlformats.org/markup-compatibility/2006">
                <mc:Choice xmlns:v="urn:schemas-microsoft-com:vml" Requires="v">
                  <p:oleObj spid="_x0000_s8241" r:id="rId25" imgW="203288" imgH="228699" progId="Equation.3">
                    <p:embed/>
                  </p:oleObj>
                </mc:Choice>
                <mc:Fallback>
                  <p:oleObj r:id="rId25" imgW="203288" imgH="228699" progId="Equation.3">
                    <p:embed/>
                    <p:pic>
                      <p:nvPicPr>
                        <p:cNvPr id="0" name="对象 174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6" y="496"/>
                          <a:ext cx="3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7429" name="圆角矩形标注 17428">
            <a:extLst>
              <a:ext uri="{FF2B5EF4-FFF2-40B4-BE49-F238E27FC236}">
                <a16:creationId xmlns:a16="http://schemas.microsoft.com/office/drawing/2014/main" id="{33F0F30A-72EA-43F9-839E-043A52B38CAD}"/>
              </a:ext>
            </a:extLst>
          </p:cNvPr>
          <p:cNvSpPr>
            <a:spLocks noChangeArrowheads="1"/>
          </p:cNvSpPr>
          <p:nvPr/>
        </p:nvSpPr>
        <p:spPr bwMode="auto">
          <a:xfrm>
            <a:off x="6553200" y="457200"/>
            <a:ext cx="1854200" cy="498475"/>
          </a:xfrm>
          <a:prstGeom prst="wedgeRoundRectCallout">
            <a:avLst>
              <a:gd name="adj1" fmla="val -112245"/>
              <a:gd name="adj2" fmla="val 14648"/>
              <a:gd name="adj3" fmla="val 16667"/>
            </a:avLst>
          </a:prstGeom>
          <a:solidFill>
            <a:srgbClr val="FFFF66"/>
          </a:solidFill>
          <a:ln w="9525">
            <a:solidFill>
              <a:srgbClr val="FF00FF"/>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400" b="1">
                <a:solidFill>
                  <a:srgbClr val="0000FF"/>
                </a:solidFill>
                <a:latin typeface="Times New Roman" panose="02020603050405020304" pitchFamily="18" charset="0"/>
                <a:ea typeface="楷体_GB2312" pitchFamily="1" charset="-122"/>
              </a:rPr>
              <a:t>真空电容率</a:t>
            </a:r>
          </a:p>
        </p:txBody>
      </p:sp>
      <p:graphicFrame>
        <p:nvGraphicFramePr>
          <p:cNvPr id="17430" name="对象 17429">
            <a:extLst>
              <a:ext uri="{FF2B5EF4-FFF2-40B4-BE49-F238E27FC236}">
                <a16:creationId xmlns:a16="http://schemas.microsoft.com/office/drawing/2014/main" id="{B0ED4413-2C0A-46DE-8341-14448AF2B5F4}"/>
              </a:ext>
            </a:extLst>
          </p:cNvPr>
          <p:cNvGraphicFramePr>
            <a:graphicFrameLocks noChangeAspect="1"/>
          </p:cNvGraphicFramePr>
          <p:nvPr/>
        </p:nvGraphicFramePr>
        <p:xfrm>
          <a:off x="4114800" y="2362200"/>
          <a:ext cx="1695450" cy="565150"/>
        </p:xfrm>
        <a:graphic>
          <a:graphicData uri="http://schemas.openxmlformats.org/presentationml/2006/ole">
            <mc:AlternateContent xmlns:mc="http://schemas.openxmlformats.org/markup-compatibility/2006">
              <mc:Choice xmlns:v="urn:schemas-microsoft-com:vml" Requires="v">
                <p:oleObj spid="_x0000_s8242" r:id="rId27" imgW="686098" imgH="228699" progId="Equation.3">
                  <p:embed/>
                </p:oleObj>
              </mc:Choice>
              <mc:Fallback>
                <p:oleObj r:id="rId27" imgW="686098" imgH="228699" progId="Equation.3">
                  <p:embed/>
                  <p:pic>
                    <p:nvPicPr>
                      <p:cNvPr id="0" name="对象 174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14800" y="2362200"/>
                        <a:ext cx="16954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31" name="文本框 17430">
            <a:extLst>
              <a:ext uri="{FF2B5EF4-FFF2-40B4-BE49-F238E27FC236}">
                <a16:creationId xmlns:a16="http://schemas.microsoft.com/office/drawing/2014/main" id="{FA2E5230-D1B0-4C56-A298-41CE83C9E8AD}"/>
              </a:ext>
            </a:extLst>
          </p:cNvPr>
          <p:cNvSpPr txBox="1">
            <a:spLocks noChangeArrowheads="1"/>
          </p:cNvSpPr>
          <p:nvPr/>
        </p:nvSpPr>
        <p:spPr bwMode="auto">
          <a:xfrm>
            <a:off x="0" y="2438400"/>
            <a:ext cx="3754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sz="2400" b="1">
                <a:latin typeface="Times New Roman" panose="02020603050405020304" pitchFamily="18" charset="0"/>
              </a:rPr>
              <a:t> </a:t>
            </a:r>
            <a:r>
              <a:rPr lang="zh-CN" altLang="en-US" sz="2400" b="1">
                <a:latin typeface="Times New Roman" panose="02020603050405020304" pitchFamily="18" charset="0"/>
              </a:rPr>
              <a:t>库仑力满足牛顿第三定律</a:t>
            </a:r>
          </a:p>
        </p:txBody>
      </p:sp>
      <p:grpSp>
        <p:nvGrpSpPr>
          <p:cNvPr id="5" name="组合 17431">
            <a:extLst>
              <a:ext uri="{FF2B5EF4-FFF2-40B4-BE49-F238E27FC236}">
                <a16:creationId xmlns:a16="http://schemas.microsoft.com/office/drawing/2014/main" id="{2E32DBE4-A804-4863-8201-94F355C79E38}"/>
              </a:ext>
            </a:extLst>
          </p:cNvPr>
          <p:cNvGrpSpPr>
            <a:grpSpLocks/>
          </p:cNvGrpSpPr>
          <p:nvPr/>
        </p:nvGrpSpPr>
        <p:grpSpPr bwMode="auto">
          <a:xfrm>
            <a:off x="5486400" y="1450975"/>
            <a:ext cx="3676650" cy="2206625"/>
            <a:chOff x="0" y="0"/>
            <a:chExt cx="2316" cy="1390"/>
          </a:xfrm>
        </p:grpSpPr>
        <p:sp>
          <p:nvSpPr>
            <p:cNvPr id="8221" name="直接连接符 17432">
              <a:extLst>
                <a:ext uri="{FF2B5EF4-FFF2-40B4-BE49-F238E27FC236}">
                  <a16:creationId xmlns:a16="http://schemas.microsoft.com/office/drawing/2014/main" id="{6D995D76-AD2C-499E-91D2-63A58B7AD596}"/>
                </a:ext>
              </a:extLst>
            </p:cNvPr>
            <p:cNvSpPr>
              <a:spLocks noChangeShapeType="1"/>
            </p:cNvSpPr>
            <p:nvPr/>
          </p:nvSpPr>
          <p:spPr bwMode="auto">
            <a:xfrm flipV="1">
              <a:off x="288" y="384"/>
              <a:ext cx="480" cy="768"/>
            </a:xfrm>
            <a:prstGeom prst="line">
              <a:avLst/>
            </a:prstGeom>
            <a:noFill/>
            <a:ln w="41275" cap="sq">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8222" name="直接连接符 17433">
              <a:extLst>
                <a:ext uri="{FF2B5EF4-FFF2-40B4-BE49-F238E27FC236}">
                  <a16:creationId xmlns:a16="http://schemas.microsoft.com/office/drawing/2014/main" id="{15CB1223-CB3D-483F-B4F2-4B31A95683DF}"/>
                </a:ext>
              </a:extLst>
            </p:cNvPr>
            <p:cNvSpPr>
              <a:spLocks noChangeShapeType="1"/>
            </p:cNvSpPr>
            <p:nvPr/>
          </p:nvSpPr>
          <p:spPr bwMode="auto">
            <a:xfrm flipV="1">
              <a:off x="336" y="704"/>
              <a:ext cx="1248" cy="432"/>
            </a:xfrm>
            <a:prstGeom prst="line">
              <a:avLst/>
            </a:prstGeom>
            <a:noFill/>
            <a:ln w="41275" cap="sq">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8223" name="直接连接符 17434">
              <a:extLst>
                <a:ext uri="{FF2B5EF4-FFF2-40B4-BE49-F238E27FC236}">
                  <a16:creationId xmlns:a16="http://schemas.microsoft.com/office/drawing/2014/main" id="{A14B7B88-A3A9-46B4-B721-4ABA834A9F4A}"/>
                </a:ext>
              </a:extLst>
            </p:cNvPr>
            <p:cNvSpPr>
              <a:spLocks noChangeShapeType="1"/>
            </p:cNvSpPr>
            <p:nvPr/>
          </p:nvSpPr>
          <p:spPr bwMode="auto">
            <a:xfrm>
              <a:off x="753" y="402"/>
              <a:ext cx="864" cy="288"/>
            </a:xfrm>
            <a:prstGeom prst="line">
              <a:avLst/>
            </a:prstGeom>
            <a:noFill/>
            <a:ln w="41275" cap="sq">
              <a:solidFill>
                <a:srgbClr val="0000FF"/>
              </a:solidFill>
              <a:round/>
              <a:headEnd type="arrow" w="sm" len="sm"/>
              <a:tailEnd/>
            </a:ln>
            <a:extLst>
              <a:ext uri="{909E8E84-426E-40DD-AFC4-6F175D3DCCD1}">
                <a14:hiddenFill xmlns:a14="http://schemas.microsoft.com/office/drawing/2010/main">
                  <a:noFill/>
                </a14:hiddenFill>
              </a:ext>
            </a:extLst>
          </p:spPr>
          <p:txBody>
            <a:bodyPr/>
            <a:lstStyle/>
            <a:p>
              <a:endParaRPr lang="zh-CN" altLang="en-US"/>
            </a:p>
          </p:txBody>
        </p:sp>
        <p:sp>
          <p:nvSpPr>
            <p:cNvPr id="8224" name="直接连接符 17435">
              <a:extLst>
                <a:ext uri="{FF2B5EF4-FFF2-40B4-BE49-F238E27FC236}">
                  <a16:creationId xmlns:a16="http://schemas.microsoft.com/office/drawing/2014/main" id="{4760F609-6680-4DCE-BAF2-5EF8DC72F05A}"/>
                </a:ext>
              </a:extLst>
            </p:cNvPr>
            <p:cNvSpPr>
              <a:spLocks noChangeShapeType="1"/>
            </p:cNvSpPr>
            <p:nvPr/>
          </p:nvSpPr>
          <p:spPr bwMode="auto">
            <a:xfrm>
              <a:off x="1584" y="672"/>
              <a:ext cx="288" cy="96"/>
            </a:xfrm>
            <a:prstGeom prst="line">
              <a:avLst/>
            </a:prstGeom>
            <a:noFill/>
            <a:ln w="41275" cap="sq">
              <a:solidFill>
                <a:srgbClr val="9933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8225" name="直接连接符 17436">
              <a:extLst>
                <a:ext uri="{FF2B5EF4-FFF2-40B4-BE49-F238E27FC236}">
                  <a16:creationId xmlns:a16="http://schemas.microsoft.com/office/drawing/2014/main" id="{7B4DA0A2-CE50-43E7-9D30-6154CE85FAD7}"/>
                </a:ext>
              </a:extLst>
            </p:cNvPr>
            <p:cNvSpPr>
              <a:spLocks noChangeShapeType="1"/>
            </p:cNvSpPr>
            <p:nvPr/>
          </p:nvSpPr>
          <p:spPr bwMode="auto">
            <a:xfrm>
              <a:off x="432" y="288"/>
              <a:ext cx="288" cy="96"/>
            </a:xfrm>
            <a:prstGeom prst="line">
              <a:avLst/>
            </a:prstGeom>
            <a:noFill/>
            <a:ln w="41275" cap="sq">
              <a:solidFill>
                <a:srgbClr val="993300"/>
              </a:solidFill>
              <a:round/>
              <a:headEnd type="arrow" w="sm" len="sm"/>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198" name="对象 17437">
              <a:extLst>
                <a:ext uri="{FF2B5EF4-FFF2-40B4-BE49-F238E27FC236}">
                  <a16:creationId xmlns:a16="http://schemas.microsoft.com/office/drawing/2014/main" id="{B2E87B7D-1224-42F4-9CE1-267FB4C6ED7A}"/>
                </a:ext>
              </a:extLst>
            </p:cNvPr>
            <p:cNvGraphicFramePr>
              <a:graphicFrameLocks noChangeAspect="1"/>
            </p:cNvGraphicFramePr>
            <p:nvPr/>
          </p:nvGraphicFramePr>
          <p:xfrm>
            <a:off x="1008" y="96"/>
            <a:ext cx="286" cy="348"/>
          </p:xfrm>
          <a:graphic>
            <a:graphicData uri="http://schemas.openxmlformats.org/presentationml/2006/ole">
              <mc:AlternateContent xmlns:mc="http://schemas.openxmlformats.org/markup-compatibility/2006">
                <mc:Choice xmlns:v="urn:schemas-microsoft-com:vml" Requires="v">
                  <p:oleObj spid="_x0000_s8243" r:id="rId29" imgW="177723" imgH="215806" progId="Equation.3">
                    <p:embed/>
                  </p:oleObj>
                </mc:Choice>
                <mc:Fallback>
                  <p:oleObj r:id="rId29" imgW="177723" imgH="215806" progId="Equation.3">
                    <p:embed/>
                    <p:pic>
                      <p:nvPicPr>
                        <p:cNvPr id="0" name="对象 174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08" y="96"/>
                          <a:ext cx="286"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199" name="对象 17438">
              <a:extLst>
                <a:ext uri="{FF2B5EF4-FFF2-40B4-BE49-F238E27FC236}">
                  <a16:creationId xmlns:a16="http://schemas.microsoft.com/office/drawing/2014/main" id="{5AC682A0-5C82-4685-9744-A6101FF86AB5}"/>
                </a:ext>
              </a:extLst>
            </p:cNvPr>
            <p:cNvGraphicFramePr>
              <a:graphicFrameLocks noChangeAspect="1"/>
            </p:cNvGraphicFramePr>
            <p:nvPr/>
          </p:nvGraphicFramePr>
          <p:xfrm>
            <a:off x="240" y="528"/>
            <a:ext cx="204" cy="348"/>
          </p:xfrm>
          <a:graphic>
            <a:graphicData uri="http://schemas.openxmlformats.org/presentationml/2006/ole">
              <mc:AlternateContent xmlns:mc="http://schemas.openxmlformats.org/markup-compatibility/2006">
                <mc:Choice xmlns:v="urn:schemas-microsoft-com:vml" Requires="v">
                  <p:oleObj spid="_x0000_s8244" r:id="rId31" imgW="126890" imgH="215713" progId="Equation.3">
                    <p:embed/>
                  </p:oleObj>
                </mc:Choice>
                <mc:Fallback>
                  <p:oleObj r:id="rId31" imgW="126890" imgH="215713" progId="Equation.3">
                    <p:embed/>
                    <p:pic>
                      <p:nvPicPr>
                        <p:cNvPr id="0" name="对象 1743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0" y="528"/>
                          <a:ext cx="20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0" name="对象 17439">
              <a:extLst>
                <a:ext uri="{FF2B5EF4-FFF2-40B4-BE49-F238E27FC236}">
                  <a16:creationId xmlns:a16="http://schemas.microsoft.com/office/drawing/2014/main" id="{F7DAA1AC-34AE-4823-A8B6-8AA6CC890EA9}"/>
                </a:ext>
              </a:extLst>
            </p:cNvPr>
            <p:cNvGraphicFramePr>
              <a:graphicFrameLocks noChangeAspect="1"/>
            </p:cNvGraphicFramePr>
            <p:nvPr/>
          </p:nvGraphicFramePr>
          <p:xfrm>
            <a:off x="1152" y="816"/>
            <a:ext cx="227" cy="348"/>
          </p:xfrm>
          <a:graphic>
            <a:graphicData uri="http://schemas.openxmlformats.org/presentationml/2006/ole">
              <mc:AlternateContent xmlns:mc="http://schemas.openxmlformats.org/markup-compatibility/2006">
                <mc:Choice xmlns:v="urn:schemas-microsoft-com:vml" Requires="v">
                  <p:oleObj spid="_x0000_s8245" r:id="rId33" imgW="139700" imgH="215900" progId="Equation.3">
                    <p:embed/>
                  </p:oleObj>
                </mc:Choice>
                <mc:Fallback>
                  <p:oleObj r:id="rId33" imgW="139700" imgH="215900" progId="Equation.3">
                    <p:embed/>
                    <p:pic>
                      <p:nvPicPr>
                        <p:cNvPr id="0" name="对象 1743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52" y="816"/>
                          <a:ext cx="227"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1" name="对象 17440">
              <a:extLst>
                <a:ext uri="{FF2B5EF4-FFF2-40B4-BE49-F238E27FC236}">
                  <a16:creationId xmlns:a16="http://schemas.microsoft.com/office/drawing/2014/main" id="{38B0DEC7-8187-499E-979C-AD14F9753713}"/>
                </a:ext>
              </a:extLst>
            </p:cNvPr>
            <p:cNvGraphicFramePr>
              <a:graphicFrameLocks noChangeAspect="1"/>
            </p:cNvGraphicFramePr>
            <p:nvPr/>
          </p:nvGraphicFramePr>
          <p:xfrm>
            <a:off x="0" y="1104"/>
            <a:ext cx="245" cy="286"/>
          </p:xfrm>
          <a:graphic>
            <a:graphicData uri="http://schemas.openxmlformats.org/presentationml/2006/ole">
              <mc:AlternateContent xmlns:mc="http://schemas.openxmlformats.org/markup-compatibility/2006">
                <mc:Choice xmlns:v="urn:schemas-microsoft-com:vml" Requires="v">
                  <p:oleObj spid="_x0000_s8246" r:id="rId35" imgW="152400" imgH="177800" progId="Equation.3">
                    <p:embed/>
                  </p:oleObj>
                </mc:Choice>
                <mc:Fallback>
                  <p:oleObj r:id="rId35" imgW="152400" imgH="177800" progId="Equation.3">
                    <p:embed/>
                    <p:pic>
                      <p:nvPicPr>
                        <p:cNvPr id="0" name="对象 1744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0" y="1104"/>
                          <a:ext cx="24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2" name="对象 17441">
              <a:extLst>
                <a:ext uri="{FF2B5EF4-FFF2-40B4-BE49-F238E27FC236}">
                  <a16:creationId xmlns:a16="http://schemas.microsoft.com/office/drawing/2014/main" id="{AE44E102-BB92-419D-803F-BCF1564ABAC2}"/>
                </a:ext>
              </a:extLst>
            </p:cNvPr>
            <p:cNvGraphicFramePr>
              <a:graphicFrameLocks noChangeAspect="1"/>
            </p:cNvGraphicFramePr>
            <p:nvPr/>
          </p:nvGraphicFramePr>
          <p:xfrm>
            <a:off x="1968" y="672"/>
            <a:ext cx="348" cy="371"/>
          </p:xfrm>
          <a:graphic>
            <a:graphicData uri="http://schemas.openxmlformats.org/presentationml/2006/ole">
              <mc:AlternateContent xmlns:mc="http://schemas.openxmlformats.org/markup-compatibility/2006">
                <mc:Choice xmlns:v="urn:schemas-microsoft-com:vml" Requires="v">
                  <p:oleObj spid="_x0000_s8247" r:id="rId37" imgW="215900" imgH="228600" progId="Equation.3">
                    <p:embed/>
                  </p:oleObj>
                </mc:Choice>
                <mc:Fallback>
                  <p:oleObj r:id="rId37" imgW="215900" imgH="228600" progId="Equation.3">
                    <p:embed/>
                    <p:pic>
                      <p:nvPicPr>
                        <p:cNvPr id="0" name="对象 1744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968" y="672"/>
                          <a:ext cx="34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3" name="对象 17442">
              <a:extLst>
                <a:ext uri="{FF2B5EF4-FFF2-40B4-BE49-F238E27FC236}">
                  <a16:creationId xmlns:a16="http://schemas.microsoft.com/office/drawing/2014/main" id="{039258F2-C513-4A12-9393-A0CE7A15D11C}"/>
                </a:ext>
              </a:extLst>
            </p:cNvPr>
            <p:cNvGraphicFramePr>
              <a:graphicFrameLocks noChangeAspect="1"/>
            </p:cNvGraphicFramePr>
            <p:nvPr/>
          </p:nvGraphicFramePr>
          <p:xfrm>
            <a:off x="0" y="0"/>
            <a:ext cx="348" cy="371"/>
          </p:xfrm>
          <a:graphic>
            <a:graphicData uri="http://schemas.openxmlformats.org/presentationml/2006/ole">
              <mc:AlternateContent xmlns:mc="http://schemas.openxmlformats.org/markup-compatibility/2006">
                <mc:Choice xmlns:v="urn:schemas-microsoft-com:vml" Requires="v">
                  <p:oleObj spid="_x0000_s8248" r:id="rId39" imgW="215900" imgH="228600" progId="Equation.3">
                    <p:embed/>
                  </p:oleObj>
                </mc:Choice>
                <mc:Fallback>
                  <p:oleObj r:id="rId39" imgW="215900" imgH="228600" progId="Equation.3">
                    <p:embed/>
                    <p:pic>
                      <p:nvPicPr>
                        <p:cNvPr id="0" name="对象 1744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0" y="0"/>
                          <a:ext cx="34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4" name="对象 17443">
              <a:extLst>
                <a:ext uri="{FF2B5EF4-FFF2-40B4-BE49-F238E27FC236}">
                  <a16:creationId xmlns:a16="http://schemas.microsoft.com/office/drawing/2014/main" id="{9628AA0E-26C8-41FB-A2E1-AB53BF23E0C2}"/>
                </a:ext>
              </a:extLst>
            </p:cNvPr>
            <p:cNvGraphicFramePr>
              <a:graphicFrameLocks noChangeAspect="1"/>
            </p:cNvGraphicFramePr>
            <p:nvPr/>
          </p:nvGraphicFramePr>
          <p:xfrm>
            <a:off x="672" y="48"/>
            <a:ext cx="245" cy="348"/>
          </p:xfrm>
          <a:graphic>
            <a:graphicData uri="http://schemas.openxmlformats.org/presentationml/2006/ole">
              <mc:AlternateContent xmlns:mc="http://schemas.openxmlformats.org/markup-compatibility/2006">
                <mc:Choice xmlns:v="urn:schemas-microsoft-com:vml" Requires="v">
                  <p:oleObj spid="_x0000_s8249" r:id="rId41" imgW="152400" imgH="215900" progId="Equation.3">
                    <p:embed/>
                  </p:oleObj>
                </mc:Choice>
                <mc:Fallback>
                  <p:oleObj r:id="rId41" imgW="152400" imgH="215900" progId="Equation.3">
                    <p:embed/>
                    <p:pic>
                      <p:nvPicPr>
                        <p:cNvPr id="0" name="对象 1744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72" y="48"/>
                          <a:ext cx="245"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5" name="对象 17444">
              <a:extLst>
                <a:ext uri="{FF2B5EF4-FFF2-40B4-BE49-F238E27FC236}">
                  <a16:creationId xmlns:a16="http://schemas.microsoft.com/office/drawing/2014/main" id="{5560A46C-EE9C-4794-86B3-18B56CD8AEFD}"/>
                </a:ext>
              </a:extLst>
            </p:cNvPr>
            <p:cNvGraphicFramePr>
              <a:graphicFrameLocks noChangeAspect="1"/>
            </p:cNvGraphicFramePr>
            <p:nvPr/>
          </p:nvGraphicFramePr>
          <p:xfrm>
            <a:off x="1632" y="240"/>
            <a:ext cx="287" cy="348"/>
          </p:xfrm>
          <a:graphic>
            <a:graphicData uri="http://schemas.openxmlformats.org/presentationml/2006/ole">
              <mc:AlternateContent xmlns:mc="http://schemas.openxmlformats.org/markup-compatibility/2006">
                <mc:Choice xmlns:v="urn:schemas-microsoft-com:vml" Requires="v">
                  <p:oleObj spid="_x0000_s8250" r:id="rId43" imgW="177723" imgH="215806" progId="Equation.3">
                    <p:embed/>
                  </p:oleObj>
                </mc:Choice>
                <mc:Fallback>
                  <p:oleObj r:id="rId43" imgW="177723" imgH="215806" progId="Equation.3">
                    <p:embed/>
                    <p:pic>
                      <p:nvPicPr>
                        <p:cNvPr id="0" name="对象 1744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632" y="240"/>
                          <a:ext cx="287"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29"/>
                                        </p:tgtEl>
                                        <p:attrNameLst>
                                          <p:attrName>style.visibility</p:attrName>
                                        </p:attrNameLst>
                                      </p:cBhvr>
                                      <p:to>
                                        <p:strVal val="visible"/>
                                      </p:to>
                                    </p:set>
                                    <p:animEffect transition="in" filter="wipe(left)">
                                      <p:cBhvr>
                                        <p:cTn id="7" dur="500"/>
                                        <p:tgtEl>
                                          <p:spTgt spid="1742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411"/>
                                        </p:tgtEl>
                                        <p:attrNameLst>
                                          <p:attrName>style.visibility</p:attrName>
                                        </p:attrNameLst>
                                      </p:cBhvr>
                                      <p:to>
                                        <p:strVal val="visible"/>
                                      </p:to>
                                    </p:set>
                                    <p:animEffect transition="in" filter="wipe(left)">
                                      <p:cBhvr>
                                        <p:cTn id="11" dur="500"/>
                                        <p:tgtEl>
                                          <p:spTgt spid="1741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431"/>
                                        </p:tgtEl>
                                        <p:attrNameLst>
                                          <p:attrName>style.visibility</p:attrName>
                                        </p:attrNameLst>
                                      </p:cBhvr>
                                      <p:to>
                                        <p:strVal val="visible"/>
                                      </p:to>
                                    </p:set>
                                    <p:animEffect transition="in" filter="wipe(left)">
                                      <p:cBhvr>
                                        <p:cTn id="15" dur="500"/>
                                        <p:tgtEl>
                                          <p:spTgt spid="174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7430"/>
                                        </p:tgtEl>
                                        <p:attrNameLst>
                                          <p:attrName>style.visibility</p:attrName>
                                        </p:attrNameLst>
                                      </p:cBhvr>
                                      <p:to>
                                        <p:strVal val="visible"/>
                                      </p:to>
                                    </p:set>
                                    <p:animEffect transition="in" filter="wipe(left)">
                                      <p:cBhvr>
                                        <p:cTn id="25" dur="500"/>
                                        <p:tgtEl>
                                          <p:spTgt spid="174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7412">
                                            <p:txEl>
                                              <p:pRg st="0" end="0"/>
                                            </p:txEl>
                                          </p:spTgt>
                                        </p:tgtEl>
                                        <p:attrNameLst>
                                          <p:attrName>style.visibility</p:attrName>
                                        </p:attrNameLst>
                                      </p:cBhvr>
                                      <p:to>
                                        <p:strVal val="visible"/>
                                      </p:to>
                                    </p:set>
                                    <p:animEffect transition="in" filter="wipe(left)">
                                      <p:cBhvr>
                                        <p:cTn id="30" dur="75"/>
                                        <p:tgtEl>
                                          <p:spTgt spid="17412">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17412">
                                            <p:txEl>
                                              <p:pRg st="1" end="1"/>
                                            </p:txEl>
                                          </p:spTgt>
                                        </p:tgtEl>
                                        <p:attrNameLst>
                                          <p:attrName>style.visibility</p:attrName>
                                        </p:attrNameLst>
                                      </p:cBhvr>
                                      <p:to>
                                        <p:strVal val="visible"/>
                                      </p:to>
                                    </p:set>
                                    <p:animEffect transition="in" filter="wipe(left)">
                                      <p:cBhvr>
                                        <p:cTn id="35" dur="75"/>
                                        <p:tgtEl>
                                          <p:spTgt spid="17412">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iterate type="lt">
                                    <p:tmPct val="100000"/>
                                  </p:iterate>
                                  <p:childTnLst>
                                    <p:set>
                                      <p:cBhvr>
                                        <p:cTn id="39" dur="1" fill="hold">
                                          <p:stCondLst>
                                            <p:cond delay="0"/>
                                          </p:stCondLst>
                                        </p:cTn>
                                        <p:tgtEl>
                                          <p:spTgt spid="17412">
                                            <p:txEl>
                                              <p:pRg st="2" end="2"/>
                                            </p:txEl>
                                          </p:spTgt>
                                        </p:tgtEl>
                                        <p:attrNameLst>
                                          <p:attrName>style.visibility</p:attrName>
                                        </p:attrNameLst>
                                      </p:cBhvr>
                                      <p:to>
                                        <p:strVal val="visible"/>
                                      </p:to>
                                    </p:set>
                                    <p:animEffect transition="in" filter="wipe(left)">
                                      <p:cBhvr>
                                        <p:cTn id="40" dur="75"/>
                                        <p:tgtEl>
                                          <p:spTgt spid="17412">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413"/>
                                        </p:tgtEl>
                                        <p:attrNameLst>
                                          <p:attrName>style.visibility</p:attrName>
                                        </p:attrNameLst>
                                      </p:cBhvr>
                                      <p:to>
                                        <p:strVal val="visible"/>
                                      </p:to>
                                    </p:set>
                                    <p:animEffect transition="in" filter="wipe(left)">
                                      <p:cBhvr>
                                        <p:cTn id="45" dur="500"/>
                                        <p:tgtEl>
                                          <p:spTgt spid="1741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up)">
                                      <p:cBhvr>
                                        <p:cTn id="50" dur="500"/>
                                        <p:tgtEl>
                                          <p:spTgt spid="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7414"/>
                                        </p:tgtEl>
                                        <p:attrNameLst>
                                          <p:attrName>style.visibility</p:attrName>
                                        </p:attrNameLst>
                                      </p:cBhvr>
                                      <p:to>
                                        <p:strVal val="visible"/>
                                      </p:to>
                                    </p:set>
                                    <p:animEffect transition="in" filter="wipe(left)">
                                      <p:cBhvr>
                                        <p:cTn id="55"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P spid="17413" grpId="0"/>
      <p:bldP spid="17429" grpId="0" animBg="1"/>
      <p:bldP spid="174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文本框 18433">
            <a:extLst>
              <a:ext uri="{FF2B5EF4-FFF2-40B4-BE49-F238E27FC236}">
                <a16:creationId xmlns:a16="http://schemas.microsoft.com/office/drawing/2014/main" id="{1F80EA56-34BF-474A-9BFA-35A5BF3DE22C}"/>
              </a:ext>
            </a:extLst>
          </p:cNvPr>
          <p:cNvSpPr txBox="1">
            <a:spLocks noChangeArrowheads="1"/>
          </p:cNvSpPr>
          <p:nvPr/>
        </p:nvSpPr>
        <p:spPr bwMode="auto">
          <a:xfrm>
            <a:off x="290513" y="193675"/>
            <a:ext cx="8548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Times New Roman" panose="02020603050405020304" pitchFamily="18" charset="0"/>
                <a:ea typeface="楷体_GB2312" pitchFamily="1" charset="-122"/>
              </a:rPr>
              <a:t>例：</a:t>
            </a:r>
            <a:r>
              <a:rPr lang="zh-CN" altLang="en-US" sz="2400" b="1">
                <a:latin typeface="Times New Roman" panose="02020603050405020304" pitchFamily="18" charset="0"/>
              </a:rPr>
              <a:t>在氢原子中，电子与质子之间的距离约为</a:t>
            </a:r>
            <a:r>
              <a:rPr lang="en-US" altLang="zh-CN" sz="2400" b="1">
                <a:latin typeface="Times New Roman" panose="02020603050405020304" pitchFamily="18" charset="0"/>
              </a:rPr>
              <a:t>5.3×10</a:t>
            </a:r>
            <a:r>
              <a:rPr lang="en-US" altLang="zh-CN" sz="2400" b="1" baseline="30000">
                <a:latin typeface="Times New Roman" panose="02020603050405020304" pitchFamily="18" charset="0"/>
              </a:rPr>
              <a:t>-11</a:t>
            </a:r>
            <a:r>
              <a:rPr lang="en-US" altLang="zh-CN" sz="2400" b="1">
                <a:latin typeface="Times New Roman" panose="02020603050405020304" pitchFamily="18" charset="0"/>
              </a:rPr>
              <a:t>m</a:t>
            </a:r>
            <a:r>
              <a:rPr lang="zh-CN" altLang="en-US" sz="2400" b="1">
                <a:latin typeface="Times New Roman" panose="02020603050405020304" pitchFamily="18" charset="0"/>
              </a:rPr>
              <a:t>，求它们之间的库仑力与万有引力，并比较它们的大小。</a:t>
            </a:r>
            <a:endParaRPr lang="zh-CN" altLang="en-US" sz="3600" b="1">
              <a:solidFill>
                <a:srgbClr val="FF3300"/>
              </a:solidFill>
              <a:latin typeface="Times New Roman" panose="02020603050405020304" pitchFamily="18" charset="0"/>
              <a:ea typeface="楷体_GB2312" pitchFamily="1" charset="-122"/>
            </a:endParaRPr>
          </a:p>
        </p:txBody>
      </p:sp>
      <p:sp>
        <p:nvSpPr>
          <p:cNvPr id="18435" name="文本框 18434">
            <a:extLst>
              <a:ext uri="{FF2B5EF4-FFF2-40B4-BE49-F238E27FC236}">
                <a16:creationId xmlns:a16="http://schemas.microsoft.com/office/drawing/2014/main" id="{40E44D20-B054-4F1A-B429-A4F74AAD786F}"/>
              </a:ext>
            </a:extLst>
          </p:cNvPr>
          <p:cNvSpPr txBox="1">
            <a:spLocks noChangeArrowheads="1"/>
          </p:cNvSpPr>
          <p:nvPr/>
        </p:nvSpPr>
        <p:spPr bwMode="auto">
          <a:xfrm>
            <a:off x="366713" y="990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解：氢原子核与电子可看作点电荷</a:t>
            </a:r>
          </a:p>
        </p:txBody>
      </p:sp>
      <p:graphicFrame>
        <p:nvGraphicFramePr>
          <p:cNvPr id="18436" name="对象 18435">
            <a:extLst>
              <a:ext uri="{FF2B5EF4-FFF2-40B4-BE49-F238E27FC236}">
                <a16:creationId xmlns:a16="http://schemas.microsoft.com/office/drawing/2014/main" id="{A0A10123-7C6B-46BB-8A92-1BD079E37370}"/>
              </a:ext>
            </a:extLst>
          </p:cNvPr>
          <p:cNvGraphicFramePr>
            <a:graphicFrameLocks noChangeAspect="1"/>
          </p:cNvGraphicFramePr>
          <p:nvPr/>
        </p:nvGraphicFramePr>
        <p:xfrm>
          <a:off x="1066800" y="1447800"/>
          <a:ext cx="8077200" cy="1131888"/>
        </p:xfrm>
        <a:graphic>
          <a:graphicData uri="http://schemas.openxmlformats.org/presentationml/2006/ole">
            <mc:AlternateContent xmlns:mc="http://schemas.openxmlformats.org/markup-compatibility/2006">
              <mc:Choice xmlns:v="urn:schemas-microsoft-com:vml" Requires="v">
                <p:oleObj spid="_x0000_s9226" r:id="rId3" imgW="3263900" imgH="457200" progId="Equation.3">
                  <p:embed/>
                </p:oleObj>
              </mc:Choice>
              <mc:Fallback>
                <p:oleObj r:id="rId3" imgW="3263900" imgH="457200" progId="Equation.3">
                  <p:embed/>
                  <p:pic>
                    <p:nvPicPr>
                      <p:cNvPr id="0" name="对象 184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447800"/>
                        <a:ext cx="80772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7" name="文本框 18436">
            <a:extLst>
              <a:ext uri="{FF2B5EF4-FFF2-40B4-BE49-F238E27FC236}">
                <a16:creationId xmlns:a16="http://schemas.microsoft.com/office/drawing/2014/main" id="{3F91DCE2-559B-4AE7-9164-B84EF2F75DD1}"/>
              </a:ext>
            </a:extLst>
          </p:cNvPr>
          <p:cNvSpPr txBox="1">
            <a:spLocks noChangeArrowheads="1"/>
          </p:cNvSpPr>
          <p:nvPr/>
        </p:nvSpPr>
        <p:spPr bwMode="auto">
          <a:xfrm>
            <a:off x="381000" y="2514600"/>
            <a:ext cx="172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万有引力为</a:t>
            </a:r>
          </a:p>
        </p:txBody>
      </p:sp>
      <p:graphicFrame>
        <p:nvGraphicFramePr>
          <p:cNvPr id="18438" name="对象 18437">
            <a:extLst>
              <a:ext uri="{FF2B5EF4-FFF2-40B4-BE49-F238E27FC236}">
                <a16:creationId xmlns:a16="http://schemas.microsoft.com/office/drawing/2014/main" id="{6DF14790-28CA-4FC2-9BB5-40E53AD8504E}"/>
              </a:ext>
            </a:extLst>
          </p:cNvPr>
          <p:cNvGraphicFramePr>
            <a:graphicFrameLocks noChangeAspect="1"/>
          </p:cNvGraphicFramePr>
          <p:nvPr/>
        </p:nvGraphicFramePr>
        <p:xfrm>
          <a:off x="1143000" y="2971800"/>
          <a:ext cx="7499350" cy="1920875"/>
        </p:xfrm>
        <a:graphic>
          <a:graphicData uri="http://schemas.openxmlformats.org/presentationml/2006/ole">
            <mc:AlternateContent xmlns:mc="http://schemas.openxmlformats.org/markup-compatibility/2006">
              <mc:Choice xmlns:v="urn:schemas-microsoft-com:vml" Requires="v">
                <p:oleObj spid="_x0000_s9227" r:id="rId5" imgW="3364040" imgH="863225" progId="Equation.3">
                  <p:embed/>
                </p:oleObj>
              </mc:Choice>
              <mc:Fallback>
                <p:oleObj r:id="rId5" imgW="3364040" imgH="863225" progId="Equation.3">
                  <p:embed/>
                  <p:pic>
                    <p:nvPicPr>
                      <p:cNvPr id="0" name="对象 184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971800"/>
                        <a:ext cx="74993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9" name="文本框 18438">
            <a:extLst>
              <a:ext uri="{FF2B5EF4-FFF2-40B4-BE49-F238E27FC236}">
                <a16:creationId xmlns:a16="http://schemas.microsoft.com/office/drawing/2014/main" id="{6C2FB99F-51FC-46F3-8005-C86D640BCF77}"/>
              </a:ext>
            </a:extLst>
          </p:cNvPr>
          <p:cNvSpPr txBox="1">
            <a:spLocks noChangeArrowheads="1"/>
          </p:cNvSpPr>
          <p:nvPr/>
        </p:nvSpPr>
        <p:spPr bwMode="auto">
          <a:xfrm>
            <a:off x="457200" y="4648200"/>
            <a:ext cx="140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两值比较</a:t>
            </a:r>
          </a:p>
        </p:txBody>
      </p:sp>
      <p:graphicFrame>
        <p:nvGraphicFramePr>
          <p:cNvPr id="18440" name="对象 18439">
            <a:extLst>
              <a:ext uri="{FF2B5EF4-FFF2-40B4-BE49-F238E27FC236}">
                <a16:creationId xmlns:a16="http://schemas.microsoft.com/office/drawing/2014/main" id="{F2333325-68F2-4025-9F17-99F9ADA0A510}"/>
              </a:ext>
            </a:extLst>
          </p:cNvPr>
          <p:cNvGraphicFramePr>
            <a:graphicFrameLocks noChangeAspect="1"/>
          </p:cNvGraphicFramePr>
          <p:nvPr/>
        </p:nvGraphicFramePr>
        <p:xfrm>
          <a:off x="304800" y="5486400"/>
          <a:ext cx="3810000" cy="1014413"/>
        </p:xfrm>
        <a:graphic>
          <a:graphicData uri="http://schemas.openxmlformats.org/presentationml/2006/ole">
            <mc:AlternateContent xmlns:mc="http://schemas.openxmlformats.org/markup-compatibility/2006">
              <mc:Choice xmlns:v="urn:schemas-microsoft-com:vml" Requires="v">
                <p:oleObj spid="_x0000_s9228" r:id="rId7" imgW="1765300" imgH="469900" progId="Equation.3">
                  <p:embed/>
                </p:oleObj>
              </mc:Choice>
              <mc:Fallback>
                <p:oleObj r:id="rId7" imgW="1765300" imgH="469900" progId="Equation.3">
                  <p:embed/>
                  <p:pic>
                    <p:nvPicPr>
                      <p:cNvPr id="0" name="对象 184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5486400"/>
                        <a:ext cx="3810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41" name="文本框 18440">
            <a:extLst>
              <a:ext uri="{FF2B5EF4-FFF2-40B4-BE49-F238E27FC236}">
                <a16:creationId xmlns:a16="http://schemas.microsoft.com/office/drawing/2014/main" id="{4771F7AC-577F-4724-85AE-1D3F98788AAD}"/>
              </a:ext>
            </a:extLst>
          </p:cNvPr>
          <p:cNvSpPr txBox="1">
            <a:spLocks noChangeArrowheads="1"/>
          </p:cNvSpPr>
          <p:nvPr/>
        </p:nvSpPr>
        <p:spPr bwMode="auto">
          <a:xfrm>
            <a:off x="4343400" y="5105400"/>
            <a:ext cx="4648200" cy="1562100"/>
          </a:xfrm>
          <a:prstGeom prst="rect">
            <a:avLst/>
          </a:prstGeom>
          <a:solidFill>
            <a:srgbClr val="FFFF66"/>
          </a:solidFill>
          <a:ln w="9525">
            <a:solidFill>
              <a:srgbClr val="FF00FF"/>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结论：库仑力比万有引力大得多，所以在原子中，作用在电子上的力，主要是电场力，万有引力完全可以忽略不计。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75"/>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wipe(left)">
                                      <p:cBhvr>
                                        <p:cTn id="12" dur="500"/>
                                        <p:tgtEl>
                                          <p:spTgt spid="184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wipe(left)">
                                      <p:cBhvr>
                                        <p:cTn id="17" dur="500"/>
                                        <p:tgtEl>
                                          <p:spTgt spid="18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38"/>
                                        </p:tgtEl>
                                        <p:attrNameLst>
                                          <p:attrName>style.visibility</p:attrName>
                                        </p:attrNameLst>
                                      </p:cBhvr>
                                      <p:to>
                                        <p:strVal val="visible"/>
                                      </p:to>
                                    </p:set>
                                    <p:animEffect transition="in" filter="wipe(left)">
                                      <p:cBhvr>
                                        <p:cTn id="22" dur="500"/>
                                        <p:tgtEl>
                                          <p:spTgt spid="184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9"/>
                                        </p:tgtEl>
                                        <p:attrNameLst>
                                          <p:attrName>style.visibility</p:attrName>
                                        </p:attrNameLst>
                                      </p:cBhvr>
                                      <p:to>
                                        <p:strVal val="visible"/>
                                      </p:to>
                                    </p:set>
                                    <p:animEffect transition="in" filter="wipe(left)">
                                      <p:cBhvr>
                                        <p:cTn id="27" dur="500"/>
                                        <p:tgtEl>
                                          <p:spTgt spid="184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440"/>
                                        </p:tgtEl>
                                        <p:attrNameLst>
                                          <p:attrName>style.visibility</p:attrName>
                                        </p:attrNameLst>
                                      </p:cBhvr>
                                      <p:to>
                                        <p:strVal val="visible"/>
                                      </p:to>
                                    </p:set>
                                    <p:animEffect transition="in" filter="wipe(left)">
                                      <p:cBhvr>
                                        <p:cTn id="32" dur="500"/>
                                        <p:tgtEl>
                                          <p:spTgt spid="184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41">
                                            <p:bg/>
                                          </p:spTgt>
                                        </p:tgtEl>
                                        <p:attrNameLst>
                                          <p:attrName>style.visibility</p:attrName>
                                        </p:attrNameLst>
                                      </p:cBhvr>
                                      <p:to>
                                        <p:strVal val="visible"/>
                                      </p:to>
                                    </p:set>
                                    <p:animEffect transition="in" filter="wipe(left)">
                                      <p:cBhvr>
                                        <p:cTn id="37" dur="75"/>
                                        <p:tgtEl>
                                          <p:spTgt spid="18441">
                                            <p:bg/>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8441">
                                            <p:txEl>
                                              <p:pRg st="0" end="0"/>
                                            </p:txEl>
                                          </p:spTgt>
                                        </p:tgtEl>
                                        <p:attrNameLst>
                                          <p:attrName>style.visibility</p:attrName>
                                        </p:attrNameLst>
                                      </p:cBhvr>
                                      <p:to>
                                        <p:strVal val="visible"/>
                                      </p:to>
                                    </p:set>
                                    <p:animEffect transition="in" filter="wipe(left)">
                                      <p:cBhvr>
                                        <p:cTn id="42" dur="75"/>
                                        <p:tgtEl>
                                          <p:spTgt spid="184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18437" grpId="0"/>
      <p:bldP spid="18439" grpId="0"/>
      <p:bldP spid="18441"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框 19457">
            <a:extLst>
              <a:ext uri="{FF2B5EF4-FFF2-40B4-BE49-F238E27FC236}">
                <a16:creationId xmlns:a16="http://schemas.microsoft.com/office/drawing/2014/main" id="{AE937A4E-4928-4D7D-A369-78F291CAC8DB}"/>
              </a:ext>
            </a:extLst>
          </p:cNvPr>
          <p:cNvSpPr txBox="1">
            <a:spLocks noChangeArrowheads="1"/>
          </p:cNvSpPr>
          <p:nvPr/>
        </p:nvSpPr>
        <p:spPr bwMode="auto">
          <a:xfrm>
            <a:off x="1835150" y="0"/>
            <a:ext cx="7345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CC0000"/>
                </a:solidFill>
                <a:latin typeface="Times New Roman" panose="02020603050405020304" pitchFamily="18" charset="0"/>
                <a:ea typeface="楷体_GB2312" pitchFamily="1" charset="-122"/>
              </a:rPr>
              <a:t>7-3</a:t>
            </a:r>
            <a:r>
              <a:rPr lang="zh-CN" altLang="en-US" sz="3600" b="1">
                <a:solidFill>
                  <a:srgbClr val="CC0000"/>
                </a:solidFill>
                <a:latin typeface="Times New Roman" panose="02020603050405020304" pitchFamily="18" charset="0"/>
                <a:ea typeface="楷体_GB2312" pitchFamily="1" charset="-122"/>
              </a:rPr>
              <a:t>、</a:t>
            </a:r>
            <a:r>
              <a:rPr lang="en-US" altLang="zh-CN" sz="3600" b="1">
                <a:solidFill>
                  <a:srgbClr val="CC0000"/>
                </a:solidFill>
                <a:latin typeface="Times New Roman" panose="02020603050405020304" pitchFamily="18" charset="0"/>
                <a:ea typeface="楷体_GB2312" pitchFamily="1" charset="-122"/>
              </a:rPr>
              <a:t>4  </a:t>
            </a:r>
            <a:r>
              <a:rPr lang="zh-CN" altLang="en-US" sz="3600" b="1">
                <a:solidFill>
                  <a:srgbClr val="CC0000"/>
                </a:solidFill>
                <a:latin typeface="Times New Roman" panose="02020603050405020304" pitchFamily="18" charset="0"/>
                <a:ea typeface="楷体_GB2312" pitchFamily="1" charset="-122"/>
              </a:rPr>
              <a:t>电场  点电荷的电场强度</a:t>
            </a:r>
            <a:endParaRPr lang="zh-CN" altLang="en-US" sz="2800">
              <a:solidFill>
                <a:srgbClr val="CC0000"/>
              </a:solidFill>
              <a:latin typeface="Times New Roman" panose="02020603050405020304" pitchFamily="18" charset="0"/>
            </a:endParaRPr>
          </a:p>
        </p:txBody>
      </p:sp>
      <p:sp>
        <p:nvSpPr>
          <p:cNvPr id="19458" name="文本框 19458">
            <a:extLst>
              <a:ext uri="{FF2B5EF4-FFF2-40B4-BE49-F238E27FC236}">
                <a16:creationId xmlns:a16="http://schemas.microsoft.com/office/drawing/2014/main" id="{37DCC9C5-9EEA-41F0-BFD5-304AADBCCC13}"/>
              </a:ext>
            </a:extLst>
          </p:cNvPr>
          <p:cNvSpPr txBox="1">
            <a:spLocks noChangeArrowheads="1"/>
          </p:cNvSpPr>
          <p:nvPr/>
        </p:nvSpPr>
        <p:spPr bwMode="auto">
          <a:xfrm>
            <a:off x="323850" y="620713"/>
            <a:ext cx="3048000" cy="579437"/>
          </a:xfrm>
          <a:prstGeom prst="rect">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eaLnBrk="0" hangingPunct="0">
              <a:defRPr/>
            </a:pPr>
            <a:r>
              <a:rPr lang="zh-CN" altLang="en-US" sz="3200" b="1">
                <a:solidFill>
                  <a:srgbClr val="CC0000"/>
                </a:solidFill>
                <a:ea typeface="楷体_GB2312" pitchFamily="1" charset="-122"/>
              </a:rPr>
              <a:t>一、静电场</a:t>
            </a:r>
          </a:p>
        </p:txBody>
      </p:sp>
      <p:sp>
        <p:nvSpPr>
          <p:cNvPr id="19460" name="文本框 19459">
            <a:extLst>
              <a:ext uri="{FF2B5EF4-FFF2-40B4-BE49-F238E27FC236}">
                <a16:creationId xmlns:a16="http://schemas.microsoft.com/office/drawing/2014/main" id="{652DFF87-23B2-4C46-981B-0D6C9C89A40A}"/>
              </a:ext>
            </a:extLst>
          </p:cNvPr>
          <p:cNvSpPr txBox="1">
            <a:spLocks noChangeArrowheads="1"/>
          </p:cNvSpPr>
          <p:nvPr/>
        </p:nvSpPr>
        <p:spPr bwMode="auto">
          <a:xfrm>
            <a:off x="323850" y="1125538"/>
            <a:ext cx="8496300"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楷体_GB2312" pitchFamily="1" charset="-122"/>
              </a:rPr>
              <a:t>1</a:t>
            </a:r>
            <a:r>
              <a:rPr lang="zh-CN" altLang="en-US" sz="2800" b="1">
                <a:solidFill>
                  <a:srgbClr val="0000FF"/>
                </a:solidFill>
                <a:latin typeface="Times New Roman" panose="02020603050405020304" pitchFamily="18" charset="0"/>
                <a:ea typeface="楷体_GB2312" pitchFamily="1" charset="-122"/>
              </a:rPr>
              <a:t>、电场的概念</a:t>
            </a:r>
            <a:endParaRPr lang="zh-CN" altLang="en-US" sz="2400" b="1">
              <a:latin typeface="Times New Roman" panose="02020603050405020304" pitchFamily="18" charset="0"/>
            </a:endParaRPr>
          </a:p>
          <a:p>
            <a:pPr lvl="1" eaLnBrk="1" hangingPunct="1"/>
            <a:r>
              <a:rPr lang="zh-CN" altLang="en-US" sz="2400" b="1">
                <a:latin typeface="Times New Roman" panose="02020603050405020304" pitchFamily="18" charset="0"/>
              </a:rPr>
              <a:t>电荷之间的相互作用是通过电场传递的，或者说电荷周围存在有</a:t>
            </a:r>
            <a:r>
              <a:rPr lang="zh-CN" altLang="en-US" sz="2400" b="1">
                <a:solidFill>
                  <a:srgbClr val="FF3300"/>
                </a:solidFill>
                <a:latin typeface="Times New Roman" panose="02020603050405020304" pitchFamily="18" charset="0"/>
                <a:ea typeface="楷体_GB2312" pitchFamily="1" charset="-122"/>
              </a:rPr>
              <a:t>电场</a:t>
            </a:r>
            <a:r>
              <a:rPr lang="zh-CN" altLang="en-US" sz="2400" b="1">
                <a:latin typeface="Times New Roman" panose="02020603050405020304" pitchFamily="18" charset="0"/>
              </a:rPr>
              <a:t>。在该电场的任何带电体，都受到电场的作用力，这就是所谓的</a:t>
            </a:r>
            <a:r>
              <a:rPr lang="zh-CN" altLang="en-US" sz="2400" b="1">
                <a:solidFill>
                  <a:srgbClr val="FF3300"/>
                </a:solidFill>
                <a:latin typeface="Times New Roman" panose="02020603050405020304" pitchFamily="18" charset="0"/>
                <a:ea typeface="楷体_GB2312" pitchFamily="1" charset="-122"/>
              </a:rPr>
              <a:t>近距作用</a:t>
            </a:r>
            <a:r>
              <a:rPr lang="zh-CN" altLang="en-US" sz="2400" b="1">
                <a:latin typeface="Times New Roman" panose="02020603050405020304" pitchFamily="18" charset="0"/>
              </a:rPr>
              <a:t>。</a:t>
            </a:r>
          </a:p>
        </p:txBody>
      </p:sp>
      <p:sp>
        <p:nvSpPr>
          <p:cNvPr id="19461" name="文本框 19460">
            <a:extLst>
              <a:ext uri="{FF2B5EF4-FFF2-40B4-BE49-F238E27FC236}">
                <a16:creationId xmlns:a16="http://schemas.microsoft.com/office/drawing/2014/main" id="{751FD76E-468F-4D01-8743-87E69A986E9D}"/>
              </a:ext>
            </a:extLst>
          </p:cNvPr>
          <p:cNvSpPr txBox="1">
            <a:spLocks noChangeArrowheads="1"/>
          </p:cNvSpPr>
          <p:nvPr/>
        </p:nvSpPr>
        <p:spPr bwMode="auto">
          <a:xfrm>
            <a:off x="365125" y="3362325"/>
            <a:ext cx="285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楷体_GB2312" pitchFamily="1" charset="-122"/>
              </a:rPr>
              <a:t>2</a:t>
            </a:r>
            <a:r>
              <a:rPr lang="zh-CN" altLang="en-US" sz="2800" b="1">
                <a:solidFill>
                  <a:srgbClr val="0000FF"/>
                </a:solidFill>
                <a:latin typeface="Times New Roman" panose="02020603050405020304" pitchFamily="18" charset="0"/>
                <a:ea typeface="楷体_GB2312" pitchFamily="1" charset="-122"/>
              </a:rPr>
              <a:t>、电场的物质性</a:t>
            </a:r>
            <a:endParaRPr lang="zh-CN" altLang="en-US" sz="2400" b="1">
              <a:latin typeface="Times New Roman" panose="02020603050405020304" pitchFamily="18" charset="0"/>
            </a:endParaRPr>
          </a:p>
        </p:txBody>
      </p:sp>
      <p:sp>
        <p:nvSpPr>
          <p:cNvPr id="19462" name="文本框 19461">
            <a:extLst>
              <a:ext uri="{FF2B5EF4-FFF2-40B4-BE49-F238E27FC236}">
                <a16:creationId xmlns:a16="http://schemas.microsoft.com/office/drawing/2014/main" id="{B7E660E2-11E4-4CEC-8B74-3A11F38BD1D6}"/>
              </a:ext>
            </a:extLst>
          </p:cNvPr>
          <p:cNvSpPr txBox="1">
            <a:spLocks noChangeArrowheads="1"/>
          </p:cNvSpPr>
          <p:nvPr/>
        </p:nvSpPr>
        <p:spPr bwMode="auto">
          <a:xfrm>
            <a:off x="381000" y="3960813"/>
            <a:ext cx="86058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sz="2400" b="1">
                <a:latin typeface="Times New Roman" panose="02020603050405020304" pitchFamily="18" charset="0"/>
              </a:rPr>
              <a:t>给电场中的带电体施以</a:t>
            </a:r>
            <a:r>
              <a:rPr lang="zh-CN" altLang="en-US" sz="2400" b="1">
                <a:solidFill>
                  <a:srgbClr val="FF3300"/>
                </a:solidFill>
                <a:latin typeface="Times New Roman" panose="02020603050405020304" pitchFamily="18" charset="0"/>
                <a:ea typeface="楷体_GB2312" pitchFamily="1" charset="-122"/>
              </a:rPr>
              <a:t>力</a:t>
            </a:r>
            <a:r>
              <a:rPr lang="zh-CN" altLang="en-US" sz="2400" b="1">
                <a:latin typeface="Times New Roman" panose="02020603050405020304" pitchFamily="18" charset="0"/>
              </a:rPr>
              <a:t>的作用。</a:t>
            </a:r>
          </a:p>
          <a:p>
            <a:pPr eaLnBrk="1" hangingPunct="1">
              <a:buFont typeface="Arial" panose="020B0604020202020204" pitchFamily="34" charset="0"/>
              <a:buChar char="•"/>
            </a:pPr>
            <a:r>
              <a:rPr lang="zh-CN" altLang="en-US" sz="2400" b="1">
                <a:latin typeface="Times New Roman" panose="02020603050405020304" pitchFamily="18" charset="0"/>
              </a:rPr>
              <a:t>当带电体在电场中移动时，电场力作功；表明电场具有</a:t>
            </a:r>
            <a:r>
              <a:rPr lang="zh-CN" altLang="en-US" sz="2400" b="1">
                <a:solidFill>
                  <a:srgbClr val="FF3300"/>
                </a:solidFill>
                <a:latin typeface="Times New Roman" panose="02020603050405020304" pitchFamily="18" charset="0"/>
                <a:ea typeface="楷体_GB2312" pitchFamily="1" charset="-122"/>
              </a:rPr>
              <a:t>能量</a:t>
            </a:r>
            <a:r>
              <a:rPr lang="zh-CN" altLang="en-US" sz="2400" b="1">
                <a:latin typeface="Times New Roman" panose="02020603050405020304" pitchFamily="18" charset="0"/>
              </a:rPr>
              <a:t>。</a:t>
            </a:r>
          </a:p>
          <a:p>
            <a:pPr eaLnBrk="1" hangingPunct="1">
              <a:buFont typeface="Arial" panose="020B0604020202020204" pitchFamily="34" charset="0"/>
              <a:buChar char="•"/>
            </a:pPr>
            <a:r>
              <a:rPr lang="zh-CN" altLang="en-US" sz="2400" b="1">
                <a:latin typeface="Times New Roman" panose="02020603050405020304" pitchFamily="18" charset="0"/>
              </a:rPr>
              <a:t>变化的电场以光速在空间传播，</a:t>
            </a:r>
            <a:r>
              <a:rPr lang="zh-CN" altLang="en-US" sz="2400" b="1">
                <a:solidFill>
                  <a:srgbClr val="000000"/>
                </a:solidFill>
                <a:latin typeface="Times New Roman" panose="02020603050405020304" pitchFamily="18" charset="0"/>
              </a:rPr>
              <a:t>表明电场具有</a:t>
            </a:r>
            <a:r>
              <a:rPr lang="zh-CN" altLang="en-US" sz="2400" b="1">
                <a:solidFill>
                  <a:srgbClr val="FF3300"/>
                </a:solidFill>
                <a:latin typeface="Times New Roman" panose="02020603050405020304" pitchFamily="18" charset="0"/>
                <a:ea typeface="楷体_GB2312" pitchFamily="1" charset="-122"/>
              </a:rPr>
              <a:t>动量。</a:t>
            </a:r>
            <a:endParaRPr lang="zh-CN" altLang="en-US" sz="2400" b="1">
              <a:solidFill>
                <a:srgbClr val="000000"/>
              </a:solidFill>
              <a:latin typeface="Times New Roman" panose="02020603050405020304" pitchFamily="18" charset="0"/>
            </a:endParaRPr>
          </a:p>
        </p:txBody>
      </p:sp>
      <p:sp>
        <p:nvSpPr>
          <p:cNvPr id="19463" name="文本框 19462">
            <a:extLst>
              <a:ext uri="{FF2B5EF4-FFF2-40B4-BE49-F238E27FC236}">
                <a16:creationId xmlns:a16="http://schemas.microsoft.com/office/drawing/2014/main" id="{C94B25C1-9328-4373-8080-080198A87DE1}"/>
              </a:ext>
            </a:extLst>
          </p:cNvPr>
          <p:cNvSpPr txBox="1">
            <a:spLocks noChangeArrowheads="1"/>
          </p:cNvSpPr>
          <p:nvPr/>
        </p:nvSpPr>
        <p:spPr bwMode="auto">
          <a:xfrm>
            <a:off x="4953000" y="3200400"/>
            <a:ext cx="4038600" cy="835025"/>
          </a:xfrm>
          <a:prstGeom prst="rect">
            <a:avLst/>
          </a:prstGeom>
          <a:solidFill>
            <a:srgbClr val="FFFF66"/>
          </a:solidFill>
          <a:ln w="12700" cap="sq">
            <a:solidFill>
              <a:srgbClr val="FF00FF"/>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Times New Roman" panose="02020603050405020304" pitchFamily="18" charset="0"/>
              </a:rPr>
              <a:t>表明电场具有动量、质量、能量，体现了它的物质性</a:t>
            </a:r>
            <a:r>
              <a:rPr lang="en-US" altLang="zh-CN" sz="2400" b="1">
                <a:solidFill>
                  <a:srgbClr val="0000FF"/>
                </a:solidFill>
                <a:latin typeface="Times New Roman" panose="02020603050405020304" pitchFamily="18" charset="0"/>
              </a:rPr>
              <a:t>.</a:t>
            </a:r>
            <a:endParaRPr lang="en-US" altLang="zh-CN" sz="2400">
              <a:latin typeface="Times New Roman" panose="02020603050405020304" pitchFamily="18" charset="0"/>
            </a:endParaRPr>
          </a:p>
        </p:txBody>
      </p:sp>
      <p:sp>
        <p:nvSpPr>
          <p:cNvPr id="19464" name="文本框 19463">
            <a:extLst>
              <a:ext uri="{FF2B5EF4-FFF2-40B4-BE49-F238E27FC236}">
                <a16:creationId xmlns:a16="http://schemas.microsoft.com/office/drawing/2014/main" id="{E295BE4F-17F0-413D-92C7-4FA2C53FDAA2}"/>
              </a:ext>
            </a:extLst>
          </p:cNvPr>
          <p:cNvSpPr txBox="1">
            <a:spLocks noChangeArrowheads="1"/>
          </p:cNvSpPr>
          <p:nvPr/>
        </p:nvSpPr>
        <p:spPr bwMode="auto">
          <a:xfrm>
            <a:off x="381000" y="5207000"/>
            <a:ext cx="494665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楷体_GB2312" pitchFamily="1" charset="-122"/>
              </a:rPr>
              <a:t>3</a:t>
            </a:r>
            <a:r>
              <a:rPr lang="zh-CN" altLang="en-US" sz="2800" b="1">
                <a:solidFill>
                  <a:srgbClr val="0000FF"/>
                </a:solidFill>
                <a:latin typeface="Times New Roman" panose="02020603050405020304" pitchFamily="18" charset="0"/>
                <a:ea typeface="楷体_GB2312" pitchFamily="1" charset="-122"/>
              </a:rPr>
              <a:t>、静电场</a:t>
            </a:r>
            <a:endParaRPr lang="zh-CN" altLang="en-US" sz="2400" b="1">
              <a:latin typeface="Times New Roman" panose="02020603050405020304" pitchFamily="18" charset="0"/>
            </a:endParaRPr>
          </a:p>
          <a:p>
            <a:pPr lvl="1" eaLnBrk="1" hangingPunct="1"/>
            <a:r>
              <a:rPr lang="zh-CN" altLang="en-US" sz="2400" b="1">
                <a:latin typeface="Times New Roman" panose="02020603050405020304" pitchFamily="18" charset="0"/>
              </a:rPr>
              <a:t>静止电荷产生的场叫做</a:t>
            </a:r>
            <a:r>
              <a:rPr lang="zh-CN" altLang="en-US" sz="2400" b="1">
                <a:solidFill>
                  <a:srgbClr val="FF3300"/>
                </a:solidFill>
                <a:latin typeface="Times New Roman" panose="02020603050405020304" pitchFamily="18" charset="0"/>
                <a:ea typeface="楷体_GB2312" pitchFamily="1" charset="-122"/>
              </a:rPr>
              <a:t>静电场</a:t>
            </a:r>
            <a:r>
              <a:rPr lang="zh-CN" altLang="en-US" sz="2400" b="1">
                <a:latin typeface="Times New Roman" panose="02020603050405020304" pitchFamily="18" charset="0"/>
              </a:rPr>
              <a:t>。</a:t>
            </a:r>
          </a:p>
        </p:txBody>
      </p:sp>
      <p:grpSp>
        <p:nvGrpSpPr>
          <p:cNvPr id="3" name="组合 19464">
            <a:extLst>
              <a:ext uri="{FF2B5EF4-FFF2-40B4-BE49-F238E27FC236}">
                <a16:creationId xmlns:a16="http://schemas.microsoft.com/office/drawing/2014/main" id="{FBC8EE9C-174C-4135-A4C3-1EFFF24EAABB}"/>
              </a:ext>
            </a:extLst>
          </p:cNvPr>
          <p:cNvGrpSpPr>
            <a:grpSpLocks/>
          </p:cNvGrpSpPr>
          <p:nvPr/>
        </p:nvGrpSpPr>
        <p:grpSpPr bwMode="auto">
          <a:xfrm>
            <a:off x="2209800" y="2727325"/>
            <a:ext cx="3937000" cy="457200"/>
            <a:chOff x="0" y="0"/>
            <a:chExt cx="2480" cy="288"/>
          </a:xfrm>
        </p:grpSpPr>
        <p:sp>
          <p:nvSpPr>
            <p:cNvPr id="69642" name="文本框 19465">
              <a:extLst>
                <a:ext uri="{FF2B5EF4-FFF2-40B4-BE49-F238E27FC236}">
                  <a16:creationId xmlns:a16="http://schemas.microsoft.com/office/drawing/2014/main" id="{87B1A57B-07BE-4CF2-BD54-36C8F09469A7}"/>
                </a:ext>
              </a:extLst>
            </p:cNvPr>
            <p:cNvSpPr txBox="1">
              <a:spLocks noChangeArrowheads="1"/>
            </p:cNvSpPr>
            <p:nvPr/>
          </p:nvSpPr>
          <p:spPr bwMode="auto">
            <a:xfrm>
              <a:off x="0" y="0"/>
              <a:ext cx="2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电荷            电场             电荷</a:t>
              </a:r>
            </a:p>
          </p:txBody>
        </p:sp>
        <p:sp>
          <p:nvSpPr>
            <p:cNvPr id="69643" name="左右箭头 19466">
              <a:extLst>
                <a:ext uri="{FF2B5EF4-FFF2-40B4-BE49-F238E27FC236}">
                  <a16:creationId xmlns:a16="http://schemas.microsoft.com/office/drawing/2014/main" id="{C546060C-FFDD-4B21-93CC-8DD6089E2938}"/>
                </a:ext>
              </a:extLst>
            </p:cNvPr>
            <p:cNvSpPr>
              <a:spLocks noChangeArrowheads="1"/>
            </p:cNvSpPr>
            <p:nvPr/>
          </p:nvSpPr>
          <p:spPr bwMode="auto">
            <a:xfrm>
              <a:off x="528" y="58"/>
              <a:ext cx="432" cy="144"/>
            </a:xfrm>
            <a:prstGeom prst="leftRightArrow">
              <a:avLst>
                <a:gd name="adj1" fmla="val 50000"/>
                <a:gd name="adj2" fmla="val 60000"/>
              </a:avLst>
            </a:prstGeom>
            <a:solidFill>
              <a:srgbClr val="FFFF66"/>
            </a:solidFill>
            <a:ln w="12700">
              <a:solidFill>
                <a:srgbClr val="FF00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44" name="左右箭头 19467">
              <a:extLst>
                <a:ext uri="{FF2B5EF4-FFF2-40B4-BE49-F238E27FC236}">
                  <a16:creationId xmlns:a16="http://schemas.microsoft.com/office/drawing/2014/main" id="{B644DF3E-06A7-4F1D-8154-8721841DC1A6}"/>
                </a:ext>
              </a:extLst>
            </p:cNvPr>
            <p:cNvSpPr>
              <a:spLocks noChangeArrowheads="1"/>
            </p:cNvSpPr>
            <p:nvPr/>
          </p:nvSpPr>
          <p:spPr bwMode="auto">
            <a:xfrm>
              <a:off x="1488" y="58"/>
              <a:ext cx="432" cy="144"/>
            </a:xfrm>
            <a:prstGeom prst="leftRightArrow">
              <a:avLst>
                <a:gd name="adj1" fmla="val 50000"/>
                <a:gd name="adj2" fmla="val 60000"/>
              </a:avLst>
            </a:prstGeom>
            <a:solidFill>
              <a:srgbClr val="FFFF66"/>
            </a:solidFill>
            <a:ln w="12700">
              <a:solidFill>
                <a:srgbClr val="FF00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wipe(left)">
                                      <p:cBhvr>
                                        <p:cTn id="7" dur="75"/>
                                        <p:tgtEl>
                                          <p:spTgt spid="194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wipe(left)">
                                      <p:cBhvr>
                                        <p:cTn id="12" dur="75"/>
                                        <p:tgtEl>
                                          <p:spTgt spid="194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1"/>
                                        </p:tgtEl>
                                        <p:attrNameLst>
                                          <p:attrName>style.visibility</p:attrName>
                                        </p:attrNameLst>
                                      </p:cBhvr>
                                      <p:to>
                                        <p:strVal val="visible"/>
                                      </p:to>
                                    </p:set>
                                    <p:animEffect transition="in" filter="wipe(left)">
                                      <p:cBhvr>
                                        <p:cTn id="22" dur="500"/>
                                        <p:tgtEl>
                                          <p:spTgt spid="194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9462">
                                            <p:txEl>
                                              <p:pRg st="0" end="0"/>
                                            </p:txEl>
                                          </p:spTgt>
                                        </p:tgtEl>
                                        <p:attrNameLst>
                                          <p:attrName>style.visibility</p:attrName>
                                        </p:attrNameLst>
                                      </p:cBhvr>
                                      <p:to>
                                        <p:strVal val="visible"/>
                                      </p:to>
                                    </p:set>
                                    <p:animEffect transition="in" filter="wipe(left)">
                                      <p:cBhvr>
                                        <p:cTn id="27" dur="75"/>
                                        <p:tgtEl>
                                          <p:spTgt spid="1946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9462">
                                            <p:txEl>
                                              <p:pRg st="1" end="1"/>
                                            </p:txEl>
                                          </p:spTgt>
                                        </p:tgtEl>
                                        <p:attrNameLst>
                                          <p:attrName>style.visibility</p:attrName>
                                        </p:attrNameLst>
                                      </p:cBhvr>
                                      <p:to>
                                        <p:strVal val="visible"/>
                                      </p:to>
                                    </p:set>
                                    <p:animEffect transition="in" filter="wipe(left)">
                                      <p:cBhvr>
                                        <p:cTn id="32" dur="75"/>
                                        <p:tgtEl>
                                          <p:spTgt spid="1946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9462">
                                            <p:txEl>
                                              <p:pRg st="2" end="2"/>
                                            </p:txEl>
                                          </p:spTgt>
                                        </p:tgtEl>
                                        <p:attrNameLst>
                                          <p:attrName>style.visibility</p:attrName>
                                        </p:attrNameLst>
                                      </p:cBhvr>
                                      <p:to>
                                        <p:strVal val="visible"/>
                                      </p:to>
                                    </p:set>
                                    <p:animEffect transition="in" filter="wipe(left)">
                                      <p:cBhvr>
                                        <p:cTn id="37" dur="75"/>
                                        <p:tgtEl>
                                          <p:spTgt spid="19462">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63"/>
                                        </p:tgtEl>
                                        <p:attrNameLst>
                                          <p:attrName>style.visibility</p:attrName>
                                        </p:attrNameLst>
                                      </p:cBhvr>
                                      <p:to>
                                        <p:strVal val="visible"/>
                                      </p:to>
                                    </p:set>
                                    <p:animEffect transition="in" filter="wipe(left)">
                                      <p:cBhvr>
                                        <p:cTn id="42" dur="500"/>
                                        <p:tgtEl>
                                          <p:spTgt spid="1946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19464">
                                            <p:txEl>
                                              <p:pRg st="0" end="0"/>
                                            </p:txEl>
                                          </p:spTgt>
                                        </p:tgtEl>
                                        <p:attrNameLst>
                                          <p:attrName>style.visibility</p:attrName>
                                        </p:attrNameLst>
                                      </p:cBhvr>
                                      <p:to>
                                        <p:strVal val="visible"/>
                                      </p:to>
                                    </p:set>
                                    <p:animEffect transition="in" filter="wipe(left)">
                                      <p:cBhvr>
                                        <p:cTn id="47" dur="75"/>
                                        <p:tgtEl>
                                          <p:spTgt spid="1946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9464">
                                            <p:txEl>
                                              <p:pRg st="1" end="1"/>
                                            </p:txEl>
                                          </p:spTgt>
                                        </p:tgtEl>
                                        <p:attrNameLst>
                                          <p:attrName>style.visibility</p:attrName>
                                        </p:attrNameLst>
                                      </p:cBhvr>
                                      <p:to>
                                        <p:strVal val="visible"/>
                                      </p:to>
                                    </p:set>
                                    <p:animEffect transition="in" filter="wipe(left)">
                                      <p:cBhvr>
                                        <p:cTn id="52" dur="75"/>
                                        <p:tgtEl>
                                          <p:spTgt spid="194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bldLvl="2"/>
      <p:bldP spid="19461" grpId="0"/>
      <p:bldP spid="19462" grpId="0" build="p"/>
      <p:bldP spid="19463" grpId="0" animBg="1"/>
      <p:bldP spid="19464"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20481">
            <a:extLst>
              <a:ext uri="{FF2B5EF4-FFF2-40B4-BE49-F238E27FC236}">
                <a16:creationId xmlns:a16="http://schemas.microsoft.com/office/drawing/2014/main" id="{794CD929-785C-43AF-BACC-5458D3785E90}"/>
              </a:ext>
            </a:extLst>
          </p:cNvPr>
          <p:cNvSpPr txBox="1">
            <a:spLocks noChangeArrowheads="1"/>
          </p:cNvSpPr>
          <p:nvPr/>
        </p:nvSpPr>
        <p:spPr bwMode="auto">
          <a:xfrm>
            <a:off x="323850" y="1052513"/>
            <a:ext cx="8001000"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楷体_GB2312" pitchFamily="1" charset="-122"/>
              </a:rPr>
              <a:t>1</a:t>
            </a:r>
            <a:r>
              <a:rPr lang="zh-CN" altLang="en-US" sz="2800" b="1">
                <a:solidFill>
                  <a:srgbClr val="0000FF"/>
                </a:solidFill>
                <a:latin typeface="Times New Roman" panose="02020603050405020304" pitchFamily="18" charset="0"/>
                <a:ea typeface="楷体_GB2312" pitchFamily="1" charset="-122"/>
              </a:rPr>
              <a:t>、检验电荷</a:t>
            </a:r>
            <a:endParaRPr lang="zh-CN" altLang="en-US" sz="2800" b="1">
              <a:latin typeface="Times New Roman" panose="02020603050405020304" pitchFamily="18" charset="0"/>
            </a:endParaRPr>
          </a:p>
          <a:p>
            <a:pPr lvl="2" algn="just" eaLnBrk="1" hangingPunct="1"/>
            <a:r>
              <a:rPr lang="zh-CN" altLang="en-US" sz="2400" b="1">
                <a:latin typeface="Times New Roman" panose="02020603050405020304" pitchFamily="18" charset="0"/>
              </a:rPr>
              <a:t>线度足够小，小到可以看成点电荷；</a:t>
            </a:r>
          </a:p>
          <a:p>
            <a:pPr lvl="2" algn="just" eaLnBrk="1" hangingPunct="1"/>
            <a:r>
              <a:rPr lang="zh-CN" altLang="en-US" sz="2400" b="1">
                <a:latin typeface="Times New Roman" panose="02020603050405020304" pitchFamily="18" charset="0"/>
              </a:rPr>
              <a:t>电量足够小，小到把它放入电场中后，原来的电场几乎没有什么变化。</a:t>
            </a:r>
          </a:p>
        </p:txBody>
      </p:sp>
      <p:sp>
        <p:nvSpPr>
          <p:cNvPr id="20483" name="文本框 20482">
            <a:extLst>
              <a:ext uri="{FF2B5EF4-FFF2-40B4-BE49-F238E27FC236}">
                <a16:creationId xmlns:a16="http://schemas.microsoft.com/office/drawing/2014/main" id="{E593046C-C234-4FB5-9495-316AB58E940B}"/>
              </a:ext>
            </a:extLst>
          </p:cNvPr>
          <p:cNvSpPr txBox="1">
            <a:spLocks noChangeArrowheads="1"/>
          </p:cNvSpPr>
          <p:nvPr/>
        </p:nvSpPr>
        <p:spPr bwMode="auto">
          <a:xfrm>
            <a:off x="304800" y="2590800"/>
            <a:ext cx="84582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楷体_GB2312" pitchFamily="1" charset="-122"/>
              </a:rPr>
              <a:t>2</a:t>
            </a:r>
            <a:r>
              <a:rPr lang="zh-CN" altLang="en-US" sz="2800" b="1">
                <a:solidFill>
                  <a:srgbClr val="0000FF"/>
                </a:solidFill>
                <a:latin typeface="Times New Roman" panose="02020603050405020304" pitchFamily="18" charset="0"/>
                <a:ea typeface="楷体_GB2312" pitchFamily="1" charset="-122"/>
              </a:rPr>
              <a:t>、实验</a:t>
            </a:r>
            <a:endParaRPr lang="zh-CN" altLang="en-US" sz="2400" b="1">
              <a:latin typeface="Times New Roman" panose="02020603050405020304" pitchFamily="18" charset="0"/>
            </a:endParaRPr>
          </a:p>
          <a:p>
            <a:pPr lvl="2" eaLnBrk="1" hangingPunct="1"/>
            <a:r>
              <a:rPr lang="zh-CN" altLang="en-US" sz="2400" b="1">
                <a:latin typeface="Times New Roman" panose="02020603050405020304" pitchFamily="18" charset="0"/>
              </a:rPr>
              <a:t>在静止的电荷</a:t>
            </a:r>
            <a:r>
              <a:rPr lang="en-US" altLang="zh-CN" sz="2400" b="1">
                <a:latin typeface="Times New Roman" panose="02020603050405020304" pitchFamily="18" charset="0"/>
              </a:rPr>
              <a:t>Q</a:t>
            </a:r>
            <a:r>
              <a:rPr lang="zh-CN" altLang="en-US" sz="2400" b="1">
                <a:latin typeface="Times New Roman" panose="02020603050405020304" pitchFamily="18" charset="0"/>
              </a:rPr>
              <a:t>周围的静电场中，放入</a:t>
            </a:r>
            <a:r>
              <a:rPr lang="zh-CN" altLang="en-US" sz="2400" b="1">
                <a:solidFill>
                  <a:srgbClr val="0000FF"/>
                </a:solidFill>
              </a:rPr>
              <a:t>检</a:t>
            </a:r>
            <a:r>
              <a:rPr lang="zh-CN" altLang="en-US" sz="2400" b="1">
                <a:latin typeface="Times New Roman" panose="02020603050405020304" pitchFamily="18" charset="0"/>
              </a:rPr>
              <a:t>验电荷</a:t>
            </a:r>
            <a:r>
              <a:rPr lang="en-US" altLang="zh-CN" sz="2400" b="1" i="1">
                <a:latin typeface="Times New Roman" panose="02020603050405020304" pitchFamily="18" charset="0"/>
              </a:rPr>
              <a:t>q</a:t>
            </a:r>
            <a:r>
              <a:rPr lang="en-US" altLang="zh-CN" sz="2400" b="1" baseline="-25000">
                <a:latin typeface="Times New Roman" panose="02020603050405020304" pitchFamily="18" charset="0"/>
              </a:rPr>
              <a:t>0</a:t>
            </a:r>
            <a:r>
              <a:rPr lang="en-US" altLang="zh-CN" sz="2400" b="1">
                <a:latin typeface="Times New Roman" panose="02020603050405020304" pitchFamily="18" charset="0"/>
              </a:rPr>
              <a:t> </a:t>
            </a:r>
            <a:r>
              <a:rPr lang="zh-CN" altLang="en-US" sz="2400" b="1">
                <a:latin typeface="Times New Roman" panose="02020603050405020304" pitchFamily="18" charset="0"/>
              </a:rPr>
              <a:t>，讨论试验电荷</a:t>
            </a:r>
            <a:r>
              <a:rPr lang="en-US" altLang="zh-CN" sz="2400" b="1" i="1">
                <a:latin typeface="Times New Roman" panose="02020603050405020304" pitchFamily="18" charset="0"/>
              </a:rPr>
              <a:t>q</a:t>
            </a:r>
            <a:r>
              <a:rPr lang="en-US" altLang="zh-CN" sz="2400" b="1" baseline="-25000">
                <a:latin typeface="Times New Roman" panose="02020603050405020304" pitchFamily="18" charset="0"/>
              </a:rPr>
              <a:t>0 </a:t>
            </a:r>
            <a:r>
              <a:rPr lang="zh-CN" altLang="en-US" sz="2400" b="1">
                <a:latin typeface="Times New Roman" panose="02020603050405020304" pitchFamily="18" charset="0"/>
              </a:rPr>
              <a:t>的受力情况。</a:t>
            </a:r>
          </a:p>
        </p:txBody>
      </p:sp>
      <p:graphicFrame>
        <p:nvGraphicFramePr>
          <p:cNvPr id="20484" name="对象 20483">
            <a:extLst>
              <a:ext uri="{FF2B5EF4-FFF2-40B4-BE49-F238E27FC236}">
                <a16:creationId xmlns:a16="http://schemas.microsoft.com/office/drawing/2014/main" id="{7BC499F9-F9DE-4ED5-9C61-B0F3192E16AB}"/>
              </a:ext>
            </a:extLst>
          </p:cNvPr>
          <p:cNvGraphicFramePr>
            <a:graphicFrameLocks noChangeAspect="1"/>
          </p:cNvGraphicFramePr>
          <p:nvPr/>
        </p:nvGraphicFramePr>
        <p:xfrm>
          <a:off x="2930525" y="4005263"/>
          <a:ext cx="2370138" cy="1149350"/>
        </p:xfrm>
        <a:graphic>
          <a:graphicData uri="http://schemas.openxmlformats.org/presentationml/2006/ole">
            <mc:AlternateContent xmlns:mc="http://schemas.openxmlformats.org/markup-compatibility/2006">
              <mc:Choice xmlns:v="urn:schemas-microsoft-com:vml" Requires="v">
                <p:oleObj spid="_x0000_s10247" name="公式" r:id="rId3" imgW="888840" imgH="431640" progId="Equation.3">
                  <p:embed/>
                </p:oleObj>
              </mc:Choice>
              <mc:Fallback>
                <p:oleObj name="公式" r:id="rId3" imgW="888840" imgH="431640" progId="Equation.3">
                  <p:embed/>
                  <p:pic>
                    <p:nvPicPr>
                      <p:cNvPr id="0" name="对象 204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525" y="4005263"/>
                        <a:ext cx="2370138" cy="1149350"/>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5" name="文本框 20484">
            <a:extLst>
              <a:ext uri="{FF2B5EF4-FFF2-40B4-BE49-F238E27FC236}">
                <a16:creationId xmlns:a16="http://schemas.microsoft.com/office/drawing/2014/main" id="{C41310A3-8F3C-482F-92BB-68C8103BE42F}"/>
              </a:ext>
            </a:extLst>
          </p:cNvPr>
          <p:cNvSpPr txBox="1">
            <a:spLocks noChangeArrowheads="1"/>
          </p:cNvSpPr>
          <p:nvPr/>
        </p:nvSpPr>
        <p:spPr bwMode="auto">
          <a:xfrm>
            <a:off x="1128713" y="5299075"/>
            <a:ext cx="547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400" b="1" i="1">
                <a:latin typeface="Times New Roman" panose="02020603050405020304" pitchFamily="18" charset="0"/>
              </a:rPr>
              <a:t>F</a:t>
            </a:r>
            <a:r>
              <a:rPr lang="zh-CN" altLang="en-US" sz="2400" b="1">
                <a:latin typeface="Times New Roman" panose="02020603050405020304" pitchFamily="18" charset="0"/>
              </a:rPr>
              <a:t>与</a:t>
            </a:r>
            <a:r>
              <a:rPr lang="en-US" altLang="zh-CN" sz="2400" b="1" i="1">
                <a:latin typeface="Times New Roman" panose="02020603050405020304" pitchFamily="18" charset="0"/>
              </a:rPr>
              <a:t>r </a:t>
            </a:r>
            <a:r>
              <a:rPr lang="zh-CN" altLang="en-US" sz="2400" b="1">
                <a:latin typeface="Times New Roman" panose="02020603050405020304" pitchFamily="18" charset="0"/>
              </a:rPr>
              <a:t>有关，而且还与试验电荷</a:t>
            </a:r>
            <a:r>
              <a:rPr lang="en-US" altLang="zh-CN" sz="2400" b="1" i="1">
                <a:latin typeface="Times New Roman" panose="02020603050405020304" pitchFamily="18" charset="0"/>
              </a:rPr>
              <a:t>q</a:t>
            </a:r>
            <a:r>
              <a:rPr lang="en-US" altLang="zh-CN" sz="2400" b="1" baseline="-25000">
                <a:latin typeface="Times New Roman" panose="02020603050405020304" pitchFamily="18" charset="0"/>
              </a:rPr>
              <a:t>0 </a:t>
            </a:r>
            <a:r>
              <a:rPr lang="zh-CN" altLang="en-US" sz="2400" b="1">
                <a:latin typeface="Times New Roman" panose="02020603050405020304" pitchFamily="18" charset="0"/>
              </a:rPr>
              <a:t>有关。</a:t>
            </a:r>
          </a:p>
        </p:txBody>
      </p:sp>
      <p:sp>
        <p:nvSpPr>
          <p:cNvPr id="2" name="文本框 20485">
            <a:extLst>
              <a:ext uri="{FF2B5EF4-FFF2-40B4-BE49-F238E27FC236}">
                <a16:creationId xmlns:a16="http://schemas.microsoft.com/office/drawing/2014/main" id="{1AD54CAE-EC42-456E-B8FD-705DF4B3D7FC}"/>
              </a:ext>
            </a:extLst>
          </p:cNvPr>
          <p:cNvSpPr txBox="1">
            <a:spLocks noChangeArrowheads="1"/>
          </p:cNvSpPr>
          <p:nvPr/>
        </p:nvSpPr>
        <p:spPr bwMode="auto">
          <a:xfrm>
            <a:off x="611188" y="333375"/>
            <a:ext cx="3657600" cy="579438"/>
          </a:xfrm>
          <a:prstGeom prst="rect">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eaLnBrk="0" hangingPunct="0">
              <a:defRPr/>
            </a:pPr>
            <a:r>
              <a:rPr lang="zh-CN" altLang="en-US" sz="3200" b="1">
                <a:solidFill>
                  <a:srgbClr val="CC0000"/>
                </a:solidFill>
                <a:ea typeface="楷体_GB2312" pitchFamily="1" charset="-122"/>
              </a:rPr>
              <a:t>二、电场强度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wipe(left)">
                                      <p:cBhvr>
                                        <p:cTn id="7" dur="75"/>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wipe(left)">
                                      <p:cBhvr>
                                        <p:cTn id="12" dur="75"/>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wipe(left)">
                                      <p:cBhvr>
                                        <p:cTn id="17" dur="75"/>
                                        <p:tgtEl>
                                          <p:spTgt spid="204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0483">
                                            <p:txEl>
                                              <p:pRg st="0" end="0"/>
                                            </p:txEl>
                                          </p:spTgt>
                                        </p:tgtEl>
                                        <p:attrNameLst>
                                          <p:attrName>style.visibility</p:attrName>
                                        </p:attrNameLst>
                                      </p:cBhvr>
                                      <p:to>
                                        <p:strVal val="visible"/>
                                      </p:to>
                                    </p:set>
                                    <p:animEffect transition="in" filter="wipe(left)">
                                      <p:cBhvr>
                                        <p:cTn id="22" dur="75"/>
                                        <p:tgtEl>
                                          <p:spTgt spid="2048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0483">
                                            <p:txEl>
                                              <p:pRg st="1" end="1"/>
                                            </p:txEl>
                                          </p:spTgt>
                                        </p:tgtEl>
                                        <p:attrNameLst>
                                          <p:attrName>style.visibility</p:attrName>
                                        </p:attrNameLst>
                                      </p:cBhvr>
                                      <p:to>
                                        <p:strVal val="visible"/>
                                      </p:to>
                                    </p:set>
                                    <p:animEffect transition="in" filter="wipe(left)">
                                      <p:cBhvr>
                                        <p:cTn id="27" dur="75"/>
                                        <p:tgtEl>
                                          <p:spTgt spid="2048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484"/>
                                        </p:tgtEl>
                                        <p:attrNameLst>
                                          <p:attrName>style.visibility</p:attrName>
                                        </p:attrNameLst>
                                      </p:cBhvr>
                                      <p:to>
                                        <p:strVal val="visible"/>
                                      </p:to>
                                    </p:set>
                                    <p:animEffect transition="in" filter="wipe(left)">
                                      <p:cBhvr>
                                        <p:cTn id="32" dur="500"/>
                                        <p:tgtEl>
                                          <p:spTgt spid="204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85"/>
                                        </p:tgtEl>
                                        <p:attrNameLst>
                                          <p:attrName>style.visibility</p:attrName>
                                        </p:attrNameLst>
                                      </p:cBhvr>
                                      <p:to>
                                        <p:strVal val="visible"/>
                                      </p:to>
                                    </p:set>
                                    <p:animEffect transition="in" filter="wipe(left)">
                                      <p:cBhvr>
                                        <p:cTn id="37"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bldLvl="3"/>
      <p:bldP spid="20483" grpId="0" build="p" bldLvl="3"/>
      <p:bldP spid="2048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21505">
            <a:extLst>
              <a:ext uri="{FF2B5EF4-FFF2-40B4-BE49-F238E27FC236}">
                <a16:creationId xmlns:a16="http://schemas.microsoft.com/office/drawing/2014/main" id="{16D2DA42-E291-440D-AF1A-62BE7C3E08CC}"/>
              </a:ext>
            </a:extLst>
          </p:cNvPr>
          <p:cNvSpPr txBox="1">
            <a:spLocks noChangeArrowheads="1"/>
          </p:cNvSpPr>
          <p:nvPr/>
        </p:nvSpPr>
        <p:spPr bwMode="auto">
          <a:xfrm>
            <a:off x="152400" y="152400"/>
            <a:ext cx="8686800"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solidFill>
                  <a:srgbClr val="0000FF"/>
                </a:solidFill>
                <a:latin typeface="Times New Roman" panose="02020603050405020304" pitchFamily="18" charset="0"/>
                <a:ea typeface="楷体_GB2312" pitchFamily="1" charset="-122"/>
              </a:rPr>
              <a:t>3</a:t>
            </a:r>
            <a:r>
              <a:rPr lang="zh-CN" altLang="en-US" sz="2800" b="1">
                <a:solidFill>
                  <a:srgbClr val="0000FF"/>
                </a:solidFill>
                <a:latin typeface="Times New Roman" panose="02020603050405020304" pitchFamily="18" charset="0"/>
                <a:ea typeface="楷体_GB2312" pitchFamily="1" charset="-122"/>
              </a:rPr>
              <a:t>、电场强度</a:t>
            </a:r>
          </a:p>
          <a:p>
            <a:pPr lvl="1" eaLnBrk="1" hangingPunct="1">
              <a:spcBef>
                <a:spcPct val="20000"/>
              </a:spcBef>
            </a:pPr>
            <a:r>
              <a:rPr lang="zh-CN" altLang="en-US" sz="2400" b="1">
                <a:latin typeface="Times New Roman" panose="02020603050405020304" pitchFamily="18" charset="0"/>
              </a:rPr>
              <a:t>试验电荷将受到源电荷的作用力与试验电荷电量的比值</a:t>
            </a:r>
            <a:r>
              <a:rPr lang="en-US" altLang="zh-CN" sz="2400" b="1" i="1">
                <a:latin typeface="Times New Roman" panose="02020603050405020304" pitchFamily="18" charset="0"/>
              </a:rPr>
              <a:t>F/q</a:t>
            </a:r>
            <a:r>
              <a:rPr lang="en-US" altLang="zh-CN" sz="2400" b="1" baseline="-25000">
                <a:latin typeface="Times New Roman" panose="02020603050405020304" pitchFamily="18" charset="0"/>
              </a:rPr>
              <a:t>0 </a:t>
            </a:r>
            <a:r>
              <a:rPr lang="zh-CN" altLang="en-US" sz="2400" b="1">
                <a:latin typeface="Times New Roman" panose="02020603050405020304" pitchFamily="18" charset="0"/>
              </a:rPr>
              <a:t>则与试验电荷无关，可以反映电场本身的性质，用这个物理量作为描写电场的场量，称为</a:t>
            </a:r>
            <a:r>
              <a:rPr lang="zh-CN" altLang="en-US" sz="2400" b="1">
                <a:solidFill>
                  <a:srgbClr val="FF3300"/>
                </a:solidFill>
                <a:latin typeface="Times New Roman" panose="02020603050405020304" pitchFamily="18" charset="0"/>
                <a:ea typeface="楷体_GB2312" pitchFamily="1" charset="-122"/>
              </a:rPr>
              <a:t>电场强度</a:t>
            </a:r>
            <a:r>
              <a:rPr lang="zh-CN" altLang="en-US" sz="2400" b="1">
                <a:latin typeface="Times New Roman" panose="02020603050405020304" pitchFamily="18" charset="0"/>
              </a:rPr>
              <a:t>（简称场强）。</a:t>
            </a:r>
          </a:p>
        </p:txBody>
      </p:sp>
      <p:graphicFrame>
        <p:nvGraphicFramePr>
          <p:cNvPr id="21507" name="对象 21506">
            <a:extLst>
              <a:ext uri="{FF2B5EF4-FFF2-40B4-BE49-F238E27FC236}">
                <a16:creationId xmlns:a16="http://schemas.microsoft.com/office/drawing/2014/main" id="{F8ED6260-44AB-4E7E-AE27-C1A6A8A16542}"/>
              </a:ext>
            </a:extLst>
          </p:cNvPr>
          <p:cNvGraphicFramePr>
            <a:graphicFrameLocks noChangeAspect="1"/>
          </p:cNvGraphicFramePr>
          <p:nvPr/>
        </p:nvGraphicFramePr>
        <p:xfrm>
          <a:off x="2484438" y="2133600"/>
          <a:ext cx="1066800" cy="1014413"/>
        </p:xfrm>
        <a:graphic>
          <a:graphicData uri="http://schemas.openxmlformats.org/presentationml/2006/ole">
            <mc:AlternateContent xmlns:mc="http://schemas.openxmlformats.org/markup-compatibility/2006">
              <mc:Choice xmlns:v="urn:schemas-microsoft-com:vml" Requires="v">
                <p:oleObj spid="_x0000_s11276" r:id="rId3" imgW="482810" imgH="457399" progId="Equation.3">
                  <p:embed/>
                </p:oleObj>
              </mc:Choice>
              <mc:Fallback>
                <p:oleObj r:id="rId3" imgW="482810" imgH="457399" progId="Equation.3">
                  <p:embed/>
                  <p:pic>
                    <p:nvPicPr>
                      <p:cNvPr id="0" name="对象 215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133600"/>
                        <a:ext cx="1066800" cy="1014413"/>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08" name="文本框 21507">
            <a:extLst>
              <a:ext uri="{FF2B5EF4-FFF2-40B4-BE49-F238E27FC236}">
                <a16:creationId xmlns:a16="http://schemas.microsoft.com/office/drawing/2014/main" id="{2BF025EF-5AC6-49AC-A97C-4245EB88D6C6}"/>
              </a:ext>
            </a:extLst>
          </p:cNvPr>
          <p:cNvSpPr txBox="1">
            <a:spLocks noChangeArrowheads="1"/>
          </p:cNvSpPr>
          <p:nvPr/>
        </p:nvSpPr>
        <p:spPr bwMode="auto">
          <a:xfrm>
            <a:off x="304800" y="3581400"/>
            <a:ext cx="5867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3300"/>
                </a:solidFill>
                <a:latin typeface="Times New Roman" panose="02020603050405020304" pitchFamily="18" charset="0"/>
                <a:ea typeface="楷体_GB2312" pitchFamily="1" charset="-122"/>
              </a:rPr>
              <a:t>电场中某点的电场强度在数值上等于位于该点的单位正试验电荷所受的电场力</a:t>
            </a:r>
            <a:r>
              <a:rPr lang="zh-CN" altLang="en-US" sz="2400" b="1">
                <a:latin typeface="Times New Roman" panose="02020603050405020304" pitchFamily="18" charset="0"/>
              </a:rPr>
              <a:t>。</a:t>
            </a:r>
          </a:p>
          <a:p>
            <a:pPr eaLnBrk="1" hangingPunct="1"/>
            <a:r>
              <a:rPr lang="zh-CN" altLang="en-US" sz="2400" b="1">
                <a:latin typeface="Times New Roman" panose="02020603050405020304" pitchFamily="18" charset="0"/>
              </a:rPr>
              <a:t>电场强度的方向与电场力的方向一致（当</a:t>
            </a:r>
            <a:r>
              <a:rPr lang="en-US" altLang="zh-CN" sz="2400" b="1">
                <a:latin typeface="Times New Roman" panose="02020603050405020304" pitchFamily="18" charset="0"/>
              </a:rPr>
              <a:t>q</a:t>
            </a:r>
            <a:r>
              <a:rPr lang="en-US" altLang="zh-CN" sz="2400" b="1" baseline="-25000">
                <a:latin typeface="Times New Roman" panose="02020603050405020304" pitchFamily="18" charset="0"/>
              </a:rPr>
              <a:t>0</a:t>
            </a:r>
            <a:r>
              <a:rPr lang="zh-CN" altLang="en-US" sz="2400" b="1">
                <a:latin typeface="Times New Roman" panose="02020603050405020304" pitchFamily="18" charset="0"/>
              </a:rPr>
              <a:t>为正值时）。</a:t>
            </a:r>
            <a:endParaRPr lang="zh-CN" altLang="en-US" sz="3600" b="1">
              <a:solidFill>
                <a:srgbClr val="FF3300"/>
              </a:solidFill>
              <a:latin typeface="Times New Roman" panose="02020603050405020304" pitchFamily="18" charset="0"/>
              <a:ea typeface="楷体_GB2312" pitchFamily="1" charset="-122"/>
            </a:endParaRPr>
          </a:p>
        </p:txBody>
      </p:sp>
      <p:sp>
        <p:nvSpPr>
          <p:cNvPr id="21509" name="文本框 21508">
            <a:extLst>
              <a:ext uri="{FF2B5EF4-FFF2-40B4-BE49-F238E27FC236}">
                <a16:creationId xmlns:a16="http://schemas.microsoft.com/office/drawing/2014/main" id="{D3F50044-3258-4C64-A392-85CD8B005EEC}"/>
              </a:ext>
            </a:extLst>
          </p:cNvPr>
          <p:cNvSpPr txBox="1">
            <a:spLocks noChangeArrowheads="1"/>
          </p:cNvSpPr>
          <p:nvPr/>
        </p:nvSpPr>
        <p:spPr bwMode="auto">
          <a:xfrm>
            <a:off x="609600" y="5105400"/>
            <a:ext cx="2814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单位：</a:t>
            </a:r>
            <a:r>
              <a:rPr lang="en-US" altLang="zh-CN" sz="2400" b="1">
                <a:latin typeface="Times New Roman" panose="02020603050405020304" pitchFamily="18" charset="0"/>
              </a:rPr>
              <a:t>N.C</a:t>
            </a:r>
            <a:r>
              <a:rPr lang="en-US" altLang="zh-CN" sz="2400" b="1" baseline="30000">
                <a:latin typeface="Times New Roman" panose="02020603050405020304" pitchFamily="18" charset="0"/>
              </a:rPr>
              <a:t>-1</a:t>
            </a:r>
            <a:r>
              <a:rPr lang="zh-CN" altLang="en-US" sz="2400" b="1">
                <a:latin typeface="Times New Roman" panose="02020603050405020304" pitchFamily="18" charset="0"/>
              </a:rPr>
              <a:t>或</a:t>
            </a:r>
            <a:r>
              <a:rPr lang="en-US" altLang="zh-CN" sz="2400" b="1">
                <a:latin typeface="Times New Roman" panose="02020603050405020304" pitchFamily="18" charset="0"/>
              </a:rPr>
              <a:t>V.m</a:t>
            </a:r>
            <a:r>
              <a:rPr lang="en-US" altLang="zh-CN" sz="2400" b="1" baseline="30000">
                <a:latin typeface="Times New Roman" panose="02020603050405020304" pitchFamily="18" charset="0"/>
              </a:rPr>
              <a:t>-1</a:t>
            </a:r>
            <a:endParaRPr lang="en-US" altLang="zh-CN" sz="3600" b="1">
              <a:solidFill>
                <a:srgbClr val="FF3300"/>
              </a:solidFill>
              <a:latin typeface="Times New Roman" panose="02020603050405020304" pitchFamily="18" charset="0"/>
              <a:ea typeface="楷体_GB2312" pitchFamily="1" charset="-122"/>
            </a:endParaRPr>
          </a:p>
        </p:txBody>
      </p:sp>
      <p:sp>
        <p:nvSpPr>
          <p:cNvPr id="21510" name="文本框 21509">
            <a:extLst>
              <a:ext uri="{FF2B5EF4-FFF2-40B4-BE49-F238E27FC236}">
                <a16:creationId xmlns:a16="http://schemas.microsoft.com/office/drawing/2014/main" id="{09C5A788-AE5D-44A3-B1CB-BB3DFABB0B92}"/>
              </a:ext>
            </a:extLst>
          </p:cNvPr>
          <p:cNvSpPr txBox="1">
            <a:spLocks noChangeArrowheads="1"/>
          </p:cNvSpPr>
          <p:nvPr/>
        </p:nvSpPr>
        <p:spPr bwMode="auto">
          <a:xfrm>
            <a:off x="152400" y="5562600"/>
            <a:ext cx="5486400" cy="1196975"/>
          </a:xfrm>
          <a:prstGeom prst="rect">
            <a:avLst/>
          </a:prstGeom>
          <a:solidFill>
            <a:srgbClr val="FFFF66"/>
          </a:solidFill>
          <a:ln w="9525">
            <a:solidFill>
              <a:srgbClr val="FF00FF"/>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电场强度是电场的属性，与试验电荷的存在与否无关，并不因无试验电荷而不存在，只是由试验电荷反映。</a:t>
            </a:r>
          </a:p>
        </p:txBody>
      </p:sp>
      <p:sp>
        <p:nvSpPr>
          <p:cNvPr id="21511" name="直接连接符 21510">
            <a:extLst>
              <a:ext uri="{FF2B5EF4-FFF2-40B4-BE49-F238E27FC236}">
                <a16:creationId xmlns:a16="http://schemas.microsoft.com/office/drawing/2014/main" id="{F7C7A8F3-4BD0-4555-A64E-57F166E9527B}"/>
              </a:ext>
            </a:extLst>
          </p:cNvPr>
          <p:cNvSpPr>
            <a:spLocks noChangeShapeType="1"/>
          </p:cNvSpPr>
          <p:nvPr/>
        </p:nvSpPr>
        <p:spPr bwMode="auto">
          <a:xfrm>
            <a:off x="6019800" y="2667000"/>
            <a:ext cx="0" cy="41910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 name="文本框 21511">
            <a:extLst>
              <a:ext uri="{FF2B5EF4-FFF2-40B4-BE49-F238E27FC236}">
                <a16:creationId xmlns:a16="http://schemas.microsoft.com/office/drawing/2014/main" id="{44B24EBB-67B3-44D8-8245-8F0BDD3BA1F3}"/>
              </a:ext>
            </a:extLst>
          </p:cNvPr>
          <p:cNvSpPr txBox="1">
            <a:spLocks noChangeArrowheads="1"/>
          </p:cNvSpPr>
          <p:nvPr/>
        </p:nvSpPr>
        <p:spPr bwMode="auto">
          <a:xfrm>
            <a:off x="6083300" y="2520950"/>
            <a:ext cx="1793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solidFill>
                  <a:srgbClr val="0000FF"/>
                </a:solidFill>
                <a:latin typeface="Times New Roman" panose="02020603050405020304" pitchFamily="18" charset="0"/>
                <a:ea typeface="楷体_GB2312" pitchFamily="1" charset="-122"/>
              </a:rPr>
              <a:t>4</a:t>
            </a:r>
            <a:r>
              <a:rPr lang="zh-CN" altLang="en-US" sz="2800" b="1">
                <a:solidFill>
                  <a:srgbClr val="0000FF"/>
                </a:solidFill>
                <a:latin typeface="Times New Roman" panose="02020603050405020304" pitchFamily="18" charset="0"/>
                <a:ea typeface="楷体_GB2312" pitchFamily="1" charset="-122"/>
              </a:rPr>
              <a:t>、电场力</a:t>
            </a:r>
            <a:endParaRPr lang="zh-CN" altLang="en-US" sz="3600" b="1">
              <a:solidFill>
                <a:srgbClr val="FF3300"/>
              </a:solidFill>
              <a:latin typeface="Times New Roman" panose="02020603050405020304" pitchFamily="18" charset="0"/>
              <a:ea typeface="楷体_GB2312" pitchFamily="1" charset="-122"/>
            </a:endParaRPr>
          </a:p>
        </p:txBody>
      </p:sp>
      <p:sp>
        <p:nvSpPr>
          <p:cNvPr id="21513" name="文本框 21512">
            <a:extLst>
              <a:ext uri="{FF2B5EF4-FFF2-40B4-BE49-F238E27FC236}">
                <a16:creationId xmlns:a16="http://schemas.microsoft.com/office/drawing/2014/main" id="{94CBDF1F-4862-4E53-97DF-F9630AE9119B}"/>
              </a:ext>
            </a:extLst>
          </p:cNvPr>
          <p:cNvSpPr txBox="1">
            <a:spLocks noChangeArrowheads="1"/>
          </p:cNvSpPr>
          <p:nvPr/>
        </p:nvSpPr>
        <p:spPr bwMode="auto">
          <a:xfrm>
            <a:off x="6248400" y="3048000"/>
            <a:ext cx="251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电荷</a:t>
            </a:r>
            <a:r>
              <a:rPr lang="en-US" altLang="zh-CN" sz="2400" b="1" i="1">
                <a:latin typeface="Times New Roman" panose="02020603050405020304" pitchFamily="18" charset="0"/>
              </a:rPr>
              <a:t>q</a:t>
            </a:r>
            <a:r>
              <a:rPr lang="zh-CN" altLang="en-US" sz="2400" b="1">
                <a:latin typeface="Times New Roman" panose="02020603050405020304" pitchFamily="18" charset="0"/>
              </a:rPr>
              <a:t>在电场</a:t>
            </a:r>
            <a:r>
              <a:rPr lang="en-US" altLang="zh-CN" sz="2400" b="1" i="1">
                <a:latin typeface="Times New Roman" panose="02020603050405020304" pitchFamily="18" charset="0"/>
              </a:rPr>
              <a:t>E</a:t>
            </a:r>
            <a:r>
              <a:rPr lang="zh-CN" altLang="en-US" sz="2400" b="1">
                <a:latin typeface="Times New Roman" panose="02020603050405020304" pitchFamily="18" charset="0"/>
              </a:rPr>
              <a:t>中的电场力</a:t>
            </a:r>
            <a:endParaRPr lang="zh-CN" altLang="en-US" sz="3600" b="1">
              <a:solidFill>
                <a:srgbClr val="FF3300"/>
              </a:solidFill>
              <a:latin typeface="Times New Roman" panose="02020603050405020304" pitchFamily="18" charset="0"/>
              <a:ea typeface="楷体_GB2312" pitchFamily="1" charset="-122"/>
            </a:endParaRPr>
          </a:p>
        </p:txBody>
      </p:sp>
      <p:graphicFrame>
        <p:nvGraphicFramePr>
          <p:cNvPr id="21514" name="对象 21513">
            <a:extLst>
              <a:ext uri="{FF2B5EF4-FFF2-40B4-BE49-F238E27FC236}">
                <a16:creationId xmlns:a16="http://schemas.microsoft.com/office/drawing/2014/main" id="{2613063B-D690-4702-A55D-465EAC67A025}"/>
              </a:ext>
            </a:extLst>
          </p:cNvPr>
          <p:cNvGraphicFramePr>
            <a:graphicFrameLocks noChangeAspect="1"/>
          </p:cNvGraphicFramePr>
          <p:nvPr/>
        </p:nvGraphicFramePr>
        <p:xfrm>
          <a:off x="6934200" y="3886200"/>
          <a:ext cx="1524000" cy="706438"/>
        </p:xfrm>
        <a:graphic>
          <a:graphicData uri="http://schemas.openxmlformats.org/presentationml/2006/ole">
            <mc:AlternateContent xmlns:mc="http://schemas.openxmlformats.org/markup-compatibility/2006">
              <mc:Choice xmlns:v="urn:schemas-microsoft-com:vml" Requires="v">
                <p:oleObj spid="_x0000_s11277" r:id="rId5" imgW="495300" imgH="228600" progId="Equation.3">
                  <p:embed/>
                </p:oleObj>
              </mc:Choice>
              <mc:Fallback>
                <p:oleObj r:id="rId5" imgW="495300" imgH="228600" progId="Equation.3">
                  <p:embed/>
                  <p:pic>
                    <p:nvPicPr>
                      <p:cNvPr id="0" name="对象 215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3886200"/>
                        <a:ext cx="1524000" cy="706438"/>
                      </a:xfrm>
                      <a:prstGeom prst="rect">
                        <a:avLst/>
                      </a:prstGeom>
                      <a:solidFill>
                        <a:srgbClr val="FFFF66"/>
                      </a:solidFill>
                      <a:ln w="9525">
                        <a:solidFill>
                          <a:srgbClr val="FF00FF"/>
                        </a:solidFill>
                        <a:miter lim="800000"/>
                        <a:headEnd/>
                        <a:tailEnd/>
                      </a:ln>
                    </p:spPr>
                  </p:pic>
                </p:oleObj>
              </mc:Fallback>
            </mc:AlternateContent>
          </a:graphicData>
        </a:graphic>
      </p:graphicFrame>
      <p:sp>
        <p:nvSpPr>
          <p:cNvPr id="21515" name="文本框 21514">
            <a:extLst>
              <a:ext uri="{FF2B5EF4-FFF2-40B4-BE49-F238E27FC236}">
                <a16:creationId xmlns:a16="http://schemas.microsoft.com/office/drawing/2014/main" id="{751682E1-B56A-44DB-8303-AD253CC87CF4}"/>
              </a:ext>
            </a:extLst>
          </p:cNvPr>
          <p:cNvSpPr txBox="1">
            <a:spLocks noChangeArrowheads="1"/>
          </p:cNvSpPr>
          <p:nvPr/>
        </p:nvSpPr>
        <p:spPr bwMode="auto">
          <a:xfrm>
            <a:off x="6057900" y="4572000"/>
            <a:ext cx="27813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当</a:t>
            </a:r>
            <a:r>
              <a:rPr lang="en-US" altLang="zh-CN" sz="2400" b="1" i="1">
                <a:latin typeface="Times New Roman" panose="02020603050405020304" pitchFamily="18" charset="0"/>
              </a:rPr>
              <a:t>q</a:t>
            </a:r>
            <a:r>
              <a:rPr lang="en-US" altLang="zh-CN" sz="2400" b="1">
                <a:latin typeface="Times New Roman" panose="02020603050405020304" pitchFamily="18" charset="0"/>
              </a:rPr>
              <a:t>&gt;0</a:t>
            </a:r>
            <a:r>
              <a:rPr lang="zh-CN" altLang="en-US" sz="2400" b="1">
                <a:latin typeface="Times New Roman" panose="02020603050405020304" pitchFamily="18" charset="0"/>
              </a:rPr>
              <a:t>时，电场力方向与电场强度方向相同；</a:t>
            </a:r>
          </a:p>
          <a:p>
            <a:pPr eaLnBrk="1" hangingPunct="1"/>
            <a:r>
              <a:rPr lang="zh-CN" altLang="en-US" sz="2400" b="1">
                <a:latin typeface="Times New Roman" panose="02020603050405020304" pitchFamily="18" charset="0"/>
              </a:rPr>
              <a:t>当</a:t>
            </a:r>
            <a:r>
              <a:rPr lang="en-US" altLang="zh-CN" sz="2400" b="1" i="1">
                <a:latin typeface="Times New Roman" panose="02020603050405020304" pitchFamily="18" charset="0"/>
              </a:rPr>
              <a:t>q</a:t>
            </a:r>
            <a:r>
              <a:rPr lang="en-US" altLang="zh-CN" sz="2400" b="1">
                <a:latin typeface="Times New Roman" panose="02020603050405020304" pitchFamily="18" charset="0"/>
              </a:rPr>
              <a:t>&lt;0</a:t>
            </a:r>
            <a:r>
              <a:rPr lang="zh-CN" altLang="en-US" sz="2400" b="1">
                <a:latin typeface="Times New Roman" panose="02020603050405020304" pitchFamily="18" charset="0"/>
              </a:rPr>
              <a:t>时，电场力方向与电场强度方向相反。</a:t>
            </a:r>
            <a:endParaRPr lang="zh-CN" altLang="en-US" sz="3600" b="1">
              <a:solidFill>
                <a:srgbClr val="FF3300"/>
              </a:solidFill>
              <a:latin typeface="Times New Roman" panose="02020603050405020304" pitchFamily="18"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1506">
                                            <p:txEl>
                                              <p:pRg st="1" end="1"/>
                                            </p:txEl>
                                          </p:spTgt>
                                        </p:tgtEl>
                                        <p:attrNameLst>
                                          <p:attrName>style.visibility</p:attrName>
                                        </p:attrNameLst>
                                      </p:cBhvr>
                                      <p:to>
                                        <p:strVal val="visible"/>
                                      </p:to>
                                    </p:set>
                                    <p:animEffect transition="in" filter="wipe(left)">
                                      <p:cBhvr>
                                        <p:cTn id="7" dur="75"/>
                                        <p:tgtEl>
                                          <p:spTgt spid="2150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wipe(left)">
                                      <p:cBhvr>
                                        <p:cTn id="12" dur="500"/>
                                        <p:tgtEl>
                                          <p:spTgt spid="21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1508">
                                            <p:txEl>
                                              <p:pRg st="0" end="0"/>
                                            </p:txEl>
                                          </p:spTgt>
                                        </p:tgtEl>
                                        <p:attrNameLst>
                                          <p:attrName>style.visibility</p:attrName>
                                        </p:attrNameLst>
                                      </p:cBhvr>
                                      <p:to>
                                        <p:strVal val="visible"/>
                                      </p:to>
                                    </p:set>
                                    <p:animEffect transition="in" filter="wipe(left)">
                                      <p:cBhvr>
                                        <p:cTn id="17" dur="75"/>
                                        <p:tgtEl>
                                          <p:spTgt spid="2150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1508">
                                            <p:txEl>
                                              <p:pRg st="1" end="1"/>
                                            </p:txEl>
                                          </p:spTgt>
                                        </p:tgtEl>
                                        <p:attrNameLst>
                                          <p:attrName>style.visibility</p:attrName>
                                        </p:attrNameLst>
                                      </p:cBhvr>
                                      <p:to>
                                        <p:strVal val="visible"/>
                                      </p:to>
                                    </p:set>
                                    <p:animEffect transition="in" filter="wipe(left)">
                                      <p:cBhvr>
                                        <p:cTn id="22" dur="75"/>
                                        <p:tgtEl>
                                          <p:spTgt spid="2150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9">
                                            <p:txEl>
                                              <p:pRg st="0" end="0"/>
                                            </p:txEl>
                                          </p:spTgt>
                                        </p:tgtEl>
                                        <p:attrNameLst>
                                          <p:attrName>style.visibility</p:attrName>
                                        </p:attrNameLst>
                                      </p:cBhvr>
                                      <p:to>
                                        <p:strVal val="visible"/>
                                      </p:to>
                                    </p:set>
                                    <p:animEffect transition="in" filter="wipe(left)">
                                      <p:cBhvr>
                                        <p:cTn id="27" dur="500"/>
                                        <p:tgtEl>
                                          <p:spTgt spid="2150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10">
                                            <p:bg/>
                                          </p:spTgt>
                                        </p:tgtEl>
                                        <p:attrNameLst>
                                          <p:attrName>style.visibility</p:attrName>
                                        </p:attrNameLst>
                                      </p:cBhvr>
                                      <p:to>
                                        <p:strVal val="visible"/>
                                      </p:to>
                                    </p:set>
                                    <p:animEffect transition="in" filter="wipe(left)">
                                      <p:cBhvr>
                                        <p:cTn id="32" dur="75"/>
                                        <p:tgtEl>
                                          <p:spTgt spid="21510">
                                            <p:bg/>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21510">
                                            <p:txEl>
                                              <p:pRg st="0" end="0"/>
                                            </p:txEl>
                                          </p:spTgt>
                                        </p:tgtEl>
                                        <p:attrNameLst>
                                          <p:attrName>style.visibility</p:attrName>
                                        </p:attrNameLst>
                                      </p:cBhvr>
                                      <p:to>
                                        <p:strVal val="visible"/>
                                      </p:to>
                                    </p:set>
                                    <p:animEffect transition="in" filter="wipe(left)">
                                      <p:cBhvr>
                                        <p:cTn id="37" dur="75"/>
                                        <p:tgtEl>
                                          <p:spTgt spid="2151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1511"/>
                                        </p:tgtEl>
                                        <p:attrNameLst>
                                          <p:attrName>style.visibility</p:attrName>
                                        </p:attrNameLst>
                                      </p:cBhvr>
                                      <p:to>
                                        <p:strVal val="visible"/>
                                      </p:to>
                                    </p:set>
                                    <p:animEffect transition="in" filter="wipe(up)">
                                      <p:cBhvr>
                                        <p:cTn id="42" dur="500"/>
                                        <p:tgtEl>
                                          <p:spTgt spid="215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512"/>
                                        </p:tgtEl>
                                        <p:attrNameLst>
                                          <p:attrName>style.visibility</p:attrName>
                                        </p:attrNameLst>
                                      </p:cBhvr>
                                      <p:to>
                                        <p:strVal val="visible"/>
                                      </p:to>
                                    </p:set>
                                    <p:animEffect transition="in" filter="wipe(left)">
                                      <p:cBhvr>
                                        <p:cTn id="47" dur="500"/>
                                        <p:tgtEl>
                                          <p:spTgt spid="215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513"/>
                                        </p:tgtEl>
                                        <p:attrNameLst>
                                          <p:attrName>style.visibility</p:attrName>
                                        </p:attrNameLst>
                                      </p:cBhvr>
                                      <p:to>
                                        <p:strVal val="visible"/>
                                      </p:to>
                                    </p:set>
                                    <p:animEffect transition="in" filter="wipe(left)">
                                      <p:cBhvr>
                                        <p:cTn id="52" dur="500"/>
                                        <p:tgtEl>
                                          <p:spTgt spid="215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1514"/>
                                        </p:tgtEl>
                                        <p:attrNameLst>
                                          <p:attrName>style.visibility</p:attrName>
                                        </p:attrNameLst>
                                      </p:cBhvr>
                                      <p:to>
                                        <p:strVal val="visible"/>
                                      </p:to>
                                    </p:set>
                                    <p:animEffect transition="in" filter="wipe(left)">
                                      <p:cBhvr>
                                        <p:cTn id="57" dur="500"/>
                                        <p:tgtEl>
                                          <p:spTgt spid="215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21515">
                                            <p:txEl>
                                              <p:pRg st="0" end="0"/>
                                            </p:txEl>
                                          </p:spTgt>
                                        </p:tgtEl>
                                        <p:attrNameLst>
                                          <p:attrName>style.visibility</p:attrName>
                                        </p:attrNameLst>
                                      </p:cBhvr>
                                      <p:to>
                                        <p:strVal val="visible"/>
                                      </p:to>
                                    </p:set>
                                    <p:animEffect transition="in" filter="wipe(left)">
                                      <p:cBhvr>
                                        <p:cTn id="62" dur="75"/>
                                        <p:tgtEl>
                                          <p:spTgt spid="21515">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iterate type="lt">
                                    <p:tmPct val="100000"/>
                                  </p:iterate>
                                  <p:childTnLst>
                                    <p:set>
                                      <p:cBhvr>
                                        <p:cTn id="66" dur="1" fill="hold">
                                          <p:stCondLst>
                                            <p:cond delay="0"/>
                                          </p:stCondLst>
                                        </p:cTn>
                                        <p:tgtEl>
                                          <p:spTgt spid="21515">
                                            <p:txEl>
                                              <p:pRg st="1" end="1"/>
                                            </p:txEl>
                                          </p:spTgt>
                                        </p:tgtEl>
                                        <p:attrNameLst>
                                          <p:attrName>style.visibility</p:attrName>
                                        </p:attrNameLst>
                                      </p:cBhvr>
                                      <p:to>
                                        <p:strVal val="visible"/>
                                      </p:to>
                                    </p:set>
                                    <p:animEffect transition="in" filter="wipe(left)">
                                      <p:cBhvr>
                                        <p:cTn id="67" dur="75"/>
                                        <p:tgtEl>
                                          <p:spTgt spid="215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bldLvl="2"/>
      <p:bldP spid="21508" grpId="0" build="p"/>
      <p:bldP spid="21509" grpId="0" build="p"/>
      <p:bldP spid="21510" grpId="0" build="p" animBg="1"/>
      <p:bldP spid="21512" grpId="0"/>
      <p:bldP spid="21513" grpId="0"/>
      <p:bldP spid="215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22529">
            <a:extLst>
              <a:ext uri="{FF2B5EF4-FFF2-40B4-BE49-F238E27FC236}">
                <a16:creationId xmlns:a16="http://schemas.microsoft.com/office/drawing/2014/main" id="{25F674C3-9850-48A5-BDE2-800E46D23D2B}"/>
              </a:ext>
            </a:extLst>
          </p:cNvPr>
          <p:cNvSpPr txBox="1">
            <a:spLocks noChangeArrowheads="1"/>
          </p:cNvSpPr>
          <p:nvPr/>
        </p:nvSpPr>
        <p:spPr bwMode="auto">
          <a:xfrm>
            <a:off x="76200" y="106363"/>
            <a:ext cx="5105400" cy="579437"/>
          </a:xfrm>
          <a:prstGeom prst="rect">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eaLnBrk="0" hangingPunct="0">
              <a:defRPr/>
            </a:pPr>
            <a:r>
              <a:rPr lang="zh-CN" altLang="en-US" sz="3200" b="1">
                <a:solidFill>
                  <a:srgbClr val="CC0000"/>
                </a:solidFill>
                <a:ea typeface="楷体_GB2312" pitchFamily="1" charset="-122"/>
              </a:rPr>
              <a:t>三、点电荷电场强度</a:t>
            </a:r>
          </a:p>
        </p:txBody>
      </p:sp>
      <p:sp>
        <p:nvSpPr>
          <p:cNvPr id="22531" name="文本框 22530">
            <a:extLst>
              <a:ext uri="{FF2B5EF4-FFF2-40B4-BE49-F238E27FC236}">
                <a16:creationId xmlns:a16="http://schemas.microsoft.com/office/drawing/2014/main" id="{03362BAA-D0AD-4CEA-A046-533033788527}"/>
              </a:ext>
            </a:extLst>
          </p:cNvPr>
          <p:cNvSpPr txBox="1">
            <a:spLocks noChangeArrowheads="1"/>
          </p:cNvSpPr>
          <p:nvPr/>
        </p:nvSpPr>
        <p:spPr bwMode="auto">
          <a:xfrm>
            <a:off x="685800" y="803275"/>
            <a:ext cx="75580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在真空中，点电荷</a:t>
            </a:r>
            <a:r>
              <a:rPr lang="en-US" altLang="zh-CN" sz="2400" b="1" i="1">
                <a:latin typeface="Times New Roman" panose="02020603050405020304" pitchFamily="18" charset="0"/>
              </a:rPr>
              <a:t>Q </a:t>
            </a:r>
            <a:r>
              <a:rPr lang="zh-CN" altLang="en-US" sz="2400" b="1">
                <a:latin typeface="Times New Roman" panose="02020603050405020304" pitchFamily="18" charset="0"/>
              </a:rPr>
              <a:t>放在坐标原点，试验电荷放在</a:t>
            </a:r>
            <a:r>
              <a:rPr lang="en-US" altLang="zh-CN" sz="2400" b="1" i="1">
                <a:latin typeface="Times New Roman" panose="02020603050405020304" pitchFamily="18" charset="0"/>
              </a:rPr>
              <a:t>r </a:t>
            </a:r>
            <a:r>
              <a:rPr lang="zh-CN" altLang="en-US" sz="2400" b="1">
                <a:latin typeface="Times New Roman" panose="02020603050405020304" pitchFamily="18" charset="0"/>
              </a:rPr>
              <a:t>处，由库仑定律可知试验电荷受到的</a:t>
            </a:r>
            <a:r>
              <a:rPr lang="zh-CN" altLang="en-US" sz="2400" b="1">
                <a:solidFill>
                  <a:srgbClr val="0000FF"/>
                </a:solidFill>
                <a:latin typeface="Times New Roman" panose="02020603050405020304" pitchFamily="18" charset="0"/>
                <a:ea typeface="楷体_GB2312" pitchFamily="1" charset="-122"/>
              </a:rPr>
              <a:t>电场力</a:t>
            </a:r>
            <a:r>
              <a:rPr lang="zh-CN" altLang="en-US" sz="2400" b="1">
                <a:latin typeface="Times New Roman" panose="02020603050405020304" pitchFamily="18" charset="0"/>
              </a:rPr>
              <a:t>为</a:t>
            </a:r>
            <a:endParaRPr lang="zh-CN" altLang="en-US" sz="3600" b="1">
              <a:solidFill>
                <a:srgbClr val="FF3300"/>
              </a:solidFill>
              <a:latin typeface="Times New Roman" panose="02020603050405020304" pitchFamily="18" charset="0"/>
              <a:ea typeface="楷体_GB2312" pitchFamily="1" charset="-122"/>
            </a:endParaRPr>
          </a:p>
        </p:txBody>
      </p:sp>
      <p:graphicFrame>
        <p:nvGraphicFramePr>
          <p:cNvPr id="22532" name="对象 22531">
            <a:extLst>
              <a:ext uri="{FF2B5EF4-FFF2-40B4-BE49-F238E27FC236}">
                <a16:creationId xmlns:a16="http://schemas.microsoft.com/office/drawing/2014/main" id="{ECB206AB-F5BE-4656-94B6-BEB85DBF1AE0}"/>
              </a:ext>
            </a:extLst>
          </p:cNvPr>
          <p:cNvGraphicFramePr>
            <a:graphicFrameLocks noChangeAspect="1"/>
          </p:cNvGraphicFramePr>
          <p:nvPr/>
        </p:nvGraphicFramePr>
        <p:xfrm>
          <a:off x="2601913" y="1600200"/>
          <a:ext cx="2046287" cy="990600"/>
        </p:xfrm>
        <a:graphic>
          <a:graphicData uri="http://schemas.openxmlformats.org/presentationml/2006/ole">
            <mc:AlternateContent xmlns:mc="http://schemas.openxmlformats.org/markup-compatibility/2006">
              <mc:Choice xmlns:v="urn:schemas-microsoft-com:vml" Requires="v">
                <p:oleObj spid="_x0000_s12317" r:id="rId3" imgW="914400" imgH="444500" progId="Equation.3">
                  <p:embed/>
                </p:oleObj>
              </mc:Choice>
              <mc:Fallback>
                <p:oleObj r:id="rId3" imgW="914400" imgH="444500" progId="Equation.3">
                  <p:embed/>
                  <p:pic>
                    <p:nvPicPr>
                      <p:cNvPr id="0" name="对象 225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913" y="1600200"/>
                        <a:ext cx="204628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3" name="文本框 22532">
            <a:extLst>
              <a:ext uri="{FF2B5EF4-FFF2-40B4-BE49-F238E27FC236}">
                <a16:creationId xmlns:a16="http://schemas.microsoft.com/office/drawing/2014/main" id="{D504AD40-90F6-4AB4-92CF-523D4659EEA9}"/>
              </a:ext>
            </a:extLst>
          </p:cNvPr>
          <p:cNvSpPr txBox="1">
            <a:spLocks noChangeArrowheads="1"/>
          </p:cNvSpPr>
          <p:nvPr/>
        </p:nvSpPr>
        <p:spPr bwMode="auto">
          <a:xfrm>
            <a:off x="900113" y="2406650"/>
            <a:ext cx="269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0000FF"/>
                </a:solidFill>
                <a:latin typeface="Times New Roman" panose="02020603050405020304" pitchFamily="18" charset="0"/>
                <a:ea typeface="楷体_GB2312" pitchFamily="1" charset="-122"/>
              </a:rPr>
              <a:t>点电荷场强公式</a:t>
            </a:r>
            <a:endParaRPr lang="zh-CN" altLang="en-US" sz="2400" b="1">
              <a:latin typeface="Times New Roman" panose="02020603050405020304" pitchFamily="18" charset="0"/>
            </a:endParaRPr>
          </a:p>
        </p:txBody>
      </p:sp>
      <p:graphicFrame>
        <p:nvGraphicFramePr>
          <p:cNvPr id="22534" name="对象 22533">
            <a:extLst>
              <a:ext uri="{FF2B5EF4-FFF2-40B4-BE49-F238E27FC236}">
                <a16:creationId xmlns:a16="http://schemas.microsoft.com/office/drawing/2014/main" id="{FD7F1E23-48CB-4E74-AA3D-EC5A7068EC36}"/>
              </a:ext>
            </a:extLst>
          </p:cNvPr>
          <p:cNvGraphicFramePr>
            <a:graphicFrameLocks noChangeAspect="1"/>
          </p:cNvGraphicFramePr>
          <p:nvPr/>
        </p:nvGraphicFramePr>
        <p:xfrm>
          <a:off x="2438400" y="3048000"/>
          <a:ext cx="2819400" cy="1057275"/>
        </p:xfrm>
        <a:graphic>
          <a:graphicData uri="http://schemas.openxmlformats.org/presentationml/2006/ole">
            <mc:AlternateContent xmlns:mc="http://schemas.openxmlformats.org/markup-compatibility/2006">
              <mc:Choice xmlns:v="urn:schemas-microsoft-com:vml" Requires="v">
                <p:oleObj spid="_x0000_s12318" r:id="rId5" imgW="1219729" imgH="457399" progId="Equation.3">
                  <p:embed/>
                </p:oleObj>
              </mc:Choice>
              <mc:Fallback>
                <p:oleObj r:id="rId5" imgW="1219729" imgH="457399" progId="Equation.3">
                  <p:embed/>
                  <p:pic>
                    <p:nvPicPr>
                      <p:cNvPr id="0" name="对象 225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048000"/>
                        <a:ext cx="2819400" cy="1057275"/>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5" name="文本框 22534">
            <a:extLst>
              <a:ext uri="{FF2B5EF4-FFF2-40B4-BE49-F238E27FC236}">
                <a16:creationId xmlns:a16="http://schemas.microsoft.com/office/drawing/2014/main" id="{4DD63DEF-C6C5-410F-BBD5-E7A0EE18B4E6}"/>
              </a:ext>
            </a:extLst>
          </p:cNvPr>
          <p:cNvSpPr txBox="1">
            <a:spLocks noChangeArrowheads="1"/>
          </p:cNvSpPr>
          <p:nvPr/>
        </p:nvSpPr>
        <p:spPr bwMode="auto">
          <a:xfrm>
            <a:off x="1128713" y="4308475"/>
            <a:ext cx="3908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i="1">
                <a:latin typeface="Times New Roman" panose="02020603050405020304" pitchFamily="18" charset="0"/>
              </a:rPr>
              <a:t>Q</a:t>
            </a:r>
            <a:r>
              <a:rPr lang="zh-CN" altLang="en-US" sz="2400" b="1">
                <a:latin typeface="Times New Roman" panose="02020603050405020304" pitchFamily="18" charset="0"/>
              </a:rPr>
              <a:t>&gt;0，电场强度</a:t>
            </a:r>
            <a:r>
              <a:rPr lang="zh-CN" altLang="en-US" sz="2400" b="1" i="1">
                <a:latin typeface="Times New Roman" panose="02020603050405020304" pitchFamily="18" charset="0"/>
              </a:rPr>
              <a:t>E</a:t>
            </a:r>
            <a:r>
              <a:rPr lang="zh-CN" altLang="en-US" sz="2400" b="1">
                <a:latin typeface="Times New Roman" panose="02020603050405020304" pitchFamily="18" charset="0"/>
              </a:rPr>
              <a:t>与</a:t>
            </a:r>
            <a:r>
              <a:rPr lang="zh-CN" altLang="en-US" sz="2400" b="1" i="1">
                <a:latin typeface="Times New Roman" panose="02020603050405020304" pitchFamily="18" charset="0"/>
              </a:rPr>
              <a:t>e</a:t>
            </a:r>
            <a:r>
              <a:rPr lang="zh-CN" altLang="en-US" sz="2400" b="1" baseline="-25000">
                <a:latin typeface="Times New Roman" panose="02020603050405020304" pitchFamily="18" charset="0"/>
              </a:rPr>
              <a:t>r</a:t>
            </a:r>
            <a:r>
              <a:rPr lang="zh-CN" altLang="en-US" sz="2400" b="1">
                <a:latin typeface="Times New Roman" panose="02020603050405020304" pitchFamily="18" charset="0"/>
              </a:rPr>
              <a:t>同向</a:t>
            </a:r>
          </a:p>
          <a:p>
            <a:pPr eaLnBrk="1" hangingPunct="1"/>
            <a:r>
              <a:rPr lang="zh-CN" altLang="en-US" sz="2400" b="1" i="1">
                <a:latin typeface="Times New Roman" panose="02020603050405020304" pitchFamily="18" charset="0"/>
              </a:rPr>
              <a:t>Q</a:t>
            </a:r>
            <a:r>
              <a:rPr lang="zh-CN" altLang="en-US" sz="2400" b="1">
                <a:latin typeface="Times New Roman" panose="02020603050405020304" pitchFamily="18" charset="0"/>
              </a:rPr>
              <a:t>&lt;0，电场强度</a:t>
            </a:r>
            <a:r>
              <a:rPr lang="zh-CN" altLang="en-US" sz="2400" b="1" i="1">
                <a:latin typeface="Times New Roman" panose="02020603050405020304" pitchFamily="18" charset="0"/>
              </a:rPr>
              <a:t>E</a:t>
            </a:r>
            <a:r>
              <a:rPr lang="zh-CN" altLang="en-US" sz="2400" b="1">
                <a:latin typeface="Times New Roman" panose="02020603050405020304" pitchFamily="18" charset="0"/>
              </a:rPr>
              <a:t>与</a:t>
            </a:r>
            <a:r>
              <a:rPr lang="zh-CN" altLang="en-US" sz="2400" b="1" i="1">
                <a:latin typeface="Times New Roman" panose="02020603050405020304" pitchFamily="18" charset="0"/>
              </a:rPr>
              <a:t>e</a:t>
            </a:r>
            <a:r>
              <a:rPr lang="zh-CN" altLang="en-US" sz="2400" b="1" baseline="-25000">
                <a:latin typeface="Times New Roman" panose="02020603050405020304" pitchFamily="18" charset="0"/>
              </a:rPr>
              <a:t>r</a:t>
            </a:r>
            <a:r>
              <a:rPr lang="zh-CN" altLang="en-US" sz="2400" b="1">
                <a:latin typeface="Times New Roman" panose="02020603050405020304" pitchFamily="18" charset="0"/>
              </a:rPr>
              <a:t>反向。</a:t>
            </a:r>
          </a:p>
        </p:txBody>
      </p:sp>
      <p:sp>
        <p:nvSpPr>
          <p:cNvPr id="22536" name="文本框 22535">
            <a:extLst>
              <a:ext uri="{FF2B5EF4-FFF2-40B4-BE49-F238E27FC236}">
                <a16:creationId xmlns:a16="http://schemas.microsoft.com/office/drawing/2014/main" id="{090BE1BC-FF60-4198-BE55-9FF574E0BAD3}"/>
              </a:ext>
            </a:extLst>
          </p:cNvPr>
          <p:cNvSpPr txBox="1">
            <a:spLocks noChangeArrowheads="1"/>
          </p:cNvSpPr>
          <p:nvPr/>
        </p:nvSpPr>
        <p:spPr bwMode="auto">
          <a:xfrm>
            <a:off x="976313" y="5226050"/>
            <a:ext cx="4657725"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Times New Roman" panose="02020603050405020304" pitchFamily="18" charset="0"/>
                <a:ea typeface="楷体_GB2312" pitchFamily="1" charset="-122"/>
              </a:rPr>
              <a:t>说明：</a:t>
            </a:r>
            <a:endParaRPr lang="zh-CN" altLang="en-US" sz="2400" b="1">
              <a:latin typeface="Times New Roman" panose="02020603050405020304" pitchFamily="18" charset="0"/>
            </a:endParaRPr>
          </a:p>
          <a:p>
            <a:pPr lvl="1" eaLnBrk="1" hangingPunct="1"/>
            <a:r>
              <a:rPr lang="en-US" altLang="zh-CN" sz="2400" b="1">
                <a:latin typeface="Times New Roman" panose="02020603050405020304" pitchFamily="18" charset="0"/>
              </a:rPr>
              <a:t>(1)</a:t>
            </a:r>
            <a:r>
              <a:rPr lang="zh-CN" altLang="en-US" sz="2400" b="1">
                <a:latin typeface="Times New Roman" panose="02020603050405020304" pitchFamily="18" charset="0"/>
              </a:rPr>
              <a:t>点电荷电场是非均匀电场；</a:t>
            </a:r>
          </a:p>
          <a:p>
            <a:pPr lvl="1" eaLnBrk="1" hangingPunct="1"/>
            <a:r>
              <a:rPr lang="en-US" altLang="zh-CN" sz="2400" b="1">
                <a:latin typeface="Times New Roman" panose="02020603050405020304" pitchFamily="18" charset="0"/>
              </a:rPr>
              <a:t>(2)</a:t>
            </a:r>
            <a:r>
              <a:rPr lang="zh-CN" altLang="en-US" sz="2400" b="1">
                <a:latin typeface="Times New Roman" panose="02020603050405020304" pitchFamily="18" charset="0"/>
              </a:rPr>
              <a:t>点电荷电场具有球对称性。</a:t>
            </a:r>
            <a:endParaRPr lang="zh-CN" altLang="en-US" sz="3600" b="1">
              <a:solidFill>
                <a:srgbClr val="FF3300"/>
              </a:solidFill>
              <a:latin typeface="Times New Roman" panose="02020603050405020304" pitchFamily="18" charset="0"/>
              <a:ea typeface="楷体_GB2312" pitchFamily="1" charset="-122"/>
            </a:endParaRPr>
          </a:p>
        </p:txBody>
      </p:sp>
      <p:grpSp>
        <p:nvGrpSpPr>
          <p:cNvPr id="4" name="组合 22536">
            <a:extLst>
              <a:ext uri="{FF2B5EF4-FFF2-40B4-BE49-F238E27FC236}">
                <a16:creationId xmlns:a16="http://schemas.microsoft.com/office/drawing/2014/main" id="{F9A7AE46-6F00-4B13-B58C-3C1CC37B2169}"/>
              </a:ext>
            </a:extLst>
          </p:cNvPr>
          <p:cNvGrpSpPr>
            <a:grpSpLocks/>
          </p:cNvGrpSpPr>
          <p:nvPr/>
        </p:nvGrpSpPr>
        <p:grpSpPr bwMode="auto">
          <a:xfrm>
            <a:off x="6248400" y="1371600"/>
            <a:ext cx="2438400" cy="2362200"/>
            <a:chOff x="0" y="0"/>
            <a:chExt cx="1536" cy="1488"/>
          </a:xfrm>
        </p:grpSpPr>
        <p:sp>
          <p:nvSpPr>
            <p:cNvPr id="12308" name="椭圆 22537">
              <a:extLst>
                <a:ext uri="{FF2B5EF4-FFF2-40B4-BE49-F238E27FC236}">
                  <a16:creationId xmlns:a16="http://schemas.microsoft.com/office/drawing/2014/main" id="{5D7863EE-4351-4B67-9059-E93244840E72}"/>
                </a:ext>
              </a:extLst>
            </p:cNvPr>
            <p:cNvSpPr>
              <a:spLocks noChangeArrowheads="1"/>
            </p:cNvSpPr>
            <p:nvPr/>
          </p:nvSpPr>
          <p:spPr bwMode="auto">
            <a:xfrm>
              <a:off x="480" y="512"/>
              <a:ext cx="576" cy="554"/>
            </a:xfrm>
            <a:prstGeom prst="ellipse">
              <a:avLst/>
            </a:prstGeom>
            <a:solidFill>
              <a:srgbClr val="FFFF66"/>
            </a:solidFill>
            <a:ln w="9525">
              <a:solidFill>
                <a:srgbClr val="FF00FF"/>
              </a:solidFill>
              <a:round/>
              <a:headEnd/>
              <a:tailEnd/>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3600" b="1">
                  <a:solidFill>
                    <a:srgbClr val="FF3300"/>
                  </a:solidFill>
                  <a:latin typeface="Times New Roman" panose="02020603050405020304" pitchFamily="18" charset="0"/>
                  <a:ea typeface="楷体_GB2312" pitchFamily="1" charset="-122"/>
                </a:rPr>
                <a:t>+</a:t>
              </a:r>
            </a:p>
          </p:txBody>
        </p:sp>
        <p:sp>
          <p:nvSpPr>
            <p:cNvPr id="12309" name="直接连接符 22538">
              <a:extLst>
                <a:ext uri="{FF2B5EF4-FFF2-40B4-BE49-F238E27FC236}">
                  <a16:creationId xmlns:a16="http://schemas.microsoft.com/office/drawing/2014/main" id="{D9DC2931-6BA2-4BB2-A6E9-372B671598C1}"/>
                </a:ext>
              </a:extLst>
            </p:cNvPr>
            <p:cNvSpPr>
              <a:spLocks noChangeShapeType="1"/>
            </p:cNvSpPr>
            <p:nvPr/>
          </p:nvSpPr>
          <p:spPr bwMode="auto">
            <a:xfrm>
              <a:off x="768" y="1056"/>
              <a:ext cx="0" cy="43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0" name="直接连接符 22539">
              <a:extLst>
                <a:ext uri="{FF2B5EF4-FFF2-40B4-BE49-F238E27FC236}">
                  <a16:creationId xmlns:a16="http://schemas.microsoft.com/office/drawing/2014/main" id="{E5BD6DF7-9118-48CC-8BF9-D07D96879B43}"/>
                </a:ext>
              </a:extLst>
            </p:cNvPr>
            <p:cNvSpPr>
              <a:spLocks noChangeShapeType="1"/>
            </p:cNvSpPr>
            <p:nvPr/>
          </p:nvSpPr>
          <p:spPr bwMode="auto">
            <a:xfrm flipV="1">
              <a:off x="768" y="0"/>
              <a:ext cx="0"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1" name="直接连接符 22540">
              <a:extLst>
                <a:ext uri="{FF2B5EF4-FFF2-40B4-BE49-F238E27FC236}">
                  <a16:creationId xmlns:a16="http://schemas.microsoft.com/office/drawing/2014/main" id="{5C354DDD-5527-404E-B4AA-F2C1AFFE3E89}"/>
                </a:ext>
              </a:extLst>
            </p:cNvPr>
            <p:cNvSpPr>
              <a:spLocks noChangeShapeType="1"/>
            </p:cNvSpPr>
            <p:nvPr/>
          </p:nvSpPr>
          <p:spPr bwMode="auto">
            <a:xfrm>
              <a:off x="1056" y="768"/>
              <a:ext cx="48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2" name="直接连接符 22541">
              <a:extLst>
                <a:ext uri="{FF2B5EF4-FFF2-40B4-BE49-F238E27FC236}">
                  <a16:creationId xmlns:a16="http://schemas.microsoft.com/office/drawing/2014/main" id="{F5AC3E56-1BA7-4430-9E3D-76FBA5E7FD0A}"/>
                </a:ext>
              </a:extLst>
            </p:cNvPr>
            <p:cNvSpPr>
              <a:spLocks noChangeShapeType="1"/>
            </p:cNvSpPr>
            <p:nvPr/>
          </p:nvSpPr>
          <p:spPr bwMode="auto">
            <a:xfrm flipH="1">
              <a:off x="0" y="816"/>
              <a:ext cx="48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3" name="直接连接符 22542">
              <a:extLst>
                <a:ext uri="{FF2B5EF4-FFF2-40B4-BE49-F238E27FC236}">
                  <a16:creationId xmlns:a16="http://schemas.microsoft.com/office/drawing/2014/main" id="{CF098ABD-F645-47EE-9CE5-02C46BEB74B4}"/>
                </a:ext>
              </a:extLst>
            </p:cNvPr>
            <p:cNvSpPr>
              <a:spLocks noChangeShapeType="1"/>
            </p:cNvSpPr>
            <p:nvPr/>
          </p:nvSpPr>
          <p:spPr bwMode="auto">
            <a:xfrm>
              <a:off x="960" y="1008"/>
              <a:ext cx="288"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4" name="直接连接符 22543">
              <a:extLst>
                <a:ext uri="{FF2B5EF4-FFF2-40B4-BE49-F238E27FC236}">
                  <a16:creationId xmlns:a16="http://schemas.microsoft.com/office/drawing/2014/main" id="{BFB3A754-5E34-4A76-8D30-5CE4171B84FE}"/>
                </a:ext>
              </a:extLst>
            </p:cNvPr>
            <p:cNvSpPr>
              <a:spLocks noChangeShapeType="1"/>
            </p:cNvSpPr>
            <p:nvPr/>
          </p:nvSpPr>
          <p:spPr bwMode="auto">
            <a:xfrm flipH="1">
              <a:off x="240" y="1008"/>
              <a:ext cx="336" cy="33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5" name="直接连接符 22544">
              <a:extLst>
                <a:ext uri="{FF2B5EF4-FFF2-40B4-BE49-F238E27FC236}">
                  <a16:creationId xmlns:a16="http://schemas.microsoft.com/office/drawing/2014/main" id="{A0331F1D-C693-490B-B696-C4989857274D}"/>
                </a:ext>
              </a:extLst>
            </p:cNvPr>
            <p:cNvSpPr>
              <a:spLocks noChangeShapeType="1"/>
            </p:cNvSpPr>
            <p:nvPr/>
          </p:nvSpPr>
          <p:spPr bwMode="auto">
            <a:xfrm flipH="1" flipV="1">
              <a:off x="288" y="288"/>
              <a:ext cx="288"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6" name="直接连接符 22545">
              <a:extLst>
                <a:ext uri="{FF2B5EF4-FFF2-40B4-BE49-F238E27FC236}">
                  <a16:creationId xmlns:a16="http://schemas.microsoft.com/office/drawing/2014/main" id="{F7583EA3-6BB5-4AA7-BAB0-D00560E44BA8}"/>
                </a:ext>
              </a:extLst>
            </p:cNvPr>
            <p:cNvSpPr>
              <a:spLocks noChangeShapeType="1"/>
            </p:cNvSpPr>
            <p:nvPr/>
          </p:nvSpPr>
          <p:spPr bwMode="auto">
            <a:xfrm flipV="1">
              <a:off x="960" y="288"/>
              <a:ext cx="288"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组合 22546">
            <a:extLst>
              <a:ext uri="{FF2B5EF4-FFF2-40B4-BE49-F238E27FC236}">
                <a16:creationId xmlns:a16="http://schemas.microsoft.com/office/drawing/2014/main" id="{F32AD03B-1DF0-4424-AE60-97B93DFABB3E}"/>
              </a:ext>
            </a:extLst>
          </p:cNvPr>
          <p:cNvGrpSpPr>
            <a:grpSpLocks/>
          </p:cNvGrpSpPr>
          <p:nvPr/>
        </p:nvGrpSpPr>
        <p:grpSpPr bwMode="auto">
          <a:xfrm>
            <a:off x="6172200" y="4038600"/>
            <a:ext cx="2438400" cy="2362200"/>
            <a:chOff x="0" y="0"/>
            <a:chExt cx="1536" cy="1488"/>
          </a:xfrm>
        </p:grpSpPr>
        <p:sp>
          <p:nvSpPr>
            <p:cNvPr id="12299" name="椭圆 22547">
              <a:extLst>
                <a:ext uri="{FF2B5EF4-FFF2-40B4-BE49-F238E27FC236}">
                  <a16:creationId xmlns:a16="http://schemas.microsoft.com/office/drawing/2014/main" id="{B355FC79-3264-4076-AEF2-D89D3B899269}"/>
                </a:ext>
              </a:extLst>
            </p:cNvPr>
            <p:cNvSpPr>
              <a:spLocks noChangeArrowheads="1"/>
            </p:cNvSpPr>
            <p:nvPr/>
          </p:nvSpPr>
          <p:spPr bwMode="auto">
            <a:xfrm>
              <a:off x="480" y="512"/>
              <a:ext cx="576" cy="554"/>
            </a:xfrm>
            <a:prstGeom prst="ellipse">
              <a:avLst/>
            </a:prstGeom>
            <a:solidFill>
              <a:srgbClr val="FFFF66"/>
            </a:solidFill>
            <a:ln w="9525">
              <a:solidFill>
                <a:srgbClr val="FF00FF"/>
              </a:solidFill>
              <a:round/>
              <a:headEnd/>
              <a:tailEnd/>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3600" b="1">
                  <a:solidFill>
                    <a:srgbClr val="FF3300"/>
                  </a:solidFill>
                  <a:latin typeface="Times New Roman" panose="02020603050405020304" pitchFamily="18" charset="0"/>
                  <a:ea typeface="楷体_GB2312" pitchFamily="1" charset="-122"/>
                </a:rPr>
                <a:t>-</a:t>
              </a:r>
            </a:p>
          </p:txBody>
        </p:sp>
        <p:sp>
          <p:nvSpPr>
            <p:cNvPr id="12300" name="直接连接符 22548">
              <a:extLst>
                <a:ext uri="{FF2B5EF4-FFF2-40B4-BE49-F238E27FC236}">
                  <a16:creationId xmlns:a16="http://schemas.microsoft.com/office/drawing/2014/main" id="{0D586E71-03F4-41F7-BAA3-5EF8A5FF0218}"/>
                </a:ext>
              </a:extLst>
            </p:cNvPr>
            <p:cNvSpPr>
              <a:spLocks noChangeShapeType="1"/>
            </p:cNvSpPr>
            <p:nvPr/>
          </p:nvSpPr>
          <p:spPr bwMode="auto">
            <a:xfrm>
              <a:off x="768" y="1056"/>
              <a:ext cx="0" cy="432"/>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1" name="直接连接符 22549">
              <a:extLst>
                <a:ext uri="{FF2B5EF4-FFF2-40B4-BE49-F238E27FC236}">
                  <a16:creationId xmlns:a16="http://schemas.microsoft.com/office/drawing/2014/main" id="{7DABFFAF-7E3F-4666-9923-0C25AFDA3796}"/>
                </a:ext>
              </a:extLst>
            </p:cNvPr>
            <p:cNvSpPr>
              <a:spLocks noChangeShapeType="1"/>
            </p:cNvSpPr>
            <p:nvPr/>
          </p:nvSpPr>
          <p:spPr bwMode="auto">
            <a:xfrm flipV="1">
              <a:off x="768" y="0"/>
              <a:ext cx="0" cy="52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直接连接符 22550">
              <a:extLst>
                <a:ext uri="{FF2B5EF4-FFF2-40B4-BE49-F238E27FC236}">
                  <a16:creationId xmlns:a16="http://schemas.microsoft.com/office/drawing/2014/main" id="{51261A67-2FBE-49C9-8038-B9BC022C02ED}"/>
                </a:ext>
              </a:extLst>
            </p:cNvPr>
            <p:cNvSpPr>
              <a:spLocks noChangeShapeType="1"/>
            </p:cNvSpPr>
            <p:nvPr/>
          </p:nvSpPr>
          <p:spPr bwMode="auto">
            <a:xfrm>
              <a:off x="1056" y="768"/>
              <a:ext cx="480"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3" name="直接连接符 22551">
              <a:extLst>
                <a:ext uri="{FF2B5EF4-FFF2-40B4-BE49-F238E27FC236}">
                  <a16:creationId xmlns:a16="http://schemas.microsoft.com/office/drawing/2014/main" id="{AF6B7AFC-939C-4FBF-A620-0DC5EFCFF955}"/>
                </a:ext>
              </a:extLst>
            </p:cNvPr>
            <p:cNvSpPr>
              <a:spLocks noChangeShapeType="1"/>
            </p:cNvSpPr>
            <p:nvPr/>
          </p:nvSpPr>
          <p:spPr bwMode="auto">
            <a:xfrm flipH="1">
              <a:off x="0" y="816"/>
              <a:ext cx="480"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4" name="直接连接符 22552">
              <a:extLst>
                <a:ext uri="{FF2B5EF4-FFF2-40B4-BE49-F238E27FC236}">
                  <a16:creationId xmlns:a16="http://schemas.microsoft.com/office/drawing/2014/main" id="{E8C7686E-6F3D-4E68-B353-3D82B1ED1749}"/>
                </a:ext>
              </a:extLst>
            </p:cNvPr>
            <p:cNvSpPr>
              <a:spLocks noChangeShapeType="1"/>
            </p:cNvSpPr>
            <p:nvPr/>
          </p:nvSpPr>
          <p:spPr bwMode="auto">
            <a:xfrm>
              <a:off x="960" y="1008"/>
              <a:ext cx="288" cy="28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5" name="直接连接符 22553">
              <a:extLst>
                <a:ext uri="{FF2B5EF4-FFF2-40B4-BE49-F238E27FC236}">
                  <a16:creationId xmlns:a16="http://schemas.microsoft.com/office/drawing/2014/main" id="{BAA82D95-EDD0-4DA7-8FA6-0818DCD0949F}"/>
                </a:ext>
              </a:extLst>
            </p:cNvPr>
            <p:cNvSpPr>
              <a:spLocks noChangeShapeType="1"/>
            </p:cNvSpPr>
            <p:nvPr/>
          </p:nvSpPr>
          <p:spPr bwMode="auto">
            <a:xfrm flipH="1">
              <a:off x="240" y="1008"/>
              <a:ext cx="336" cy="336"/>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直接连接符 22554">
              <a:extLst>
                <a:ext uri="{FF2B5EF4-FFF2-40B4-BE49-F238E27FC236}">
                  <a16:creationId xmlns:a16="http://schemas.microsoft.com/office/drawing/2014/main" id="{37A98A69-421E-4D97-97C7-7F1016B07558}"/>
                </a:ext>
              </a:extLst>
            </p:cNvPr>
            <p:cNvSpPr>
              <a:spLocks noChangeShapeType="1"/>
            </p:cNvSpPr>
            <p:nvPr/>
          </p:nvSpPr>
          <p:spPr bwMode="auto">
            <a:xfrm flipH="1" flipV="1">
              <a:off x="288" y="288"/>
              <a:ext cx="288" cy="28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7" name="直接连接符 22555">
              <a:extLst>
                <a:ext uri="{FF2B5EF4-FFF2-40B4-BE49-F238E27FC236}">
                  <a16:creationId xmlns:a16="http://schemas.microsoft.com/office/drawing/2014/main" id="{2EB4ECBB-FC73-4E8A-B3D8-36B342C1DCC8}"/>
                </a:ext>
              </a:extLst>
            </p:cNvPr>
            <p:cNvSpPr>
              <a:spLocks noChangeShapeType="1"/>
            </p:cNvSpPr>
            <p:nvPr/>
          </p:nvSpPr>
          <p:spPr bwMode="auto">
            <a:xfrm flipV="1">
              <a:off x="960" y="288"/>
              <a:ext cx="288" cy="28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75"/>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wipe(left)">
                                      <p:cBhvr>
                                        <p:cTn id="12" dur="5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3"/>
                                        </p:tgtEl>
                                        <p:attrNameLst>
                                          <p:attrName>style.visibility</p:attrName>
                                        </p:attrNameLst>
                                      </p:cBhvr>
                                      <p:to>
                                        <p:strVal val="visible"/>
                                      </p:to>
                                    </p:set>
                                    <p:animEffect transition="in" filter="wipe(left)">
                                      <p:cBhvr>
                                        <p:cTn id="17" dur="500"/>
                                        <p:tgtEl>
                                          <p:spTgt spid="22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534"/>
                                        </p:tgtEl>
                                        <p:attrNameLst>
                                          <p:attrName>style.visibility</p:attrName>
                                        </p:attrNameLst>
                                      </p:cBhvr>
                                      <p:to>
                                        <p:strVal val="visible"/>
                                      </p:to>
                                    </p:set>
                                    <p:animEffect transition="in" filter="wipe(left)">
                                      <p:cBhvr>
                                        <p:cTn id="22" dur="500"/>
                                        <p:tgtEl>
                                          <p:spTgt spid="225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2535">
                                            <p:txEl>
                                              <p:pRg st="0" end="0"/>
                                            </p:txEl>
                                          </p:spTgt>
                                        </p:tgtEl>
                                        <p:attrNameLst>
                                          <p:attrName>style.visibility</p:attrName>
                                        </p:attrNameLst>
                                      </p:cBhvr>
                                      <p:to>
                                        <p:strVal val="visible"/>
                                      </p:to>
                                    </p:set>
                                    <p:animEffect transition="in" filter="wipe(left)">
                                      <p:cBhvr>
                                        <p:cTn id="27" dur="75"/>
                                        <p:tgtEl>
                                          <p:spTgt spid="2253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22535">
                                            <p:txEl>
                                              <p:pRg st="1" end="1"/>
                                            </p:txEl>
                                          </p:spTgt>
                                        </p:tgtEl>
                                        <p:attrNameLst>
                                          <p:attrName>style.visibility</p:attrName>
                                        </p:attrNameLst>
                                      </p:cBhvr>
                                      <p:to>
                                        <p:strVal val="visible"/>
                                      </p:to>
                                    </p:set>
                                    <p:animEffect transition="in" filter="wipe(left)">
                                      <p:cBhvr>
                                        <p:cTn id="32" dur="75"/>
                                        <p:tgtEl>
                                          <p:spTgt spid="22535">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22536">
                                            <p:txEl>
                                              <p:pRg st="0" end="0"/>
                                            </p:txEl>
                                          </p:spTgt>
                                        </p:tgtEl>
                                        <p:attrNameLst>
                                          <p:attrName>style.visibility</p:attrName>
                                        </p:attrNameLst>
                                      </p:cBhvr>
                                      <p:to>
                                        <p:strVal val="visible"/>
                                      </p:to>
                                    </p:set>
                                    <p:animEffect transition="in" filter="wipe(left)">
                                      <p:cBhvr>
                                        <p:cTn id="47" dur="75"/>
                                        <p:tgtEl>
                                          <p:spTgt spid="2253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22536">
                                            <p:txEl>
                                              <p:pRg st="1" end="1"/>
                                            </p:txEl>
                                          </p:spTgt>
                                        </p:tgtEl>
                                        <p:attrNameLst>
                                          <p:attrName>style.visibility</p:attrName>
                                        </p:attrNameLst>
                                      </p:cBhvr>
                                      <p:to>
                                        <p:strVal val="visible"/>
                                      </p:to>
                                    </p:set>
                                    <p:animEffect transition="in" filter="wipe(left)">
                                      <p:cBhvr>
                                        <p:cTn id="52" dur="75"/>
                                        <p:tgtEl>
                                          <p:spTgt spid="2253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22536">
                                            <p:txEl>
                                              <p:pRg st="2" end="2"/>
                                            </p:txEl>
                                          </p:spTgt>
                                        </p:tgtEl>
                                        <p:attrNameLst>
                                          <p:attrName>style.visibility</p:attrName>
                                        </p:attrNameLst>
                                      </p:cBhvr>
                                      <p:to>
                                        <p:strVal val="visible"/>
                                      </p:to>
                                    </p:set>
                                    <p:animEffect transition="in" filter="wipe(left)">
                                      <p:cBhvr>
                                        <p:cTn id="57" dur="75"/>
                                        <p:tgtEl>
                                          <p:spTgt spid="225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33" grpId="0"/>
      <p:bldP spid="22535" grpId="0" build="p"/>
      <p:bldP spid="22536"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5121">
            <a:extLst>
              <a:ext uri="{FF2B5EF4-FFF2-40B4-BE49-F238E27FC236}">
                <a16:creationId xmlns:a16="http://schemas.microsoft.com/office/drawing/2014/main" id="{7B405EA1-6D8C-4786-93E1-45C8CFC808EA}"/>
              </a:ext>
            </a:extLst>
          </p:cNvPr>
          <p:cNvSpPr txBox="1">
            <a:spLocks noChangeArrowheads="1"/>
          </p:cNvSpPr>
          <p:nvPr/>
        </p:nvSpPr>
        <p:spPr bwMode="auto">
          <a:xfrm>
            <a:off x="755650" y="2060575"/>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3300"/>
                </a:solidFill>
                <a:latin typeface="Times New Roman" panose="02020603050405020304" pitchFamily="18" charset="0"/>
                <a:ea typeface="楷体_GB2312" pitchFamily="1" charset="-122"/>
              </a:rPr>
              <a:t>电磁学是研究电磁运动及其规律的物理学分支。</a:t>
            </a:r>
            <a:endParaRPr lang="zh-CN" altLang="en-US" sz="2400" b="1">
              <a:latin typeface="Times New Roman" panose="02020603050405020304" pitchFamily="18" charset="0"/>
            </a:endParaRPr>
          </a:p>
        </p:txBody>
      </p:sp>
      <p:sp>
        <p:nvSpPr>
          <p:cNvPr id="5123" name="矩形 5122">
            <a:extLst>
              <a:ext uri="{FF2B5EF4-FFF2-40B4-BE49-F238E27FC236}">
                <a16:creationId xmlns:a16="http://schemas.microsoft.com/office/drawing/2014/main" id="{7489171F-178C-4D28-8319-D88E244B8A7C}"/>
              </a:ext>
            </a:extLst>
          </p:cNvPr>
          <p:cNvSpPr>
            <a:spLocks noChangeArrowheads="1"/>
          </p:cNvSpPr>
          <p:nvPr/>
        </p:nvSpPr>
        <p:spPr bwMode="auto">
          <a:xfrm>
            <a:off x="2627313" y="836613"/>
            <a:ext cx="4005262" cy="701675"/>
          </a:xfrm>
          <a:prstGeom prst="rect">
            <a:avLst/>
          </a:prstGeom>
          <a:gradFill rotWithShape="0">
            <a:gsLst>
              <a:gs pos="0">
                <a:srgbClr val="996633"/>
              </a:gs>
              <a:gs pos="50000">
                <a:srgbClr val="FFFFFF"/>
              </a:gs>
              <a:gs pos="100000">
                <a:srgbClr val="996633"/>
              </a:gs>
            </a:gsLst>
            <a:lin ang="5400000" scaled="1"/>
          </a:gradFill>
          <a:ln w="9525">
            <a:solidFill>
              <a:schemeClr val="tx1"/>
            </a:solidFill>
            <a:miter lim="800000"/>
            <a:headEnd/>
            <a:tailEnd/>
          </a:ln>
          <a:effectLst>
            <a:outerShdw dist="162639" dir="19280412" algn="ctr" rotWithShape="0">
              <a:srgbClr val="CBFB6B"/>
            </a:outerShdw>
          </a:effectLst>
        </p:spPr>
        <p:txBody>
          <a:bodyPr lIns="92075" tIns="46038" rIns="92075" bIns="46038"/>
          <a:lstStyle/>
          <a:p>
            <a:pPr algn="ctr" eaLnBrk="0" hangingPunct="0">
              <a:defRPr/>
            </a:pPr>
            <a:r>
              <a:rPr lang="zh-CN" altLang="en-US" sz="3600" b="1">
                <a:solidFill>
                  <a:srgbClr val="FF3300"/>
                </a:solidFill>
                <a:latin typeface="Times New Roman" pitchFamily="18" charset="0"/>
                <a:ea typeface="楷体_GB2312" pitchFamily="1" charset="-122"/>
              </a:rPr>
              <a:t>电磁学</a:t>
            </a:r>
          </a:p>
        </p:txBody>
      </p:sp>
      <p:sp>
        <p:nvSpPr>
          <p:cNvPr id="5124" name="文本框 5123">
            <a:extLst>
              <a:ext uri="{FF2B5EF4-FFF2-40B4-BE49-F238E27FC236}">
                <a16:creationId xmlns:a16="http://schemas.microsoft.com/office/drawing/2014/main" id="{8ED7661B-D62B-4CA7-905B-92B0B5F7A0DA}"/>
              </a:ext>
            </a:extLst>
          </p:cNvPr>
          <p:cNvSpPr txBox="1">
            <a:spLocks noChangeArrowheads="1"/>
          </p:cNvSpPr>
          <p:nvPr/>
        </p:nvSpPr>
        <p:spPr bwMode="auto">
          <a:xfrm>
            <a:off x="755650" y="3068638"/>
            <a:ext cx="76962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latin typeface="Times New Roman" panose="02020603050405020304" pitchFamily="18" charset="0"/>
              </a:rPr>
              <a:t>电磁运动是物质运动的基本形式之一；</a:t>
            </a:r>
          </a:p>
          <a:p>
            <a:pPr eaLnBrk="1" hangingPunct="1">
              <a:spcBef>
                <a:spcPct val="50000"/>
              </a:spcBef>
            </a:pPr>
            <a:r>
              <a:rPr lang="zh-CN" altLang="en-US" sz="2400" b="1">
                <a:latin typeface="Times New Roman" panose="02020603050405020304" pitchFamily="18" charset="0"/>
              </a:rPr>
              <a:t>电磁学的规律从宏观到微观都有广泛的应用。</a:t>
            </a:r>
          </a:p>
        </p:txBody>
      </p:sp>
      <p:graphicFrame>
        <p:nvGraphicFramePr>
          <p:cNvPr id="5125" name="对象 5124">
            <a:extLst>
              <a:ext uri="{FF2B5EF4-FFF2-40B4-BE49-F238E27FC236}">
                <a16:creationId xmlns:a16="http://schemas.microsoft.com/office/drawing/2014/main" id="{71569EB5-DD3F-4EF3-8A6D-D83E8A75392A}"/>
              </a:ext>
            </a:extLst>
          </p:cNvPr>
          <p:cNvGraphicFramePr>
            <a:graphicFrameLocks noChangeAspect="1"/>
          </p:cNvGraphicFramePr>
          <p:nvPr/>
        </p:nvGraphicFramePr>
        <p:xfrm>
          <a:off x="1692275" y="4581525"/>
          <a:ext cx="4343400" cy="636588"/>
        </p:xfrm>
        <a:graphic>
          <a:graphicData uri="http://schemas.openxmlformats.org/presentationml/2006/ole">
            <mc:AlternateContent xmlns:mc="http://schemas.openxmlformats.org/markup-compatibility/2006">
              <mc:Choice xmlns:v="urn:schemas-microsoft-com:vml" Requires="v">
                <p:oleObj spid="_x0000_s1030" r:id="rId3" imgW="1471284" imgH="215619" progId="Equation.3">
                  <p:embed/>
                </p:oleObj>
              </mc:Choice>
              <mc:Fallback>
                <p:oleObj r:id="rId3" imgW="1471284" imgH="215619" progId="Equation.3">
                  <p:embed/>
                  <p:pic>
                    <p:nvPicPr>
                      <p:cNvPr id="0" name="对象 5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581525"/>
                        <a:ext cx="4343400" cy="636588"/>
                      </a:xfrm>
                      <a:prstGeom prst="rect">
                        <a:avLst/>
                      </a:prstGeom>
                      <a:noFill/>
                      <a:ln w="9525">
                        <a:solidFill>
                          <a:srgbClr val="FF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bg/>
                                          </p:spTgt>
                                        </p:tgtEl>
                                        <p:attrNameLst>
                                          <p:attrName>style.visibility</p:attrName>
                                        </p:attrNameLst>
                                      </p:cBhvr>
                                      <p:to>
                                        <p:strVal val="visible"/>
                                      </p:to>
                                    </p:set>
                                    <p:animEffect transition="in" filter="wipe(left)">
                                      <p:cBhvr>
                                        <p:cTn id="7" dur="75"/>
                                        <p:tgtEl>
                                          <p:spTgt spid="512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wipe(left)">
                                      <p:cBhvr>
                                        <p:cTn id="12" dur="75"/>
                                        <p:tgtEl>
                                          <p:spTgt spid="51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5122">
                                            <p:txEl>
                                              <p:pRg st="0" end="0"/>
                                            </p:txEl>
                                          </p:spTgt>
                                        </p:tgtEl>
                                        <p:attrNameLst>
                                          <p:attrName>style.visibility</p:attrName>
                                        </p:attrNameLst>
                                      </p:cBhvr>
                                      <p:to>
                                        <p:strVal val="visible"/>
                                      </p:to>
                                    </p:set>
                                    <p:animEffect transition="in" filter="wipe(left)">
                                      <p:cBhvr>
                                        <p:cTn id="17" dur="75"/>
                                        <p:tgtEl>
                                          <p:spTgt spid="512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124">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124">
                                            <p:txEl>
                                              <p:pRg st="1" end="1"/>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125"/>
                                        </p:tgtEl>
                                        <p:attrNameLst>
                                          <p:attrName>style.visibility</p:attrName>
                                        </p:attrNameLst>
                                      </p:cBhvr>
                                      <p:to>
                                        <p:strVal val="visible"/>
                                      </p:to>
                                    </p:set>
                                    <p:animEffect transition="in" filter="blinds(horizontal)">
                                      <p:cBhvr>
                                        <p:cTn id="30"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P spid="5123" grpId="0" build="p" animBg="1"/>
      <p:bldP spid="512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框 23553">
            <a:extLst>
              <a:ext uri="{FF2B5EF4-FFF2-40B4-BE49-F238E27FC236}">
                <a16:creationId xmlns:a16="http://schemas.microsoft.com/office/drawing/2014/main" id="{7A162A97-4681-4787-B13E-570E1C66D73A}"/>
              </a:ext>
            </a:extLst>
          </p:cNvPr>
          <p:cNvSpPr txBox="1">
            <a:spLocks noChangeArrowheads="1"/>
          </p:cNvSpPr>
          <p:nvPr/>
        </p:nvSpPr>
        <p:spPr bwMode="auto">
          <a:xfrm>
            <a:off x="76200" y="152400"/>
            <a:ext cx="4572000" cy="579438"/>
          </a:xfrm>
          <a:prstGeom prst="rect">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eaLnBrk="0" hangingPunct="0">
              <a:defRPr/>
            </a:pPr>
            <a:r>
              <a:rPr lang="zh-CN" altLang="en-US" sz="3200" b="1">
                <a:solidFill>
                  <a:srgbClr val="CC0000"/>
                </a:solidFill>
                <a:ea typeface="楷体_GB2312" pitchFamily="1" charset="-122"/>
              </a:rPr>
              <a:t>四、电场强度叠加原理</a:t>
            </a:r>
          </a:p>
        </p:txBody>
      </p:sp>
      <p:sp>
        <p:nvSpPr>
          <p:cNvPr id="23555" name="文本框 23554">
            <a:extLst>
              <a:ext uri="{FF2B5EF4-FFF2-40B4-BE49-F238E27FC236}">
                <a16:creationId xmlns:a16="http://schemas.microsoft.com/office/drawing/2014/main" id="{9E12C53A-37D1-4E5C-BF8D-D2F1BB326CEB}"/>
              </a:ext>
            </a:extLst>
          </p:cNvPr>
          <p:cNvSpPr txBox="1">
            <a:spLocks noChangeArrowheads="1"/>
          </p:cNvSpPr>
          <p:nvPr/>
        </p:nvSpPr>
        <p:spPr bwMode="auto">
          <a:xfrm>
            <a:off x="228600" y="685800"/>
            <a:ext cx="2873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楷体_GB2312" pitchFamily="1" charset="-122"/>
              </a:rPr>
              <a:t>1</a:t>
            </a:r>
            <a:r>
              <a:rPr lang="zh-CN" altLang="en-US" sz="2800" b="1">
                <a:solidFill>
                  <a:srgbClr val="0000FF"/>
                </a:solidFill>
                <a:latin typeface="Times New Roman" panose="02020603050405020304" pitchFamily="18" charset="0"/>
                <a:ea typeface="楷体_GB2312" pitchFamily="1" charset="-122"/>
              </a:rPr>
              <a:t>、电荷离散分布</a:t>
            </a:r>
            <a:endParaRPr lang="zh-CN" altLang="en-US" sz="2800" b="1">
              <a:latin typeface="Times New Roman" panose="02020603050405020304" pitchFamily="18" charset="0"/>
            </a:endParaRPr>
          </a:p>
        </p:txBody>
      </p:sp>
      <p:sp>
        <p:nvSpPr>
          <p:cNvPr id="23556" name="文本框 23555">
            <a:extLst>
              <a:ext uri="{FF2B5EF4-FFF2-40B4-BE49-F238E27FC236}">
                <a16:creationId xmlns:a16="http://schemas.microsoft.com/office/drawing/2014/main" id="{57A0BF53-D24D-448B-B1B3-CA042BAA176D}"/>
              </a:ext>
            </a:extLst>
          </p:cNvPr>
          <p:cNvSpPr txBox="1">
            <a:spLocks noChangeArrowheads="1"/>
          </p:cNvSpPr>
          <p:nvPr/>
        </p:nvSpPr>
        <p:spPr bwMode="auto">
          <a:xfrm>
            <a:off x="457200" y="1260475"/>
            <a:ext cx="8015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在点电荷系</a:t>
            </a:r>
            <a:r>
              <a:rPr lang="en-US" altLang="zh-CN" sz="2400" b="1" i="1">
                <a:latin typeface="Times New Roman" panose="02020603050405020304" pitchFamily="18" charset="0"/>
              </a:rPr>
              <a:t>Q</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Q</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a:t>
            </a:r>
            <a:r>
              <a:rPr lang="en-US" altLang="zh-CN" sz="2400" b="1" i="1">
                <a:latin typeface="Times New Roman" panose="02020603050405020304" pitchFamily="18" charset="0"/>
              </a:rPr>
              <a:t>Q</a:t>
            </a:r>
            <a:r>
              <a:rPr lang="en-US" altLang="zh-CN" sz="2400" b="1" baseline="-25000">
                <a:latin typeface="Times New Roman" panose="02020603050405020304" pitchFamily="18" charset="0"/>
              </a:rPr>
              <a:t>n </a:t>
            </a:r>
            <a:r>
              <a:rPr lang="zh-CN" altLang="en-US" sz="2400" b="1">
                <a:latin typeface="Times New Roman" panose="02020603050405020304" pitchFamily="18" charset="0"/>
              </a:rPr>
              <a:t>的电场中，在</a:t>
            </a:r>
            <a:r>
              <a:rPr lang="en-US" altLang="zh-CN" sz="2400" b="1">
                <a:latin typeface="Times New Roman" panose="02020603050405020304" pitchFamily="18" charset="0"/>
              </a:rPr>
              <a:t>P</a:t>
            </a:r>
            <a:r>
              <a:rPr lang="zh-CN" altLang="en-US" sz="2400" b="1">
                <a:latin typeface="Times New Roman" panose="02020603050405020304" pitchFamily="18" charset="0"/>
              </a:rPr>
              <a:t>点放一试验电荷</a:t>
            </a:r>
            <a:r>
              <a:rPr lang="en-US" altLang="zh-CN" sz="2400" b="1" i="1">
                <a:latin typeface="Times New Roman" panose="02020603050405020304" pitchFamily="18" charset="0"/>
              </a:rPr>
              <a:t>q</a:t>
            </a:r>
            <a:r>
              <a:rPr lang="en-US" altLang="zh-CN" sz="2400" b="1" baseline="-25000">
                <a:latin typeface="Times New Roman" panose="02020603050405020304" pitchFamily="18" charset="0"/>
              </a:rPr>
              <a:t>0</a:t>
            </a:r>
            <a:r>
              <a:rPr lang="zh-CN" altLang="en-US" sz="2400" b="1">
                <a:latin typeface="Times New Roman" panose="02020603050405020304" pitchFamily="18" charset="0"/>
              </a:rPr>
              <a:t>，根据库仑力的叠加原理，可知试验电荷受到的作用力为</a:t>
            </a:r>
          </a:p>
        </p:txBody>
      </p:sp>
      <p:graphicFrame>
        <p:nvGraphicFramePr>
          <p:cNvPr id="23557" name="对象 23556">
            <a:extLst>
              <a:ext uri="{FF2B5EF4-FFF2-40B4-BE49-F238E27FC236}">
                <a16:creationId xmlns:a16="http://schemas.microsoft.com/office/drawing/2014/main" id="{8D1769E4-F7A8-4CA1-9B2C-46BA3E1863AC}"/>
              </a:ext>
            </a:extLst>
          </p:cNvPr>
          <p:cNvGraphicFramePr>
            <a:graphicFrameLocks noChangeAspect="1"/>
          </p:cNvGraphicFramePr>
          <p:nvPr/>
        </p:nvGraphicFramePr>
        <p:xfrm>
          <a:off x="1741488" y="1946275"/>
          <a:ext cx="3821112" cy="1090613"/>
        </p:xfrm>
        <a:graphic>
          <a:graphicData uri="http://schemas.openxmlformats.org/presentationml/2006/ole">
            <mc:AlternateContent xmlns:mc="http://schemas.openxmlformats.org/markup-compatibility/2006">
              <mc:Choice xmlns:v="urn:schemas-microsoft-com:vml" Requires="v">
                <p:oleObj spid="_x0000_s13335" r:id="rId3" imgW="1548728" imgH="444307" progId="Equation.3">
                  <p:embed/>
                </p:oleObj>
              </mc:Choice>
              <mc:Fallback>
                <p:oleObj r:id="rId3" imgW="1548728" imgH="444307" progId="Equation.3">
                  <p:embed/>
                  <p:pic>
                    <p:nvPicPr>
                      <p:cNvPr id="0" name="对象 235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1488" y="1946275"/>
                        <a:ext cx="3821112"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8" name="文本框 23557">
            <a:extLst>
              <a:ext uri="{FF2B5EF4-FFF2-40B4-BE49-F238E27FC236}">
                <a16:creationId xmlns:a16="http://schemas.microsoft.com/office/drawing/2014/main" id="{E9C99B3B-ED94-4000-AA60-C045E71B6DED}"/>
              </a:ext>
            </a:extLst>
          </p:cNvPr>
          <p:cNvSpPr txBox="1">
            <a:spLocks noChangeArrowheads="1"/>
          </p:cNvSpPr>
          <p:nvPr/>
        </p:nvSpPr>
        <p:spPr bwMode="auto">
          <a:xfrm>
            <a:off x="609600" y="2895600"/>
            <a:ext cx="220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400" b="1">
                <a:latin typeface="Times New Roman" panose="02020603050405020304" pitchFamily="18" charset="0"/>
              </a:rPr>
              <a:t>P</a:t>
            </a:r>
            <a:r>
              <a:rPr lang="zh-CN" altLang="en-US" sz="2400" b="1">
                <a:latin typeface="Times New Roman" panose="02020603050405020304" pitchFamily="18" charset="0"/>
              </a:rPr>
              <a:t>点的电场强度</a:t>
            </a:r>
          </a:p>
        </p:txBody>
      </p:sp>
      <p:graphicFrame>
        <p:nvGraphicFramePr>
          <p:cNvPr id="23559" name="对象 23558">
            <a:extLst>
              <a:ext uri="{FF2B5EF4-FFF2-40B4-BE49-F238E27FC236}">
                <a16:creationId xmlns:a16="http://schemas.microsoft.com/office/drawing/2014/main" id="{6C969138-A3DB-4403-AD58-ECB38F1D09EA}"/>
              </a:ext>
            </a:extLst>
          </p:cNvPr>
          <p:cNvGraphicFramePr>
            <a:graphicFrameLocks noChangeAspect="1"/>
          </p:cNvGraphicFramePr>
          <p:nvPr/>
        </p:nvGraphicFramePr>
        <p:xfrm>
          <a:off x="1676400" y="3459163"/>
          <a:ext cx="3733800" cy="1112837"/>
        </p:xfrm>
        <a:graphic>
          <a:graphicData uri="http://schemas.openxmlformats.org/presentationml/2006/ole">
            <mc:AlternateContent xmlns:mc="http://schemas.openxmlformats.org/markup-compatibility/2006">
              <mc:Choice xmlns:v="urn:schemas-microsoft-com:vml" Requires="v">
                <p:oleObj spid="_x0000_s13336" r:id="rId5" imgW="1574800" imgH="469900" progId="Equation.3">
                  <p:embed/>
                </p:oleObj>
              </mc:Choice>
              <mc:Fallback>
                <p:oleObj r:id="rId5" imgW="1574800" imgH="469900" progId="Equation.3">
                  <p:embed/>
                  <p:pic>
                    <p:nvPicPr>
                      <p:cNvPr id="0" name="对象 235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459163"/>
                        <a:ext cx="37338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0" name="对象 23559">
            <a:extLst>
              <a:ext uri="{FF2B5EF4-FFF2-40B4-BE49-F238E27FC236}">
                <a16:creationId xmlns:a16="http://schemas.microsoft.com/office/drawing/2014/main" id="{1DED5496-BC86-4279-AA72-0579B0B2C876}"/>
              </a:ext>
            </a:extLst>
          </p:cNvPr>
          <p:cNvGraphicFramePr>
            <a:graphicFrameLocks noChangeAspect="1"/>
          </p:cNvGraphicFramePr>
          <p:nvPr/>
        </p:nvGraphicFramePr>
        <p:xfrm>
          <a:off x="1905000" y="4800600"/>
          <a:ext cx="1530350" cy="596900"/>
        </p:xfrm>
        <a:graphic>
          <a:graphicData uri="http://schemas.openxmlformats.org/presentationml/2006/ole">
            <mc:AlternateContent xmlns:mc="http://schemas.openxmlformats.org/markup-compatibility/2006">
              <mc:Choice xmlns:v="urn:schemas-microsoft-com:vml" Requires="v">
                <p:oleObj spid="_x0000_s13337" r:id="rId7" imgW="647419" imgH="253890" progId="Equation.3">
                  <p:embed/>
                </p:oleObj>
              </mc:Choice>
              <mc:Fallback>
                <p:oleObj r:id="rId7" imgW="647419" imgH="253890" progId="Equation.3">
                  <p:embed/>
                  <p:pic>
                    <p:nvPicPr>
                      <p:cNvPr id="0" name="对象 235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800600"/>
                        <a:ext cx="1530350" cy="596900"/>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61" name="文本框 23560">
            <a:extLst>
              <a:ext uri="{FF2B5EF4-FFF2-40B4-BE49-F238E27FC236}">
                <a16:creationId xmlns:a16="http://schemas.microsoft.com/office/drawing/2014/main" id="{B2FD2454-2EF2-4207-A515-EB41A223591F}"/>
              </a:ext>
            </a:extLst>
          </p:cNvPr>
          <p:cNvSpPr txBox="1">
            <a:spLocks noChangeArrowheads="1"/>
          </p:cNvSpPr>
          <p:nvPr/>
        </p:nvSpPr>
        <p:spPr bwMode="auto">
          <a:xfrm>
            <a:off x="457200" y="55626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FF3300"/>
                </a:solidFill>
                <a:latin typeface="Times New Roman" panose="02020603050405020304" pitchFamily="18" charset="0"/>
                <a:ea typeface="楷体_GB2312" pitchFamily="1" charset="-122"/>
              </a:rPr>
              <a:t>点电荷系电场中某点的场强等于各个点电荷单独存在时在该点的场强的矢量和。</a:t>
            </a:r>
            <a:r>
              <a:rPr lang="zh-CN" altLang="en-US" sz="2400" b="1">
                <a:latin typeface="Times New Roman" panose="02020603050405020304" pitchFamily="18" charset="0"/>
              </a:rPr>
              <a:t>这就是电场强度的叠加原理。</a:t>
            </a:r>
            <a:endParaRPr lang="zh-CN" altLang="en-US" sz="2400">
              <a:latin typeface="Times New Roman" panose="02020603050405020304" pitchFamily="18" charset="0"/>
            </a:endParaRPr>
          </a:p>
        </p:txBody>
      </p:sp>
      <p:grpSp>
        <p:nvGrpSpPr>
          <p:cNvPr id="4" name="组合 23561">
            <a:extLst>
              <a:ext uri="{FF2B5EF4-FFF2-40B4-BE49-F238E27FC236}">
                <a16:creationId xmlns:a16="http://schemas.microsoft.com/office/drawing/2014/main" id="{3A456977-1D90-4B49-9692-D9B09E6304B1}"/>
              </a:ext>
            </a:extLst>
          </p:cNvPr>
          <p:cNvGrpSpPr>
            <a:grpSpLocks/>
          </p:cNvGrpSpPr>
          <p:nvPr/>
        </p:nvGrpSpPr>
        <p:grpSpPr bwMode="auto">
          <a:xfrm>
            <a:off x="7086600" y="2667000"/>
            <a:ext cx="1676400" cy="1219200"/>
            <a:chOff x="0" y="0"/>
            <a:chExt cx="1056" cy="768"/>
          </a:xfrm>
        </p:grpSpPr>
        <p:sp>
          <p:nvSpPr>
            <p:cNvPr id="13329" name="任意多边形 23562">
              <a:extLst>
                <a:ext uri="{FF2B5EF4-FFF2-40B4-BE49-F238E27FC236}">
                  <a16:creationId xmlns:a16="http://schemas.microsoft.com/office/drawing/2014/main" id="{886892AF-167B-4B2A-958D-8BC732816E6E}"/>
                </a:ext>
              </a:extLst>
            </p:cNvPr>
            <p:cNvSpPr>
              <a:spLocks noChangeArrowheads="1"/>
            </p:cNvSpPr>
            <p:nvPr/>
          </p:nvSpPr>
          <p:spPr bwMode="auto">
            <a:xfrm>
              <a:off x="0" y="0"/>
              <a:ext cx="1056" cy="768"/>
            </a:xfrm>
            <a:custGeom>
              <a:avLst/>
              <a:gdLst>
                <a:gd name="T0" fmla="*/ 193 w 406"/>
                <a:gd name="T1" fmla="*/ 60 h 336"/>
                <a:gd name="T2" fmla="*/ 306 w 406"/>
                <a:gd name="T3" fmla="*/ 23 h 336"/>
                <a:gd name="T4" fmla="*/ 406 w 406"/>
                <a:gd name="T5" fmla="*/ 173 h 336"/>
                <a:gd name="T6" fmla="*/ 393 w 406"/>
                <a:gd name="T7" fmla="*/ 260 h 336"/>
                <a:gd name="T8" fmla="*/ 243 w 406"/>
                <a:gd name="T9" fmla="*/ 335 h 336"/>
                <a:gd name="T10" fmla="*/ 156 w 406"/>
                <a:gd name="T11" fmla="*/ 323 h 336"/>
                <a:gd name="T12" fmla="*/ 143 w 406"/>
                <a:gd name="T13" fmla="*/ 285 h 336"/>
                <a:gd name="T14" fmla="*/ 56 w 406"/>
                <a:gd name="T15" fmla="*/ 198 h 336"/>
                <a:gd name="T16" fmla="*/ 93 w 406"/>
                <a:gd name="T17" fmla="*/ 48 h 336"/>
                <a:gd name="T18" fmla="*/ 193 w 406"/>
                <a:gd name="T19" fmla="*/ 60 h 3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6"/>
                <a:gd name="T31" fmla="*/ 0 h 336"/>
                <a:gd name="T32" fmla="*/ 406 w 406"/>
                <a:gd name="T33" fmla="*/ 336 h 3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6" h="336">
                  <a:moveTo>
                    <a:pt x="193" y="60"/>
                  </a:moveTo>
                  <a:cubicBezTo>
                    <a:pt x="279" y="3"/>
                    <a:pt x="240" y="0"/>
                    <a:pt x="306" y="23"/>
                  </a:cubicBezTo>
                  <a:cubicBezTo>
                    <a:pt x="351" y="68"/>
                    <a:pt x="386" y="113"/>
                    <a:pt x="406" y="173"/>
                  </a:cubicBezTo>
                  <a:cubicBezTo>
                    <a:pt x="402" y="202"/>
                    <a:pt x="406" y="234"/>
                    <a:pt x="393" y="260"/>
                  </a:cubicBezTo>
                  <a:cubicBezTo>
                    <a:pt x="371" y="304"/>
                    <a:pt x="286" y="325"/>
                    <a:pt x="243" y="335"/>
                  </a:cubicBezTo>
                  <a:cubicBezTo>
                    <a:pt x="214" y="331"/>
                    <a:pt x="182" y="336"/>
                    <a:pt x="156" y="323"/>
                  </a:cubicBezTo>
                  <a:cubicBezTo>
                    <a:pt x="144" y="317"/>
                    <a:pt x="151" y="295"/>
                    <a:pt x="143" y="285"/>
                  </a:cubicBezTo>
                  <a:cubicBezTo>
                    <a:pt x="117" y="253"/>
                    <a:pt x="85" y="227"/>
                    <a:pt x="56" y="198"/>
                  </a:cubicBezTo>
                  <a:cubicBezTo>
                    <a:pt x="33" y="108"/>
                    <a:pt x="0" y="78"/>
                    <a:pt x="93" y="48"/>
                  </a:cubicBezTo>
                  <a:cubicBezTo>
                    <a:pt x="135" y="61"/>
                    <a:pt x="152" y="81"/>
                    <a:pt x="193" y="60"/>
                  </a:cubicBez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0" name="椭圆 23563">
              <a:extLst>
                <a:ext uri="{FF2B5EF4-FFF2-40B4-BE49-F238E27FC236}">
                  <a16:creationId xmlns:a16="http://schemas.microsoft.com/office/drawing/2014/main" id="{20F42412-5C45-4763-9135-4A53D6FE9B08}"/>
                </a:ext>
              </a:extLst>
            </p:cNvPr>
            <p:cNvSpPr>
              <a:spLocks noChangeArrowheads="1"/>
            </p:cNvSpPr>
            <p:nvPr/>
          </p:nvSpPr>
          <p:spPr bwMode="auto">
            <a:xfrm>
              <a:off x="240" y="288"/>
              <a:ext cx="48" cy="48"/>
            </a:xfrm>
            <a:prstGeom prst="ellipse">
              <a:avLst/>
            </a:prstGeom>
            <a:solidFill>
              <a:schemeClr val="tx1"/>
            </a:solidFill>
            <a:ln w="12699">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1" name="椭圆 23564">
              <a:extLst>
                <a:ext uri="{FF2B5EF4-FFF2-40B4-BE49-F238E27FC236}">
                  <a16:creationId xmlns:a16="http://schemas.microsoft.com/office/drawing/2014/main" id="{0FCCEA84-75CF-4B06-96DB-356E7536A828}"/>
                </a:ext>
              </a:extLst>
            </p:cNvPr>
            <p:cNvSpPr>
              <a:spLocks noChangeArrowheads="1"/>
            </p:cNvSpPr>
            <p:nvPr/>
          </p:nvSpPr>
          <p:spPr bwMode="auto">
            <a:xfrm>
              <a:off x="528" y="240"/>
              <a:ext cx="48" cy="48"/>
            </a:xfrm>
            <a:prstGeom prst="ellipse">
              <a:avLst/>
            </a:prstGeom>
            <a:solidFill>
              <a:schemeClr val="tx1"/>
            </a:solidFill>
            <a:ln w="12699">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2" name="椭圆 23565">
              <a:extLst>
                <a:ext uri="{FF2B5EF4-FFF2-40B4-BE49-F238E27FC236}">
                  <a16:creationId xmlns:a16="http://schemas.microsoft.com/office/drawing/2014/main" id="{7191FC71-3E2C-4D61-9DA9-D448AC493F0F}"/>
                </a:ext>
              </a:extLst>
            </p:cNvPr>
            <p:cNvSpPr>
              <a:spLocks noChangeArrowheads="1"/>
            </p:cNvSpPr>
            <p:nvPr/>
          </p:nvSpPr>
          <p:spPr bwMode="auto">
            <a:xfrm>
              <a:off x="864" y="336"/>
              <a:ext cx="48" cy="48"/>
            </a:xfrm>
            <a:prstGeom prst="ellipse">
              <a:avLst/>
            </a:prstGeom>
            <a:solidFill>
              <a:schemeClr val="tx1"/>
            </a:solidFill>
            <a:ln w="12699">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3" name="椭圆 23566">
              <a:extLst>
                <a:ext uri="{FF2B5EF4-FFF2-40B4-BE49-F238E27FC236}">
                  <a16:creationId xmlns:a16="http://schemas.microsoft.com/office/drawing/2014/main" id="{2C923DBE-8F7C-496E-B0B9-789698DFAC61}"/>
                </a:ext>
              </a:extLst>
            </p:cNvPr>
            <p:cNvSpPr>
              <a:spLocks noChangeArrowheads="1"/>
            </p:cNvSpPr>
            <p:nvPr/>
          </p:nvSpPr>
          <p:spPr bwMode="auto">
            <a:xfrm>
              <a:off x="480" y="432"/>
              <a:ext cx="48" cy="48"/>
            </a:xfrm>
            <a:prstGeom prst="ellipse">
              <a:avLst/>
            </a:prstGeom>
            <a:solidFill>
              <a:schemeClr val="tx1"/>
            </a:solidFill>
            <a:ln w="12699">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4" name="椭圆 23567">
              <a:extLst>
                <a:ext uri="{FF2B5EF4-FFF2-40B4-BE49-F238E27FC236}">
                  <a16:creationId xmlns:a16="http://schemas.microsoft.com/office/drawing/2014/main" id="{BC6EACEC-24BA-467E-9AD1-4524DAD3479D}"/>
                </a:ext>
              </a:extLst>
            </p:cNvPr>
            <p:cNvSpPr>
              <a:spLocks noChangeArrowheads="1"/>
            </p:cNvSpPr>
            <p:nvPr/>
          </p:nvSpPr>
          <p:spPr bwMode="auto">
            <a:xfrm>
              <a:off x="672" y="528"/>
              <a:ext cx="48" cy="48"/>
            </a:xfrm>
            <a:prstGeom prst="ellipse">
              <a:avLst/>
            </a:prstGeom>
            <a:solidFill>
              <a:schemeClr val="tx1"/>
            </a:solidFill>
            <a:ln w="12699">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23569" name="对象 23568">
            <a:extLst>
              <a:ext uri="{FF2B5EF4-FFF2-40B4-BE49-F238E27FC236}">
                <a16:creationId xmlns:a16="http://schemas.microsoft.com/office/drawing/2014/main" id="{31AB75D3-CAB2-4137-91E8-A9225CD222D1}"/>
              </a:ext>
            </a:extLst>
          </p:cNvPr>
          <p:cNvGraphicFramePr>
            <a:graphicFrameLocks noChangeAspect="1"/>
          </p:cNvGraphicFramePr>
          <p:nvPr/>
        </p:nvGraphicFramePr>
        <p:xfrm>
          <a:off x="7866063" y="2514600"/>
          <a:ext cx="596900" cy="723900"/>
        </p:xfrm>
        <a:graphic>
          <a:graphicData uri="http://schemas.openxmlformats.org/presentationml/2006/ole">
            <mc:AlternateContent xmlns:mc="http://schemas.openxmlformats.org/markup-compatibility/2006">
              <mc:Choice xmlns:v="urn:schemas-microsoft-com:vml" Requires="v">
                <p:oleObj spid="_x0000_s13338" r:id="rId9" imgW="190666" imgH="228799" progId="Equation.3">
                  <p:embed/>
                </p:oleObj>
              </mc:Choice>
              <mc:Fallback>
                <p:oleObj r:id="rId9" imgW="190666" imgH="228799" progId="Equation.3">
                  <p:embed/>
                  <p:pic>
                    <p:nvPicPr>
                      <p:cNvPr id="0" name="对象 235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66063" y="2514600"/>
                        <a:ext cx="596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70" name="对象 23569">
            <a:extLst>
              <a:ext uri="{FF2B5EF4-FFF2-40B4-BE49-F238E27FC236}">
                <a16:creationId xmlns:a16="http://schemas.microsoft.com/office/drawing/2014/main" id="{587B964D-8528-4016-B225-C42F116E305F}"/>
              </a:ext>
            </a:extLst>
          </p:cNvPr>
          <p:cNvGraphicFramePr>
            <a:graphicFrameLocks noChangeAspect="1"/>
          </p:cNvGraphicFramePr>
          <p:nvPr/>
        </p:nvGraphicFramePr>
        <p:xfrm>
          <a:off x="6056313" y="3290888"/>
          <a:ext cx="490537" cy="657225"/>
        </p:xfrm>
        <a:graphic>
          <a:graphicData uri="http://schemas.openxmlformats.org/presentationml/2006/ole">
            <mc:AlternateContent xmlns:mc="http://schemas.openxmlformats.org/markup-compatibility/2006">
              <mc:Choice xmlns:v="urn:schemas-microsoft-com:vml" Requires="v">
                <p:oleObj spid="_x0000_s13339" r:id="rId11" imgW="152532" imgH="203377" progId="Equation.3">
                  <p:embed/>
                </p:oleObj>
              </mc:Choice>
              <mc:Fallback>
                <p:oleObj r:id="rId11" imgW="152532" imgH="203377" progId="Equation.3">
                  <p:embed/>
                  <p:pic>
                    <p:nvPicPr>
                      <p:cNvPr id="0" name="对象 235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56313" y="3290888"/>
                        <a:ext cx="49053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71" name="椭圆 23570">
            <a:extLst>
              <a:ext uri="{FF2B5EF4-FFF2-40B4-BE49-F238E27FC236}">
                <a16:creationId xmlns:a16="http://schemas.microsoft.com/office/drawing/2014/main" id="{A5DD3BFA-3E33-4EA3-BAFF-677DAD3A653E}"/>
              </a:ext>
            </a:extLst>
          </p:cNvPr>
          <p:cNvSpPr>
            <a:spLocks noChangeArrowheads="1"/>
          </p:cNvSpPr>
          <p:nvPr/>
        </p:nvSpPr>
        <p:spPr bwMode="auto">
          <a:xfrm>
            <a:off x="6553200" y="3810000"/>
            <a:ext cx="76200" cy="76200"/>
          </a:xfrm>
          <a:prstGeom prst="ellipse">
            <a:avLst/>
          </a:prstGeom>
          <a:solidFill>
            <a:schemeClr val="tx1"/>
          </a:solidFill>
          <a:ln w="12699">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 name="组合 23571">
            <a:extLst>
              <a:ext uri="{FF2B5EF4-FFF2-40B4-BE49-F238E27FC236}">
                <a16:creationId xmlns:a16="http://schemas.microsoft.com/office/drawing/2014/main" id="{633E8AAF-4A69-49E1-8D72-3CA82BB22203}"/>
              </a:ext>
            </a:extLst>
          </p:cNvPr>
          <p:cNvGrpSpPr>
            <a:grpSpLocks/>
          </p:cNvGrpSpPr>
          <p:nvPr/>
        </p:nvGrpSpPr>
        <p:grpSpPr bwMode="auto">
          <a:xfrm>
            <a:off x="6629400" y="3124200"/>
            <a:ext cx="1219200" cy="1143000"/>
            <a:chOff x="0" y="0"/>
            <a:chExt cx="768" cy="720"/>
          </a:xfrm>
        </p:grpSpPr>
        <p:sp>
          <p:nvSpPr>
            <p:cNvPr id="13328" name="直接连接符 23572">
              <a:extLst>
                <a:ext uri="{FF2B5EF4-FFF2-40B4-BE49-F238E27FC236}">
                  <a16:creationId xmlns:a16="http://schemas.microsoft.com/office/drawing/2014/main" id="{44B7C23D-2772-4EFF-8D4D-6351D2561600}"/>
                </a:ext>
              </a:extLst>
            </p:cNvPr>
            <p:cNvSpPr>
              <a:spLocks noChangeShapeType="1"/>
            </p:cNvSpPr>
            <p:nvPr/>
          </p:nvSpPr>
          <p:spPr bwMode="auto">
            <a:xfrm flipH="1">
              <a:off x="0" y="0"/>
              <a:ext cx="768"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19" name="对象 23573">
              <a:extLst>
                <a:ext uri="{FF2B5EF4-FFF2-40B4-BE49-F238E27FC236}">
                  <a16:creationId xmlns:a16="http://schemas.microsoft.com/office/drawing/2014/main" id="{F7E2ECAD-C3F7-49E9-B8A0-A9228ECDE703}"/>
                </a:ext>
              </a:extLst>
            </p:cNvPr>
            <p:cNvGraphicFramePr>
              <a:graphicFrameLocks noChangeAspect="1"/>
            </p:cNvGraphicFramePr>
            <p:nvPr/>
          </p:nvGraphicFramePr>
          <p:xfrm>
            <a:off x="240" y="240"/>
            <a:ext cx="263" cy="480"/>
          </p:xfrm>
          <a:graphic>
            <a:graphicData uri="http://schemas.openxmlformats.org/presentationml/2006/ole">
              <mc:AlternateContent xmlns:mc="http://schemas.openxmlformats.org/markup-compatibility/2006">
                <mc:Choice xmlns:v="urn:schemas-microsoft-com:vml" Requires="v">
                  <p:oleObj spid="_x0000_s13340" r:id="rId13" imgW="126890" imgH="228402" progId="Equation.3">
                    <p:embed/>
                  </p:oleObj>
                </mc:Choice>
                <mc:Fallback>
                  <p:oleObj r:id="rId13" imgW="126890" imgH="228402" progId="Equation.3">
                    <p:embed/>
                    <p:pic>
                      <p:nvPicPr>
                        <p:cNvPr id="0" name="对象 235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40"/>
                          <a:ext cx="26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left)">
                                      <p:cBhvr>
                                        <p:cTn id="7" dur="500"/>
                                        <p:tgtEl>
                                          <p:spTgt spid="23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3556">
                                            <p:txEl>
                                              <p:pRg st="0" end="0"/>
                                            </p:txEl>
                                          </p:spTgt>
                                        </p:tgtEl>
                                        <p:attrNameLst>
                                          <p:attrName>style.visibility</p:attrName>
                                        </p:attrNameLst>
                                      </p:cBhvr>
                                      <p:to>
                                        <p:strVal val="visible"/>
                                      </p:to>
                                    </p:set>
                                    <p:animEffect transition="in" filter="wipe(left)">
                                      <p:cBhvr>
                                        <p:cTn id="12" dur="75"/>
                                        <p:tgtEl>
                                          <p:spTgt spid="235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2356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357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357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3557"/>
                                        </p:tgtEl>
                                        <p:attrNameLst>
                                          <p:attrName>style.visibility</p:attrName>
                                        </p:attrNameLst>
                                      </p:cBhvr>
                                      <p:to>
                                        <p:strVal val="visible"/>
                                      </p:to>
                                    </p:set>
                                    <p:animEffect transition="in" filter="wipe(left)">
                                      <p:cBhvr>
                                        <p:cTn id="33" dur="500"/>
                                        <p:tgtEl>
                                          <p:spTgt spid="235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58"/>
                                        </p:tgtEl>
                                        <p:attrNameLst>
                                          <p:attrName>style.visibility</p:attrName>
                                        </p:attrNameLst>
                                      </p:cBhvr>
                                      <p:to>
                                        <p:strVal val="visible"/>
                                      </p:to>
                                    </p:set>
                                    <p:animEffect transition="in" filter="wipe(left)">
                                      <p:cBhvr>
                                        <p:cTn id="42" dur="500"/>
                                        <p:tgtEl>
                                          <p:spTgt spid="235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3559"/>
                                        </p:tgtEl>
                                        <p:attrNameLst>
                                          <p:attrName>style.visibility</p:attrName>
                                        </p:attrNameLst>
                                      </p:cBhvr>
                                      <p:to>
                                        <p:strVal val="visible"/>
                                      </p:to>
                                    </p:set>
                                    <p:animEffect transition="in" filter="wipe(left)">
                                      <p:cBhvr>
                                        <p:cTn id="47" dur="500"/>
                                        <p:tgtEl>
                                          <p:spTgt spid="235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3560"/>
                                        </p:tgtEl>
                                        <p:attrNameLst>
                                          <p:attrName>style.visibility</p:attrName>
                                        </p:attrNameLst>
                                      </p:cBhvr>
                                      <p:to>
                                        <p:strVal val="visible"/>
                                      </p:to>
                                    </p:set>
                                    <p:animEffect transition="in" filter="wipe(left)">
                                      <p:cBhvr>
                                        <p:cTn id="52" dur="500"/>
                                        <p:tgtEl>
                                          <p:spTgt spid="235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23561">
                                            <p:txEl>
                                              <p:pRg st="0" end="0"/>
                                            </p:txEl>
                                          </p:spTgt>
                                        </p:tgtEl>
                                        <p:attrNameLst>
                                          <p:attrName>style.visibility</p:attrName>
                                        </p:attrNameLst>
                                      </p:cBhvr>
                                      <p:to>
                                        <p:strVal val="visible"/>
                                      </p:to>
                                    </p:set>
                                    <p:animEffect transition="in" filter="wipe(left)">
                                      <p:cBhvr>
                                        <p:cTn id="57" dur="75"/>
                                        <p:tgtEl>
                                          <p:spTgt spid="235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56" grpId="0" build="p"/>
      <p:bldP spid="23558" grpId="0"/>
      <p:bldP spid="2356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文本框 24577">
            <a:extLst>
              <a:ext uri="{FF2B5EF4-FFF2-40B4-BE49-F238E27FC236}">
                <a16:creationId xmlns:a16="http://schemas.microsoft.com/office/drawing/2014/main" id="{F2CDE2C2-2995-4E6D-BBD8-629E604ACAD1}"/>
              </a:ext>
            </a:extLst>
          </p:cNvPr>
          <p:cNvSpPr txBox="1">
            <a:spLocks noChangeArrowheads="1"/>
          </p:cNvSpPr>
          <p:nvPr/>
        </p:nvSpPr>
        <p:spPr bwMode="auto">
          <a:xfrm>
            <a:off x="214313" y="142875"/>
            <a:ext cx="287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solidFill>
                  <a:srgbClr val="0000FF"/>
                </a:solidFill>
                <a:latin typeface="Times New Roman" panose="02020603050405020304" pitchFamily="18" charset="0"/>
                <a:ea typeface="楷体_GB2312" pitchFamily="1" charset="-122"/>
              </a:rPr>
              <a:t>2</a:t>
            </a:r>
            <a:r>
              <a:rPr lang="zh-CN" altLang="en-US" sz="2800" b="1">
                <a:solidFill>
                  <a:srgbClr val="0000FF"/>
                </a:solidFill>
                <a:latin typeface="Times New Roman" panose="02020603050405020304" pitchFamily="18" charset="0"/>
                <a:ea typeface="楷体_GB2312" pitchFamily="1" charset="-122"/>
              </a:rPr>
              <a:t>、电荷连续分布</a:t>
            </a:r>
          </a:p>
        </p:txBody>
      </p:sp>
      <p:grpSp>
        <p:nvGrpSpPr>
          <p:cNvPr id="3" name="组合 24578">
            <a:extLst>
              <a:ext uri="{FF2B5EF4-FFF2-40B4-BE49-F238E27FC236}">
                <a16:creationId xmlns:a16="http://schemas.microsoft.com/office/drawing/2014/main" id="{FADCE804-9219-4504-84E6-0507534D7399}"/>
              </a:ext>
            </a:extLst>
          </p:cNvPr>
          <p:cNvGrpSpPr>
            <a:grpSpLocks/>
          </p:cNvGrpSpPr>
          <p:nvPr/>
        </p:nvGrpSpPr>
        <p:grpSpPr bwMode="auto">
          <a:xfrm>
            <a:off x="5486400" y="304800"/>
            <a:ext cx="2859088" cy="2241550"/>
            <a:chOff x="0" y="0"/>
            <a:chExt cx="1801" cy="1412"/>
          </a:xfrm>
        </p:grpSpPr>
        <p:sp>
          <p:nvSpPr>
            <p:cNvPr id="14354" name="任意多边形 24579">
              <a:extLst>
                <a:ext uri="{FF2B5EF4-FFF2-40B4-BE49-F238E27FC236}">
                  <a16:creationId xmlns:a16="http://schemas.microsoft.com/office/drawing/2014/main" id="{048DEC11-262F-4BBA-B72F-5D840D9E0A1B}"/>
                </a:ext>
              </a:extLst>
            </p:cNvPr>
            <p:cNvSpPr>
              <a:spLocks noChangeArrowheads="1"/>
            </p:cNvSpPr>
            <p:nvPr/>
          </p:nvSpPr>
          <p:spPr bwMode="auto">
            <a:xfrm>
              <a:off x="0" y="20"/>
              <a:ext cx="1064" cy="952"/>
            </a:xfrm>
            <a:custGeom>
              <a:avLst/>
              <a:gdLst>
                <a:gd name="T0" fmla="*/ 16 w 1064"/>
                <a:gd name="T1" fmla="*/ 176 h 952"/>
                <a:gd name="T2" fmla="*/ 832 w 1064"/>
                <a:gd name="T3" fmla="*/ 944 h 952"/>
                <a:gd name="T4" fmla="*/ 928 w 1064"/>
                <a:gd name="T5" fmla="*/ 128 h 952"/>
                <a:gd name="T6" fmla="*/ 16 w 1064"/>
                <a:gd name="T7" fmla="*/ 176 h 952"/>
                <a:gd name="T8" fmla="*/ 0 60000 65536"/>
                <a:gd name="T9" fmla="*/ 0 60000 65536"/>
                <a:gd name="T10" fmla="*/ 0 60000 65536"/>
                <a:gd name="T11" fmla="*/ 0 60000 65536"/>
                <a:gd name="T12" fmla="*/ 0 w 1064"/>
                <a:gd name="T13" fmla="*/ 0 h 952"/>
                <a:gd name="T14" fmla="*/ 1064 w 1064"/>
                <a:gd name="T15" fmla="*/ 952 h 952"/>
              </a:gdLst>
              <a:ahLst/>
              <a:cxnLst>
                <a:cxn ang="T8">
                  <a:pos x="T0" y="T1"/>
                </a:cxn>
                <a:cxn ang="T9">
                  <a:pos x="T2" y="T3"/>
                </a:cxn>
                <a:cxn ang="T10">
                  <a:pos x="T4" y="T5"/>
                </a:cxn>
                <a:cxn ang="T11">
                  <a:pos x="T6" y="T7"/>
                </a:cxn>
              </a:cxnLst>
              <a:rect l="T12" t="T13" r="T14" b="T15"/>
              <a:pathLst>
                <a:path w="1064" h="952">
                  <a:moveTo>
                    <a:pt x="16" y="176"/>
                  </a:moveTo>
                  <a:cubicBezTo>
                    <a:pt x="0" y="312"/>
                    <a:pt x="680" y="952"/>
                    <a:pt x="832" y="944"/>
                  </a:cubicBezTo>
                  <a:cubicBezTo>
                    <a:pt x="984" y="936"/>
                    <a:pt x="1064" y="256"/>
                    <a:pt x="928" y="128"/>
                  </a:cubicBezTo>
                  <a:cubicBezTo>
                    <a:pt x="792" y="0"/>
                    <a:pt x="32" y="40"/>
                    <a:pt x="16" y="176"/>
                  </a:cubicBezTo>
                  <a:close/>
                </a:path>
              </a:pathLst>
            </a:custGeom>
            <a:solidFill>
              <a:srgbClr val="FFFF66"/>
            </a:solidFill>
            <a:ln w="38100">
              <a:solidFill>
                <a:srgbClr val="FF0000"/>
              </a:solidFill>
              <a:round/>
              <a:headEnd/>
              <a:tailEnd/>
            </a:ln>
          </p:spPr>
          <p:txBody>
            <a:bodyPr/>
            <a:lstStyle/>
            <a:p>
              <a:endParaRPr lang="zh-CN" altLang="en-US"/>
            </a:p>
          </p:txBody>
        </p:sp>
        <p:sp>
          <p:nvSpPr>
            <p:cNvPr id="14355" name="文本框 24580">
              <a:extLst>
                <a:ext uri="{FF2B5EF4-FFF2-40B4-BE49-F238E27FC236}">
                  <a16:creationId xmlns:a16="http://schemas.microsoft.com/office/drawing/2014/main" id="{CB7B063B-CB45-4A6D-8786-11C14C8FE54D}"/>
                </a:ext>
              </a:extLst>
            </p:cNvPr>
            <p:cNvSpPr txBox="1">
              <a:spLocks noChangeArrowheads="1"/>
            </p:cNvSpPr>
            <p:nvPr/>
          </p:nvSpPr>
          <p:spPr bwMode="auto">
            <a:xfrm>
              <a:off x="567" y="0"/>
              <a:ext cx="27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b="1">
                  <a:solidFill>
                    <a:srgbClr val="FF3300"/>
                  </a:solidFill>
                  <a:latin typeface="Times New Roman" panose="02020603050405020304" pitchFamily="18" charset="0"/>
                  <a:ea typeface="楷体_GB2312" pitchFamily="1" charset="-122"/>
                </a:rPr>
                <a:t>+</a:t>
              </a:r>
            </a:p>
          </p:txBody>
        </p:sp>
        <p:sp>
          <p:nvSpPr>
            <p:cNvPr id="14356" name="矩形 24581">
              <a:extLst>
                <a:ext uri="{FF2B5EF4-FFF2-40B4-BE49-F238E27FC236}">
                  <a16:creationId xmlns:a16="http://schemas.microsoft.com/office/drawing/2014/main" id="{F874E37B-0B73-4512-A104-9C8B89C18D48}"/>
                </a:ext>
              </a:extLst>
            </p:cNvPr>
            <p:cNvSpPr>
              <a:spLocks noChangeArrowheads="1"/>
            </p:cNvSpPr>
            <p:nvPr/>
          </p:nvSpPr>
          <p:spPr bwMode="auto">
            <a:xfrm>
              <a:off x="288" y="164"/>
              <a:ext cx="27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b="1">
                  <a:solidFill>
                    <a:srgbClr val="FF3300"/>
                  </a:solidFill>
                  <a:latin typeface="Times New Roman" panose="02020603050405020304" pitchFamily="18" charset="0"/>
                  <a:ea typeface="楷体_GB2312" pitchFamily="1" charset="-122"/>
                </a:rPr>
                <a:t>+</a:t>
              </a:r>
            </a:p>
          </p:txBody>
        </p:sp>
        <p:sp>
          <p:nvSpPr>
            <p:cNvPr id="14357" name="矩形 24582">
              <a:extLst>
                <a:ext uri="{FF2B5EF4-FFF2-40B4-BE49-F238E27FC236}">
                  <a16:creationId xmlns:a16="http://schemas.microsoft.com/office/drawing/2014/main" id="{13CB355E-F370-4743-947C-3AC3483CD35D}"/>
                </a:ext>
              </a:extLst>
            </p:cNvPr>
            <p:cNvSpPr>
              <a:spLocks noChangeArrowheads="1"/>
            </p:cNvSpPr>
            <p:nvPr/>
          </p:nvSpPr>
          <p:spPr bwMode="auto">
            <a:xfrm>
              <a:off x="720" y="356"/>
              <a:ext cx="27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b="1">
                  <a:solidFill>
                    <a:srgbClr val="FF3300"/>
                  </a:solidFill>
                  <a:latin typeface="Times New Roman" panose="02020603050405020304" pitchFamily="18" charset="0"/>
                  <a:ea typeface="楷体_GB2312" pitchFamily="1" charset="-122"/>
                </a:rPr>
                <a:t>+</a:t>
              </a:r>
            </a:p>
          </p:txBody>
        </p:sp>
        <p:sp>
          <p:nvSpPr>
            <p:cNvPr id="14358" name="矩形 24583">
              <a:extLst>
                <a:ext uri="{FF2B5EF4-FFF2-40B4-BE49-F238E27FC236}">
                  <a16:creationId xmlns:a16="http://schemas.microsoft.com/office/drawing/2014/main" id="{5D4F707C-B07E-440A-828B-22DA043DABAF}"/>
                </a:ext>
              </a:extLst>
            </p:cNvPr>
            <p:cNvSpPr>
              <a:spLocks noChangeArrowheads="1"/>
            </p:cNvSpPr>
            <p:nvPr/>
          </p:nvSpPr>
          <p:spPr bwMode="auto">
            <a:xfrm>
              <a:off x="480" y="356"/>
              <a:ext cx="27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b="1">
                  <a:solidFill>
                    <a:srgbClr val="FF3300"/>
                  </a:solidFill>
                  <a:latin typeface="Times New Roman" panose="02020603050405020304" pitchFamily="18" charset="0"/>
                  <a:ea typeface="楷体_GB2312" pitchFamily="1" charset="-122"/>
                </a:rPr>
                <a:t>+</a:t>
              </a:r>
            </a:p>
          </p:txBody>
        </p:sp>
        <p:sp>
          <p:nvSpPr>
            <p:cNvPr id="14359" name="直接连接符 24584">
              <a:extLst>
                <a:ext uri="{FF2B5EF4-FFF2-40B4-BE49-F238E27FC236}">
                  <a16:creationId xmlns:a16="http://schemas.microsoft.com/office/drawing/2014/main" id="{06FFC1F5-2D69-4069-88B3-DA09A842973C}"/>
                </a:ext>
              </a:extLst>
            </p:cNvPr>
            <p:cNvSpPr>
              <a:spLocks noChangeShapeType="1"/>
            </p:cNvSpPr>
            <p:nvPr/>
          </p:nvSpPr>
          <p:spPr bwMode="auto">
            <a:xfrm>
              <a:off x="720" y="692"/>
              <a:ext cx="720" cy="72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0" name="文本框 24585">
              <a:extLst>
                <a:ext uri="{FF2B5EF4-FFF2-40B4-BE49-F238E27FC236}">
                  <a16:creationId xmlns:a16="http://schemas.microsoft.com/office/drawing/2014/main" id="{770F1B7F-3C30-4094-B862-B785D3A52CA0}"/>
                </a:ext>
              </a:extLst>
            </p:cNvPr>
            <p:cNvSpPr txBox="1">
              <a:spLocks noChangeArrowheads="1"/>
            </p:cNvSpPr>
            <p:nvPr/>
          </p:nvSpPr>
          <p:spPr bwMode="auto">
            <a:xfrm>
              <a:off x="1335" y="912"/>
              <a:ext cx="46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b="1">
                  <a:solidFill>
                    <a:srgbClr val="FF3300"/>
                  </a:solidFill>
                  <a:latin typeface="Times New Roman" panose="02020603050405020304" pitchFamily="18" charset="0"/>
                  <a:ea typeface="楷体_GB2312" pitchFamily="1" charset="-122"/>
                </a:rPr>
                <a:t>d</a:t>
              </a:r>
              <a:r>
                <a:rPr lang="en-US" altLang="zh-CN" sz="3600" b="1" i="1">
                  <a:solidFill>
                    <a:srgbClr val="FF3300"/>
                  </a:solidFill>
                  <a:latin typeface="Times New Roman" panose="02020603050405020304" pitchFamily="18" charset="0"/>
                  <a:ea typeface="楷体_GB2312" pitchFamily="1" charset="-122"/>
                </a:rPr>
                <a:t>E</a:t>
              </a:r>
              <a:endParaRPr lang="en-US" altLang="zh-CN" sz="3600" b="1">
                <a:solidFill>
                  <a:srgbClr val="FF3300"/>
                </a:solidFill>
                <a:latin typeface="Times New Roman" panose="02020603050405020304" pitchFamily="18" charset="0"/>
                <a:ea typeface="楷体_GB2312" pitchFamily="1" charset="-122"/>
              </a:endParaRPr>
            </a:p>
          </p:txBody>
        </p:sp>
        <p:sp>
          <p:nvSpPr>
            <p:cNvPr id="14361" name="文本框 24586">
              <a:extLst>
                <a:ext uri="{FF2B5EF4-FFF2-40B4-BE49-F238E27FC236}">
                  <a16:creationId xmlns:a16="http://schemas.microsoft.com/office/drawing/2014/main" id="{3603DF49-2FDD-4697-8A2C-3E3839278C89}"/>
                </a:ext>
              </a:extLst>
            </p:cNvPr>
            <p:cNvSpPr txBox="1">
              <a:spLocks noChangeArrowheads="1"/>
            </p:cNvSpPr>
            <p:nvPr/>
          </p:nvSpPr>
          <p:spPr bwMode="auto">
            <a:xfrm>
              <a:off x="999" y="432"/>
              <a:ext cx="41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b="1">
                  <a:solidFill>
                    <a:srgbClr val="FF3300"/>
                  </a:solidFill>
                  <a:latin typeface="Times New Roman" panose="02020603050405020304" pitchFamily="18" charset="0"/>
                  <a:ea typeface="楷体_GB2312" pitchFamily="1" charset="-122"/>
                </a:rPr>
                <a:t>d</a:t>
              </a:r>
              <a:r>
                <a:rPr lang="en-US" altLang="zh-CN" sz="3600" b="1" i="1">
                  <a:solidFill>
                    <a:srgbClr val="FF3300"/>
                  </a:solidFill>
                  <a:latin typeface="Times New Roman" panose="02020603050405020304" pitchFamily="18" charset="0"/>
                  <a:ea typeface="楷体_GB2312" pitchFamily="1" charset="-122"/>
                </a:rPr>
                <a:t>q</a:t>
              </a:r>
              <a:endParaRPr lang="en-US" altLang="zh-CN" sz="3600" b="1">
                <a:solidFill>
                  <a:srgbClr val="FF3300"/>
                </a:solidFill>
                <a:latin typeface="Times New Roman" panose="02020603050405020304" pitchFamily="18" charset="0"/>
                <a:ea typeface="楷体_GB2312" pitchFamily="1" charset="-122"/>
              </a:endParaRPr>
            </a:p>
          </p:txBody>
        </p:sp>
      </p:grpSp>
      <p:sp>
        <p:nvSpPr>
          <p:cNvPr id="24588" name="文本框 24587">
            <a:extLst>
              <a:ext uri="{FF2B5EF4-FFF2-40B4-BE49-F238E27FC236}">
                <a16:creationId xmlns:a16="http://schemas.microsoft.com/office/drawing/2014/main" id="{5820017A-10CA-468D-998D-68253664C1C7}"/>
              </a:ext>
            </a:extLst>
          </p:cNvPr>
          <p:cNvSpPr txBox="1">
            <a:spLocks noChangeArrowheads="1"/>
          </p:cNvSpPr>
          <p:nvPr/>
        </p:nvSpPr>
        <p:spPr bwMode="auto">
          <a:xfrm>
            <a:off x="914400" y="685800"/>
            <a:ext cx="418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将带电区域分成许多电荷元</a:t>
            </a:r>
            <a:r>
              <a:rPr lang="en-US" altLang="zh-CN" sz="2400" b="1">
                <a:latin typeface="Times New Roman" panose="02020603050405020304" pitchFamily="18" charset="0"/>
              </a:rPr>
              <a:t>d</a:t>
            </a:r>
            <a:r>
              <a:rPr lang="en-US" altLang="zh-CN" sz="2400" b="1" i="1">
                <a:latin typeface="Times New Roman" panose="02020603050405020304" pitchFamily="18" charset="0"/>
              </a:rPr>
              <a:t>q</a:t>
            </a:r>
            <a:endParaRPr lang="en-US" altLang="zh-CN" sz="2400" b="1">
              <a:latin typeface="Times New Roman" panose="02020603050405020304" pitchFamily="18" charset="0"/>
            </a:endParaRPr>
          </a:p>
        </p:txBody>
      </p:sp>
      <p:graphicFrame>
        <p:nvGraphicFramePr>
          <p:cNvPr id="24589" name="对象 24588">
            <a:extLst>
              <a:ext uri="{FF2B5EF4-FFF2-40B4-BE49-F238E27FC236}">
                <a16:creationId xmlns:a16="http://schemas.microsoft.com/office/drawing/2014/main" id="{950A7BC4-E386-4DA1-8560-920B8EA5C6F0}"/>
              </a:ext>
            </a:extLst>
          </p:cNvPr>
          <p:cNvGraphicFramePr>
            <a:graphicFrameLocks noChangeAspect="1"/>
          </p:cNvGraphicFramePr>
          <p:nvPr/>
        </p:nvGraphicFramePr>
        <p:xfrm>
          <a:off x="1752600" y="1219200"/>
          <a:ext cx="3171825" cy="979488"/>
        </p:xfrm>
        <a:graphic>
          <a:graphicData uri="http://schemas.openxmlformats.org/presentationml/2006/ole">
            <mc:AlternateContent xmlns:mc="http://schemas.openxmlformats.org/markup-compatibility/2006">
              <mc:Choice xmlns:v="urn:schemas-microsoft-com:vml" Requires="v">
                <p:oleObj spid="_x0000_s14362" r:id="rId3" imgW="1435100" imgH="444500" progId="Equation.3">
                  <p:embed/>
                </p:oleObj>
              </mc:Choice>
              <mc:Fallback>
                <p:oleObj r:id="rId3" imgW="1435100" imgH="444500" progId="Equation.3">
                  <p:embed/>
                  <p:pic>
                    <p:nvPicPr>
                      <p:cNvPr id="0" name="对象 245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19200"/>
                        <a:ext cx="3171825" cy="979488"/>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90" name="文本框 24589">
            <a:extLst>
              <a:ext uri="{FF2B5EF4-FFF2-40B4-BE49-F238E27FC236}">
                <a16:creationId xmlns:a16="http://schemas.microsoft.com/office/drawing/2014/main" id="{383A3443-4355-4DA5-AE09-DB6B8AD4F3DA}"/>
              </a:ext>
            </a:extLst>
          </p:cNvPr>
          <p:cNvSpPr txBox="1">
            <a:spLocks noChangeArrowheads="1"/>
          </p:cNvSpPr>
          <p:nvPr/>
        </p:nvSpPr>
        <p:spPr bwMode="auto">
          <a:xfrm>
            <a:off x="914400" y="2133600"/>
            <a:ext cx="318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电荷体分布，</a:t>
            </a:r>
            <a:r>
              <a:rPr lang="en-US" altLang="zh-CN" sz="2400" b="1">
                <a:latin typeface="Times New Roman" panose="02020603050405020304" pitchFamily="18" charset="0"/>
              </a:rPr>
              <a:t>d</a:t>
            </a:r>
            <a:r>
              <a:rPr lang="en-US" altLang="zh-CN" sz="2400" b="1" i="1">
                <a:latin typeface="Times New Roman" panose="02020603050405020304" pitchFamily="18" charset="0"/>
              </a:rPr>
              <a:t>q</a:t>
            </a:r>
            <a:r>
              <a:rPr lang="en-US" altLang="zh-CN" sz="2400" b="1">
                <a:latin typeface="Times New Roman" panose="02020603050405020304" pitchFamily="18" charset="0"/>
              </a:rPr>
              <a:t>=ρd</a:t>
            </a:r>
            <a:r>
              <a:rPr lang="en-US" altLang="zh-CN" sz="2400" b="1" i="1">
                <a:latin typeface="Times New Roman" panose="02020603050405020304" pitchFamily="18" charset="0"/>
              </a:rPr>
              <a:t>V</a:t>
            </a:r>
            <a:endParaRPr lang="en-US" altLang="zh-CN" sz="2400" b="1">
              <a:latin typeface="Times New Roman" panose="02020603050405020304" pitchFamily="18" charset="0"/>
            </a:endParaRPr>
          </a:p>
        </p:txBody>
      </p:sp>
      <p:graphicFrame>
        <p:nvGraphicFramePr>
          <p:cNvPr id="24591" name="对象 24590">
            <a:extLst>
              <a:ext uri="{FF2B5EF4-FFF2-40B4-BE49-F238E27FC236}">
                <a16:creationId xmlns:a16="http://schemas.microsoft.com/office/drawing/2014/main" id="{CA5A7B65-BBE9-4E6C-943E-19B2B2EB1D38}"/>
              </a:ext>
            </a:extLst>
          </p:cNvPr>
          <p:cNvGraphicFramePr>
            <a:graphicFrameLocks noChangeAspect="1"/>
          </p:cNvGraphicFramePr>
          <p:nvPr/>
        </p:nvGraphicFramePr>
        <p:xfrm>
          <a:off x="1828800" y="2514600"/>
          <a:ext cx="3038475" cy="1163638"/>
        </p:xfrm>
        <a:graphic>
          <a:graphicData uri="http://schemas.openxmlformats.org/presentationml/2006/ole">
            <mc:AlternateContent xmlns:mc="http://schemas.openxmlformats.org/markup-compatibility/2006">
              <mc:Choice xmlns:v="urn:schemas-microsoft-com:vml" Requires="v">
                <p:oleObj spid="_x0000_s14363" r:id="rId5" imgW="1155700" imgH="444500" progId="Equation.3">
                  <p:embed/>
                </p:oleObj>
              </mc:Choice>
              <mc:Fallback>
                <p:oleObj r:id="rId5" imgW="1155700" imgH="444500" progId="Equation.3">
                  <p:embed/>
                  <p:pic>
                    <p:nvPicPr>
                      <p:cNvPr id="0" name="对象 245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514600"/>
                        <a:ext cx="303847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92" name="文本框 24591">
            <a:extLst>
              <a:ext uri="{FF2B5EF4-FFF2-40B4-BE49-F238E27FC236}">
                <a16:creationId xmlns:a16="http://schemas.microsoft.com/office/drawing/2014/main" id="{74BFD0FE-3468-48BE-8306-B132ACE4A079}"/>
              </a:ext>
            </a:extLst>
          </p:cNvPr>
          <p:cNvSpPr txBox="1">
            <a:spLocks noChangeArrowheads="1"/>
          </p:cNvSpPr>
          <p:nvPr/>
        </p:nvSpPr>
        <p:spPr bwMode="auto">
          <a:xfrm>
            <a:off x="990600" y="3657600"/>
            <a:ext cx="315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电荷面分布，</a:t>
            </a:r>
            <a:r>
              <a:rPr lang="en-US" altLang="zh-CN" sz="2400" b="1">
                <a:latin typeface="Times New Roman" panose="02020603050405020304" pitchFamily="18" charset="0"/>
              </a:rPr>
              <a:t>d</a:t>
            </a:r>
            <a:r>
              <a:rPr lang="en-US" altLang="zh-CN" sz="2400" b="1" i="1">
                <a:latin typeface="Times New Roman" panose="02020603050405020304" pitchFamily="18" charset="0"/>
              </a:rPr>
              <a:t>q</a:t>
            </a:r>
            <a:r>
              <a:rPr lang="en-US" altLang="zh-CN" sz="2400" b="1">
                <a:latin typeface="Times New Roman" panose="02020603050405020304" pitchFamily="18" charset="0"/>
              </a:rPr>
              <a:t>=σd</a:t>
            </a:r>
            <a:r>
              <a:rPr lang="en-US" altLang="zh-CN" sz="2400" b="1" i="1">
                <a:latin typeface="Times New Roman" panose="02020603050405020304" pitchFamily="18" charset="0"/>
              </a:rPr>
              <a:t>S</a:t>
            </a:r>
            <a:endParaRPr lang="en-US" altLang="zh-CN" sz="2400" b="1">
              <a:latin typeface="Times New Roman" panose="02020603050405020304" pitchFamily="18" charset="0"/>
            </a:endParaRPr>
          </a:p>
        </p:txBody>
      </p:sp>
      <p:graphicFrame>
        <p:nvGraphicFramePr>
          <p:cNvPr id="24593" name="对象 24592">
            <a:extLst>
              <a:ext uri="{FF2B5EF4-FFF2-40B4-BE49-F238E27FC236}">
                <a16:creationId xmlns:a16="http://schemas.microsoft.com/office/drawing/2014/main" id="{FD859E84-EDAF-4A41-8C68-5A1448F791E0}"/>
              </a:ext>
            </a:extLst>
          </p:cNvPr>
          <p:cNvGraphicFramePr>
            <a:graphicFrameLocks noChangeAspect="1"/>
          </p:cNvGraphicFramePr>
          <p:nvPr/>
        </p:nvGraphicFramePr>
        <p:xfrm>
          <a:off x="1908175" y="4149725"/>
          <a:ext cx="2805113" cy="1163638"/>
        </p:xfrm>
        <a:graphic>
          <a:graphicData uri="http://schemas.openxmlformats.org/presentationml/2006/ole">
            <mc:AlternateContent xmlns:mc="http://schemas.openxmlformats.org/markup-compatibility/2006">
              <mc:Choice xmlns:v="urn:schemas-microsoft-com:vml" Requires="v">
                <p:oleObj spid="_x0000_s14364" r:id="rId7" imgW="1066800" imgH="444500" progId="Equation.3">
                  <p:embed/>
                </p:oleObj>
              </mc:Choice>
              <mc:Fallback>
                <p:oleObj r:id="rId7" imgW="1066800" imgH="444500" progId="Equation.3">
                  <p:embed/>
                  <p:pic>
                    <p:nvPicPr>
                      <p:cNvPr id="0" name="对象 245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149725"/>
                        <a:ext cx="2805113"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94" name="文本框 24593">
            <a:extLst>
              <a:ext uri="{FF2B5EF4-FFF2-40B4-BE49-F238E27FC236}">
                <a16:creationId xmlns:a16="http://schemas.microsoft.com/office/drawing/2014/main" id="{93FD701C-5E43-4F51-946A-86A8FF69AEA1}"/>
              </a:ext>
            </a:extLst>
          </p:cNvPr>
          <p:cNvSpPr txBox="1">
            <a:spLocks noChangeArrowheads="1"/>
          </p:cNvSpPr>
          <p:nvPr/>
        </p:nvSpPr>
        <p:spPr bwMode="auto">
          <a:xfrm>
            <a:off x="1128713" y="5146675"/>
            <a:ext cx="306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电荷线分布，</a:t>
            </a:r>
            <a:r>
              <a:rPr lang="en-US" altLang="zh-CN" sz="2400" b="1">
                <a:latin typeface="Times New Roman" panose="02020603050405020304" pitchFamily="18" charset="0"/>
              </a:rPr>
              <a:t>d</a:t>
            </a:r>
            <a:r>
              <a:rPr lang="en-US" altLang="zh-CN" sz="2400" b="1" i="1">
                <a:latin typeface="Times New Roman" panose="02020603050405020304" pitchFamily="18" charset="0"/>
              </a:rPr>
              <a:t>q</a:t>
            </a:r>
            <a:r>
              <a:rPr lang="en-US" altLang="zh-CN" sz="2400" b="1">
                <a:latin typeface="Times New Roman" panose="02020603050405020304" pitchFamily="18" charset="0"/>
              </a:rPr>
              <a:t>=λd</a:t>
            </a:r>
            <a:r>
              <a:rPr lang="en-US" altLang="zh-CN" sz="2400" b="1" i="1">
                <a:latin typeface="Times New Roman" panose="02020603050405020304" pitchFamily="18" charset="0"/>
              </a:rPr>
              <a:t>l</a:t>
            </a:r>
            <a:endParaRPr lang="en-US" altLang="zh-CN" sz="2400" b="1">
              <a:latin typeface="Times New Roman" panose="02020603050405020304" pitchFamily="18" charset="0"/>
            </a:endParaRPr>
          </a:p>
        </p:txBody>
      </p:sp>
      <p:graphicFrame>
        <p:nvGraphicFramePr>
          <p:cNvPr id="24595" name="对象 24594">
            <a:extLst>
              <a:ext uri="{FF2B5EF4-FFF2-40B4-BE49-F238E27FC236}">
                <a16:creationId xmlns:a16="http://schemas.microsoft.com/office/drawing/2014/main" id="{EB7A3056-38BA-4D30-B1B6-77F08776F599}"/>
              </a:ext>
            </a:extLst>
          </p:cNvPr>
          <p:cNvGraphicFramePr>
            <a:graphicFrameLocks noChangeAspect="1"/>
          </p:cNvGraphicFramePr>
          <p:nvPr/>
        </p:nvGraphicFramePr>
        <p:xfrm>
          <a:off x="1908175" y="5694363"/>
          <a:ext cx="2405063" cy="1163637"/>
        </p:xfrm>
        <a:graphic>
          <a:graphicData uri="http://schemas.openxmlformats.org/presentationml/2006/ole">
            <mc:AlternateContent xmlns:mc="http://schemas.openxmlformats.org/markup-compatibility/2006">
              <mc:Choice xmlns:v="urn:schemas-microsoft-com:vml" Requires="v">
                <p:oleObj spid="_x0000_s14365" r:id="rId9" imgW="914400" imgH="444500" progId="">
                  <p:embed/>
                </p:oleObj>
              </mc:Choice>
              <mc:Fallback>
                <p:oleObj r:id="rId9" imgW="914400" imgH="444500" progId="">
                  <p:embed/>
                  <p:pic>
                    <p:nvPicPr>
                      <p:cNvPr id="0" name="对象 245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5694363"/>
                        <a:ext cx="2405063"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96" name="文本框 24595">
            <a:extLst>
              <a:ext uri="{FF2B5EF4-FFF2-40B4-BE49-F238E27FC236}">
                <a16:creationId xmlns:a16="http://schemas.microsoft.com/office/drawing/2014/main" id="{9F7A35FA-DB1A-44C0-B369-059A7CBAC00E}"/>
              </a:ext>
            </a:extLst>
          </p:cNvPr>
          <p:cNvSpPr txBox="1">
            <a:spLocks noChangeArrowheads="1"/>
          </p:cNvSpPr>
          <p:nvPr/>
        </p:nvSpPr>
        <p:spPr bwMode="auto">
          <a:xfrm>
            <a:off x="7543800" y="3124200"/>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体密度</a:t>
            </a:r>
          </a:p>
        </p:txBody>
      </p:sp>
      <p:graphicFrame>
        <p:nvGraphicFramePr>
          <p:cNvPr id="24597" name="对象 24596">
            <a:extLst>
              <a:ext uri="{FF2B5EF4-FFF2-40B4-BE49-F238E27FC236}">
                <a16:creationId xmlns:a16="http://schemas.microsoft.com/office/drawing/2014/main" id="{6A282946-B9C3-4D64-815B-305E64F653DD}"/>
              </a:ext>
            </a:extLst>
          </p:cNvPr>
          <p:cNvGraphicFramePr>
            <a:graphicFrameLocks noChangeAspect="1"/>
          </p:cNvGraphicFramePr>
          <p:nvPr/>
        </p:nvGraphicFramePr>
        <p:xfrm>
          <a:off x="5880100" y="5334000"/>
          <a:ext cx="1039813" cy="828675"/>
        </p:xfrm>
        <a:graphic>
          <a:graphicData uri="http://schemas.openxmlformats.org/presentationml/2006/ole">
            <mc:AlternateContent xmlns:mc="http://schemas.openxmlformats.org/markup-compatibility/2006">
              <mc:Choice xmlns:v="urn:schemas-microsoft-com:vml" Requires="v">
                <p:oleObj spid="_x0000_s14366" r:id="rId11" imgW="507780" imgH="406224" progId="Equation.3">
                  <p:embed/>
                </p:oleObj>
              </mc:Choice>
              <mc:Fallback>
                <p:oleObj r:id="rId11" imgW="507780" imgH="406224" progId="Equation.3">
                  <p:embed/>
                  <p:pic>
                    <p:nvPicPr>
                      <p:cNvPr id="0" name="对象 245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0100" y="5334000"/>
                        <a:ext cx="103981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98" name="文本框 24597">
            <a:extLst>
              <a:ext uri="{FF2B5EF4-FFF2-40B4-BE49-F238E27FC236}">
                <a16:creationId xmlns:a16="http://schemas.microsoft.com/office/drawing/2014/main" id="{09A1923A-F0D3-48CB-BB17-03F8A98CA908}"/>
              </a:ext>
            </a:extLst>
          </p:cNvPr>
          <p:cNvSpPr txBox="1">
            <a:spLocks noChangeArrowheads="1"/>
          </p:cNvSpPr>
          <p:nvPr/>
        </p:nvSpPr>
        <p:spPr bwMode="auto">
          <a:xfrm>
            <a:off x="7467600" y="4267200"/>
            <a:ext cx="139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面密度</a:t>
            </a:r>
          </a:p>
        </p:txBody>
      </p:sp>
      <p:graphicFrame>
        <p:nvGraphicFramePr>
          <p:cNvPr id="24599" name="对象 24598">
            <a:extLst>
              <a:ext uri="{FF2B5EF4-FFF2-40B4-BE49-F238E27FC236}">
                <a16:creationId xmlns:a16="http://schemas.microsoft.com/office/drawing/2014/main" id="{09C09DB6-A62E-4564-B388-90512BD65ECC}"/>
              </a:ext>
            </a:extLst>
          </p:cNvPr>
          <p:cNvGraphicFramePr>
            <a:graphicFrameLocks noChangeAspect="1"/>
          </p:cNvGraphicFramePr>
          <p:nvPr/>
        </p:nvGraphicFramePr>
        <p:xfrm>
          <a:off x="5943600" y="4191000"/>
          <a:ext cx="1039813" cy="828675"/>
        </p:xfrm>
        <a:graphic>
          <a:graphicData uri="http://schemas.openxmlformats.org/presentationml/2006/ole">
            <mc:AlternateContent xmlns:mc="http://schemas.openxmlformats.org/markup-compatibility/2006">
              <mc:Choice xmlns:v="urn:schemas-microsoft-com:vml" Requires="v">
                <p:oleObj spid="_x0000_s14367" r:id="rId13" imgW="507780" imgH="406224" progId="Equation.3">
                  <p:embed/>
                </p:oleObj>
              </mc:Choice>
              <mc:Fallback>
                <p:oleObj r:id="rId13" imgW="507780" imgH="406224" progId="Equation.3">
                  <p:embed/>
                  <p:pic>
                    <p:nvPicPr>
                      <p:cNvPr id="0" name="对象 245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3600" y="4191000"/>
                        <a:ext cx="103981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600" name="文本框 24599">
            <a:extLst>
              <a:ext uri="{FF2B5EF4-FFF2-40B4-BE49-F238E27FC236}">
                <a16:creationId xmlns:a16="http://schemas.microsoft.com/office/drawing/2014/main" id="{093A1D7F-8D9E-4904-9024-410B0C2AF315}"/>
              </a:ext>
            </a:extLst>
          </p:cNvPr>
          <p:cNvSpPr txBox="1">
            <a:spLocks noChangeArrowheads="1"/>
          </p:cNvSpPr>
          <p:nvPr/>
        </p:nvSpPr>
        <p:spPr bwMode="auto">
          <a:xfrm>
            <a:off x="7543800" y="5562600"/>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线密度</a:t>
            </a:r>
          </a:p>
        </p:txBody>
      </p:sp>
      <p:graphicFrame>
        <p:nvGraphicFramePr>
          <p:cNvPr id="24601" name="对象 24600">
            <a:extLst>
              <a:ext uri="{FF2B5EF4-FFF2-40B4-BE49-F238E27FC236}">
                <a16:creationId xmlns:a16="http://schemas.microsoft.com/office/drawing/2014/main" id="{40E73E6F-1FC8-4123-87BE-7A1051559173}"/>
              </a:ext>
            </a:extLst>
          </p:cNvPr>
          <p:cNvGraphicFramePr>
            <a:graphicFrameLocks noChangeAspect="1"/>
          </p:cNvGraphicFramePr>
          <p:nvPr/>
        </p:nvGraphicFramePr>
        <p:xfrm>
          <a:off x="5867400" y="2819400"/>
          <a:ext cx="1066800" cy="828675"/>
        </p:xfrm>
        <a:graphic>
          <a:graphicData uri="http://schemas.openxmlformats.org/presentationml/2006/ole">
            <mc:AlternateContent xmlns:mc="http://schemas.openxmlformats.org/markup-compatibility/2006">
              <mc:Choice xmlns:v="urn:schemas-microsoft-com:vml" Requires="v">
                <p:oleObj spid="_x0000_s14368" r:id="rId15" imgW="520474" imgH="406224" progId="Equation.3">
                  <p:embed/>
                </p:oleObj>
              </mc:Choice>
              <mc:Fallback>
                <p:oleObj r:id="rId15" imgW="520474" imgH="406224" progId="Equation.3">
                  <p:embed/>
                  <p:pic>
                    <p:nvPicPr>
                      <p:cNvPr id="0" name="对象 246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67400" y="2819400"/>
                        <a:ext cx="1066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8"/>
                                        </p:tgtEl>
                                        <p:attrNameLst>
                                          <p:attrName>style.visibility</p:attrName>
                                        </p:attrNameLst>
                                      </p:cBhvr>
                                      <p:to>
                                        <p:strVal val="visible"/>
                                      </p:to>
                                    </p:set>
                                    <p:animEffect transition="in" filter="wipe(left)">
                                      <p:cBhvr>
                                        <p:cTn id="12" dur="500"/>
                                        <p:tgtEl>
                                          <p:spTgt spid="24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89"/>
                                        </p:tgtEl>
                                        <p:attrNameLst>
                                          <p:attrName>style.visibility</p:attrName>
                                        </p:attrNameLst>
                                      </p:cBhvr>
                                      <p:to>
                                        <p:strVal val="visible"/>
                                      </p:to>
                                    </p:set>
                                    <p:animEffect transition="in" filter="wipe(left)">
                                      <p:cBhvr>
                                        <p:cTn id="17" dur="500"/>
                                        <p:tgtEl>
                                          <p:spTgt spid="245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90"/>
                                        </p:tgtEl>
                                        <p:attrNameLst>
                                          <p:attrName>style.visibility</p:attrName>
                                        </p:attrNameLst>
                                      </p:cBhvr>
                                      <p:to>
                                        <p:strVal val="visible"/>
                                      </p:to>
                                    </p:set>
                                    <p:animEffect transition="in" filter="wipe(left)">
                                      <p:cBhvr>
                                        <p:cTn id="22" dur="500"/>
                                        <p:tgtEl>
                                          <p:spTgt spid="24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91"/>
                                        </p:tgtEl>
                                        <p:attrNameLst>
                                          <p:attrName>style.visibility</p:attrName>
                                        </p:attrNameLst>
                                      </p:cBhvr>
                                      <p:to>
                                        <p:strVal val="visible"/>
                                      </p:to>
                                    </p:set>
                                    <p:animEffect transition="in" filter="wipe(left)">
                                      <p:cBhvr>
                                        <p:cTn id="27" dur="500"/>
                                        <p:tgtEl>
                                          <p:spTgt spid="245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601"/>
                                        </p:tgtEl>
                                        <p:attrNameLst>
                                          <p:attrName>style.visibility</p:attrName>
                                        </p:attrNameLst>
                                      </p:cBhvr>
                                      <p:to>
                                        <p:strVal val="visible"/>
                                      </p:to>
                                    </p:set>
                                    <p:animEffect transition="in" filter="wipe(left)">
                                      <p:cBhvr>
                                        <p:cTn id="32" dur="500"/>
                                        <p:tgtEl>
                                          <p:spTgt spid="246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96"/>
                                        </p:tgtEl>
                                        <p:attrNameLst>
                                          <p:attrName>style.visibility</p:attrName>
                                        </p:attrNameLst>
                                      </p:cBhvr>
                                      <p:to>
                                        <p:strVal val="visible"/>
                                      </p:to>
                                    </p:set>
                                    <p:animEffect transition="in" filter="wipe(left)">
                                      <p:cBhvr>
                                        <p:cTn id="37" dur="500"/>
                                        <p:tgtEl>
                                          <p:spTgt spid="245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592"/>
                                        </p:tgtEl>
                                        <p:attrNameLst>
                                          <p:attrName>style.visibility</p:attrName>
                                        </p:attrNameLst>
                                      </p:cBhvr>
                                      <p:to>
                                        <p:strVal val="visible"/>
                                      </p:to>
                                    </p:set>
                                    <p:animEffect transition="in" filter="wipe(left)">
                                      <p:cBhvr>
                                        <p:cTn id="42" dur="500"/>
                                        <p:tgtEl>
                                          <p:spTgt spid="245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4593"/>
                                        </p:tgtEl>
                                        <p:attrNameLst>
                                          <p:attrName>style.visibility</p:attrName>
                                        </p:attrNameLst>
                                      </p:cBhvr>
                                      <p:to>
                                        <p:strVal val="visible"/>
                                      </p:to>
                                    </p:set>
                                    <p:animEffect transition="in" filter="wipe(left)">
                                      <p:cBhvr>
                                        <p:cTn id="47" dur="500"/>
                                        <p:tgtEl>
                                          <p:spTgt spid="245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4599"/>
                                        </p:tgtEl>
                                        <p:attrNameLst>
                                          <p:attrName>style.visibility</p:attrName>
                                        </p:attrNameLst>
                                      </p:cBhvr>
                                      <p:to>
                                        <p:strVal val="visible"/>
                                      </p:to>
                                    </p:set>
                                    <p:animEffect transition="in" filter="wipe(left)">
                                      <p:cBhvr>
                                        <p:cTn id="52" dur="500"/>
                                        <p:tgtEl>
                                          <p:spTgt spid="2459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598"/>
                                        </p:tgtEl>
                                        <p:attrNameLst>
                                          <p:attrName>style.visibility</p:attrName>
                                        </p:attrNameLst>
                                      </p:cBhvr>
                                      <p:to>
                                        <p:strVal val="visible"/>
                                      </p:to>
                                    </p:set>
                                    <p:animEffect transition="in" filter="wipe(left)">
                                      <p:cBhvr>
                                        <p:cTn id="57" dur="500"/>
                                        <p:tgtEl>
                                          <p:spTgt spid="2459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594"/>
                                        </p:tgtEl>
                                        <p:attrNameLst>
                                          <p:attrName>style.visibility</p:attrName>
                                        </p:attrNameLst>
                                      </p:cBhvr>
                                      <p:to>
                                        <p:strVal val="visible"/>
                                      </p:to>
                                    </p:set>
                                    <p:animEffect transition="in" filter="wipe(left)">
                                      <p:cBhvr>
                                        <p:cTn id="62" dur="500"/>
                                        <p:tgtEl>
                                          <p:spTgt spid="2459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4595"/>
                                        </p:tgtEl>
                                        <p:attrNameLst>
                                          <p:attrName>style.visibility</p:attrName>
                                        </p:attrNameLst>
                                      </p:cBhvr>
                                      <p:to>
                                        <p:strVal val="visible"/>
                                      </p:to>
                                    </p:set>
                                    <p:animEffect transition="in" filter="wipe(left)">
                                      <p:cBhvr>
                                        <p:cTn id="67" dur="500"/>
                                        <p:tgtEl>
                                          <p:spTgt spid="2459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4597"/>
                                        </p:tgtEl>
                                        <p:attrNameLst>
                                          <p:attrName>style.visibility</p:attrName>
                                        </p:attrNameLst>
                                      </p:cBhvr>
                                      <p:to>
                                        <p:strVal val="visible"/>
                                      </p:to>
                                    </p:set>
                                    <p:animEffect transition="in" filter="wipe(left)">
                                      <p:cBhvr>
                                        <p:cTn id="72" dur="500"/>
                                        <p:tgtEl>
                                          <p:spTgt spid="2459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600"/>
                                        </p:tgtEl>
                                        <p:attrNameLst>
                                          <p:attrName>style.visibility</p:attrName>
                                        </p:attrNameLst>
                                      </p:cBhvr>
                                      <p:to>
                                        <p:strVal val="visible"/>
                                      </p:to>
                                    </p:set>
                                    <p:animEffect transition="in" filter="wipe(left)">
                                      <p:cBhvr>
                                        <p:cTn id="77" dur="500"/>
                                        <p:tgtEl>
                                          <p:spTgt spid="24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8" grpId="0"/>
      <p:bldP spid="24590" grpId="0"/>
      <p:bldP spid="24592" grpId="0"/>
      <p:bldP spid="24594" grpId="0"/>
      <p:bldP spid="24596" grpId="0"/>
      <p:bldP spid="24598" grpId="0"/>
      <p:bldP spid="246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25601">
            <a:extLst>
              <a:ext uri="{FF2B5EF4-FFF2-40B4-BE49-F238E27FC236}">
                <a16:creationId xmlns:a16="http://schemas.microsoft.com/office/drawing/2014/main" id="{85F3F77C-8515-431C-9319-B7F4C99BC7DD}"/>
              </a:ext>
            </a:extLst>
          </p:cNvPr>
          <p:cNvSpPr txBox="1">
            <a:spLocks noChangeArrowheads="1"/>
          </p:cNvSpPr>
          <p:nvPr/>
        </p:nvSpPr>
        <p:spPr bwMode="auto">
          <a:xfrm>
            <a:off x="152400" y="76200"/>
            <a:ext cx="3946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solidFill>
                  <a:srgbClr val="0000FF"/>
                </a:solidFill>
                <a:latin typeface="Times New Roman" panose="02020603050405020304" pitchFamily="18" charset="0"/>
                <a:ea typeface="楷体_GB2312" pitchFamily="1" charset="-122"/>
              </a:rPr>
              <a:t>3</a:t>
            </a:r>
            <a:r>
              <a:rPr lang="zh-CN" altLang="en-US" sz="2800" b="1">
                <a:solidFill>
                  <a:srgbClr val="0000FF"/>
                </a:solidFill>
                <a:latin typeface="Times New Roman" panose="02020603050405020304" pitchFamily="18" charset="0"/>
                <a:ea typeface="楷体_GB2312" pitchFamily="1" charset="-122"/>
              </a:rPr>
              <a:t>、电场强度的计算方法</a:t>
            </a:r>
            <a:endParaRPr lang="zh-CN" altLang="en-US" sz="3600" b="1">
              <a:solidFill>
                <a:srgbClr val="FF3300"/>
              </a:solidFill>
              <a:latin typeface="Times New Roman" panose="02020603050405020304" pitchFamily="18" charset="0"/>
              <a:ea typeface="楷体_GB2312" pitchFamily="1" charset="-122"/>
            </a:endParaRPr>
          </a:p>
        </p:txBody>
      </p:sp>
      <p:sp>
        <p:nvSpPr>
          <p:cNvPr id="25603" name="文本框 25602">
            <a:extLst>
              <a:ext uri="{FF2B5EF4-FFF2-40B4-BE49-F238E27FC236}">
                <a16:creationId xmlns:a16="http://schemas.microsoft.com/office/drawing/2014/main" id="{A06D3353-6C2E-41E0-8C9A-2BB687AE2050}"/>
              </a:ext>
            </a:extLst>
          </p:cNvPr>
          <p:cNvSpPr txBox="1">
            <a:spLocks noChangeArrowheads="1"/>
          </p:cNvSpPr>
          <p:nvPr/>
        </p:nvSpPr>
        <p:spPr bwMode="auto">
          <a:xfrm>
            <a:off x="747713" y="609600"/>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离散型</a:t>
            </a:r>
          </a:p>
        </p:txBody>
      </p:sp>
      <p:graphicFrame>
        <p:nvGraphicFramePr>
          <p:cNvPr id="25604" name="对象 25603">
            <a:extLst>
              <a:ext uri="{FF2B5EF4-FFF2-40B4-BE49-F238E27FC236}">
                <a16:creationId xmlns:a16="http://schemas.microsoft.com/office/drawing/2014/main" id="{BFA09807-5C0C-45E3-A21E-6F40045C7038}"/>
              </a:ext>
            </a:extLst>
          </p:cNvPr>
          <p:cNvGraphicFramePr>
            <a:graphicFrameLocks noChangeAspect="1"/>
          </p:cNvGraphicFramePr>
          <p:nvPr/>
        </p:nvGraphicFramePr>
        <p:xfrm>
          <a:off x="2514600" y="609600"/>
          <a:ext cx="3455988" cy="1020763"/>
        </p:xfrm>
        <a:graphic>
          <a:graphicData uri="http://schemas.openxmlformats.org/presentationml/2006/ole">
            <mc:AlternateContent xmlns:mc="http://schemas.openxmlformats.org/markup-compatibility/2006">
              <mc:Choice xmlns:v="urn:schemas-microsoft-com:vml" Requires="v">
                <p:oleObj spid="_x0000_s15368" r:id="rId3" imgW="1497950" imgH="444307" progId="Equation.3">
                  <p:embed/>
                </p:oleObj>
              </mc:Choice>
              <mc:Fallback>
                <p:oleObj r:id="rId3" imgW="1497950" imgH="444307" progId="Equation.3">
                  <p:embed/>
                  <p:pic>
                    <p:nvPicPr>
                      <p:cNvPr id="0" name="对象 256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609600"/>
                        <a:ext cx="345598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5" name="文本框 25604">
            <a:extLst>
              <a:ext uri="{FF2B5EF4-FFF2-40B4-BE49-F238E27FC236}">
                <a16:creationId xmlns:a16="http://schemas.microsoft.com/office/drawing/2014/main" id="{FEF6519B-6578-4C50-A4BC-5CBE0A51A59E}"/>
              </a:ext>
            </a:extLst>
          </p:cNvPr>
          <p:cNvSpPr txBox="1">
            <a:spLocks noChangeArrowheads="1"/>
          </p:cNvSpPr>
          <p:nvPr/>
        </p:nvSpPr>
        <p:spPr bwMode="auto">
          <a:xfrm>
            <a:off x="838200" y="1905000"/>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连续型</a:t>
            </a:r>
          </a:p>
        </p:txBody>
      </p:sp>
      <p:graphicFrame>
        <p:nvGraphicFramePr>
          <p:cNvPr id="25606" name="对象 25605">
            <a:extLst>
              <a:ext uri="{FF2B5EF4-FFF2-40B4-BE49-F238E27FC236}">
                <a16:creationId xmlns:a16="http://schemas.microsoft.com/office/drawing/2014/main" id="{E810F171-3F29-42E7-A04E-16D0C64C3E19}"/>
              </a:ext>
            </a:extLst>
          </p:cNvPr>
          <p:cNvGraphicFramePr>
            <a:graphicFrameLocks noChangeAspect="1"/>
          </p:cNvGraphicFramePr>
          <p:nvPr/>
        </p:nvGraphicFramePr>
        <p:xfrm>
          <a:off x="2438400" y="2133600"/>
          <a:ext cx="3171825" cy="979488"/>
        </p:xfrm>
        <a:graphic>
          <a:graphicData uri="http://schemas.openxmlformats.org/presentationml/2006/ole">
            <mc:AlternateContent xmlns:mc="http://schemas.openxmlformats.org/markup-compatibility/2006">
              <mc:Choice xmlns:v="urn:schemas-microsoft-com:vml" Requires="v">
                <p:oleObj spid="_x0000_s15369" r:id="rId5" imgW="1435100" imgH="444500" progId="Equation.3">
                  <p:embed/>
                </p:oleObj>
              </mc:Choice>
              <mc:Fallback>
                <p:oleObj r:id="rId5" imgW="1435100" imgH="444500" progId="Equation.3">
                  <p:embed/>
                  <p:pic>
                    <p:nvPicPr>
                      <p:cNvPr id="0" name="对象 256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133600"/>
                        <a:ext cx="317182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7" name="文本框 25606">
            <a:extLst>
              <a:ext uri="{FF2B5EF4-FFF2-40B4-BE49-F238E27FC236}">
                <a16:creationId xmlns:a16="http://schemas.microsoft.com/office/drawing/2014/main" id="{EC2244C8-207A-4893-8D49-E8403DEC094F}"/>
              </a:ext>
            </a:extLst>
          </p:cNvPr>
          <p:cNvSpPr txBox="1">
            <a:spLocks noChangeArrowheads="1"/>
          </p:cNvSpPr>
          <p:nvPr/>
        </p:nvSpPr>
        <p:spPr bwMode="auto">
          <a:xfrm>
            <a:off x="533400" y="3124200"/>
            <a:ext cx="7558088"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400" b="1">
                <a:latin typeface="Times New Roman" panose="02020603050405020304" pitchFamily="18" charset="0"/>
              </a:rPr>
              <a:t>计算的步骤大致如下：</a:t>
            </a:r>
          </a:p>
          <a:p>
            <a:pPr lvl="1" eaLnBrk="1" hangingPunct="1">
              <a:lnSpc>
                <a:spcPct val="110000"/>
              </a:lnSpc>
              <a:buFont typeface="Arial" panose="020B0604020202020204" pitchFamily="34" charset="0"/>
              <a:buChar char="•"/>
            </a:pPr>
            <a:r>
              <a:rPr lang="zh-CN" altLang="en-US" sz="2400" b="1">
                <a:latin typeface="Times New Roman" panose="02020603050405020304" pitchFamily="18" charset="0"/>
              </a:rPr>
              <a:t>任取电荷元</a:t>
            </a:r>
            <a:r>
              <a:rPr lang="en-US" altLang="zh-CN" sz="2400" b="1">
                <a:latin typeface="Times New Roman" panose="02020603050405020304" pitchFamily="18" charset="0"/>
              </a:rPr>
              <a:t>d</a:t>
            </a:r>
            <a:r>
              <a:rPr lang="en-US" altLang="zh-CN" sz="2400" b="1" i="1">
                <a:latin typeface="Times New Roman" panose="02020603050405020304" pitchFamily="18" charset="0"/>
              </a:rPr>
              <a:t>q</a:t>
            </a:r>
            <a:r>
              <a:rPr lang="zh-CN" altLang="en-US" sz="2400" b="1">
                <a:latin typeface="Times New Roman" panose="02020603050405020304" pitchFamily="18" charset="0"/>
              </a:rPr>
              <a:t>，写出</a:t>
            </a:r>
            <a:r>
              <a:rPr lang="en-US" altLang="zh-CN" sz="2400" b="1">
                <a:latin typeface="Times New Roman" panose="02020603050405020304" pitchFamily="18" charset="0"/>
              </a:rPr>
              <a:t>d</a:t>
            </a:r>
            <a:r>
              <a:rPr lang="en-US" altLang="zh-CN" sz="2400" b="1" i="1">
                <a:latin typeface="Times New Roman" panose="02020603050405020304" pitchFamily="18" charset="0"/>
              </a:rPr>
              <a:t>q</a:t>
            </a:r>
            <a:r>
              <a:rPr lang="zh-CN" altLang="en-US" sz="2400" b="1">
                <a:latin typeface="Times New Roman" panose="02020603050405020304" pitchFamily="18" charset="0"/>
              </a:rPr>
              <a:t>在待求点的场强的表达式；</a:t>
            </a:r>
          </a:p>
          <a:p>
            <a:pPr lvl="1" eaLnBrk="1" hangingPunct="1">
              <a:lnSpc>
                <a:spcPct val="110000"/>
              </a:lnSpc>
              <a:buFont typeface="Arial" panose="020B0604020202020204" pitchFamily="34" charset="0"/>
              <a:buChar char="•"/>
            </a:pPr>
            <a:r>
              <a:rPr lang="zh-CN" altLang="en-US" sz="2400" b="1">
                <a:latin typeface="Times New Roman" panose="02020603050405020304" pitchFamily="18" charset="0"/>
              </a:rPr>
              <a:t>选取适当的坐标系，将场强的表达式分解为标量表示式；</a:t>
            </a:r>
          </a:p>
          <a:p>
            <a:pPr lvl="1" eaLnBrk="1" hangingPunct="1">
              <a:lnSpc>
                <a:spcPct val="110000"/>
              </a:lnSpc>
              <a:buFont typeface="Arial" panose="020B0604020202020204" pitchFamily="34" charset="0"/>
              <a:buChar char="•"/>
            </a:pPr>
            <a:r>
              <a:rPr lang="zh-CN" altLang="en-US" sz="2400" b="1">
                <a:latin typeface="Times New Roman" panose="02020603050405020304" pitchFamily="18" charset="0"/>
              </a:rPr>
              <a:t>进行积分计算；</a:t>
            </a:r>
          </a:p>
          <a:p>
            <a:pPr lvl="1" eaLnBrk="1" hangingPunct="1">
              <a:lnSpc>
                <a:spcPct val="110000"/>
              </a:lnSpc>
              <a:buFont typeface="Arial" panose="020B0604020202020204" pitchFamily="34" charset="0"/>
              <a:buChar char="•"/>
            </a:pPr>
            <a:r>
              <a:rPr lang="zh-CN" altLang="en-US" sz="2400" b="1">
                <a:latin typeface="Times New Roman" panose="02020603050405020304" pitchFamily="18" charset="0"/>
              </a:rPr>
              <a:t>写出总的电场强度的矢量表达式，或求出电场强度的大小和方向；</a:t>
            </a:r>
          </a:p>
          <a:p>
            <a:pPr eaLnBrk="1" hangingPunct="1">
              <a:lnSpc>
                <a:spcPct val="110000"/>
              </a:lnSpc>
            </a:pPr>
            <a:r>
              <a:rPr lang="zh-CN" altLang="en-US" sz="2400" b="1">
                <a:latin typeface="Times New Roman" panose="02020603050405020304" pitchFamily="18" charset="0"/>
              </a:rPr>
              <a:t>在计算过程中，要根据对称性来简化计算过程。</a:t>
            </a:r>
            <a:endParaRPr lang="zh-CN" altLang="en-US" sz="3600" b="1">
              <a:solidFill>
                <a:srgbClr val="FF3300"/>
              </a:solidFill>
              <a:latin typeface="Times New Roman" panose="02020603050405020304" pitchFamily="18"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left)">
                                      <p:cBhvr>
                                        <p:cTn id="7" dur="500"/>
                                        <p:tgtEl>
                                          <p:spTgt spid="25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left)">
                                      <p:cBhvr>
                                        <p:cTn id="12" dur="500"/>
                                        <p:tgtEl>
                                          <p:spTgt spid="25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wipe(left)">
                                      <p:cBhvr>
                                        <p:cTn id="17" dur="500"/>
                                        <p:tgtEl>
                                          <p:spTgt spid="25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606"/>
                                        </p:tgtEl>
                                        <p:attrNameLst>
                                          <p:attrName>style.visibility</p:attrName>
                                        </p:attrNameLst>
                                      </p:cBhvr>
                                      <p:to>
                                        <p:strVal val="visible"/>
                                      </p:to>
                                    </p:set>
                                    <p:animEffect transition="in" filter="wipe(left)">
                                      <p:cBhvr>
                                        <p:cTn id="22" dur="500"/>
                                        <p:tgtEl>
                                          <p:spTgt spid="256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5607">
                                            <p:txEl>
                                              <p:pRg st="0" end="0"/>
                                            </p:txEl>
                                          </p:spTgt>
                                        </p:tgtEl>
                                        <p:attrNameLst>
                                          <p:attrName>style.visibility</p:attrName>
                                        </p:attrNameLst>
                                      </p:cBhvr>
                                      <p:to>
                                        <p:strVal val="visible"/>
                                      </p:to>
                                    </p:set>
                                    <p:animEffect transition="in" filter="wipe(left)">
                                      <p:cBhvr>
                                        <p:cTn id="27" dur="75"/>
                                        <p:tgtEl>
                                          <p:spTgt spid="2560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25607">
                                            <p:txEl>
                                              <p:pRg st="1" end="1"/>
                                            </p:txEl>
                                          </p:spTgt>
                                        </p:tgtEl>
                                        <p:attrNameLst>
                                          <p:attrName>style.visibility</p:attrName>
                                        </p:attrNameLst>
                                      </p:cBhvr>
                                      <p:to>
                                        <p:strVal val="visible"/>
                                      </p:to>
                                    </p:set>
                                    <p:animEffect transition="in" filter="wipe(left)">
                                      <p:cBhvr>
                                        <p:cTn id="32" dur="75"/>
                                        <p:tgtEl>
                                          <p:spTgt spid="2560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25607">
                                            <p:txEl>
                                              <p:pRg st="2" end="2"/>
                                            </p:txEl>
                                          </p:spTgt>
                                        </p:tgtEl>
                                        <p:attrNameLst>
                                          <p:attrName>style.visibility</p:attrName>
                                        </p:attrNameLst>
                                      </p:cBhvr>
                                      <p:to>
                                        <p:strVal val="visible"/>
                                      </p:to>
                                    </p:set>
                                    <p:animEffect transition="in" filter="wipe(left)">
                                      <p:cBhvr>
                                        <p:cTn id="37" dur="75"/>
                                        <p:tgtEl>
                                          <p:spTgt spid="25607">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25607">
                                            <p:txEl>
                                              <p:pRg st="3" end="3"/>
                                            </p:txEl>
                                          </p:spTgt>
                                        </p:tgtEl>
                                        <p:attrNameLst>
                                          <p:attrName>style.visibility</p:attrName>
                                        </p:attrNameLst>
                                      </p:cBhvr>
                                      <p:to>
                                        <p:strVal val="visible"/>
                                      </p:to>
                                    </p:set>
                                    <p:animEffect transition="in" filter="wipe(left)">
                                      <p:cBhvr>
                                        <p:cTn id="42" dur="75"/>
                                        <p:tgtEl>
                                          <p:spTgt spid="25607">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25607">
                                            <p:txEl>
                                              <p:pRg st="4" end="4"/>
                                            </p:txEl>
                                          </p:spTgt>
                                        </p:tgtEl>
                                        <p:attrNameLst>
                                          <p:attrName>style.visibility</p:attrName>
                                        </p:attrNameLst>
                                      </p:cBhvr>
                                      <p:to>
                                        <p:strVal val="visible"/>
                                      </p:to>
                                    </p:set>
                                    <p:animEffect transition="in" filter="wipe(left)">
                                      <p:cBhvr>
                                        <p:cTn id="47" dur="75"/>
                                        <p:tgtEl>
                                          <p:spTgt spid="25607">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25607">
                                            <p:txEl>
                                              <p:pRg st="5" end="5"/>
                                            </p:txEl>
                                          </p:spTgt>
                                        </p:tgtEl>
                                        <p:attrNameLst>
                                          <p:attrName>style.visibility</p:attrName>
                                        </p:attrNameLst>
                                      </p:cBhvr>
                                      <p:to>
                                        <p:strVal val="visible"/>
                                      </p:to>
                                    </p:set>
                                    <p:animEffect transition="in" filter="wipe(left)">
                                      <p:cBhvr>
                                        <p:cTn id="52" dur="75"/>
                                        <p:tgtEl>
                                          <p:spTgt spid="256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5" grpId="0"/>
      <p:bldP spid="25607"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框 26625">
            <a:extLst>
              <a:ext uri="{FF2B5EF4-FFF2-40B4-BE49-F238E27FC236}">
                <a16:creationId xmlns:a16="http://schemas.microsoft.com/office/drawing/2014/main" id="{F12A99C3-DAE8-4BD4-97F9-54B9A39626D4}"/>
              </a:ext>
            </a:extLst>
          </p:cNvPr>
          <p:cNvSpPr txBox="1">
            <a:spLocks noChangeArrowheads="1"/>
          </p:cNvSpPr>
          <p:nvPr/>
        </p:nvSpPr>
        <p:spPr bwMode="auto">
          <a:xfrm>
            <a:off x="76200" y="152400"/>
            <a:ext cx="4724400" cy="579438"/>
          </a:xfrm>
          <a:prstGeom prst="rect">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eaLnBrk="0" hangingPunct="0">
              <a:defRPr/>
            </a:pPr>
            <a:r>
              <a:rPr lang="zh-CN" altLang="en-US" sz="3200" b="1">
                <a:solidFill>
                  <a:srgbClr val="CC0000"/>
                </a:solidFill>
                <a:ea typeface="楷体_GB2312" pitchFamily="1" charset="-122"/>
              </a:rPr>
              <a:t>五、电偶极子的电场强度</a:t>
            </a:r>
          </a:p>
        </p:txBody>
      </p:sp>
      <p:sp>
        <p:nvSpPr>
          <p:cNvPr id="26627" name="文本框 26626">
            <a:extLst>
              <a:ext uri="{FF2B5EF4-FFF2-40B4-BE49-F238E27FC236}">
                <a16:creationId xmlns:a16="http://schemas.microsoft.com/office/drawing/2014/main" id="{E59FD8FB-0B64-4F14-9BA6-405637302FD4}"/>
              </a:ext>
            </a:extLst>
          </p:cNvPr>
          <p:cNvSpPr txBox="1">
            <a:spLocks noChangeArrowheads="1"/>
          </p:cNvSpPr>
          <p:nvPr/>
        </p:nvSpPr>
        <p:spPr bwMode="auto">
          <a:xfrm>
            <a:off x="539750" y="765175"/>
            <a:ext cx="7458075"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楷体_GB2312" pitchFamily="1" charset="-122"/>
              </a:rPr>
              <a:t>1</a:t>
            </a:r>
            <a:r>
              <a:rPr lang="zh-CN" altLang="en-US" sz="2800" b="1">
                <a:solidFill>
                  <a:srgbClr val="0000FF"/>
                </a:solidFill>
                <a:latin typeface="Times New Roman" panose="02020603050405020304" pitchFamily="18" charset="0"/>
                <a:ea typeface="楷体_GB2312" pitchFamily="1" charset="-122"/>
              </a:rPr>
              <a:t>、基本概念：</a:t>
            </a:r>
          </a:p>
          <a:p>
            <a:pPr eaLnBrk="1" hangingPunct="1"/>
            <a:endParaRPr lang="zh-CN" altLang="en-US" sz="2400" b="1">
              <a:latin typeface="Times New Roman" panose="02020603050405020304" pitchFamily="18" charset="0"/>
            </a:endParaRPr>
          </a:p>
          <a:p>
            <a:pPr lvl="1" eaLnBrk="1" hangingPunct="1"/>
            <a:r>
              <a:rPr lang="zh-CN" altLang="en-US" sz="2400" b="1">
                <a:solidFill>
                  <a:srgbClr val="FF3300"/>
                </a:solidFill>
                <a:latin typeface="Times New Roman" panose="02020603050405020304" pitchFamily="18" charset="0"/>
              </a:rPr>
              <a:t>电偶极子：</a:t>
            </a:r>
            <a:r>
              <a:rPr lang="zh-CN" altLang="en-US" sz="2400" b="1">
                <a:latin typeface="Times New Roman" panose="02020603050405020304" pitchFamily="18" charset="0"/>
              </a:rPr>
              <a:t>等量异号电荷</a:t>
            </a:r>
            <a:r>
              <a:rPr lang="en-US" altLang="zh-CN" sz="2400" b="1">
                <a:latin typeface="Times New Roman" panose="02020603050405020304" pitchFamily="18" charset="0"/>
              </a:rPr>
              <a:t>+</a:t>
            </a:r>
            <a:r>
              <a:rPr lang="en-US" altLang="zh-CN" sz="2400" b="1" i="1">
                <a:latin typeface="Times New Roman" panose="02020603050405020304" pitchFamily="18" charset="0"/>
              </a:rPr>
              <a:t>q</a:t>
            </a:r>
            <a:r>
              <a:rPr lang="zh-CN" altLang="en-US" sz="2400" b="1">
                <a:latin typeface="Times New Roman" panose="02020603050405020304" pitchFamily="18" charset="0"/>
              </a:rPr>
              <a:t>、</a:t>
            </a:r>
            <a:r>
              <a:rPr lang="en-US" altLang="zh-CN" sz="2400" b="1">
                <a:latin typeface="Times New Roman" panose="02020603050405020304" pitchFamily="18" charset="0"/>
              </a:rPr>
              <a:t>-</a:t>
            </a:r>
            <a:r>
              <a:rPr lang="en-US" altLang="zh-CN" sz="2400" b="1" i="1">
                <a:latin typeface="Times New Roman" panose="02020603050405020304" pitchFamily="18" charset="0"/>
              </a:rPr>
              <a:t>q</a:t>
            </a:r>
            <a:r>
              <a:rPr lang="zh-CN" altLang="en-US" sz="2400" b="1">
                <a:latin typeface="Times New Roman" panose="02020603050405020304" pitchFamily="18" charset="0"/>
              </a:rPr>
              <a:t>，相距为</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0</a:t>
            </a:r>
            <a:r>
              <a:rPr lang="zh-CN" altLang="en-US" sz="2400" b="1">
                <a:latin typeface="Times New Roman" panose="02020603050405020304" pitchFamily="18" charset="0"/>
              </a:rPr>
              <a:t>，它相对于求场点很小，称该带电体系为</a:t>
            </a:r>
            <a:r>
              <a:rPr lang="zh-CN" altLang="en-US" sz="2400" b="1">
                <a:solidFill>
                  <a:srgbClr val="0000FF"/>
                </a:solidFill>
                <a:latin typeface="Times New Roman" panose="02020603050405020304" pitchFamily="18" charset="0"/>
                <a:ea typeface="楷体_GB2312" pitchFamily="1" charset="-122"/>
              </a:rPr>
              <a:t>电偶极子</a:t>
            </a:r>
            <a:r>
              <a:rPr lang="zh-CN" altLang="en-US" sz="2400" b="1">
                <a:latin typeface="Times New Roman" panose="02020603050405020304" pitchFamily="18" charset="0"/>
              </a:rPr>
              <a:t>。</a:t>
            </a:r>
            <a:endParaRPr lang="zh-CN" altLang="en-US" sz="2400" b="1">
              <a:solidFill>
                <a:srgbClr val="0000FF"/>
              </a:solidFill>
              <a:latin typeface="Times New Roman" panose="02020603050405020304" pitchFamily="18" charset="0"/>
              <a:ea typeface="楷体_GB2312" pitchFamily="1" charset="-122"/>
            </a:endParaRPr>
          </a:p>
        </p:txBody>
      </p:sp>
      <p:graphicFrame>
        <p:nvGraphicFramePr>
          <p:cNvPr id="26628" name="对象 26627">
            <a:extLst>
              <a:ext uri="{FF2B5EF4-FFF2-40B4-BE49-F238E27FC236}">
                <a16:creationId xmlns:a16="http://schemas.microsoft.com/office/drawing/2014/main" id="{433378A3-B645-494F-BE35-5D8DB49FCD92}"/>
              </a:ext>
            </a:extLst>
          </p:cNvPr>
          <p:cNvGraphicFramePr>
            <a:graphicFrameLocks noChangeAspect="1"/>
          </p:cNvGraphicFramePr>
          <p:nvPr/>
        </p:nvGraphicFramePr>
        <p:xfrm>
          <a:off x="2282825" y="4724400"/>
          <a:ext cx="1647825" cy="723900"/>
        </p:xfrm>
        <a:graphic>
          <a:graphicData uri="http://schemas.openxmlformats.org/presentationml/2006/ole">
            <mc:AlternateContent xmlns:mc="http://schemas.openxmlformats.org/markup-compatibility/2006">
              <mc:Choice xmlns:v="urn:schemas-microsoft-com:vml" Requires="v">
                <p:oleObj spid="_x0000_s16401" r:id="rId3" imgW="520700" imgH="228600" progId="">
                  <p:embed/>
                </p:oleObj>
              </mc:Choice>
              <mc:Fallback>
                <p:oleObj r:id="rId3" imgW="520700" imgH="228600" progId="">
                  <p:embed/>
                  <p:pic>
                    <p:nvPicPr>
                      <p:cNvPr id="0" name="对象 266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825" y="4724400"/>
                        <a:ext cx="1647825" cy="723900"/>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组合 26628">
            <a:extLst>
              <a:ext uri="{FF2B5EF4-FFF2-40B4-BE49-F238E27FC236}">
                <a16:creationId xmlns:a16="http://schemas.microsoft.com/office/drawing/2014/main" id="{970F2258-3E90-40E8-9422-21E5B1974C7E}"/>
              </a:ext>
            </a:extLst>
          </p:cNvPr>
          <p:cNvGrpSpPr>
            <a:grpSpLocks/>
          </p:cNvGrpSpPr>
          <p:nvPr/>
        </p:nvGrpSpPr>
        <p:grpSpPr bwMode="auto">
          <a:xfrm>
            <a:off x="6400800" y="2743200"/>
            <a:ext cx="1905000" cy="1524000"/>
            <a:chOff x="0" y="0"/>
            <a:chExt cx="1200" cy="960"/>
          </a:xfrm>
        </p:grpSpPr>
        <p:sp>
          <p:nvSpPr>
            <p:cNvPr id="16394" name="椭圆 26629">
              <a:extLst>
                <a:ext uri="{FF2B5EF4-FFF2-40B4-BE49-F238E27FC236}">
                  <a16:creationId xmlns:a16="http://schemas.microsoft.com/office/drawing/2014/main" id="{E684149E-8F11-40A9-B361-5E590B56DECD}"/>
                </a:ext>
              </a:extLst>
            </p:cNvPr>
            <p:cNvSpPr>
              <a:spLocks noChangeArrowheads="1"/>
            </p:cNvSpPr>
            <p:nvPr/>
          </p:nvSpPr>
          <p:spPr bwMode="auto">
            <a:xfrm>
              <a:off x="48" y="16"/>
              <a:ext cx="144" cy="144"/>
            </a:xfrm>
            <a:prstGeom prst="ellipse">
              <a:avLst/>
            </a:prstGeom>
            <a:solidFill>
              <a:srgbClr val="00CCFF"/>
            </a:solidFill>
            <a:ln w="19050" cap="sq">
              <a:solidFill>
                <a:srgbClr val="000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5" name="椭圆 26630">
              <a:extLst>
                <a:ext uri="{FF2B5EF4-FFF2-40B4-BE49-F238E27FC236}">
                  <a16:creationId xmlns:a16="http://schemas.microsoft.com/office/drawing/2014/main" id="{3B44DE7D-4771-4657-93E8-AF69137D7AE1}"/>
                </a:ext>
              </a:extLst>
            </p:cNvPr>
            <p:cNvSpPr>
              <a:spLocks noChangeArrowheads="1"/>
            </p:cNvSpPr>
            <p:nvPr/>
          </p:nvSpPr>
          <p:spPr bwMode="auto">
            <a:xfrm>
              <a:off x="1056" y="0"/>
              <a:ext cx="144" cy="144"/>
            </a:xfrm>
            <a:prstGeom prst="ellipse">
              <a:avLst/>
            </a:prstGeom>
            <a:solidFill>
              <a:srgbClr val="FF0000"/>
            </a:solidFill>
            <a:ln w="19050" cap="sq">
              <a:solidFill>
                <a:srgbClr val="000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6387" name="对象 26631">
              <a:extLst>
                <a:ext uri="{FF2B5EF4-FFF2-40B4-BE49-F238E27FC236}">
                  <a16:creationId xmlns:a16="http://schemas.microsoft.com/office/drawing/2014/main" id="{ABDA5D0E-787E-405D-B63F-6702426B7CAC}"/>
                </a:ext>
              </a:extLst>
            </p:cNvPr>
            <p:cNvGraphicFramePr>
              <a:graphicFrameLocks noChangeAspect="1"/>
            </p:cNvGraphicFramePr>
            <p:nvPr/>
          </p:nvGraphicFramePr>
          <p:xfrm>
            <a:off x="768" y="192"/>
            <a:ext cx="432" cy="318"/>
          </p:xfrm>
          <a:graphic>
            <a:graphicData uri="http://schemas.openxmlformats.org/presentationml/2006/ole">
              <mc:AlternateContent xmlns:mc="http://schemas.openxmlformats.org/markup-compatibility/2006">
                <mc:Choice xmlns:v="urn:schemas-microsoft-com:vml" Requires="v">
                  <p:oleObj spid="_x0000_s16402" r:id="rId5" imgW="241195" imgH="177723" progId="Equation.3">
                    <p:embed/>
                  </p:oleObj>
                </mc:Choice>
                <mc:Fallback>
                  <p:oleObj r:id="rId5" imgW="241195" imgH="177723" progId="Equation.3">
                    <p:embed/>
                    <p:pic>
                      <p:nvPicPr>
                        <p:cNvPr id="0" name="对象 266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192"/>
                          <a:ext cx="43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8" name="对象 26632">
              <a:extLst>
                <a:ext uri="{FF2B5EF4-FFF2-40B4-BE49-F238E27FC236}">
                  <a16:creationId xmlns:a16="http://schemas.microsoft.com/office/drawing/2014/main" id="{91A6EEE9-BF20-43CF-ABE8-960D7DFD6BBE}"/>
                </a:ext>
              </a:extLst>
            </p:cNvPr>
            <p:cNvGraphicFramePr>
              <a:graphicFrameLocks noChangeAspect="1"/>
            </p:cNvGraphicFramePr>
            <p:nvPr/>
          </p:nvGraphicFramePr>
          <p:xfrm>
            <a:off x="0" y="240"/>
            <a:ext cx="407" cy="278"/>
          </p:xfrm>
          <a:graphic>
            <a:graphicData uri="http://schemas.openxmlformats.org/presentationml/2006/ole">
              <mc:AlternateContent xmlns:mc="http://schemas.openxmlformats.org/markup-compatibility/2006">
                <mc:Choice xmlns:v="urn:schemas-microsoft-com:vml" Requires="v">
                  <p:oleObj spid="_x0000_s16403" r:id="rId7" imgW="241300" imgH="165100" progId="Equation.3">
                    <p:embed/>
                  </p:oleObj>
                </mc:Choice>
                <mc:Fallback>
                  <p:oleObj r:id="rId7" imgW="241300" imgH="165100" progId="Equation.3">
                    <p:embed/>
                    <p:pic>
                      <p:nvPicPr>
                        <p:cNvPr id="0" name="对象 266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40"/>
                          <a:ext cx="40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96" name="直接连接符 26633">
              <a:extLst>
                <a:ext uri="{FF2B5EF4-FFF2-40B4-BE49-F238E27FC236}">
                  <a16:creationId xmlns:a16="http://schemas.microsoft.com/office/drawing/2014/main" id="{20F2132F-2538-4BBC-9A40-B85D4B175AFF}"/>
                </a:ext>
              </a:extLst>
            </p:cNvPr>
            <p:cNvSpPr>
              <a:spLocks noChangeShapeType="1"/>
            </p:cNvSpPr>
            <p:nvPr/>
          </p:nvSpPr>
          <p:spPr bwMode="auto">
            <a:xfrm>
              <a:off x="96" y="191"/>
              <a:ext cx="0" cy="57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7" name="直接连接符 26634">
              <a:extLst>
                <a:ext uri="{FF2B5EF4-FFF2-40B4-BE49-F238E27FC236}">
                  <a16:creationId xmlns:a16="http://schemas.microsoft.com/office/drawing/2014/main" id="{73E90E65-3F2B-43B1-966E-75DD3F819159}"/>
                </a:ext>
              </a:extLst>
            </p:cNvPr>
            <p:cNvSpPr>
              <a:spLocks noChangeShapeType="1"/>
            </p:cNvSpPr>
            <p:nvPr/>
          </p:nvSpPr>
          <p:spPr bwMode="auto">
            <a:xfrm>
              <a:off x="1104" y="144"/>
              <a:ext cx="0" cy="57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直接连接符 26635">
              <a:extLst>
                <a:ext uri="{FF2B5EF4-FFF2-40B4-BE49-F238E27FC236}">
                  <a16:creationId xmlns:a16="http://schemas.microsoft.com/office/drawing/2014/main" id="{08F5F287-EC99-4EE1-8926-AC9F759B89A5}"/>
                </a:ext>
              </a:extLst>
            </p:cNvPr>
            <p:cNvSpPr>
              <a:spLocks noChangeShapeType="1"/>
            </p:cNvSpPr>
            <p:nvPr/>
          </p:nvSpPr>
          <p:spPr bwMode="auto">
            <a:xfrm>
              <a:off x="96" y="624"/>
              <a:ext cx="1008" cy="0"/>
            </a:xfrm>
            <a:prstGeom prst="line">
              <a:avLst/>
            </a:prstGeom>
            <a:noFill/>
            <a:ln w="12700">
              <a:solidFill>
                <a:srgbClr val="FF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文本框 26636">
              <a:extLst>
                <a:ext uri="{FF2B5EF4-FFF2-40B4-BE49-F238E27FC236}">
                  <a16:creationId xmlns:a16="http://schemas.microsoft.com/office/drawing/2014/main" id="{799D9BF9-D03B-449F-8BB4-01F37842034B}"/>
                </a:ext>
              </a:extLst>
            </p:cNvPr>
            <p:cNvSpPr txBox="1">
              <a:spLocks noChangeArrowheads="1"/>
            </p:cNvSpPr>
            <p:nvPr/>
          </p:nvSpPr>
          <p:spPr bwMode="auto">
            <a:xfrm>
              <a:off x="480" y="556"/>
              <a:ext cx="32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b="1" i="1">
                  <a:solidFill>
                    <a:srgbClr val="FF3300"/>
                  </a:solidFill>
                  <a:latin typeface="Times New Roman" panose="02020603050405020304" pitchFamily="18" charset="0"/>
                  <a:ea typeface="楷体_GB2312" pitchFamily="1" charset="-122"/>
                </a:rPr>
                <a:t>r</a:t>
              </a:r>
              <a:r>
                <a:rPr lang="en-US" altLang="zh-CN" sz="3600" b="1" baseline="-25000">
                  <a:solidFill>
                    <a:srgbClr val="FF3300"/>
                  </a:solidFill>
                  <a:latin typeface="Times New Roman" panose="02020603050405020304" pitchFamily="18" charset="0"/>
                  <a:ea typeface="楷体_GB2312" pitchFamily="1" charset="-122"/>
                </a:rPr>
                <a:t>0</a:t>
              </a:r>
              <a:endParaRPr lang="en-US" altLang="zh-CN" sz="3600" b="1">
                <a:solidFill>
                  <a:srgbClr val="FF3300"/>
                </a:solidFill>
                <a:latin typeface="Times New Roman" panose="02020603050405020304" pitchFamily="18" charset="0"/>
                <a:ea typeface="楷体_GB2312" pitchFamily="1" charset="-122"/>
              </a:endParaRPr>
            </a:p>
          </p:txBody>
        </p:sp>
        <p:sp>
          <p:nvSpPr>
            <p:cNvPr id="16400" name="直接连接符 26637">
              <a:extLst>
                <a:ext uri="{FF2B5EF4-FFF2-40B4-BE49-F238E27FC236}">
                  <a16:creationId xmlns:a16="http://schemas.microsoft.com/office/drawing/2014/main" id="{ABC578A9-C3F9-4F2A-83F0-1A005EED9A84}"/>
                </a:ext>
              </a:extLst>
            </p:cNvPr>
            <p:cNvSpPr>
              <a:spLocks noChangeShapeType="1"/>
            </p:cNvSpPr>
            <p:nvPr/>
          </p:nvSpPr>
          <p:spPr bwMode="auto">
            <a:xfrm>
              <a:off x="144" y="96"/>
              <a:ext cx="960" cy="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39" name="文本框 26638">
            <a:extLst>
              <a:ext uri="{FF2B5EF4-FFF2-40B4-BE49-F238E27FC236}">
                <a16:creationId xmlns:a16="http://schemas.microsoft.com/office/drawing/2014/main" id="{ED8C0959-B292-4F41-A444-350062F551DA}"/>
              </a:ext>
            </a:extLst>
          </p:cNvPr>
          <p:cNvSpPr txBox="1">
            <a:spLocks noChangeArrowheads="1"/>
          </p:cNvSpPr>
          <p:nvPr/>
        </p:nvSpPr>
        <p:spPr bwMode="auto">
          <a:xfrm>
            <a:off x="1052513" y="4059238"/>
            <a:ext cx="172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solidFill>
                  <a:srgbClr val="0000FF"/>
                </a:solidFill>
                <a:latin typeface="Times New Roman" panose="02020603050405020304" pitchFamily="18" charset="0"/>
                <a:ea typeface="楷体_GB2312" pitchFamily="1" charset="-122"/>
              </a:rPr>
              <a:t>电偶极矩：</a:t>
            </a:r>
          </a:p>
        </p:txBody>
      </p:sp>
      <p:sp>
        <p:nvSpPr>
          <p:cNvPr id="26640" name="文本框 26639">
            <a:extLst>
              <a:ext uri="{FF2B5EF4-FFF2-40B4-BE49-F238E27FC236}">
                <a16:creationId xmlns:a16="http://schemas.microsoft.com/office/drawing/2014/main" id="{1BBE1EEB-B2E1-47B3-8FA9-D2F3618BB1F0}"/>
              </a:ext>
            </a:extLst>
          </p:cNvPr>
          <p:cNvSpPr txBox="1">
            <a:spLocks noChangeArrowheads="1"/>
          </p:cNvSpPr>
          <p:nvPr/>
        </p:nvSpPr>
        <p:spPr bwMode="auto">
          <a:xfrm>
            <a:off x="1052513" y="2759075"/>
            <a:ext cx="46624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3300"/>
                </a:solidFill>
                <a:latin typeface="Times New Roman" panose="02020603050405020304" pitchFamily="18" charset="0"/>
              </a:rPr>
              <a:t>电偶极子的轴：</a:t>
            </a:r>
            <a:r>
              <a:rPr lang="zh-CN" altLang="en-US" sz="2400" b="1">
                <a:latin typeface="Times New Roman" panose="02020603050405020304" pitchFamily="18" charset="0"/>
              </a:rPr>
              <a:t>从</a:t>
            </a:r>
            <a:r>
              <a:rPr lang="en-US" altLang="zh-CN" sz="2400" b="1">
                <a:latin typeface="Times New Roman" panose="02020603050405020304" pitchFamily="18" charset="0"/>
              </a:rPr>
              <a:t>-</a:t>
            </a:r>
            <a:r>
              <a:rPr lang="en-US" altLang="zh-CN" sz="2400" b="1" i="1">
                <a:latin typeface="Times New Roman" panose="02020603050405020304" pitchFamily="18" charset="0"/>
              </a:rPr>
              <a:t>q </a:t>
            </a:r>
            <a:r>
              <a:rPr lang="zh-CN" altLang="en-US" sz="2400" b="1">
                <a:latin typeface="Times New Roman" panose="02020603050405020304" pitchFamily="18" charset="0"/>
              </a:rPr>
              <a:t>指向</a:t>
            </a:r>
            <a:r>
              <a:rPr lang="en-US" altLang="zh-CN" sz="2400" b="1">
                <a:latin typeface="Times New Roman" panose="02020603050405020304" pitchFamily="18" charset="0"/>
              </a:rPr>
              <a:t>+</a:t>
            </a:r>
            <a:r>
              <a:rPr lang="en-US" altLang="zh-CN" sz="2400" b="1" i="1">
                <a:latin typeface="Times New Roman" panose="02020603050405020304" pitchFamily="18" charset="0"/>
              </a:rPr>
              <a:t>q </a:t>
            </a:r>
            <a:r>
              <a:rPr lang="zh-CN" altLang="en-US" sz="2400" b="1">
                <a:latin typeface="Times New Roman" panose="02020603050405020304" pitchFamily="18" charset="0"/>
              </a:rPr>
              <a:t>的矢量</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0</a:t>
            </a:r>
            <a:r>
              <a:rPr lang="zh-CN" altLang="en-US" sz="2400" b="1">
                <a:solidFill>
                  <a:srgbClr val="0000FF"/>
                </a:solidFill>
                <a:latin typeface="Times New Roman" panose="02020603050405020304" pitchFamily="18" charset="0"/>
                <a:ea typeface="楷体_GB2312" pitchFamily="1" charset="-122"/>
              </a:rPr>
              <a:t>称为电偶极子的轴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75"/>
                                        <p:tgtEl>
                                          <p:spTgt spid="26627">
                                            <p:txEl>
                                              <p:pRg st="0" end="0"/>
                                            </p:txEl>
                                          </p:spTgt>
                                        </p:tgtEl>
                                      </p:cBhvr>
                                    </p:animEffect>
                                  </p:childTnLst>
                                </p:cTn>
                              </p:par>
                              <p:par>
                                <p:cTn id="8" presetID="22" presetClass="entr" presetSubtype="8" fill="hold" grpId="0" nodeType="withEffect">
                                  <p:stCondLst>
                                    <p:cond delay="0"/>
                                  </p:stCondLst>
                                  <p:iterate type="lt">
                                    <p:tmPct val="100000"/>
                                  </p:iterate>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wipe(left)">
                                      <p:cBhvr>
                                        <p:cTn id="10" dur="75"/>
                                        <p:tgtEl>
                                          <p:spTgt spid="2662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640"/>
                                        </p:tgtEl>
                                        <p:attrNameLst>
                                          <p:attrName>style.visibility</p:attrName>
                                        </p:attrNameLst>
                                      </p:cBhvr>
                                      <p:to>
                                        <p:strVal val="visible"/>
                                      </p:to>
                                    </p:set>
                                    <p:animEffect transition="in" filter="blinds(horizontal)">
                                      <p:cBhvr>
                                        <p:cTn id="20" dur="500"/>
                                        <p:tgtEl>
                                          <p:spTgt spid="266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639"/>
                                        </p:tgtEl>
                                        <p:attrNameLst>
                                          <p:attrName>style.visibility</p:attrName>
                                        </p:attrNameLst>
                                      </p:cBhvr>
                                      <p:to>
                                        <p:strVal val="visible"/>
                                      </p:to>
                                    </p:set>
                                    <p:anim calcmode="lin" valueType="num">
                                      <p:cBhvr additive="base">
                                        <p:cTn id="25" dur="500" fill="hold"/>
                                        <p:tgtEl>
                                          <p:spTgt spid="26639"/>
                                        </p:tgtEl>
                                        <p:attrNameLst>
                                          <p:attrName>ppt_x</p:attrName>
                                        </p:attrNameLst>
                                      </p:cBhvr>
                                      <p:tavLst>
                                        <p:tav tm="0">
                                          <p:val>
                                            <p:strVal val="#ppt_x"/>
                                          </p:val>
                                        </p:tav>
                                        <p:tav tm="100000">
                                          <p:val>
                                            <p:strVal val="#ppt_x"/>
                                          </p:val>
                                        </p:tav>
                                      </p:tavLst>
                                    </p:anim>
                                    <p:anim calcmode="lin" valueType="num">
                                      <p:cBhvr additive="base">
                                        <p:cTn id="26" dur="500" fill="hold"/>
                                        <p:tgtEl>
                                          <p:spTgt spid="2663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39" grpId="0"/>
      <p:bldP spid="266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9" name="文本框 27649">
            <a:extLst>
              <a:ext uri="{FF2B5EF4-FFF2-40B4-BE49-F238E27FC236}">
                <a16:creationId xmlns:a16="http://schemas.microsoft.com/office/drawing/2014/main" id="{BCB36B61-30F1-46C7-9011-6B7013A40DCD}"/>
              </a:ext>
            </a:extLst>
          </p:cNvPr>
          <p:cNvSpPr txBox="1">
            <a:spLocks noChangeArrowheads="1"/>
          </p:cNvSpPr>
          <p:nvPr/>
        </p:nvSpPr>
        <p:spPr bwMode="auto">
          <a:xfrm>
            <a:off x="152400" y="1524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solidFill>
                  <a:srgbClr val="0000FF"/>
                </a:solidFill>
                <a:latin typeface="Times New Roman" panose="02020603050405020304" pitchFamily="18" charset="0"/>
                <a:ea typeface="楷体_GB2312" pitchFamily="1" charset="-122"/>
              </a:rPr>
              <a:t>2</a:t>
            </a:r>
            <a:r>
              <a:rPr lang="zh-CN" altLang="en-US" sz="2800" b="1">
                <a:solidFill>
                  <a:srgbClr val="0000FF"/>
                </a:solidFill>
                <a:latin typeface="Times New Roman" panose="02020603050405020304" pitchFamily="18" charset="0"/>
                <a:ea typeface="楷体_GB2312" pitchFamily="1" charset="-122"/>
              </a:rPr>
              <a:t>、电偶极子轴线延长线上一点的电场强度</a:t>
            </a:r>
            <a:endParaRPr lang="zh-CN" altLang="en-US" sz="2400">
              <a:latin typeface="Times New Roman" panose="02020603050405020304" pitchFamily="18" charset="0"/>
            </a:endParaRPr>
          </a:p>
        </p:txBody>
      </p:sp>
      <p:grpSp>
        <p:nvGrpSpPr>
          <p:cNvPr id="3" name="组合 27650">
            <a:extLst>
              <a:ext uri="{FF2B5EF4-FFF2-40B4-BE49-F238E27FC236}">
                <a16:creationId xmlns:a16="http://schemas.microsoft.com/office/drawing/2014/main" id="{F7317DB3-4AFD-4325-8E71-EBA6D2FDA0CE}"/>
              </a:ext>
            </a:extLst>
          </p:cNvPr>
          <p:cNvGrpSpPr>
            <a:grpSpLocks/>
          </p:cNvGrpSpPr>
          <p:nvPr/>
        </p:nvGrpSpPr>
        <p:grpSpPr bwMode="auto">
          <a:xfrm>
            <a:off x="4267200" y="609600"/>
            <a:ext cx="4800600" cy="1828800"/>
            <a:chOff x="0" y="0"/>
            <a:chExt cx="3024" cy="1152"/>
          </a:xfrm>
        </p:grpSpPr>
        <p:sp>
          <p:nvSpPr>
            <p:cNvPr id="17422" name="矩形 27651">
              <a:extLst>
                <a:ext uri="{FF2B5EF4-FFF2-40B4-BE49-F238E27FC236}">
                  <a16:creationId xmlns:a16="http://schemas.microsoft.com/office/drawing/2014/main" id="{E30CAC79-6242-46B9-8AE2-32B7D0C4F00D}"/>
                </a:ext>
              </a:extLst>
            </p:cNvPr>
            <p:cNvSpPr>
              <a:spLocks noChangeArrowheads="1"/>
            </p:cNvSpPr>
            <p:nvPr/>
          </p:nvSpPr>
          <p:spPr bwMode="auto">
            <a:xfrm>
              <a:off x="0" y="0"/>
              <a:ext cx="3024" cy="1152"/>
            </a:xfrm>
            <a:prstGeom prst="rect">
              <a:avLst/>
            </a:prstGeom>
            <a:solidFill>
              <a:srgbClr val="FFFF66"/>
            </a:solidFill>
            <a:ln w="12700">
              <a:solidFill>
                <a:srgbClr val="FF00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7423" name="组合 27652">
              <a:extLst>
                <a:ext uri="{FF2B5EF4-FFF2-40B4-BE49-F238E27FC236}">
                  <a16:creationId xmlns:a16="http://schemas.microsoft.com/office/drawing/2014/main" id="{63CFB15F-B4F5-47A0-BA44-D231C66EFB49}"/>
                </a:ext>
              </a:extLst>
            </p:cNvPr>
            <p:cNvGrpSpPr>
              <a:grpSpLocks/>
            </p:cNvGrpSpPr>
            <p:nvPr/>
          </p:nvGrpSpPr>
          <p:grpSpPr bwMode="auto">
            <a:xfrm>
              <a:off x="48" y="48"/>
              <a:ext cx="2880" cy="1056"/>
              <a:chOff x="0" y="0"/>
              <a:chExt cx="2880" cy="1056"/>
            </a:xfrm>
          </p:grpSpPr>
          <p:graphicFrame>
            <p:nvGraphicFramePr>
              <p:cNvPr id="17414" name="对象 27653">
                <a:extLst>
                  <a:ext uri="{FF2B5EF4-FFF2-40B4-BE49-F238E27FC236}">
                    <a16:creationId xmlns:a16="http://schemas.microsoft.com/office/drawing/2014/main" id="{55F31586-DAE6-4093-901F-7336F1DD1117}"/>
                  </a:ext>
                </a:extLst>
              </p:cNvPr>
              <p:cNvGraphicFramePr>
                <a:graphicFrameLocks noChangeAspect="1"/>
              </p:cNvGraphicFramePr>
              <p:nvPr/>
            </p:nvGraphicFramePr>
            <p:xfrm>
              <a:off x="2448" y="0"/>
              <a:ext cx="337" cy="384"/>
            </p:xfrm>
            <a:graphic>
              <a:graphicData uri="http://schemas.openxmlformats.org/presentationml/2006/ole">
                <mc:AlternateContent xmlns:mc="http://schemas.openxmlformats.org/markup-compatibility/2006">
                  <mc:Choice xmlns:v="urn:schemas-microsoft-com:vml" Requires="v">
                    <p:oleObj spid="_x0000_s17440" r:id="rId3" imgW="203288" imgH="228699" progId="Equation.3">
                      <p:embed/>
                    </p:oleObj>
                  </mc:Choice>
                  <mc:Fallback>
                    <p:oleObj r:id="rId3" imgW="203288" imgH="228699" progId="Equation.3">
                      <p:embed/>
                      <p:pic>
                        <p:nvPicPr>
                          <p:cNvPr id="0" name="对象 276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 y="0"/>
                            <a:ext cx="3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24" name="椭圆 27654">
                <a:extLst>
                  <a:ext uri="{FF2B5EF4-FFF2-40B4-BE49-F238E27FC236}">
                    <a16:creationId xmlns:a16="http://schemas.microsoft.com/office/drawing/2014/main" id="{69F79EB5-5E47-4F88-9270-3339530AA390}"/>
                  </a:ext>
                </a:extLst>
              </p:cNvPr>
              <p:cNvSpPr>
                <a:spLocks noChangeArrowheads="1"/>
              </p:cNvSpPr>
              <p:nvPr/>
            </p:nvSpPr>
            <p:spPr bwMode="auto">
              <a:xfrm>
                <a:off x="48" y="352"/>
                <a:ext cx="144" cy="144"/>
              </a:xfrm>
              <a:prstGeom prst="ellipse">
                <a:avLst/>
              </a:prstGeom>
              <a:solidFill>
                <a:srgbClr val="00CCFF"/>
              </a:solidFill>
              <a:ln w="19050" cap="sq">
                <a:solidFill>
                  <a:srgbClr val="000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5" name="椭圆 27655">
                <a:extLst>
                  <a:ext uri="{FF2B5EF4-FFF2-40B4-BE49-F238E27FC236}">
                    <a16:creationId xmlns:a16="http://schemas.microsoft.com/office/drawing/2014/main" id="{08E4FDCF-1060-4011-BE81-EA6339ACA9EE}"/>
                  </a:ext>
                </a:extLst>
              </p:cNvPr>
              <p:cNvSpPr>
                <a:spLocks noChangeArrowheads="1"/>
              </p:cNvSpPr>
              <p:nvPr/>
            </p:nvSpPr>
            <p:spPr bwMode="auto">
              <a:xfrm>
                <a:off x="1056" y="336"/>
                <a:ext cx="144" cy="144"/>
              </a:xfrm>
              <a:prstGeom prst="ellipse">
                <a:avLst/>
              </a:prstGeom>
              <a:solidFill>
                <a:srgbClr val="FF0000"/>
              </a:solidFill>
              <a:ln w="19050" cap="sq">
                <a:solidFill>
                  <a:srgbClr val="000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7415" name="对象 27656">
                <a:extLst>
                  <a:ext uri="{FF2B5EF4-FFF2-40B4-BE49-F238E27FC236}">
                    <a16:creationId xmlns:a16="http://schemas.microsoft.com/office/drawing/2014/main" id="{BAB83B0D-0101-4CDF-80B3-BF715092103C}"/>
                  </a:ext>
                </a:extLst>
              </p:cNvPr>
              <p:cNvGraphicFramePr>
                <a:graphicFrameLocks noChangeAspect="1"/>
              </p:cNvGraphicFramePr>
              <p:nvPr/>
            </p:nvGraphicFramePr>
            <p:xfrm>
              <a:off x="960" y="48"/>
              <a:ext cx="432" cy="318"/>
            </p:xfrm>
            <a:graphic>
              <a:graphicData uri="http://schemas.openxmlformats.org/presentationml/2006/ole">
                <mc:AlternateContent xmlns:mc="http://schemas.openxmlformats.org/markup-compatibility/2006">
                  <mc:Choice xmlns:v="urn:schemas-microsoft-com:vml" Requires="v">
                    <p:oleObj spid="_x0000_s17441" r:id="rId5" imgW="241195" imgH="177723" progId="Equation.3">
                      <p:embed/>
                    </p:oleObj>
                  </mc:Choice>
                  <mc:Fallback>
                    <p:oleObj r:id="rId5" imgW="241195" imgH="177723" progId="Equation.3">
                      <p:embed/>
                      <p:pic>
                        <p:nvPicPr>
                          <p:cNvPr id="0" name="对象 276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48"/>
                            <a:ext cx="43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6" name="对象 27657">
                <a:extLst>
                  <a:ext uri="{FF2B5EF4-FFF2-40B4-BE49-F238E27FC236}">
                    <a16:creationId xmlns:a16="http://schemas.microsoft.com/office/drawing/2014/main" id="{889DA2FD-9192-44C5-B444-7F6F21713E38}"/>
                  </a:ext>
                </a:extLst>
              </p:cNvPr>
              <p:cNvGraphicFramePr>
                <a:graphicFrameLocks noChangeAspect="1"/>
              </p:cNvGraphicFramePr>
              <p:nvPr/>
            </p:nvGraphicFramePr>
            <p:xfrm>
              <a:off x="0" y="96"/>
              <a:ext cx="407" cy="278"/>
            </p:xfrm>
            <a:graphic>
              <a:graphicData uri="http://schemas.openxmlformats.org/presentationml/2006/ole">
                <mc:AlternateContent xmlns:mc="http://schemas.openxmlformats.org/markup-compatibility/2006">
                  <mc:Choice xmlns:v="urn:schemas-microsoft-com:vml" Requires="v">
                    <p:oleObj spid="_x0000_s17442" r:id="rId7" imgW="241300" imgH="165100" progId="Equation.3">
                      <p:embed/>
                    </p:oleObj>
                  </mc:Choice>
                  <mc:Fallback>
                    <p:oleObj r:id="rId7" imgW="241300" imgH="165100" progId="Equation.3">
                      <p:embed/>
                      <p:pic>
                        <p:nvPicPr>
                          <p:cNvPr id="0" name="对象 276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96"/>
                            <a:ext cx="40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7" name="对象 27658">
                <a:extLst>
                  <a:ext uri="{FF2B5EF4-FFF2-40B4-BE49-F238E27FC236}">
                    <a16:creationId xmlns:a16="http://schemas.microsoft.com/office/drawing/2014/main" id="{00D86565-7B95-47B8-8105-9DCD02D12350}"/>
                  </a:ext>
                </a:extLst>
              </p:cNvPr>
              <p:cNvGraphicFramePr>
                <a:graphicFrameLocks noChangeAspect="1"/>
              </p:cNvGraphicFramePr>
              <p:nvPr/>
            </p:nvGraphicFramePr>
            <p:xfrm>
              <a:off x="1584" y="48"/>
              <a:ext cx="329" cy="370"/>
            </p:xfrm>
            <a:graphic>
              <a:graphicData uri="http://schemas.openxmlformats.org/presentationml/2006/ole">
                <mc:AlternateContent xmlns:mc="http://schemas.openxmlformats.org/markup-compatibility/2006">
                  <mc:Choice xmlns:v="urn:schemas-microsoft-com:vml" Requires="v">
                    <p:oleObj spid="_x0000_s17443" r:id="rId9" imgW="215900" imgH="228600" progId="Equation.3">
                      <p:embed/>
                    </p:oleObj>
                  </mc:Choice>
                  <mc:Fallback>
                    <p:oleObj r:id="rId9" imgW="215900" imgH="228600" progId="Equation.3">
                      <p:embed/>
                      <p:pic>
                        <p:nvPicPr>
                          <p:cNvPr id="0" name="对象 276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4" y="48"/>
                            <a:ext cx="329"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26" name="任意多边形 27659">
                <a:extLst>
                  <a:ext uri="{FF2B5EF4-FFF2-40B4-BE49-F238E27FC236}">
                    <a16:creationId xmlns:a16="http://schemas.microsoft.com/office/drawing/2014/main" id="{69BB770A-98DE-44B4-8A3C-53FA3FF133A2}"/>
                  </a:ext>
                </a:extLst>
              </p:cNvPr>
              <p:cNvSpPr>
                <a:spLocks noChangeArrowheads="1"/>
              </p:cNvSpPr>
              <p:nvPr/>
            </p:nvSpPr>
            <p:spPr bwMode="auto">
              <a:xfrm>
                <a:off x="2064" y="432"/>
                <a:ext cx="791" cy="1"/>
              </a:xfrm>
              <a:custGeom>
                <a:avLst/>
                <a:gdLst>
                  <a:gd name="T0" fmla="*/ 0 w 791"/>
                  <a:gd name="T1" fmla="*/ 0 h 1"/>
                  <a:gd name="T2" fmla="*/ 791 w 791"/>
                  <a:gd name="T3" fmla="*/ 1 h 1"/>
                  <a:gd name="T4" fmla="*/ 0 60000 65536"/>
                  <a:gd name="T5" fmla="*/ 0 60000 65536"/>
                  <a:gd name="T6" fmla="*/ 0 w 791"/>
                  <a:gd name="T7" fmla="*/ 0 h 1"/>
                  <a:gd name="T8" fmla="*/ 791 w 791"/>
                  <a:gd name="T9" fmla="*/ 1 h 1"/>
                </a:gdLst>
                <a:ahLst/>
                <a:cxnLst>
                  <a:cxn ang="T4">
                    <a:pos x="T0" y="T1"/>
                  </a:cxn>
                  <a:cxn ang="T5">
                    <a:pos x="T2" y="T3"/>
                  </a:cxn>
                </a:cxnLst>
                <a:rect l="T6" t="T7" r="T8" b="T9"/>
                <a:pathLst>
                  <a:path w="791" h="1">
                    <a:moveTo>
                      <a:pt x="0" y="0"/>
                    </a:moveTo>
                    <a:lnTo>
                      <a:pt x="791" y="1"/>
                    </a:lnTo>
                  </a:path>
                </a:pathLst>
              </a:custGeom>
              <a:noFill/>
              <a:ln w="44450" cap="sq">
                <a:solidFill>
                  <a:schemeClr val="tx1"/>
                </a:solidFill>
                <a:round/>
                <a:headEnd/>
                <a:tailEnd type="arrow"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7" name="任意多边形 27660">
                <a:extLst>
                  <a:ext uri="{FF2B5EF4-FFF2-40B4-BE49-F238E27FC236}">
                    <a16:creationId xmlns:a16="http://schemas.microsoft.com/office/drawing/2014/main" id="{D55F6609-7935-4700-84E4-2F45883E72EA}"/>
                  </a:ext>
                </a:extLst>
              </p:cNvPr>
              <p:cNvSpPr>
                <a:spLocks noChangeArrowheads="1"/>
              </p:cNvSpPr>
              <p:nvPr/>
            </p:nvSpPr>
            <p:spPr bwMode="auto">
              <a:xfrm>
                <a:off x="1728" y="432"/>
                <a:ext cx="337" cy="1"/>
              </a:xfrm>
              <a:custGeom>
                <a:avLst/>
                <a:gdLst>
                  <a:gd name="T0" fmla="*/ 337 w 337"/>
                  <a:gd name="T1" fmla="*/ 1 h 1"/>
                  <a:gd name="T2" fmla="*/ 0 w 337"/>
                  <a:gd name="T3" fmla="*/ 0 h 1"/>
                  <a:gd name="T4" fmla="*/ 0 60000 65536"/>
                  <a:gd name="T5" fmla="*/ 0 60000 65536"/>
                  <a:gd name="T6" fmla="*/ 0 w 337"/>
                  <a:gd name="T7" fmla="*/ 0 h 1"/>
                  <a:gd name="T8" fmla="*/ 337 w 337"/>
                  <a:gd name="T9" fmla="*/ 1 h 1"/>
                </a:gdLst>
                <a:ahLst/>
                <a:cxnLst>
                  <a:cxn ang="T4">
                    <a:pos x="T0" y="T1"/>
                  </a:cxn>
                  <a:cxn ang="T5">
                    <a:pos x="T2" y="T3"/>
                  </a:cxn>
                </a:cxnLst>
                <a:rect l="T6" t="T7" r="T8" b="T9"/>
                <a:pathLst>
                  <a:path w="337" h="1">
                    <a:moveTo>
                      <a:pt x="337" y="1"/>
                    </a:moveTo>
                    <a:lnTo>
                      <a:pt x="0" y="0"/>
                    </a:lnTo>
                  </a:path>
                </a:pathLst>
              </a:custGeom>
              <a:noFill/>
              <a:ln w="44450" cap="sq">
                <a:solidFill>
                  <a:schemeClr val="tx1"/>
                </a:solidFill>
                <a:round/>
                <a:headEnd/>
                <a:tailEnd type="arrow"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7428" name="组合 27661">
                <a:extLst>
                  <a:ext uri="{FF2B5EF4-FFF2-40B4-BE49-F238E27FC236}">
                    <a16:creationId xmlns:a16="http://schemas.microsoft.com/office/drawing/2014/main" id="{0157F141-3540-4DD9-A946-7C02F4966587}"/>
                  </a:ext>
                </a:extLst>
              </p:cNvPr>
              <p:cNvGrpSpPr>
                <a:grpSpLocks/>
              </p:cNvGrpSpPr>
              <p:nvPr/>
            </p:nvGrpSpPr>
            <p:grpSpPr bwMode="auto">
              <a:xfrm>
                <a:off x="1968" y="48"/>
                <a:ext cx="343" cy="432"/>
                <a:chOff x="0" y="0"/>
                <a:chExt cx="343" cy="432"/>
              </a:xfrm>
            </p:grpSpPr>
            <p:graphicFrame>
              <p:nvGraphicFramePr>
                <p:cNvPr id="17418" name="对象 27662">
                  <a:extLst>
                    <a:ext uri="{FF2B5EF4-FFF2-40B4-BE49-F238E27FC236}">
                      <a16:creationId xmlns:a16="http://schemas.microsoft.com/office/drawing/2014/main" id="{8FC2059B-7E21-46C9-8622-19527493D8FE}"/>
                    </a:ext>
                  </a:extLst>
                </p:cNvPr>
                <p:cNvGraphicFramePr>
                  <a:graphicFrameLocks noChangeAspect="1"/>
                </p:cNvGraphicFramePr>
                <p:nvPr/>
              </p:nvGraphicFramePr>
              <p:xfrm>
                <a:off x="0" y="0"/>
                <a:ext cx="343" cy="341"/>
              </p:xfrm>
              <a:graphic>
                <a:graphicData uri="http://schemas.openxmlformats.org/presentationml/2006/ole">
                  <mc:AlternateContent xmlns:mc="http://schemas.openxmlformats.org/markup-compatibility/2006">
                    <mc:Choice xmlns:v="urn:schemas-microsoft-com:vml" Requires="v">
                      <p:oleObj spid="_x0000_s17444" r:id="rId11" imgW="165172" imgH="165172" progId="Equation.3">
                        <p:embed/>
                      </p:oleObj>
                    </mc:Choice>
                    <mc:Fallback>
                      <p:oleObj r:id="rId11" imgW="165172" imgH="165172" progId="Equation.3">
                        <p:embed/>
                        <p:pic>
                          <p:nvPicPr>
                            <p:cNvPr id="0" name="对象 276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34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39" name="椭圆 27663">
                  <a:extLst>
                    <a:ext uri="{FF2B5EF4-FFF2-40B4-BE49-F238E27FC236}">
                      <a16:creationId xmlns:a16="http://schemas.microsoft.com/office/drawing/2014/main" id="{62B942FA-6765-4A5A-9537-99948FC761A8}"/>
                    </a:ext>
                  </a:extLst>
                </p:cNvPr>
                <p:cNvSpPr>
                  <a:spLocks noChangeArrowheads="1"/>
                </p:cNvSpPr>
                <p:nvPr/>
              </p:nvSpPr>
              <p:spPr bwMode="auto">
                <a:xfrm>
                  <a:off x="61" y="310"/>
                  <a:ext cx="122" cy="122"/>
                </a:xfrm>
                <a:prstGeom prst="ellipse">
                  <a:avLst/>
                </a:prstGeom>
                <a:solidFill>
                  <a:srgbClr val="FF99CC"/>
                </a:solidFill>
                <a:ln w="19050" cap="sq">
                  <a:solidFill>
                    <a:srgbClr val="FFFF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7429" name="直接连接符 27664">
                <a:extLst>
                  <a:ext uri="{FF2B5EF4-FFF2-40B4-BE49-F238E27FC236}">
                    <a16:creationId xmlns:a16="http://schemas.microsoft.com/office/drawing/2014/main" id="{38DE60B1-E7F3-474C-BBC2-1CC7E9F01F58}"/>
                  </a:ext>
                </a:extLst>
              </p:cNvPr>
              <p:cNvSpPr>
                <a:spLocks noChangeShapeType="1"/>
              </p:cNvSpPr>
              <p:nvPr/>
            </p:nvSpPr>
            <p:spPr bwMode="auto">
              <a:xfrm>
                <a:off x="144" y="432"/>
                <a:ext cx="273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0" name="文本框 27665">
                <a:extLst>
                  <a:ext uri="{FF2B5EF4-FFF2-40B4-BE49-F238E27FC236}">
                    <a16:creationId xmlns:a16="http://schemas.microsoft.com/office/drawing/2014/main" id="{6C71FBD9-06C1-462A-B2D9-8209B0C12CF8}"/>
                  </a:ext>
                </a:extLst>
              </p:cNvPr>
              <p:cNvSpPr txBox="1">
                <a:spLocks noChangeArrowheads="1"/>
              </p:cNvSpPr>
              <p:nvPr/>
            </p:nvSpPr>
            <p:spPr bwMode="auto">
              <a:xfrm>
                <a:off x="519" y="9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solidFill>
                      <a:srgbClr val="FF3300"/>
                    </a:solidFill>
                    <a:latin typeface="Times New Roman" panose="02020603050405020304" pitchFamily="18" charset="0"/>
                    <a:ea typeface="楷体_GB2312" pitchFamily="1" charset="-122"/>
                  </a:rPr>
                  <a:t>O</a:t>
                </a:r>
                <a:endParaRPr lang="en-US" altLang="zh-CN" sz="3600" b="1">
                  <a:solidFill>
                    <a:srgbClr val="FF3300"/>
                  </a:solidFill>
                  <a:latin typeface="Times New Roman" panose="02020603050405020304" pitchFamily="18" charset="0"/>
                  <a:ea typeface="楷体_GB2312" pitchFamily="1" charset="-122"/>
                </a:endParaRPr>
              </a:p>
            </p:txBody>
          </p:sp>
          <p:sp>
            <p:nvSpPr>
              <p:cNvPr id="17431" name="直接连接符 27666">
                <a:extLst>
                  <a:ext uri="{FF2B5EF4-FFF2-40B4-BE49-F238E27FC236}">
                    <a16:creationId xmlns:a16="http://schemas.microsoft.com/office/drawing/2014/main" id="{93EE44D4-4EC7-46CD-A7A7-068DB8C9F1A4}"/>
                  </a:ext>
                </a:extLst>
              </p:cNvPr>
              <p:cNvSpPr>
                <a:spLocks noChangeShapeType="1"/>
              </p:cNvSpPr>
              <p:nvPr/>
            </p:nvSpPr>
            <p:spPr bwMode="auto">
              <a:xfrm>
                <a:off x="624" y="672"/>
                <a:ext cx="0" cy="33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直接连接符 27667">
                <a:extLst>
                  <a:ext uri="{FF2B5EF4-FFF2-40B4-BE49-F238E27FC236}">
                    <a16:creationId xmlns:a16="http://schemas.microsoft.com/office/drawing/2014/main" id="{611DF9D3-3269-4AE5-A432-0D404C2E89A6}"/>
                  </a:ext>
                </a:extLst>
              </p:cNvPr>
              <p:cNvSpPr>
                <a:spLocks noChangeShapeType="1"/>
              </p:cNvSpPr>
              <p:nvPr/>
            </p:nvSpPr>
            <p:spPr bwMode="auto">
              <a:xfrm>
                <a:off x="2112" y="480"/>
                <a:ext cx="0" cy="57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3" name="直接连接符 27668">
                <a:extLst>
                  <a:ext uri="{FF2B5EF4-FFF2-40B4-BE49-F238E27FC236}">
                    <a16:creationId xmlns:a16="http://schemas.microsoft.com/office/drawing/2014/main" id="{22BE8821-BD1B-4649-91F1-79BFB2FAC7B5}"/>
                  </a:ext>
                </a:extLst>
              </p:cNvPr>
              <p:cNvSpPr>
                <a:spLocks noChangeShapeType="1"/>
              </p:cNvSpPr>
              <p:nvPr/>
            </p:nvSpPr>
            <p:spPr bwMode="auto">
              <a:xfrm>
                <a:off x="624" y="864"/>
                <a:ext cx="1488" cy="0"/>
              </a:xfrm>
              <a:prstGeom prst="line">
                <a:avLst/>
              </a:prstGeom>
              <a:noFill/>
              <a:ln w="12700">
                <a:solidFill>
                  <a:srgbClr val="FF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4" name="文本框 27669">
                <a:extLst>
                  <a:ext uri="{FF2B5EF4-FFF2-40B4-BE49-F238E27FC236}">
                    <a16:creationId xmlns:a16="http://schemas.microsoft.com/office/drawing/2014/main" id="{0B6DF237-BCB3-4F60-9917-A0DD61A31978}"/>
                  </a:ext>
                </a:extLst>
              </p:cNvPr>
              <p:cNvSpPr txBox="1">
                <a:spLocks noChangeArrowheads="1"/>
              </p:cNvSpPr>
              <p:nvPr/>
            </p:nvSpPr>
            <p:spPr bwMode="auto">
              <a:xfrm>
                <a:off x="1239" y="528"/>
                <a:ext cx="2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b="1" i="1">
                    <a:solidFill>
                      <a:srgbClr val="FF3300"/>
                    </a:solidFill>
                    <a:latin typeface="Times New Roman" panose="02020603050405020304" pitchFamily="18" charset="0"/>
                    <a:ea typeface="楷体_GB2312" pitchFamily="1" charset="-122"/>
                  </a:rPr>
                  <a:t>x</a:t>
                </a:r>
                <a:endParaRPr lang="en-US" altLang="zh-CN" sz="3600" b="1">
                  <a:solidFill>
                    <a:srgbClr val="FF3300"/>
                  </a:solidFill>
                  <a:latin typeface="Times New Roman" panose="02020603050405020304" pitchFamily="18" charset="0"/>
                  <a:ea typeface="楷体_GB2312" pitchFamily="1" charset="-122"/>
                </a:endParaRPr>
              </a:p>
            </p:txBody>
          </p:sp>
          <p:sp>
            <p:nvSpPr>
              <p:cNvPr id="17435" name="直接连接符 27670">
                <a:extLst>
                  <a:ext uri="{FF2B5EF4-FFF2-40B4-BE49-F238E27FC236}">
                    <a16:creationId xmlns:a16="http://schemas.microsoft.com/office/drawing/2014/main" id="{13CF4256-417D-43A9-8B66-0B3BDCC1075D}"/>
                  </a:ext>
                </a:extLst>
              </p:cNvPr>
              <p:cNvSpPr>
                <a:spLocks noChangeShapeType="1"/>
              </p:cNvSpPr>
              <p:nvPr/>
            </p:nvSpPr>
            <p:spPr bwMode="auto">
              <a:xfrm>
                <a:off x="96" y="527"/>
                <a:ext cx="0" cy="24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直接连接符 27671">
                <a:extLst>
                  <a:ext uri="{FF2B5EF4-FFF2-40B4-BE49-F238E27FC236}">
                    <a16:creationId xmlns:a16="http://schemas.microsoft.com/office/drawing/2014/main" id="{1DE3D300-B048-4376-A3AE-3549E1FECD07}"/>
                  </a:ext>
                </a:extLst>
              </p:cNvPr>
              <p:cNvSpPr>
                <a:spLocks noChangeShapeType="1"/>
              </p:cNvSpPr>
              <p:nvPr/>
            </p:nvSpPr>
            <p:spPr bwMode="auto">
              <a:xfrm>
                <a:off x="1104" y="528"/>
                <a:ext cx="0" cy="240"/>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7" name="直接连接符 27672">
                <a:extLst>
                  <a:ext uri="{FF2B5EF4-FFF2-40B4-BE49-F238E27FC236}">
                    <a16:creationId xmlns:a16="http://schemas.microsoft.com/office/drawing/2014/main" id="{86C7D349-FA6E-41A3-AD0D-F79B981AFA0A}"/>
                  </a:ext>
                </a:extLst>
              </p:cNvPr>
              <p:cNvSpPr>
                <a:spLocks noChangeShapeType="1"/>
              </p:cNvSpPr>
              <p:nvPr/>
            </p:nvSpPr>
            <p:spPr bwMode="auto">
              <a:xfrm>
                <a:off x="96" y="596"/>
                <a:ext cx="1008" cy="0"/>
              </a:xfrm>
              <a:prstGeom prst="line">
                <a:avLst/>
              </a:prstGeom>
              <a:noFill/>
              <a:ln w="12700">
                <a:solidFill>
                  <a:srgbClr val="FF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8" name="文本框 27673">
                <a:extLst>
                  <a:ext uri="{FF2B5EF4-FFF2-40B4-BE49-F238E27FC236}">
                    <a16:creationId xmlns:a16="http://schemas.microsoft.com/office/drawing/2014/main" id="{3358A9CE-9A2F-4334-A8E1-9583A0690A3C}"/>
                  </a:ext>
                </a:extLst>
              </p:cNvPr>
              <p:cNvSpPr txBox="1">
                <a:spLocks noChangeArrowheads="1"/>
              </p:cNvSpPr>
              <p:nvPr/>
            </p:nvSpPr>
            <p:spPr bwMode="auto">
              <a:xfrm>
                <a:off x="288" y="528"/>
                <a:ext cx="32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b="1" i="1">
                    <a:solidFill>
                      <a:srgbClr val="FF3300"/>
                    </a:solidFill>
                    <a:latin typeface="Times New Roman" panose="02020603050405020304" pitchFamily="18" charset="0"/>
                    <a:ea typeface="楷体_GB2312" pitchFamily="1" charset="-122"/>
                  </a:rPr>
                  <a:t>r</a:t>
                </a:r>
                <a:r>
                  <a:rPr lang="en-US" altLang="zh-CN" sz="3600" b="1" baseline="-25000">
                    <a:solidFill>
                      <a:srgbClr val="FF3300"/>
                    </a:solidFill>
                    <a:latin typeface="Times New Roman" panose="02020603050405020304" pitchFamily="18" charset="0"/>
                    <a:ea typeface="楷体_GB2312" pitchFamily="1" charset="-122"/>
                  </a:rPr>
                  <a:t>0</a:t>
                </a:r>
                <a:endParaRPr lang="en-US" altLang="zh-CN" sz="3600" b="1">
                  <a:solidFill>
                    <a:srgbClr val="FF3300"/>
                  </a:solidFill>
                  <a:latin typeface="Times New Roman" panose="02020603050405020304" pitchFamily="18" charset="0"/>
                  <a:ea typeface="楷体_GB2312" pitchFamily="1" charset="-122"/>
                </a:endParaRPr>
              </a:p>
            </p:txBody>
          </p:sp>
        </p:grpSp>
      </p:grpSp>
      <p:graphicFrame>
        <p:nvGraphicFramePr>
          <p:cNvPr id="27675" name="对象 27674">
            <a:extLst>
              <a:ext uri="{FF2B5EF4-FFF2-40B4-BE49-F238E27FC236}">
                <a16:creationId xmlns:a16="http://schemas.microsoft.com/office/drawing/2014/main" id="{1E994A24-5E15-4E8A-85F1-7730752DE419}"/>
              </a:ext>
            </a:extLst>
          </p:cNvPr>
          <p:cNvGraphicFramePr>
            <a:graphicFrameLocks noChangeAspect="1"/>
          </p:cNvGraphicFramePr>
          <p:nvPr/>
        </p:nvGraphicFramePr>
        <p:xfrm>
          <a:off x="468313" y="908050"/>
          <a:ext cx="3578225" cy="1093788"/>
        </p:xfrm>
        <a:graphic>
          <a:graphicData uri="http://schemas.openxmlformats.org/presentationml/2006/ole">
            <mc:AlternateContent xmlns:mc="http://schemas.openxmlformats.org/markup-compatibility/2006">
              <mc:Choice xmlns:v="urn:schemas-microsoft-com:vml" Requires="v">
                <p:oleObj spid="_x0000_s17445" r:id="rId13" imgW="1536700" imgH="469900" progId="">
                  <p:embed/>
                </p:oleObj>
              </mc:Choice>
              <mc:Fallback>
                <p:oleObj r:id="rId13" imgW="1536700" imgH="469900" progId="">
                  <p:embed/>
                  <p:pic>
                    <p:nvPicPr>
                      <p:cNvPr id="0" name="对象 276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908050"/>
                        <a:ext cx="357822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76" name="对象 27675">
            <a:extLst>
              <a:ext uri="{FF2B5EF4-FFF2-40B4-BE49-F238E27FC236}">
                <a16:creationId xmlns:a16="http://schemas.microsoft.com/office/drawing/2014/main" id="{6FD9939D-9F8F-4F66-B153-169601B3FA9A}"/>
              </a:ext>
            </a:extLst>
          </p:cNvPr>
          <p:cNvGraphicFramePr>
            <a:graphicFrameLocks noChangeAspect="1"/>
          </p:cNvGraphicFramePr>
          <p:nvPr/>
        </p:nvGraphicFramePr>
        <p:xfrm>
          <a:off x="539750" y="2133600"/>
          <a:ext cx="3733800" cy="1073150"/>
        </p:xfrm>
        <a:graphic>
          <a:graphicData uri="http://schemas.openxmlformats.org/presentationml/2006/ole">
            <mc:AlternateContent xmlns:mc="http://schemas.openxmlformats.org/markup-compatibility/2006">
              <mc:Choice xmlns:v="urn:schemas-microsoft-com:vml" Requires="v">
                <p:oleObj spid="_x0000_s17446" r:id="rId15" imgW="1638300" imgH="469900" progId="">
                  <p:embed/>
                </p:oleObj>
              </mc:Choice>
              <mc:Fallback>
                <p:oleObj r:id="rId15" imgW="1638300" imgH="469900" progId="">
                  <p:embed/>
                  <p:pic>
                    <p:nvPicPr>
                      <p:cNvPr id="0" name="对象 276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750" y="2133600"/>
                        <a:ext cx="37338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77" name="对象 27676">
            <a:extLst>
              <a:ext uri="{FF2B5EF4-FFF2-40B4-BE49-F238E27FC236}">
                <a16:creationId xmlns:a16="http://schemas.microsoft.com/office/drawing/2014/main" id="{C63A2FEB-BDC5-42CB-A3DD-5031FBA0406C}"/>
              </a:ext>
            </a:extLst>
          </p:cNvPr>
          <p:cNvGraphicFramePr>
            <a:graphicFrameLocks noChangeAspect="1"/>
          </p:cNvGraphicFramePr>
          <p:nvPr/>
        </p:nvGraphicFramePr>
        <p:xfrm>
          <a:off x="539750" y="3429000"/>
          <a:ext cx="3663950" cy="1373188"/>
        </p:xfrm>
        <a:graphic>
          <a:graphicData uri="http://schemas.openxmlformats.org/presentationml/2006/ole">
            <mc:AlternateContent xmlns:mc="http://schemas.openxmlformats.org/markup-compatibility/2006">
              <mc:Choice xmlns:v="urn:schemas-microsoft-com:vml" Requires="v">
                <p:oleObj spid="_x0000_s17447" r:id="rId17" imgW="1688367" imgH="634725" progId="">
                  <p:embed/>
                </p:oleObj>
              </mc:Choice>
              <mc:Fallback>
                <p:oleObj r:id="rId17" imgW="1688367" imgH="634725" progId="">
                  <p:embed/>
                  <p:pic>
                    <p:nvPicPr>
                      <p:cNvPr id="0" name="对象 276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9750" y="3429000"/>
                        <a:ext cx="3663950" cy="1373188"/>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78" name="文本框 27677">
            <a:extLst>
              <a:ext uri="{FF2B5EF4-FFF2-40B4-BE49-F238E27FC236}">
                <a16:creationId xmlns:a16="http://schemas.microsoft.com/office/drawing/2014/main" id="{F93F9980-B2D4-4C1E-99F8-C952EC7E2CC1}"/>
              </a:ext>
            </a:extLst>
          </p:cNvPr>
          <p:cNvSpPr txBox="1">
            <a:spLocks noChangeArrowheads="1"/>
          </p:cNvSpPr>
          <p:nvPr/>
        </p:nvSpPr>
        <p:spPr bwMode="auto">
          <a:xfrm>
            <a:off x="250825" y="5373688"/>
            <a:ext cx="351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当</a:t>
            </a:r>
            <a:r>
              <a:rPr lang="en-US" altLang="zh-CN" sz="2400" b="1" i="1">
                <a:latin typeface="Times New Roman" panose="02020603050405020304" pitchFamily="18" charset="0"/>
              </a:rPr>
              <a:t>x</a:t>
            </a:r>
            <a:r>
              <a:rPr lang="en-US" altLang="zh-CN" sz="2400" b="1">
                <a:latin typeface="Times New Roman" panose="02020603050405020304" pitchFamily="18" charset="0"/>
              </a:rPr>
              <a:t>&gt;&gt;</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0</a:t>
            </a:r>
            <a:r>
              <a:rPr lang="zh-CN" altLang="en-US" sz="2400" b="1">
                <a:latin typeface="Times New Roman" panose="02020603050405020304" pitchFamily="18" charset="0"/>
              </a:rPr>
              <a:t>时，</a:t>
            </a:r>
            <a:r>
              <a:rPr lang="en-US" altLang="zh-CN" sz="2400" b="1" i="1">
                <a:latin typeface="Times New Roman" panose="02020603050405020304" pitchFamily="18" charset="0"/>
              </a:rPr>
              <a:t>x</a:t>
            </a:r>
            <a:r>
              <a:rPr lang="en-US" altLang="zh-CN" sz="2400" b="1" baseline="30000">
                <a:latin typeface="Times New Roman" panose="02020603050405020304" pitchFamily="18" charset="0"/>
              </a:rPr>
              <a:t>2</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0</a:t>
            </a:r>
            <a:r>
              <a:rPr lang="en-US" altLang="zh-CN" sz="2400" b="1">
                <a:latin typeface="Times New Roman" panose="02020603050405020304" pitchFamily="18" charset="0"/>
              </a:rPr>
              <a:t> </a:t>
            </a:r>
            <a:r>
              <a:rPr lang="en-US" altLang="zh-CN" sz="2400" b="1" baseline="30000">
                <a:latin typeface="Times New Roman" panose="02020603050405020304" pitchFamily="18" charset="0"/>
              </a:rPr>
              <a:t>2</a:t>
            </a:r>
            <a:r>
              <a:rPr lang="en-US" altLang="zh-CN" sz="2400" b="1">
                <a:latin typeface="Times New Roman" panose="02020603050405020304" pitchFamily="18" charset="0"/>
              </a:rPr>
              <a:t>/4≈ </a:t>
            </a:r>
            <a:r>
              <a:rPr lang="en-US" altLang="zh-CN" sz="2400" b="1" i="1">
                <a:latin typeface="Times New Roman" panose="02020603050405020304" pitchFamily="18" charset="0"/>
              </a:rPr>
              <a:t>x</a:t>
            </a:r>
            <a:r>
              <a:rPr lang="en-US" altLang="zh-CN" sz="2400" b="1" baseline="30000">
                <a:latin typeface="Times New Roman" panose="02020603050405020304" pitchFamily="18" charset="0"/>
              </a:rPr>
              <a:t>2</a:t>
            </a:r>
          </a:p>
        </p:txBody>
      </p:sp>
      <p:graphicFrame>
        <p:nvGraphicFramePr>
          <p:cNvPr id="27679" name="对象 27678">
            <a:extLst>
              <a:ext uri="{FF2B5EF4-FFF2-40B4-BE49-F238E27FC236}">
                <a16:creationId xmlns:a16="http://schemas.microsoft.com/office/drawing/2014/main" id="{1EEBCD5F-E04A-4C5F-9FE2-65E54096A01E}"/>
              </a:ext>
            </a:extLst>
          </p:cNvPr>
          <p:cNvGraphicFramePr>
            <a:graphicFrameLocks noChangeAspect="1"/>
          </p:cNvGraphicFramePr>
          <p:nvPr/>
        </p:nvGraphicFramePr>
        <p:xfrm>
          <a:off x="4067175" y="5157788"/>
          <a:ext cx="3846513" cy="985837"/>
        </p:xfrm>
        <a:graphic>
          <a:graphicData uri="http://schemas.openxmlformats.org/presentationml/2006/ole">
            <mc:AlternateContent xmlns:mc="http://schemas.openxmlformats.org/markup-compatibility/2006">
              <mc:Choice xmlns:v="urn:schemas-microsoft-com:vml" Requires="v">
                <p:oleObj spid="_x0000_s17448" r:id="rId19" imgW="1726451" imgH="444307" progId="Equation.3">
                  <p:embed/>
                </p:oleObj>
              </mc:Choice>
              <mc:Fallback>
                <p:oleObj r:id="rId19" imgW="1726451" imgH="444307" progId="Equation.3">
                  <p:embed/>
                  <p:pic>
                    <p:nvPicPr>
                      <p:cNvPr id="0" name="对象 276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67175" y="5157788"/>
                        <a:ext cx="3846513" cy="985837"/>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675"/>
                                        </p:tgtEl>
                                        <p:attrNameLst>
                                          <p:attrName>style.visibility</p:attrName>
                                        </p:attrNameLst>
                                      </p:cBhvr>
                                      <p:to>
                                        <p:strVal val="visible"/>
                                      </p:to>
                                    </p:set>
                                    <p:animEffect transition="in" filter="wipe(left)">
                                      <p:cBhvr>
                                        <p:cTn id="12" dur="500"/>
                                        <p:tgtEl>
                                          <p:spTgt spid="27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676"/>
                                        </p:tgtEl>
                                        <p:attrNameLst>
                                          <p:attrName>style.visibility</p:attrName>
                                        </p:attrNameLst>
                                      </p:cBhvr>
                                      <p:to>
                                        <p:strVal val="visible"/>
                                      </p:to>
                                    </p:set>
                                    <p:animEffect transition="in" filter="wipe(left)">
                                      <p:cBhvr>
                                        <p:cTn id="17" dur="500"/>
                                        <p:tgtEl>
                                          <p:spTgt spid="276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77"/>
                                        </p:tgtEl>
                                        <p:attrNameLst>
                                          <p:attrName>style.visibility</p:attrName>
                                        </p:attrNameLst>
                                      </p:cBhvr>
                                      <p:to>
                                        <p:strVal val="visible"/>
                                      </p:to>
                                    </p:set>
                                    <p:animEffect transition="in" filter="wipe(left)">
                                      <p:cBhvr>
                                        <p:cTn id="22" dur="500"/>
                                        <p:tgtEl>
                                          <p:spTgt spid="276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78"/>
                                        </p:tgtEl>
                                        <p:attrNameLst>
                                          <p:attrName>style.visibility</p:attrName>
                                        </p:attrNameLst>
                                      </p:cBhvr>
                                      <p:to>
                                        <p:strVal val="visible"/>
                                      </p:to>
                                    </p:set>
                                    <p:animEffect transition="in" filter="wipe(left)">
                                      <p:cBhvr>
                                        <p:cTn id="27" dur="500"/>
                                        <p:tgtEl>
                                          <p:spTgt spid="276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679"/>
                                        </p:tgtEl>
                                        <p:attrNameLst>
                                          <p:attrName>style.visibility</p:attrName>
                                        </p:attrNameLst>
                                      </p:cBhvr>
                                      <p:to>
                                        <p:strVal val="visible"/>
                                      </p:to>
                                    </p:set>
                                    <p:animEffect transition="in" filter="wipe(left)">
                                      <p:cBhvr>
                                        <p:cTn id="32" dur="500"/>
                                        <p:tgtEl>
                                          <p:spTgt spid="27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8673">
            <a:extLst>
              <a:ext uri="{FF2B5EF4-FFF2-40B4-BE49-F238E27FC236}">
                <a16:creationId xmlns:a16="http://schemas.microsoft.com/office/drawing/2014/main" id="{E8EA6416-D915-475D-83A4-855D685E5D10}"/>
              </a:ext>
            </a:extLst>
          </p:cNvPr>
          <p:cNvGrpSpPr>
            <a:grpSpLocks/>
          </p:cNvGrpSpPr>
          <p:nvPr/>
        </p:nvGrpSpPr>
        <p:grpSpPr bwMode="auto">
          <a:xfrm>
            <a:off x="6659563" y="0"/>
            <a:ext cx="2209800" cy="4133850"/>
            <a:chOff x="0" y="0"/>
            <a:chExt cx="1392" cy="2604"/>
          </a:xfrm>
        </p:grpSpPr>
        <p:sp>
          <p:nvSpPr>
            <p:cNvPr id="18455" name="矩形 28674">
              <a:extLst>
                <a:ext uri="{FF2B5EF4-FFF2-40B4-BE49-F238E27FC236}">
                  <a16:creationId xmlns:a16="http://schemas.microsoft.com/office/drawing/2014/main" id="{6AC93C06-3B47-4A4E-8560-EF99EAB847C4}"/>
                </a:ext>
              </a:extLst>
            </p:cNvPr>
            <p:cNvSpPr>
              <a:spLocks noChangeArrowheads="1"/>
            </p:cNvSpPr>
            <p:nvPr/>
          </p:nvSpPr>
          <p:spPr bwMode="auto">
            <a:xfrm>
              <a:off x="0" y="0"/>
              <a:ext cx="1392" cy="2592"/>
            </a:xfrm>
            <a:prstGeom prst="rect">
              <a:avLst/>
            </a:prstGeom>
            <a:solidFill>
              <a:srgbClr val="FFFF66"/>
            </a:solidFill>
            <a:ln w="12700">
              <a:solidFill>
                <a:srgbClr val="FF00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8456" name="组合 28675">
              <a:extLst>
                <a:ext uri="{FF2B5EF4-FFF2-40B4-BE49-F238E27FC236}">
                  <a16:creationId xmlns:a16="http://schemas.microsoft.com/office/drawing/2014/main" id="{FA1D117C-86EE-4247-BDC8-9852F83D763B}"/>
                </a:ext>
              </a:extLst>
            </p:cNvPr>
            <p:cNvGrpSpPr>
              <a:grpSpLocks/>
            </p:cNvGrpSpPr>
            <p:nvPr/>
          </p:nvGrpSpPr>
          <p:grpSpPr bwMode="auto">
            <a:xfrm>
              <a:off x="0" y="0"/>
              <a:ext cx="1296" cy="2604"/>
              <a:chOff x="0" y="0"/>
              <a:chExt cx="1296" cy="2604"/>
            </a:xfrm>
          </p:grpSpPr>
          <p:sp>
            <p:nvSpPr>
              <p:cNvPr id="18457" name="直接连接符 28676">
                <a:extLst>
                  <a:ext uri="{FF2B5EF4-FFF2-40B4-BE49-F238E27FC236}">
                    <a16:creationId xmlns:a16="http://schemas.microsoft.com/office/drawing/2014/main" id="{9EC9AE64-6501-404C-902C-E0B42F2986FE}"/>
                  </a:ext>
                </a:extLst>
              </p:cNvPr>
              <p:cNvSpPr>
                <a:spLocks noChangeShapeType="1"/>
              </p:cNvSpPr>
              <p:nvPr/>
            </p:nvSpPr>
            <p:spPr bwMode="auto">
              <a:xfrm>
                <a:off x="240" y="1968"/>
                <a:ext cx="960" cy="0"/>
              </a:xfrm>
              <a:prstGeom prst="line">
                <a:avLst/>
              </a:prstGeom>
              <a:noFill/>
              <a:ln w="44450" cap="sq">
                <a:solidFill>
                  <a:schemeClr val="tx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18458" name="椭圆 28677">
                <a:extLst>
                  <a:ext uri="{FF2B5EF4-FFF2-40B4-BE49-F238E27FC236}">
                    <a16:creationId xmlns:a16="http://schemas.microsoft.com/office/drawing/2014/main" id="{F792ABA0-E848-472F-83C4-F71DEBF55DFD}"/>
                  </a:ext>
                </a:extLst>
              </p:cNvPr>
              <p:cNvSpPr>
                <a:spLocks noChangeArrowheads="1"/>
              </p:cNvSpPr>
              <p:nvPr/>
            </p:nvSpPr>
            <p:spPr bwMode="auto">
              <a:xfrm>
                <a:off x="144" y="1898"/>
                <a:ext cx="144" cy="144"/>
              </a:xfrm>
              <a:prstGeom prst="ellipse">
                <a:avLst/>
              </a:prstGeom>
              <a:solidFill>
                <a:srgbClr val="00CCFF"/>
              </a:solidFill>
              <a:ln w="19050" cap="sq">
                <a:solidFill>
                  <a:srgbClr val="000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59" name="椭圆 28678">
                <a:extLst>
                  <a:ext uri="{FF2B5EF4-FFF2-40B4-BE49-F238E27FC236}">
                    <a16:creationId xmlns:a16="http://schemas.microsoft.com/office/drawing/2014/main" id="{113F8618-665C-4527-988B-C5C5A46F665F}"/>
                  </a:ext>
                </a:extLst>
              </p:cNvPr>
              <p:cNvSpPr>
                <a:spLocks noChangeArrowheads="1"/>
              </p:cNvSpPr>
              <p:nvPr/>
            </p:nvSpPr>
            <p:spPr bwMode="auto">
              <a:xfrm>
                <a:off x="1152" y="1882"/>
                <a:ext cx="144" cy="144"/>
              </a:xfrm>
              <a:prstGeom prst="ellipse">
                <a:avLst/>
              </a:prstGeom>
              <a:solidFill>
                <a:srgbClr val="FF0000"/>
              </a:solidFill>
              <a:ln w="19050" cap="sq">
                <a:solidFill>
                  <a:srgbClr val="000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60" name="直接连接符 28679">
                <a:extLst>
                  <a:ext uri="{FF2B5EF4-FFF2-40B4-BE49-F238E27FC236}">
                    <a16:creationId xmlns:a16="http://schemas.microsoft.com/office/drawing/2014/main" id="{6DEFC569-EF74-4F87-BCA3-977DDE17A6C6}"/>
                  </a:ext>
                </a:extLst>
              </p:cNvPr>
              <p:cNvSpPr>
                <a:spLocks noChangeShapeType="1"/>
              </p:cNvSpPr>
              <p:nvPr/>
            </p:nvSpPr>
            <p:spPr bwMode="auto">
              <a:xfrm>
                <a:off x="240" y="1962"/>
                <a:ext cx="960" cy="0"/>
              </a:xfrm>
              <a:prstGeom prst="line">
                <a:avLst/>
              </a:prstGeom>
              <a:noFill/>
              <a:ln w="2222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直接连接符 28680">
                <a:extLst>
                  <a:ext uri="{FF2B5EF4-FFF2-40B4-BE49-F238E27FC236}">
                    <a16:creationId xmlns:a16="http://schemas.microsoft.com/office/drawing/2014/main" id="{C04FE7FD-4402-4D20-863A-4D1ACAFA10A2}"/>
                  </a:ext>
                </a:extLst>
              </p:cNvPr>
              <p:cNvSpPr>
                <a:spLocks noChangeShapeType="1"/>
              </p:cNvSpPr>
              <p:nvPr/>
            </p:nvSpPr>
            <p:spPr bwMode="auto">
              <a:xfrm flipV="1">
                <a:off x="720" y="352"/>
                <a:ext cx="0" cy="1920"/>
              </a:xfrm>
              <a:prstGeom prst="line">
                <a:avLst/>
              </a:prstGeom>
              <a:noFill/>
              <a:ln w="317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直接连接符 28681">
                <a:extLst>
                  <a:ext uri="{FF2B5EF4-FFF2-40B4-BE49-F238E27FC236}">
                    <a16:creationId xmlns:a16="http://schemas.microsoft.com/office/drawing/2014/main" id="{8306719F-BEA8-464D-B437-26A074BA0D8F}"/>
                  </a:ext>
                </a:extLst>
              </p:cNvPr>
              <p:cNvSpPr>
                <a:spLocks noChangeShapeType="1"/>
              </p:cNvSpPr>
              <p:nvPr/>
            </p:nvSpPr>
            <p:spPr bwMode="auto">
              <a:xfrm flipV="1">
                <a:off x="192" y="698"/>
                <a:ext cx="528" cy="1296"/>
              </a:xfrm>
              <a:prstGeom prst="line">
                <a:avLst/>
              </a:prstGeom>
              <a:noFill/>
              <a:ln w="41275" cap="sq">
                <a:solidFill>
                  <a:srgbClr val="3366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18463" name="直接连接符 28682">
                <a:extLst>
                  <a:ext uri="{FF2B5EF4-FFF2-40B4-BE49-F238E27FC236}">
                    <a16:creationId xmlns:a16="http://schemas.microsoft.com/office/drawing/2014/main" id="{364A7B74-C3C6-4FB9-92E6-2DC10D29C8CF}"/>
                  </a:ext>
                </a:extLst>
              </p:cNvPr>
              <p:cNvSpPr>
                <a:spLocks noChangeShapeType="1"/>
              </p:cNvSpPr>
              <p:nvPr/>
            </p:nvSpPr>
            <p:spPr bwMode="auto">
              <a:xfrm>
                <a:off x="752" y="730"/>
                <a:ext cx="528" cy="1296"/>
              </a:xfrm>
              <a:prstGeom prst="line">
                <a:avLst/>
              </a:prstGeom>
              <a:noFill/>
              <a:ln w="41275" cap="sq">
                <a:solidFill>
                  <a:srgbClr val="FF0000"/>
                </a:solidFill>
                <a:round/>
                <a:headEnd type="arrow" w="med" len="lg"/>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41" name="对象 28683">
                <a:extLst>
                  <a:ext uri="{FF2B5EF4-FFF2-40B4-BE49-F238E27FC236}">
                    <a16:creationId xmlns:a16="http://schemas.microsoft.com/office/drawing/2014/main" id="{B6C3BF8B-FFAC-4697-AFCE-0ED66ADE0A00}"/>
                  </a:ext>
                </a:extLst>
              </p:cNvPr>
              <p:cNvGraphicFramePr>
                <a:graphicFrameLocks noChangeAspect="1"/>
              </p:cNvGraphicFramePr>
              <p:nvPr/>
            </p:nvGraphicFramePr>
            <p:xfrm>
              <a:off x="864" y="2074"/>
              <a:ext cx="432" cy="318"/>
            </p:xfrm>
            <a:graphic>
              <a:graphicData uri="http://schemas.openxmlformats.org/presentationml/2006/ole">
                <mc:AlternateContent xmlns:mc="http://schemas.openxmlformats.org/markup-compatibility/2006">
                  <mc:Choice xmlns:v="urn:schemas-microsoft-com:vml" Requires="v">
                    <p:oleObj spid="_x0000_s18469" r:id="rId3" imgW="241195" imgH="177723" progId="Equation.3">
                      <p:embed/>
                    </p:oleObj>
                  </mc:Choice>
                  <mc:Fallback>
                    <p:oleObj r:id="rId3" imgW="241195" imgH="177723" progId="Equation.3">
                      <p:embed/>
                      <p:pic>
                        <p:nvPicPr>
                          <p:cNvPr id="0" name="对象 286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2074"/>
                            <a:ext cx="43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2" name="对象 28684">
                <a:extLst>
                  <a:ext uri="{FF2B5EF4-FFF2-40B4-BE49-F238E27FC236}">
                    <a16:creationId xmlns:a16="http://schemas.microsoft.com/office/drawing/2014/main" id="{5D93951F-F5C8-41B7-8C8A-C4670E8CC56A}"/>
                  </a:ext>
                </a:extLst>
              </p:cNvPr>
              <p:cNvGraphicFramePr>
                <a:graphicFrameLocks noChangeAspect="1"/>
              </p:cNvGraphicFramePr>
              <p:nvPr/>
            </p:nvGraphicFramePr>
            <p:xfrm>
              <a:off x="96" y="2122"/>
              <a:ext cx="407" cy="278"/>
            </p:xfrm>
            <a:graphic>
              <a:graphicData uri="http://schemas.openxmlformats.org/presentationml/2006/ole">
                <mc:AlternateContent xmlns:mc="http://schemas.openxmlformats.org/markup-compatibility/2006">
                  <mc:Choice xmlns:v="urn:schemas-microsoft-com:vml" Requires="v">
                    <p:oleObj spid="_x0000_s18470" r:id="rId5" imgW="241300" imgH="165100" progId="Equation.3">
                      <p:embed/>
                    </p:oleObj>
                  </mc:Choice>
                  <mc:Fallback>
                    <p:oleObj r:id="rId5" imgW="241300" imgH="165100" progId="Equation.3">
                      <p:embed/>
                      <p:pic>
                        <p:nvPicPr>
                          <p:cNvPr id="0" name="对象 286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 y="2122"/>
                            <a:ext cx="40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3" name="对象 28685">
                <a:extLst>
                  <a:ext uri="{FF2B5EF4-FFF2-40B4-BE49-F238E27FC236}">
                    <a16:creationId xmlns:a16="http://schemas.microsoft.com/office/drawing/2014/main" id="{05E90E6A-5C84-4F76-AEBB-3F0968D88999}"/>
                  </a:ext>
                </a:extLst>
              </p:cNvPr>
              <p:cNvGraphicFramePr>
                <a:graphicFrameLocks noChangeAspect="1"/>
              </p:cNvGraphicFramePr>
              <p:nvPr/>
            </p:nvGraphicFramePr>
            <p:xfrm>
              <a:off x="384" y="1440"/>
              <a:ext cx="256" cy="364"/>
            </p:xfrm>
            <a:graphic>
              <a:graphicData uri="http://schemas.openxmlformats.org/presentationml/2006/ole">
                <mc:AlternateContent xmlns:mc="http://schemas.openxmlformats.org/markup-compatibility/2006">
                  <mc:Choice xmlns:v="urn:schemas-microsoft-com:vml" Requires="v">
                    <p:oleObj spid="_x0000_s18471" r:id="rId7" imgW="152400" imgH="215900" progId="Equation.3">
                      <p:embed/>
                    </p:oleObj>
                  </mc:Choice>
                  <mc:Fallback>
                    <p:oleObj r:id="rId7" imgW="152400" imgH="215900" progId="Equation.3">
                      <p:embed/>
                      <p:pic>
                        <p:nvPicPr>
                          <p:cNvPr id="0" name="对象 286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1440"/>
                            <a:ext cx="25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4" name="对象 28686">
                <a:extLst>
                  <a:ext uri="{FF2B5EF4-FFF2-40B4-BE49-F238E27FC236}">
                    <a16:creationId xmlns:a16="http://schemas.microsoft.com/office/drawing/2014/main" id="{F645A672-0A34-471E-A9DF-497AAA69BDA9}"/>
                  </a:ext>
                </a:extLst>
              </p:cNvPr>
              <p:cNvGraphicFramePr>
                <a:graphicFrameLocks noChangeAspect="1"/>
              </p:cNvGraphicFramePr>
              <p:nvPr/>
            </p:nvGraphicFramePr>
            <p:xfrm>
              <a:off x="1008" y="1104"/>
              <a:ext cx="256" cy="364"/>
            </p:xfrm>
            <a:graphic>
              <a:graphicData uri="http://schemas.openxmlformats.org/presentationml/2006/ole">
                <mc:AlternateContent xmlns:mc="http://schemas.openxmlformats.org/markup-compatibility/2006">
                  <mc:Choice xmlns:v="urn:schemas-microsoft-com:vml" Requires="v">
                    <p:oleObj spid="_x0000_s18472" r:id="rId9" imgW="152400" imgH="215900" progId="Equation.3">
                      <p:embed/>
                    </p:oleObj>
                  </mc:Choice>
                  <mc:Fallback>
                    <p:oleObj r:id="rId9" imgW="152400" imgH="215900" progId="Equation.3">
                      <p:embed/>
                      <p:pic>
                        <p:nvPicPr>
                          <p:cNvPr id="0" name="对象 286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8" y="1104"/>
                            <a:ext cx="25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5" name="对象 28687">
                <a:extLst>
                  <a:ext uri="{FF2B5EF4-FFF2-40B4-BE49-F238E27FC236}">
                    <a16:creationId xmlns:a16="http://schemas.microsoft.com/office/drawing/2014/main" id="{2C11F87B-2193-4222-AFD5-6F93A3D21EDB}"/>
                  </a:ext>
                </a:extLst>
              </p:cNvPr>
              <p:cNvGraphicFramePr>
                <a:graphicFrameLocks noChangeAspect="1"/>
              </p:cNvGraphicFramePr>
              <p:nvPr/>
            </p:nvGraphicFramePr>
            <p:xfrm>
              <a:off x="805" y="480"/>
              <a:ext cx="278" cy="277"/>
            </p:xfrm>
            <a:graphic>
              <a:graphicData uri="http://schemas.openxmlformats.org/presentationml/2006/ole">
                <mc:AlternateContent xmlns:mc="http://schemas.openxmlformats.org/markup-compatibility/2006">
                  <mc:Choice xmlns:v="urn:schemas-microsoft-com:vml" Requires="v">
                    <p:oleObj spid="_x0000_s18473" r:id="rId11" imgW="165172" imgH="165172" progId="Equation.3">
                      <p:embed/>
                    </p:oleObj>
                  </mc:Choice>
                  <mc:Fallback>
                    <p:oleObj r:id="rId11" imgW="165172" imgH="165172" progId="Equation.3">
                      <p:embed/>
                      <p:pic>
                        <p:nvPicPr>
                          <p:cNvPr id="0" name="对象 286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5" y="480"/>
                            <a:ext cx="27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64" name="直接连接符 28688">
                <a:extLst>
                  <a:ext uri="{FF2B5EF4-FFF2-40B4-BE49-F238E27FC236}">
                    <a16:creationId xmlns:a16="http://schemas.microsoft.com/office/drawing/2014/main" id="{D78BD64B-9F8D-424D-AC83-E79E5178F8E5}"/>
                  </a:ext>
                </a:extLst>
              </p:cNvPr>
              <p:cNvSpPr>
                <a:spLocks noChangeShapeType="1"/>
              </p:cNvSpPr>
              <p:nvPr/>
            </p:nvSpPr>
            <p:spPr bwMode="auto">
              <a:xfrm flipH="1">
                <a:off x="544" y="688"/>
                <a:ext cx="192" cy="432"/>
              </a:xfrm>
              <a:prstGeom prst="line">
                <a:avLst/>
              </a:prstGeom>
              <a:noFill/>
              <a:ln w="50800" cap="sq">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18465" name="直接连接符 28689">
                <a:extLst>
                  <a:ext uri="{FF2B5EF4-FFF2-40B4-BE49-F238E27FC236}">
                    <a16:creationId xmlns:a16="http://schemas.microsoft.com/office/drawing/2014/main" id="{BD3D63D4-C62C-43FD-94B7-D23389F004DC}"/>
                  </a:ext>
                </a:extLst>
              </p:cNvPr>
              <p:cNvSpPr>
                <a:spLocks noChangeShapeType="1"/>
              </p:cNvSpPr>
              <p:nvPr/>
            </p:nvSpPr>
            <p:spPr bwMode="auto">
              <a:xfrm flipH="1" flipV="1">
                <a:off x="560" y="240"/>
                <a:ext cx="192" cy="432"/>
              </a:xfrm>
              <a:prstGeom prst="line">
                <a:avLst/>
              </a:prstGeom>
              <a:noFill/>
              <a:ln w="50800" cap="sq">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46" name="对象 28690">
                <a:extLst>
                  <a:ext uri="{FF2B5EF4-FFF2-40B4-BE49-F238E27FC236}">
                    <a16:creationId xmlns:a16="http://schemas.microsoft.com/office/drawing/2014/main" id="{4B79B90A-7E00-4A69-A9DA-89F1A6D83A9C}"/>
                  </a:ext>
                </a:extLst>
              </p:cNvPr>
              <p:cNvGraphicFramePr>
                <a:graphicFrameLocks noChangeAspect="1"/>
              </p:cNvGraphicFramePr>
              <p:nvPr/>
            </p:nvGraphicFramePr>
            <p:xfrm>
              <a:off x="144" y="0"/>
              <a:ext cx="337" cy="384"/>
            </p:xfrm>
            <a:graphic>
              <a:graphicData uri="http://schemas.openxmlformats.org/presentationml/2006/ole">
                <mc:AlternateContent xmlns:mc="http://schemas.openxmlformats.org/markup-compatibility/2006">
                  <mc:Choice xmlns:v="urn:schemas-microsoft-com:vml" Requires="v">
                    <p:oleObj spid="_x0000_s18474" r:id="rId13" imgW="203288" imgH="228699" progId="Equation.3">
                      <p:embed/>
                    </p:oleObj>
                  </mc:Choice>
                  <mc:Fallback>
                    <p:oleObj r:id="rId13" imgW="203288" imgH="228699" progId="Equation.3">
                      <p:embed/>
                      <p:pic>
                        <p:nvPicPr>
                          <p:cNvPr id="0" name="对象 2869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 y="0"/>
                            <a:ext cx="3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7" name="对象 28691">
                <a:extLst>
                  <a:ext uri="{FF2B5EF4-FFF2-40B4-BE49-F238E27FC236}">
                    <a16:creationId xmlns:a16="http://schemas.microsoft.com/office/drawing/2014/main" id="{BD521ED6-5DE7-49D9-8BE1-D70892D9D9AE}"/>
                  </a:ext>
                </a:extLst>
              </p:cNvPr>
              <p:cNvGraphicFramePr>
                <a:graphicFrameLocks noChangeAspect="1"/>
              </p:cNvGraphicFramePr>
              <p:nvPr/>
            </p:nvGraphicFramePr>
            <p:xfrm>
              <a:off x="48" y="1008"/>
              <a:ext cx="363" cy="411"/>
            </p:xfrm>
            <a:graphic>
              <a:graphicData uri="http://schemas.openxmlformats.org/presentationml/2006/ole">
                <mc:AlternateContent xmlns:mc="http://schemas.openxmlformats.org/markup-compatibility/2006">
                  <mc:Choice xmlns:v="urn:schemas-microsoft-com:vml" Requires="v">
                    <p:oleObj spid="_x0000_s18475" r:id="rId15" imgW="203288" imgH="228699" progId="Equation.3">
                      <p:embed/>
                    </p:oleObj>
                  </mc:Choice>
                  <mc:Fallback>
                    <p:oleObj r:id="rId15" imgW="203288" imgH="228699" progId="Equation.3">
                      <p:embed/>
                      <p:pic>
                        <p:nvPicPr>
                          <p:cNvPr id="0" name="对象 286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 y="1008"/>
                            <a:ext cx="363"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8" name="对象 28692">
                <a:extLst>
                  <a:ext uri="{FF2B5EF4-FFF2-40B4-BE49-F238E27FC236}">
                    <a16:creationId xmlns:a16="http://schemas.microsoft.com/office/drawing/2014/main" id="{6B366D6F-388F-4428-84B6-41D18F37192D}"/>
                  </a:ext>
                </a:extLst>
              </p:cNvPr>
              <p:cNvGraphicFramePr>
                <a:graphicFrameLocks noChangeAspect="1"/>
              </p:cNvGraphicFramePr>
              <p:nvPr/>
            </p:nvGraphicFramePr>
            <p:xfrm>
              <a:off x="541" y="2198"/>
              <a:ext cx="305" cy="406"/>
            </p:xfrm>
            <a:graphic>
              <a:graphicData uri="http://schemas.openxmlformats.org/presentationml/2006/ole">
                <mc:AlternateContent xmlns:mc="http://schemas.openxmlformats.org/markup-compatibility/2006">
                  <mc:Choice xmlns:v="urn:schemas-microsoft-com:vml" Requires="v">
                    <p:oleObj spid="_x0000_s18476" r:id="rId17" imgW="152532" imgH="203377" progId="Equation.3">
                      <p:embed/>
                    </p:oleObj>
                  </mc:Choice>
                  <mc:Fallback>
                    <p:oleObj r:id="rId17" imgW="152532" imgH="203377" progId="Equation.3">
                      <p:embed/>
                      <p:pic>
                        <p:nvPicPr>
                          <p:cNvPr id="0" name="对象 2869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1" y="2198"/>
                            <a:ext cx="30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66" name="直接连接符 28693">
                <a:extLst>
                  <a:ext uri="{FF2B5EF4-FFF2-40B4-BE49-F238E27FC236}">
                    <a16:creationId xmlns:a16="http://schemas.microsoft.com/office/drawing/2014/main" id="{45120062-491E-4373-A357-C81F07903B17}"/>
                  </a:ext>
                </a:extLst>
              </p:cNvPr>
              <p:cNvSpPr>
                <a:spLocks noChangeShapeType="1"/>
              </p:cNvSpPr>
              <p:nvPr/>
            </p:nvSpPr>
            <p:spPr bwMode="auto">
              <a:xfrm>
                <a:off x="384" y="672"/>
                <a:ext cx="354" cy="0"/>
              </a:xfrm>
              <a:prstGeom prst="line">
                <a:avLst/>
              </a:prstGeom>
              <a:noFill/>
              <a:ln w="53975" cap="sq">
                <a:solidFill>
                  <a:srgbClr val="993300"/>
                </a:solidFill>
                <a:round/>
                <a:headEnd type="arrow" w="sm" len="sm"/>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49" name="对象 28694">
                <a:extLst>
                  <a:ext uri="{FF2B5EF4-FFF2-40B4-BE49-F238E27FC236}">
                    <a16:creationId xmlns:a16="http://schemas.microsoft.com/office/drawing/2014/main" id="{06C54512-23F1-42F5-ACA3-7FF0080EAF42}"/>
                  </a:ext>
                </a:extLst>
              </p:cNvPr>
              <p:cNvGraphicFramePr>
                <a:graphicFrameLocks noChangeAspect="1"/>
              </p:cNvGraphicFramePr>
              <p:nvPr/>
            </p:nvGraphicFramePr>
            <p:xfrm>
              <a:off x="0" y="576"/>
              <a:ext cx="231" cy="308"/>
            </p:xfrm>
            <a:graphic>
              <a:graphicData uri="http://schemas.openxmlformats.org/presentationml/2006/ole">
                <mc:AlternateContent xmlns:mc="http://schemas.openxmlformats.org/markup-compatibility/2006">
                  <mc:Choice xmlns:v="urn:schemas-microsoft-com:vml" Requires="v">
                    <p:oleObj spid="_x0000_s18477" r:id="rId19" imgW="152532" imgH="190666" progId="Equation.3">
                      <p:embed/>
                    </p:oleObj>
                  </mc:Choice>
                  <mc:Fallback>
                    <p:oleObj r:id="rId19" imgW="152532" imgH="190666" progId="Equation.3">
                      <p:embed/>
                      <p:pic>
                        <p:nvPicPr>
                          <p:cNvPr id="0" name="对象 2869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576"/>
                            <a:ext cx="23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8467" name="组合 28695">
                <a:extLst>
                  <a:ext uri="{FF2B5EF4-FFF2-40B4-BE49-F238E27FC236}">
                    <a16:creationId xmlns:a16="http://schemas.microsoft.com/office/drawing/2014/main" id="{15693261-AA26-4B9C-85E5-15E3B9522C03}"/>
                  </a:ext>
                </a:extLst>
              </p:cNvPr>
              <p:cNvGrpSpPr>
                <a:grpSpLocks/>
              </p:cNvGrpSpPr>
              <p:nvPr/>
            </p:nvGrpSpPr>
            <p:grpSpPr bwMode="auto">
              <a:xfrm>
                <a:off x="586" y="768"/>
                <a:ext cx="278" cy="1152"/>
                <a:chOff x="0" y="0"/>
                <a:chExt cx="278" cy="1056"/>
              </a:xfrm>
            </p:grpSpPr>
            <p:sp>
              <p:nvSpPr>
                <p:cNvPr id="18468" name="直接连接符 28696">
                  <a:extLst>
                    <a:ext uri="{FF2B5EF4-FFF2-40B4-BE49-F238E27FC236}">
                      <a16:creationId xmlns:a16="http://schemas.microsoft.com/office/drawing/2014/main" id="{EA0E1214-B2CE-4503-90AF-6AB77B27FEF4}"/>
                    </a:ext>
                  </a:extLst>
                </p:cNvPr>
                <p:cNvSpPr>
                  <a:spLocks noChangeShapeType="1"/>
                </p:cNvSpPr>
                <p:nvPr/>
              </p:nvSpPr>
              <p:spPr bwMode="auto">
                <a:xfrm flipV="1">
                  <a:off x="144" y="0"/>
                  <a:ext cx="0" cy="1056"/>
                </a:xfrm>
                <a:prstGeom prst="line">
                  <a:avLst/>
                </a:prstGeom>
                <a:noFill/>
                <a:ln w="44450" cap="sq">
                  <a:solidFill>
                    <a:srgbClr val="FF00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51" name="对象 28697">
                  <a:extLst>
                    <a:ext uri="{FF2B5EF4-FFF2-40B4-BE49-F238E27FC236}">
                      <a16:creationId xmlns:a16="http://schemas.microsoft.com/office/drawing/2014/main" id="{86965C9D-7E63-4C31-8489-6CF34A387B6C}"/>
                    </a:ext>
                  </a:extLst>
                </p:cNvPr>
                <p:cNvGraphicFramePr>
                  <a:graphicFrameLocks noChangeAspect="1"/>
                </p:cNvGraphicFramePr>
                <p:nvPr/>
              </p:nvGraphicFramePr>
              <p:xfrm>
                <a:off x="0" y="384"/>
                <a:ext cx="278" cy="336"/>
              </p:xfrm>
              <a:graphic>
                <a:graphicData uri="http://schemas.openxmlformats.org/presentationml/2006/ole">
                  <mc:AlternateContent xmlns:mc="http://schemas.openxmlformats.org/markup-compatibility/2006">
                    <mc:Choice xmlns:v="urn:schemas-microsoft-com:vml" Requires="v">
                      <p:oleObj spid="_x0000_s18478" r:id="rId21" imgW="127000" imgH="152400" progId="Equation.3">
                        <p:embed/>
                      </p:oleObj>
                    </mc:Choice>
                    <mc:Fallback>
                      <p:oleObj r:id="rId21" imgW="127000" imgH="152400" progId="Equation.3">
                        <p:embed/>
                        <p:pic>
                          <p:nvPicPr>
                            <p:cNvPr id="0" name="对象 2869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384"/>
                              <a:ext cx="27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8450" name="对象 28698">
                <a:extLst>
                  <a:ext uri="{FF2B5EF4-FFF2-40B4-BE49-F238E27FC236}">
                    <a16:creationId xmlns:a16="http://schemas.microsoft.com/office/drawing/2014/main" id="{62C7C62A-480D-40A0-8356-35C8AF3BA241}"/>
                  </a:ext>
                </a:extLst>
              </p:cNvPr>
              <p:cNvGraphicFramePr>
                <a:graphicFrameLocks noChangeAspect="1"/>
              </p:cNvGraphicFramePr>
              <p:nvPr/>
            </p:nvGraphicFramePr>
            <p:xfrm>
              <a:off x="677" y="1626"/>
              <a:ext cx="290" cy="471"/>
            </p:xfrm>
            <a:graphic>
              <a:graphicData uri="http://schemas.openxmlformats.org/presentationml/2006/ole">
                <mc:AlternateContent xmlns:mc="http://schemas.openxmlformats.org/markup-compatibility/2006">
                  <mc:Choice xmlns:v="urn:schemas-microsoft-com:vml" Requires="v">
                    <p:oleObj spid="_x0000_s18479" r:id="rId23" imgW="139882" imgH="228898" progId="Equation.3">
                      <p:embed/>
                    </p:oleObj>
                  </mc:Choice>
                  <mc:Fallback>
                    <p:oleObj r:id="rId23" imgW="139882" imgH="228898" progId="Equation.3">
                      <p:embed/>
                      <p:pic>
                        <p:nvPicPr>
                          <p:cNvPr id="0" name="对象 2869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7" y="1626"/>
                            <a:ext cx="290"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
        <p:nvSpPr>
          <p:cNvPr id="28700" name="文本框 28699">
            <a:extLst>
              <a:ext uri="{FF2B5EF4-FFF2-40B4-BE49-F238E27FC236}">
                <a16:creationId xmlns:a16="http://schemas.microsoft.com/office/drawing/2014/main" id="{132ADA84-21D5-47B0-9B90-DDE1FB3F6A47}"/>
              </a:ext>
            </a:extLst>
          </p:cNvPr>
          <p:cNvSpPr txBox="1">
            <a:spLocks noChangeArrowheads="1"/>
          </p:cNvSpPr>
          <p:nvPr/>
        </p:nvSpPr>
        <p:spPr bwMode="auto">
          <a:xfrm>
            <a:off x="76200" y="90488"/>
            <a:ext cx="6099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solidFill>
                  <a:srgbClr val="0000FF"/>
                </a:solidFill>
                <a:latin typeface="Times New Roman" panose="02020603050405020304" pitchFamily="18" charset="0"/>
                <a:ea typeface="楷体_GB2312" pitchFamily="1" charset="-122"/>
              </a:rPr>
              <a:t>3</a:t>
            </a:r>
            <a:r>
              <a:rPr lang="zh-CN" altLang="en-US" sz="2800" b="1">
                <a:solidFill>
                  <a:srgbClr val="0000FF"/>
                </a:solidFill>
                <a:latin typeface="Times New Roman" panose="02020603050405020304" pitchFamily="18" charset="0"/>
                <a:ea typeface="楷体_GB2312" pitchFamily="1" charset="-122"/>
              </a:rPr>
              <a:t>、电偶极子中垂线上一点的电场强度</a:t>
            </a:r>
            <a:endParaRPr lang="zh-CN" altLang="en-US" sz="2400">
              <a:latin typeface="Times New Roman" panose="02020603050405020304" pitchFamily="18" charset="0"/>
            </a:endParaRPr>
          </a:p>
        </p:txBody>
      </p:sp>
      <p:graphicFrame>
        <p:nvGraphicFramePr>
          <p:cNvPr id="28701" name="对象 28700">
            <a:extLst>
              <a:ext uri="{FF2B5EF4-FFF2-40B4-BE49-F238E27FC236}">
                <a16:creationId xmlns:a16="http://schemas.microsoft.com/office/drawing/2014/main" id="{530EE59A-CD5E-4ACC-B1F3-216166503C2A}"/>
              </a:ext>
            </a:extLst>
          </p:cNvPr>
          <p:cNvGraphicFramePr>
            <a:graphicFrameLocks noChangeAspect="1"/>
          </p:cNvGraphicFramePr>
          <p:nvPr/>
        </p:nvGraphicFramePr>
        <p:xfrm>
          <a:off x="250825" y="620713"/>
          <a:ext cx="3436938" cy="944562"/>
        </p:xfrm>
        <a:graphic>
          <a:graphicData uri="http://schemas.openxmlformats.org/presentationml/2006/ole">
            <mc:AlternateContent xmlns:mc="http://schemas.openxmlformats.org/markup-compatibility/2006">
              <mc:Choice xmlns:v="urn:schemas-microsoft-com:vml" Requires="v">
                <p:oleObj spid="_x0000_s18480" r:id="rId25" imgW="1612200" imgH="444307" progId="Equation.3">
                  <p:embed/>
                </p:oleObj>
              </mc:Choice>
              <mc:Fallback>
                <p:oleObj r:id="rId25" imgW="1612200" imgH="444307" progId="Equation.3">
                  <p:embed/>
                  <p:pic>
                    <p:nvPicPr>
                      <p:cNvPr id="0" name="对象 2870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0825" y="620713"/>
                        <a:ext cx="3436938"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702" name="对象 28701">
            <a:extLst>
              <a:ext uri="{FF2B5EF4-FFF2-40B4-BE49-F238E27FC236}">
                <a16:creationId xmlns:a16="http://schemas.microsoft.com/office/drawing/2014/main" id="{FAA224CC-C120-48CD-A093-FBA84197A9D5}"/>
              </a:ext>
            </a:extLst>
          </p:cNvPr>
          <p:cNvGraphicFramePr>
            <a:graphicFrameLocks noChangeAspect="1"/>
          </p:cNvGraphicFramePr>
          <p:nvPr/>
        </p:nvGraphicFramePr>
        <p:xfrm>
          <a:off x="250825" y="1700213"/>
          <a:ext cx="3328988" cy="922337"/>
        </p:xfrm>
        <a:graphic>
          <a:graphicData uri="http://schemas.openxmlformats.org/presentationml/2006/ole">
            <mc:AlternateContent xmlns:mc="http://schemas.openxmlformats.org/markup-compatibility/2006">
              <mc:Choice xmlns:v="urn:schemas-microsoft-com:vml" Requires="v">
                <p:oleObj spid="_x0000_s18481" r:id="rId27" imgW="1599506" imgH="444307" progId="Equation.3">
                  <p:embed/>
                </p:oleObj>
              </mc:Choice>
              <mc:Fallback>
                <p:oleObj r:id="rId27" imgW="1599506" imgH="444307" progId="Equation.3">
                  <p:embed/>
                  <p:pic>
                    <p:nvPicPr>
                      <p:cNvPr id="0" name="对象 2870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0825" y="1700213"/>
                        <a:ext cx="332898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703" name="对象 28702">
            <a:extLst>
              <a:ext uri="{FF2B5EF4-FFF2-40B4-BE49-F238E27FC236}">
                <a16:creationId xmlns:a16="http://schemas.microsoft.com/office/drawing/2014/main" id="{F0C8F1C0-E750-464B-9FAD-7550100E258D}"/>
              </a:ext>
            </a:extLst>
          </p:cNvPr>
          <p:cNvGraphicFramePr>
            <a:graphicFrameLocks noChangeAspect="1"/>
          </p:cNvGraphicFramePr>
          <p:nvPr/>
        </p:nvGraphicFramePr>
        <p:xfrm>
          <a:off x="4067175" y="765175"/>
          <a:ext cx="2209800" cy="939800"/>
        </p:xfrm>
        <a:graphic>
          <a:graphicData uri="http://schemas.openxmlformats.org/presentationml/2006/ole">
            <mc:AlternateContent xmlns:mc="http://schemas.openxmlformats.org/markup-compatibility/2006">
              <mc:Choice xmlns:v="urn:schemas-microsoft-com:vml" Requires="v">
                <p:oleObj spid="_x0000_s18482" r:id="rId29" imgW="952087" imgH="406224" progId="Equation.3">
                  <p:embed/>
                </p:oleObj>
              </mc:Choice>
              <mc:Fallback>
                <p:oleObj r:id="rId29" imgW="952087" imgH="406224" progId="Equation.3">
                  <p:embed/>
                  <p:pic>
                    <p:nvPicPr>
                      <p:cNvPr id="0" name="对象 2870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67175" y="765175"/>
                        <a:ext cx="2209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704" name="对象 28703">
            <a:extLst>
              <a:ext uri="{FF2B5EF4-FFF2-40B4-BE49-F238E27FC236}">
                <a16:creationId xmlns:a16="http://schemas.microsoft.com/office/drawing/2014/main" id="{7224CEF5-80D6-4E77-A442-8A8BF06B0F23}"/>
              </a:ext>
            </a:extLst>
          </p:cNvPr>
          <p:cNvGraphicFramePr>
            <a:graphicFrameLocks noChangeAspect="1"/>
          </p:cNvGraphicFramePr>
          <p:nvPr/>
        </p:nvGraphicFramePr>
        <p:xfrm>
          <a:off x="4140200" y="1773238"/>
          <a:ext cx="1905000" cy="919162"/>
        </p:xfrm>
        <a:graphic>
          <a:graphicData uri="http://schemas.openxmlformats.org/presentationml/2006/ole">
            <mc:AlternateContent xmlns:mc="http://schemas.openxmlformats.org/markup-compatibility/2006">
              <mc:Choice xmlns:v="urn:schemas-microsoft-com:vml" Requires="v">
                <p:oleObj spid="_x0000_s18483" r:id="rId31" imgW="837836" imgH="406224" progId="Equation.3">
                  <p:embed/>
                </p:oleObj>
              </mc:Choice>
              <mc:Fallback>
                <p:oleObj r:id="rId31" imgW="837836" imgH="406224" progId="Equation.3">
                  <p:embed/>
                  <p:pic>
                    <p:nvPicPr>
                      <p:cNvPr id="0" name="对象 2870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40200" y="1773238"/>
                        <a:ext cx="190500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705" name="对象 28704">
            <a:extLst>
              <a:ext uri="{FF2B5EF4-FFF2-40B4-BE49-F238E27FC236}">
                <a16:creationId xmlns:a16="http://schemas.microsoft.com/office/drawing/2014/main" id="{76823EA2-EB89-4365-A1F6-9E4A3E006FC7}"/>
              </a:ext>
            </a:extLst>
          </p:cNvPr>
          <p:cNvGraphicFramePr>
            <a:graphicFrameLocks noChangeAspect="1"/>
          </p:cNvGraphicFramePr>
          <p:nvPr/>
        </p:nvGraphicFramePr>
        <p:xfrm>
          <a:off x="250825" y="2781300"/>
          <a:ext cx="4038600" cy="688975"/>
        </p:xfrm>
        <a:graphic>
          <a:graphicData uri="http://schemas.openxmlformats.org/presentationml/2006/ole">
            <mc:AlternateContent xmlns:mc="http://schemas.openxmlformats.org/markup-compatibility/2006">
              <mc:Choice xmlns:v="urn:schemas-microsoft-com:vml" Requires="v">
                <p:oleObj spid="_x0000_s18484" r:id="rId33" imgW="1701062" imgH="291973" progId="Equation.3">
                  <p:embed/>
                </p:oleObj>
              </mc:Choice>
              <mc:Fallback>
                <p:oleObj r:id="rId33" imgW="1701062" imgH="291973" progId="Equation.3">
                  <p:embed/>
                  <p:pic>
                    <p:nvPicPr>
                      <p:cNvPr id="0" name="对象 2870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50825" y="2781300"/>
                        <a:ext cx="40386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706" name="对象 28705">
            <a:extLst>
              <a:ext uri="{FF2B5EF4-FFF2-40B4-BE49-F238E27FC236}">
                <a16:creationId xmlns:a16="http://schemas.microsoft.com/office/drawing/2014/main" id="{58C1ECF3-0B68-47B0-AE82-6077CD370BB2}"/>
              </a:ext>
            </a:extLst>
          </p:cNvPr>
          <p:cNvGraphicFramePr>
            <a:graphicFrameLocks noChangeAspect="1"/>
          </p:cNvGraphicFramePr>
          <p:nvPr/>
        </p:nvGraphicFramePr>
        <p:xfrm>
          <a:off x="179388" y="3933825"/>
          <a:ext cx="4572000" cy="1325563"/>
        </p:xfrm>
        <a:graphic>
          <a:graphicData uri="http://schemas.openxmlformats.org/presentationml/2006/ole">
            <mc:AlternateContent xmlns:mc="http://schemas.openxmlformats.org/markup-compatibility/2006">
              <mc:Choice xmlns:v="urn:schemas-microsoft-com:vml" Requires="v">
                <p:oleObj spid="_x0000_s18485" r:id="rId35" imgW="2488120" imgH="723586" progId="Equation.3">
                  <p:embed/>
                </p:oleObj>
              </mc:Choice>
              <mc:Fallback>
                <p:oleObj r:id="rId35" imgW="2488120" imgH="723586" progId="Equation.3">
                  <p:embed/>
                  <p:pic>
                    <p:nvPicPr>
                      <p:cNvPr id="0" name="对象 2870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79388" y="3933825"/>
                        <a:ext cx="4572000" cy="1325563"/>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707" name="文本框 28706">
            <a:extLst>
              <a:ext uri="{FF2B5EF4-FFF2-40B4-BE49-F238E27FC236}">
                <a16:creationId xmlns:a16="http://schemas.microsoft.com/office/drawing/2014/main" id="{534BB50B-8C48-4932-80C3-7EAD3F7AE412}"/>
              </a:ext>
            </a:extLst>
          </p:cNvPr>
          <p:cNvSpPr txBox="1">
            <a:spLocks noChangeArrowheads="1"/>
          </p:cNvSpPr>
          <p:nvPr/>
        </p:nvSpPr>
        <p:spPr bwMode="auto">
          <a:xfrm>
            <a:off x="1187450" y="5445125"/>
            <a:ext cx="198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当</a:t>
            </a:r>
            <a:r>
              <a:rPr lang="en-US" altLang="zh-CN" sz="2400" b="1" i="1">
                <a:latin typeface="Times New Roman" panose="02020603050405020304" pitchFamily="18" charset="0"/>
              </a:rPr>
              <a:t>y</a:t>
            </a:r>
            <a:r>
              <a:rPr lang="en-US" altLang="zh-CN" sz="2400" b="1">
                <a:latin typeface="Times New Roman" panose="02020603050405020304" pitchFamily="18" charset="0"/>
              </a:rPr>
              <a:t>&gt;&gt;</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0</a:t>
            </a:r>
            <a:r>
              <a:rPr lang="zh-CN" altLang="en-US" sz="2400" b="1">
                <a:latin typeface="Times New Roman" panose="02020603050405020304" pitchFamily="18" charset="0"/>
              </a:rPr>
              <a:t>时，</a:t>
            </a:r>
            <a:r>
              <a:rPr lang="en-US" altLang="zh-CN" sz="2400" b="1" i="1">
                <a:latin typeface="Times New Roman" panose="02020603050405020304" pitchFamily="18" charset="0"/>
              </a:rPr>
              <a:t>y</a:t>
            </a:r>
            <a:r>
              <a:rPr lang="en-US" altLang="zh-CN" sz="2400" b="1" baseline="30000">
                <a:latin typeface="Times New Roman" panose="02020603050405020304" pitchFamily="18" charset="0"/>
              </a:rPr>
              <a:t>2</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0</a:t>
            </a:r>
            <a:r>
              <a:rPr lang="en-US" altLang="zh-CN" sz="2400" b="1">
                <a:latin typeface="Times New Roman" panose="02020603050405020304" pitchFamily="18" charset="0"/>
              </a:rPr>
              <a:t> </a:t>
            </a:r>
            <a:r>
              <a:rPr lang="en-US" altLang="zh-CN" sz="2400" b="1" baseline="30000">
                <a:latin typeface="Times New Roman" panose="02020603050405020304" pitchFamily="18" charset="0"/>
              </a:rPr>
              <a:t>2</a:t>
            </a:r>
            <a:r>
              <a:rPr lang="en-US" altLang="zh-CN" sz="2400" b="1">
                <a:latin typeface="Times New Roman" panose="02020603050405020304" pitchFamily="18" charset="0"/>
              </a:rPr>
              <a:t>/4≈ </a:t>
            </a:r>
            <a:r>
              <a:rPr lang="en-US" altLang="zh-CN" sz="2400" b="1" i="1">
                <a:latin typeface="Times New Roman" panose="02020603050405020304" pitchFamily="18" charset="0"/>
              </a:rPr>
              <a:t>y</a:t>
            </a:r>
            <a:r>
              <a:rPr lang="en-US" altLang="zh-CN" sz="2400" b="1" baseline="30000">
                <a:latin typeface="Times New Roman" panose="02020603050405020304" pitchFamily="18" charset="0"/>
              </a:rPr>
              <a:t>2</a:t>
            </a:r>
          </a:p>
        </p:txBody>
      </p:sp>
      <p:graphicFrame>
        <p:nvGraphicFramePr>
          <p:cNvPr id="28708" name="对象 28707">
            <a:extLst>
              <a:ext uri="{FF2B5EF4-FFF2-40B4-BE49-F238E27FC236}">
                <a16:creationId xmlns:a16="http://schemas.microsoft.com/office/drawing/2014/main" id="{0D7F124B-C827-449C-87D1-51F955AEE0BD}"/>
              </a:ext>
            </a:extLst>
          </p:cNvPr>
          <p:cNvGraphicFramePr>
            <a:graphicFrameLocks noChangeAspect="1"/>
          </p:cNvGraphicFramePr>
          <p:nvPr/>
        </p:nvGraphicFramePr>
        <p:xfrm>
          <a:off x="4500563" y="5373688"/>
          <a:ext cx="2209800" cy="987425"/>
        </p:xfrm>
        <a:graphic>
          <a:graphicData uri="http://schemas.openxmlformats.org/presentationml/2006/ole">
            <mc:AlternateContent xmlns:mc="http://schemas.openxmlformats.org/markup-compatibility/2006">
              <mc:Choice xmlns:v="urn:schemas-microsoft-com:vml" Requires="v">
                <p:oleObj spid="_x0000_s18486" r:id="rId37" imgW="990600" imgH="444500" progId="Equation.3">
                  <p:embed/>
                </p:oleObj>
              </mc:Choice>
              <mc:Fallback>
                <p:oleObj r:id="rId37" imgW="990600" imgH="444500" progId="Equation.3">
                  <p:embed/>
                  <p:pic>
                    <p:nvPicPr>
                      <p:cNvPr id="0" name="对象 2870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500563" y="5373688"/>
                        <a:ext cx="2209800" cy="987425"/>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00"/>
                                        </p:tgtEl>
                                        <p:attrNameLst>
                                          <p:attrName>style.visibility</p:attrName>
                                        </p:attrNameLst>
                                      </p:cBhvr>
                                      <p:to>
                                        <p:strVal val="visible"/>
                                      </p:to>
                                    </p:set>
                                    <p:animEffect transition="in" filter="blinds(horizontal)">
                                      <p:cBhvr>
                                        <p:cTn id="7" dur="500"/>
                                        <p:tgtEl>
                                          <p:spTgt spid="28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703"/>
                                        </p:tgtEl>
                                        <p:attrNameLst>
                                          <p:attrName>style.visibility</p:attrName>
                                        </p:attrNameLst>
                                      </p:cBhvr>
                                      <p:to>
                                        <p:strVal val="visible"/>
                                      </p:to>
                                    </p:set>
                                    <p:animEffect transition="in" filter="blinds(horizontal)">
                                      <p:cBhvr>
                                        <p:cTn id="17" dur="500"/>
                                        <p:tgtEl>
                                          <p:spTgt spid="287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8701"/>
                                        </p:tgtEl>
                                        <p:attrNameLst>
                                          <p:attrName>style.visibility</p:attrName>
                                        </p:attrNameLst>
                                      </p:cBhvr>
                                      <p:to>
                                        <p:strVal val="visible"/>
                                      </p:to>
                                    </p:set>
                                    <p:anim calcmode="lin" valueType="num">
                                      <p:cBhvr additive="base">
                                        <p:cTn id="22" dur="500" fill="hold"/>
                                        <p:tgtEl>
                                          <p:spTgt spid="28701"/>
                                        </p:tgtEl>
                                        <p:attrNameLst>
                                          <p:attrName>ppt_x</p:attrName>
                                        </p:attrNameLst>
                                      </p:cBhvr>
                                      <p:tavLst>
                                        <p:tav tm="0">
                                          <p:val>
                                            <p:strVal val="#ppt_x"/>
                                          </p:val>
                                        </p:tav>
                                        <p:tav tm="100000">
                                          <p:val>
                                            <p:strVal val="#ppt_x"/>
                                          </p:val>
                                        </p:tav>
                                      </p:tavLst>
                                    </p:anim>
                                    <p:anim calcmode="lin" valueType="num">
                                      <p:cBhvr additive="base">
                                        <p:cTn id="23" dur="500" fill="hold"/>
                                        <p:tgtEl>
                                          <p:spTgt spid="2870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8704"/>
                                        </p:tgtEl>
                                        <p:attrNameLst>
                                          <p:attrName>style.visibility</p:attrName>
                                        </p:attrNameLst>
                                      </p:cBhvr>
                                      <p:to>
                                        <p:strVal val="visible"/>
                                      </p:to>
                                    </p:set>
                                    <p:animEffect transition="in" filter="blinds(horizontal)">
                                      <p:cBhvr>
                                        <p:cTn id="28" dur="500"/>
                                        <p:tgtEl>
                                          <p:spTgt spid="2870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8702"/>
                                        </p:tgtEl>
                                        <p:attrNameLst>
                                          <p:attrName>style.visibility</p:attrName>
                                        </p:attrNameLst>
                                      </p:cBhvr>
                                      <p:to>
                                        <p:strVal val="visible"/>
                                      </p:to>
                                    </p:set>
                                    <p:anim calcmode="lin" valueType="num">
                                      <p:cBhvr additive="base">
                                        <p:cTn id="33" dur="500" fill="hold"/>
                                        <p:tgtEl>
                                          <p:spTgt spid="28702"/>
                                        </p:tgtEl>
                                        <p:attrNameLst>
                                          <p:attrName>ppt_x</p:attrName>
                                        </p:attrNameLst>
                                      </p:cBhvr>
                                      <p:tavLst>
                                        <p:tav tm="0">
                                          <p:val>
                                            <p:strVal val="#ppt_x"/>
                                          </p:val>
                                        </p:tav>
                                        <p:tav tm="100000">
                                          <p:val>
                                            <p:strVal val="#ppt_x"/>
                                          </p:val>
                                        </p:tav>
                                      </p:tavLst>
                                    </p:anim>
                                    <p:anim calcmode="lin" valueType="num">
                                      <p:cBhvr additive="base">
                                        <p:cTn id="34" dur="500" fill="hold"/>
                                        <p:tgtEl>
                                          <p:spTgt spid="28702"/>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8705"/>
                                        </p:tgtEl>
                                        <p:attrNameLst>
                                          <p:attrName>style.visibility</p:attrName>
                                        </p:attrNameLst>
                                      </p:cBhvr>
                                      <p:to>
                                        <p:strVal val="visible"/>
                                      </p:to>
                                    </p:set>
                                    <p:animEffect transition="in" filter="blinds(horizontal)">
                                      <p:cBhvr>
                                        <p:cTn id="39" dur="500"/>
                                        <p:tgtEl>
                                          <p:spTgt spid="2870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28706"/>
                                        </p:tgtEl>
                                        <p:attrNameLst>
                                          <p:attrName>style.visibility</p:attrName>
                                        </p:attrNameLst>
                                      </p:cBhvr>
                                      <p:to>
                                        <p:strVal val="visible"/>
                                      </p:to>
                                    </p:set>
                                    <p:animEffect transition="in" filter="blinds(horizontal)">
                                      <p:cBhvr>
                                        <p:cTn id="44" dur="500"/>
                                        <p:tgtEl>
                                          <p:spTgt spid="2870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8707"/>
                                        </p:tgtEl>
                                        <p:attrNameLst>
                                          <p:attrName>style.visibility</p:attrName>
                                        </p:attrNameLst>
                                      </p:cBhvr>
                                      <p:to>
                                        <p:strVal val="visible"/>
                                      </p:to>
                                    </p:set>
                                    <p:animEffect transition="in" filter="blinds(horizontal)">
                                      <p:cBhvr>
                                        <p:cTn id="49" dur="500"/>
                                        <p:tgtEl>
                                          <p:spTgt spid="2870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nodeType="clickEffect">
                                  <p:stCondLst>
                                    <p:cond delay="0"/>
                                  </p:stCondLst>
                                  <p:childTnLst>
                                    <p:set>
                                      <p:cBhvr>
                                        <p:cTn id="53" dur="1" fill="hold">
                                          <p:stCondLst>
                                            <p:cond delay="0"/>
                                          </p:stCondLst>
                                        </p:cTn>
                                        <p:tgtEl>
                                          <p:spTgt spid="28708"/>
                                        </p:tgtEl>
                                        <p:attrNameLst>
                                          <p:attrName>style.visibility</p:attrName>
                                        </p:attrNameLst>
                                      </p:cBhvr>
                                      <p:to>
                                        <p:strVal val="visible"/>
                                      </p:to>
                                    </p:set>
                                    <p:animEffect transition="in" filter="box(in)">
                                      <p:cBhvr>
                                        <p:cTn id="54" dur="500"/>
                                        <p:tgtEl>
                                          <p:spTgt spid="28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0" grpId="0"/>
      <p:bldP spid="2870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9697">
            <a:extLst>
              <a:ext uri="{FF2B5EF4-FFF2-40B4-BE49-F238E27FC236}">
                <a16:creationId xmlns:a16="http://schemas.microsoft.com/office/drawing/2014/main" id="{31169AAD-0ECF-4B0D-86C7-492FCC2B24E1}"/>
              </a:ext>
            </a:extLst>
          </p:cNvPr>
          <p:cNvSpPr>
            <a:spLocks noChangeArrowheads="1"/>
          </p:cNvSpPr>
          <p:nvPr/>
        </p:nvSpPr>
        <p:spPr bwMode="auto">
          <a:xfrm>
            <a:off x="250825" y="620713"/>
            <a:ext cx="5883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0000"/>
                </a:solidFill>
                <a:latin typeface="Bookman Old Style" panose="02050604050505020204" pitchFamily="18" charset="0"/>
                <a:ea typeface="楷体_GB2312" pitchFamily="1" charset="-122"/>
              </a:rPr>
              <a:t>电偶极子在电场中所受的力矩</a:t>
            </a:r>
          </a:p>
        </p:txBody>
      </p:sp>
      <p:grpSp>
        <p:nvGrpSpPr>
          <p:cNvPr id="6" name="组合 29698">
            <a:extLst>
              <a:ext uri="{FF2B5EF4-FFF2-40B4-BE49-F238E27FC236}">
                <a16:creationId xmlns:a16="http://schemas.microsoft.com/office/drawing/2014/main" id="{53EB7920-5289-47F6-9D47-9F956CD4FEC0}"/>
              </a:ext>
            </a:extLst>
          </p:cNvPr>
          <p:cNvGrpSpPr>
            <a:grpSpLocks/>
          </p:cNvGrpSpPr>
          <p:nvPr/>
        </p:nvGrpSpPr>
        <p:grpSpPr bwMode="auto">
          <a:xfrm>
            <a:off x="900113" y="1989138"/>
            <a:ext cx="2393950" cy="779462"/>
            <a:chOff x="0" y="0"/>
            <a:chExt cx="1508" cy="491"/>
          </a:xfrm>
        </p:grpSpPr>
        <p:sp>
          <p:nvSpPr>
            <p:cNvPr id="19503" name="矩形 29699">
              <a:extLst>
                <a:ext uri="{FF2B5EF4-FFF2-40B4-BE49-F238E27FC236}">
                  <a16:creationId xmlns:a16="http://schemas.microsoft.com/office/drawing/2014/main" id="{4CC6A526-D9F7-46E2-9677-EF376CD932D7}"/>
                </a:ext>
              </a:extLst>
            </p:cNvPr>
            <p:cNvSpPr>
              <a:spLocks noChangeArrowheads="1"/>
            </p:cNvSpPr>
            <p:nvPr/>
          </p:nvSpPr>
          <p:spPr bwMode="auto">
            <a:xfrm>
              <a:off x="0" y="48"/>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a:solidFill>
                    <a:srgbClr val="000000"/>
                  </a:solidFill>
                  <a:latin typeface="Bookman Old Style" panose="02050604050505020204" pitchFamily="18" charset="0"/>
                </a:rPr>
                <a:t>=</a:t>
              </a:r>
            </a:p>
          </p:txBody>
        </p:sp>
        <p:sp>
          <p:nvSpPr>
            <p:cNvPr id="19504" name="矩形 29700">
              <a:extLst>
                <a:ext uri="{FF2B5EF4-FFF2-40B4-BE49-F238E27FC236}">
                  <a16:creationId xmlns:a16="http://schemas.microsoft.com/office/drawing/2014/main" id="{E5336AFA-A9C7-4AF3-879C-910F67E78B7D}"/>
                </a:ext>
              </a:extLst>
            </p:cNvPr>
            <p:cNvSpPr>
              <a:spLocks noChangeArrowheads="1"/>
            </p:cNvSpPr>
            <p:nvPr/>
          </p:nvSpPr>
          <p:spPr bwMode="auto">
            <a:xfrm>
              <a:off x="192" y="0"/>
              <a:ext cx="27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000000"/>
                  </a:solidFill>
                  <a:latin typeface="Bookman Old Style" panose="02050604050505020204" pitchFamily="18" charset="0"/>
                </a:rPr>
                <a:t>q</a:t>
              </a:r>
            </a:p>
          </p:txBody>
        </p:sp>
        <p:sp>
          <p:nvSpPr>
            <p:cNvPr id="19505" name="矩形 29701">
              <a:extLst>
                <a:ext uri="{FF2B5EF4-FFF2-40B4-BE49-F238E27FC236}">
                  <a16:creationId xmlns:a16="http://schemas.microsoft.com/office/drawing/2014/main" id="{C32E0B43-1153-40DC-9D90-0DB5491C0EE9}"/>
                </a:ext>
              </a:extLst>
            </p:cNvPr>
            <p:cNvSpPr>
              <a:spLocks noChangeArrowheads="1"/>
            </p:cNvSpPr>
            <p:nvPr/>
          </p:nvSpPr>
          <p:spPr bwMode="auto">
            <a:xfrm>
              <a:off x="624" y="60"/>
              <a:ext cx="19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000000"/>
                  </a:solidFill>
                  <a:latin typeface="Bookman Old Style" panose="02050604050505020204" pitchFamily="18" charset="0"/>
                </a:rPr>
                <a:t>l</a:t>
              </a:r>
            </a:p>
          </p:txBody>
        </p:sp>
        <p:sp>
          <p:nvSpPr>
            <p:cNvPr id="19506" name="矩形 29702">
              <a:extLst>
                <a:ext uri="{FF2B5EF4-FFF2-40B4-BE49-F238E27FC236}">
                  <a16:creationId xmlns:a16="http://schemas.microsoft.com/office/drawing/2014/main" id="{93631A68-8685-4013-9B8A-BF99363346AF}"/>
                </a:ext>
              </a:extLst>
            </p:cNvPr>
            <p:cNvSpPr>
              <a:spLocks noChangeArrowheads="1"/>
            </p:cNvSpPr>
            <p:nvPr/>
          </p:nvSpPr>
          <p:spPr bwMode="auto">
            <a:xfrm>
              <a:off x="383" y="48"/>
              <a:ext cx="3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000000"/>
                  </a:solidFill>
                  <a:latin typeface="Bookman Old Style" panose="02050604050505020204" pitchFamily="18" charset="0"/>
                </a:rPr>
                <a:t>E</a:t>
              </a:r>
            </a:p>
          </p:txBody>
        </p:sp>
        <p:sp>
          <p:nvSpPr>
            <p:cNvPr id="19507" name="矩形 29703">
              <a:extLst>
                <a:ext uri="{FF2B5EF4-FFF2-40B4-BE49-F238E27FC236}">
                  <a16:creationId xmlns:a16="http://schemas.microsoft.com/office/drawing/2014/main" id="{7F953BAF-1EA8-458F-8718-BD77EE26166C}"/>
                </a:ext>
              </a:extLst>
            </p:cNvPr>
            <p:cNvSpPr>
              <a:spLocks noChangeArrowheads="1"/>
            </p:cNvSpPr>
            <p:nvPr/>
          </p:nvSpPr>
          <p:spPr bwMode="auto">
            <a:xfrm>
              <a:off x="1104" y="87"/>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000000"/>
                  </a:solidFill>
                  <a:latin typeface="Bookman Old Style" panose="02050604050505020204" pitchFamily="18" charset="0"/>
                </a:rPr>
                <a:t>θ</a:t>
              </a:r>
            </a:p>
          </p:txBody>
        </p:sp>
        <p:sp>
          <p:nvSpPr>
            <p:cNvPr id="19508" name="矩形 29704">
              <a:extLst>
                <a:ext uri="{FF2B5EF4-FFF2-40B4-BE49-F238E27FC236}">
                  <a16:creationId xmlns:a16="http://schemas.microsoft.com/office/drawing/2014/main" id="{9187BBD7-0463-4BA7-A487-C6A6C9262DEE}"/>
                </a:ext>
              </a:extLst>
            </p:cNvPr>
            <p:cNvSpPr>
              <a:spLocks noChangeArrowheads="1"/>
            </p:cNvSpPr>
            <p:nvPr/>
          </p:nvSpPr>
          <p:spPr bwMode="auto">
            <a:xfrm>
              <a:off x="768" y="39"/>
              <a:ext cx="5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a:solidFill>
                    <a:srgbClr val="000000"/>
                  </a:solidFill>
                  <a:latin typeface="Bookman Old Style" panose="02050604050505020204" pitchFamily="18" charset="0"/>
                </a:rPr>
                <a:t>sin</a:t>
              </a:r>
            </a:p>
          </p:txBody>
        </p:sp>
      </p:grpSp>
      <p:grpSp>
        <p:nvGrpSpPr>
          <p:cNvPr id="7" name="组合 29705">
            <a:extLst>
              <a:ext uri="{FF2B5EF4-FFF2-40B4-BE49-F238E27FC236}">
                <a16:creationId xmlns:a16="http://schemas.microsoft.com/office/drawing/2014/main" id="{78EBAA6A-43CC-45E4-9838-49C391390A17}"/>
              </a:ext>
            </a:extLst>
          </p:cNvPr>
          <p:cNvGrpSpPr>
            <a:grpSpLocks/>
          </p:cNvGrpSpPr>
          <p:nvPr/>
        </p:nvGrpSpPr>
        <p:grpSpPr bwMode="auto">
          <a:xfrm>
            <a:off x="3276600" y="1989138"/>
            <a:ext cx="2241550" cy="793750"/>
            <a:chOff x="0" y="0"/>
            <a:chExt cx="1412" cy="500"/>
          </a:xfrm>
        </p:grpSpPr>
        <p:sp>
          <p:nvSpPr>
            <p:cNvPr id="19497" name="矩形 29706">
              <a:extLst>
                <a:ext uri="{FF2B5EF4-FFF2-40B4-BE49-F238E27FC236}">
                  <a16:creationId xmlns:a16="http://schemas.microsoft.com/office/drawing/2014/main" id="{51477D96-BB7E-4C3D-BBFC-DEFA3C2D07D9}"/>
                </a:ext>
              </a:extLst>
            </p:cNvPr>
            <p:cNvSpPr>
              <a:spLocks noChangeArrowheads="1"/>
            </p:cNvSpPr>
            <p:nvPr/>
          </p:nvSpPr>
          <p:spPr bwMode="auto">
            <a:xfrm>
              <a:off x="288" y="154"/>
              <a:ext cx="2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i="1">
                  <a:solidFill>
                    <a:srgbClr val="000000"/>
                  </a:solidFill>
                  <a:latin typeface="Bookman Old Style" panose="02050604050505020204" pitchFamily="18" charset="0"/>
                </a:rPr>
                <a:t>e</a:t>
              </a:r>
            </a:p>
          </p:txBody>
        </p:sp>
        <p:sp>
          <p:nvSpPr>
            <p:cNvPr id="19498" name="矩形 29707">
              <a:extLst>
                <a:ext uri="{FF2B5EF4-FFF2-40B4-BE49-F238E27FC236}">
                  <a16:creationId xmlns:a16="http://schemas.microsoft.com/office/drawing/2014/main" id="{4BDB6EA1-E282-4A75-8182-50ACB46CD8BC}"/>
                </a:ext>
              </a:extLst>
            </p:cNvPr>
            <p:cNvSpPr>
              <a:spLocks noChangeArrowheads="1"/>
            </p:cNvSpPr>
            <p:nvPr/>
          </p:nvSpPr>
          <p:spPr bwMode="auto">
            <a:xfrm>
              <a:off x="672" y="48"/>
              <a:ext cx="5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a:solidFill>
                    <a:srgbClr val="000000"/>
                  </a:solidFill>
                  <a:latin typeface="Bookman Old Style" panose="02050604050505020204" pitchFamily="18" charset="0"/>
                </a:rPr>
                <a:t>sin</a:t>
              </a:r>
            </a:p>
          </p:txBody>
        </p:sp>
        <p:sp>
          <p:nvSpPr>
            <p:cNvPr id="19499" name="矩形 29708">
              <a:extLst>
                <a:ext uri="{FF2B5EF4-FFF2-40B4-BE49-F238E27FC236}">
                  <a16:creationId xmlns:a16="http://schemas.microsoft.com/office/drawing/2014/main" id="{09B76F45-80C0-4760-95A1-3A475D733F80}"/>
                </a:ext>
              </a:extLst>
            </p:cNvPr>
            <p:cNvSpPr>
              <a:spLocks noChangeArrowheads="1"/>
            </p:cNvSpPr>
            <p:nvPr/>
          </p:nvSpPr>
          <p:spPr bwMode="auto">
            <a:xfrm>
              <a:off x="192" y="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000000"/>
                  </a:solidFill>
                  <a:latin typeface="Bookman Old Style" panose="02050604050505020204" pitchFamily="18" charset="0"/>
                </a:rPr>
                <a:t>p</a:t>
              </a:r>
            </a:p>
          </p:txBody>
        </p:sp>
        <p:sp>
          <p:nvSpPr>
            <p:cNvPr id="19500" name="矩形 29709">
              <a:extLst>
                <a:ext uri="{FF2B5EF4-FFF2-40B4-BE49-F238E27FC236}">
                  <a16:creationId xmlns:a16="http://schemas.microsoft.com/office/drawing/2014/main" id="{6169FBAF-9383-40D8-A602-3F1E6610674A}"/>
                </a:ext>
              </a:extLst>
            </p:cNvPr>
            <p:cNvSpPr>
              <a:spLocks noChangeArrowheads="1"/>
            </p:cNvSpPr>
            <p:nvPr/>
          </p:nvSpPr>
          <p:spPr bwMode="auto">
            <a:xfrm>
              <a:off x="0" y="57"/>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a:solidFill>
                    <a:srgbClr val="000000"/>
                  </a:solidFill>
                  <a:latin typeface="Bookman Old Style" panose="02050604050505020204" pitchFamily="18" charset="0"/>
                </a:rPr>
                <a:t>=</a:t>
              </a:r>
            </a:p>
          </p:txBody>
        </p:sp>
        <p:sp>
          <p:nvSpPr>
            <p:cNvPr id="19501" name="矩形 29710">
              <a:extLst>
                <a:ext uri="{FF2B5EF4-FFF2-40B4-BE49-F238E27FC236}">
                  <a16:creationId xmlns:a16="http://schemas.microsoft.com/office/drawing/2014/main" id="{FF2AA078-2960-4E20-97FC-2DEEF2C7975E}"/>
                </a:ext>
              </a:extLst>
            </p:cNvPr>
            <p:cNvSpPr>
              <a:spLocks noChangeArrowheads="1"/>
            </p:cNvSpPr>
            <p:nvPr/>
          </p:nvSpPr>
          <p:spPr bwMode="auto">
            <a:xfrm>
              <a:off x="431" y="57"/>
              <a:ext cx="3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000000"/>
                  </a:solidFill>
                  <a:latin typeface="Bookman Old Style" panose="02050604050505020204" pitchFamily="18" charset="0"/>
                </a:rPr>
                <a:t>E</a:t>
              </a:r>
            </a:p>
          </p:txBody>
        </p:sp>
        <p:sp>
          <p:nvSpPr>
            <p:cNvPr id="19502" name="矩形 29711">
              <a:extLst>
                <a:ext uri="{FF2B5EF4-FFF2-40B4-BE49-F238E27FC236}">
                  <a16:creationId xmlns:a16="http://schemas.microsoft.com/office/drawing/2014/main" id="{6446C241-B481-45F1-B350-57B220A95048}"/>
                </a:ext>
              </a:extLst>
            </p:cNvPr>
            <p:cNvSpPr>
              <a:spLocks noChangeArrowheads="1"/>
            </p:cNvSpPr>
            <p:nvPr/>
          </p:nvSpPr>
          <p:spPr bwMode="auto">
            <a:xfrm>
              <a:off x="1008" y="96"/>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000000"/>
                  </a:solidFill>
                  <a:latin typeface="Bookman Old Style" panose="02050604050505020204" pitchFamily="18" charset="0"/>
                </a:rPr>
                <a:t>θ</a:t>
              </a:r>
            </a:p>
          </p:txBody>
        </p:sp>
      </p:grpSp>
      <p:grpSp>
        <p:nvGrpSpPr>
          <p:cNvPr id="8" name="组合 29712">
            <a:extLst>
              <a:ext uri="{FF2B5EF4-FFF2-40B4-BE49-F238E27FC236}">
                <a16:creationId xmlns:a16="http://schemas.microsoft.com/office/drawing/2014/main" id="{0CA52CF8-9937-4352-943E-06B7F06F51D0}"/>
              </a:ext>
            </a:extLst>
          </p:cNvPr>
          <p:cNvGrpSpPr>
            <a:grpSpLocks/>
          </p:cNvGrpSpPr>
          <p:nvPr/>
        </p:nvGrpSpPr>
        <p:grpSpPr bwMode="auto">
          <a:xfrm>
            <a:off x="323850" y="1268413"/>
            <a:ext cx="2698750" cy="717550"/>
            <a:chOff x="0" y="0"/>
            <a:chExt cx="1700" cy="452"/>
          </a:xfrm>
        </p:grpSpPr>
        <p:sp>
          <p:nvSpPr>
            <p:cNvPr id="19493" name="矩形 29713">
              <a:extLst>
                <a:ext uri="{FF2B5EF4-FFF2-40B4-BE49-F238E27FC236}">
                  <a16:creationId xmlns:a16="http://schemas.microsoft.com/office/drawing/2014/main" id="{7F9D9448-2DB3-4AA5-B6F3-42E4F5541540}"/>
                </a:ext>
              </a:extLst>
            </p:cNvPr>
            <p:cNvSpPr>
              <a:spLocks noChangeArrowheads="1"/>
            </p:cNvSpPr>
            <p:nvPr/>
          </p:nvSpPr>
          <p:spPr bwMode="auto">
            <a:xfrm>
              <a:off x="384" y="9"/>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a:solidFill>
                    <a:srgbClr val="000000"/>
                  </a:solidFill>
                  <a:latin typeface="Bookman Old Style" panose="02050604050505020204" pitchFamily="18" charset="0"/>
                </a:rPr>
                <a:t>=</a:t>
              </a:r>
            </a:p>
          </p:txBody>
        </p:sp>
        <p:sp>
          <p:nvSpPr>
            <p:cNvPr id="19494" name="矩形 29714">
              <a:extLst>
                <a:ext uri="{FF2B5EF4-FFF2-40B4-BE49-F238E27FC236}">
                  <a16:creationId xmlns:a16="http://schemas.microsoft.com/office/drawing/2014/main" id="{323371EA-E494-48D6-980B-43495374586F}"/>
                </a:ext>
              </a:extLst>
            </p:cNvPr>
            <p:cNvSpPr>
              <a:spLocks noChangeArrowheads="1"/>
            </p:cNvSpPr>
            <p:nvPr/>
          </p:nvSpPr>
          <p:spPr bwMode="auto">
            <a:xfrm>
              <a:off x="624" y="0"/>
              <a:ext cx="89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000000"/>
                  </a:solidFill>
                  <a:latin typeface="Bookman Old Style" panose="02050604050505020204" pitchFamily="18" charset="0"/>
                </a:rPr>
                <a:t>f l </a:t>
              </a:r>
              <a:r>
                <a:rPr lang="en-US" altLang="zh-CN" sz="3600">
                  <a:solidFill>
                    <a:srgbClr val="000000"/>
                  </a:solidFill>
                  <a:latin typeface="Bookman Old Style" panose="02050604050505020204" pitchFamily="18" charset="0"/>
                </a:rPr>
                <a:t>sin</a:t>
              </a:r>
            </a:p>
          </p:txBody>
        </p:sp>
        <p:sp>
          <p:nvSpPr>
            <p:cNvPr id="19495" name="矩形 29715">
              <a:extLst>
                <a:ext uri="{FF2B5EF4-FFF2-40B4-BE49-F238E27FC236}">
                  <a16:creationId xmlns:a16="http://schemas.microsoft.com/office/drawing/2014/main" id="{3F086A09-F713-48A8-89D2-0833748DE82C}"/>
                </a:ext>
              </a:extLst>
            </p:cNvPr>
            <p:cNvSpPr>
              <a:spLocks noChangeArrowheads="1"/>
            </p:cNvSpPr>
            <p:nvPr/>
          </p:nvSpPr>
          <p:spPr bwMode="auto">
            <a:xfrm>
              <a:off x="1296" y="4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000000"/>
                  </a:solidFill>
                  <a:latin typeface="Bookman Old Style" panose="02050604050505020204" pitchFamily="18" charset="0"/>
                </a:rPr>
                <a:t>θ</a:t>
              </a:r>
            </a:p>
          </p:txBody>
        </p:sp>
        <p:sp>
          <p:nvSpPr>
            <p:cNvPr id="19496" name="矩形 29716">
              <a:extLst>
                <a:ext uri="{FF2B5EF4-FFF2-40B4-BE49-F238E27FC236}">
                  <a16:creationId xmlns:a16="http://schemas.microsoft.com/office/drawing/2014/main" id="{6B24E6B0-CFD4-4854-9030-BE6274714AF2}"/>
                </a:ext>
              </a:extLst>
            </p:cNvPr>
            <p:cNvSpPr>
              <a:spLocks noChangeArrowheads="1"/>
            </p:cNvSpPr>
            <p:nvPr/>
          </p:nvSpPr>
          <p:spPr bwMode="auto">
            <a:xfrm>
              <a:off x="0" y="0"/>
              <a:ext cx="3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000000"/>
                  </a:solidFill>
                  <a:latin typeface="Bookman Old Style" panose="02050604050505020204" pitchFamily="18" charset="0"/>
                </a:rPr>
                <a:t>M</a:t>
              </a:r>
            </a:p>
          </p:txBody>
        </p:sp>
      </p:grpSp>
      <p:sp>
        <p:nvSpPr>
          <p:cNvPr id="29718" name="直接连接符 29717">
            <a:extLst>
              <a:ext uri="{FF2B5EF4-FFF2-40B4-BE49-F238E27FC236}">
                <a16:creationId xmlns:a16="http://schemas.microsoft.com/office/drawing/2014/main" id="{8142AE74-87C9-4C8D-831B-26BC8FAE63DC}"/>
              </a:ext>
            </a:extLst>
          </p:cNvPr>
          <p:cNvSpPr>
            <a:spLocks noChangeShapeType="1"/>
          </p:cNvSpPr>
          <p:nvPr/>
        </p:nvSpPr>
        <p:spPr bwMode="auto">
          <a:xfrm>
            <a:off x="7613650" y="2755900"/>
            <a:ext cx="836613" cy="0"/>
          </a:xfrm>
          <a:prstGeom prst="line">
            <a:avLst/>
          </a:prstGeom>
          <a:noFill/>
          <a:ln w="5080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19" name="直接连接符 29718">
            <a:extLst>
              <a:ext uri="{FF2B5EF4-FFF2-40B4-BE49-F238E27FC236}">
                <a16:creationId xmlns:a16="http://schemas.microsoft.com/office/drawing/2014/main" id="{F773C57C-F5AE-46E2-97C0-58E1C078908E}"/>
              </a:ext>
            </a:extLst>
          </p:cNvPr>
          <p:cNvSpPr>
            <a:spLocks noChangeShapeType="1"/>
          </p:cNvSpPr>
          <p:nvPr/>
        </p:nvSpPr>
        <p:spPr bwMode="auto">
          <a:xfrm flipH="1">
            <a:off x="5453063" y="4340225"/>
            <a:ext cx="835025" cy="0"/>
          </a:xfrm>
          <a:prstGeom prst="line">
            <a:avLst/>
          </a:prstGeom>
          <a:noFill/>
          <a:ln w="5080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20" name="文本框 29719">
            <a:extLst>
              <a:ext uri="{FF2B5EF4-FFF2-40B4-BE49-F238E27FC236}">
                <a16:creationId xmlns:a16="http://schemas.microsoft.com/office/drawing/2014/main" id="{C8C77B8A-6F18-4929-AA52-569C72BA5485}"/>
              </a:ext>
            </a:extLst>
          </p:cNvPr>
          <p:cNvSpPr txBox="1">
            <a:spLocks noChangeArrowheads="1"/>
          </p:cNvSpPr>
          <p:nvPr/>
        </p:nvSpPr>
        <p:spPr bwMode="auto">
          <a:xfrm>
            <a:off x="5148263" y="3644900"/>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3600" b="1">
              <a:solidFill>
                <a:srgbClr val="000000"/>
              </a:solidFill>
              <a:latin typeface="Bookman Old Style" panose="02050604050505020204" pitchFamily="18" charset="0"/>
            </a:endParaRPr>
          </a:p>
        </p:txBody>
      </p:sp>
      <p:graphicFrame>
        <p:nvGraphicFramePr>
          <p:cNvPr id="29721" name="对象 29720">
            <a:extLst>
              <a:ext uri="{FF2B5EF4-FFF2-40B4-BE49-F238E27FC236}">
                <a16:creationId xmlns:a16="http://schemas.microsoft.com/office/drawing/2014/main" id="{64557AD1-0BC4-49A4-866D-5A580C0C934D}"/>
              </a:ext>
            </a:extLst>
          </p:cNvPr>
          <p:cNvGraphicFramePr>
            <a:graphicFrameLocks noChangeAspect="1"/>
          </p:cNvGraphicFramePr>
          <p:nvPr/>
        </p:nvGraphicFramePr>
        <p:xfrm>
          <a:off x="7758113" y="1892300"/>
          <a:ext cx="568325" cy="652463"/>
        </p:xfrm>
        <a:graphic>
          <a:graphicData uri="http://schemas.openxmlformats.org/presentationml/2006/ole">
            <mc:AlternateContent xmlns:mc="http://schemas.openxmlformats.org/markup-compatibility/2006">
              <mc:Choice xmlns:v="urn:schemas-microsoft-com:vml" Requires="v">
                <p:oleObj spid="_x0000_s19509" r:id="rId3" imgW="165100" imgH="241300" progId="Equation.3">
                  <p:embed/>
                </p:oleObj>
              </mc:Choice>
              <mc:Fallback>
                <p:oleObj r:id="rId3" imgW="165100" imgH="241300" progId="Equation.3">
                  <p:embed/>
                  <p:pic>
                    <p:nvPicPr>
                      <p:cNvPr id="0" name="对象 297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8113" y="1892300"/>
                        <a:ext cx="5683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22" name="对象 29721">
            <a:extLst>
              <a:ext uri="{FF2B5EF4-FFF2-40B4-BE49-F238E27FC236}">
                <a16:creationId xmlns:a16="http://schemas.microsoft.com/office/drawing/2014/main" id="{D05316C8-1DDF-4852-9084-9FEFC2E135E4}"/>
              </a:ext>
            </a:extLst>
          </p:cNvPr>
          <p:cNvGraphicFramePr>
            <a:graphicFrameLocks noChangeAspect="1"/>
          </p:cNvGraphicFramePr>
          <p:nvPr/>
        </p:nvGraphicFramePr>
        <p:xfrm>
          <a:off x="4589463" y="3979863"/>
          <a:ext cx="688975" cy="652462"/>
        </p:xfrm>
        <a:graphic>
          <a:graphicData uri="http://schemas.openxmlformats.org/presentationml/2006/ole">
            <mc:AlternateContent xmlns:mc="http://schemas.openxmlformats.org/markup-compatibility/2006">
              <mc:Choice xmlns:v="urn:schemas-microsoft-com:vml" Requires="v">
                <p:oleObj spid="_x0000_s19510" r:id="rId5" imgW="279643" imgH="241510" progId="Equation.3">
                  <p:embed/>
                </p:oleObj>
              </mc:Choice>
              <mc:Fallback>
                <p:oleObj r:id="rId5" imgW="279643" imgH="241510" progId="Equation.3">
                  <p:embed/>
                  <p:pic>
                    <p:nvPicPr>
                      <p:cNvPr id="0" name="对象 297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9463" y="3979863"/>
                        <a:ext cx="6889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9" name="组合 29722">
            <a:extLst>
              <a:ext uri="{FF2B5EF4-FFF2-40B4-BE49-F238E27FC236}">
                <a16:creationId xmlns:a16="http://schemas.microsoft.com/office/drawing/2014/main" id="{9A37747F-B2CF-45E2-A686-97C439662FC0}"/>
              </a:ext>
            </a:extLst>
          </p:cNvPr>
          <p:cNvGrpSpPr>
            <a:grpSpLocks/>
          </p:cNvGrpSpPr>
          <p:nvPr/>
        </p:nvGrpSpPr>
        <p:grpSpPr bwMode="auto">
          <a:xfrm>
            <a:off x="5597525" y="2468563"/>
            <a:ext cx="2822575" cy="2943225"/>
            <a:chOff x="0" y="0"/>
            <a:chExt cx="1778" cy="1854"/>
          </a:xfrm>
        </p:grpSpPr>
        <p:sp>
          <p:nvSpPr>
            <p:cNvPr id="19472" name="直接连接符 29723">
              <a:extLst>
                <a:ext uri="{FF2B5EF4-FFF2-40B4-BE49-F238E27FC236}">
                  <a16:creationId xmlns:a16="http://schemas.microsoft.com/office/drawing/2014/main" id="{34A98539-00B2-48FB-B4C8-936B54289F27}"/>
                </a:ext>
              </a:extLst>
            </p:cNvPr>
            <p:cNvSpPr>
              <a:spLocks noChangeShapeType="1"/>
            </p:cNvSpPr>
            <p:nvPr/>
          </p:nvSpPr>
          <p:spPr bwMode="auto">
            <a:xfrm>
              <a:off x="192" y="1000"/>
              <a:ext cx="192" cy="96"/>
            </a:xfrm>
            <a:prstGeom prst="line">
              <a:avLst/>
            </a:prstGeom>
            <a:noFill/>
            <a:ln w="28575">
              <a:solidFill>
                <a:srgbClr val="0E38BE"/>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73" name="组合 29724">
              <a:extLst>
                <a:ext uri="{FF2B5EF4-FFF2-40B4-BE49-F238E27FC236}">
                  <a16:creationId xmlns:a16="http://schemas.microsoft.com/office/drawing/2014/main" id="{FE28D12C-B96E-4925-95A3-10F10EA26EAC}"/>
                </a:ext>
              </a:extLst>
            </p:cNvPr>
            <p:cNvGrpSpPr>
              <a:grpSpLocks/>
            </p:cNvGrpSpPr>
            <p:nvPr/>
          </p:nvGrpSpPr>
          <p:grpSpPr bwMode="auto">
            <a:xfrm>
              <a:off x="326" y="0"/>
              <a:ext cx="961" cy="1284"/>
              <a:chOff x="0" y="0"/>
              <a:chExt cx="961" cy="1284"/>
            </a:xfrm>
          </p:grpSpPr>
          <p:sp>
            <p:nvSpPr>
              <p:cNvPr id="19485" name="椭圆 29725">
                <a:extLst>
                  <a:ext uri="{FF2B5EF4-FFF2-40B4-BE49-F238E27FC236}">
                    <a16:creationId xmlns:a16="http://schemas.microsoft.com/office/drawing/2014/main" id="{A6777881-91DA-4DC2-B80B-6A10CEA05E49}"/>
                  </a:ext>
                </a:extLst>
              </p:cNvPr>
              <p:cNvSpPr>
                <a:spLocks noChangeArrowheads="1"/>
              </p:cNvSpPr>
              <p:nvPr/>
            </p:nvSpPr>
            <p:spPr bwMode="auto">
              <a:xfrm>
                <a:off x="686" y="92"/>
                <a:ext cx="232" cy="232"/>
              </a:xfrm>
              <a:prstGeom prst="ellipse">
                <a:avLst/>
              </a:prstGeom>
              <a:solidFill>
                <a:srgbClr val="FF0066"/>
              </a:solidFill>
              <a:ln w="12700">
                <a:solidFill>
                  <a:srgbClr val="0E38BE"/>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86" name="矩形 29726">
                <a:extLst>
                  <a:ext uri="{FF2B5EF4-FFF2-40B4-BE49-F238E27FC236}">
                    <a16:creationId xmlns:a16="http://schemas.microsoft.com/office/drawing/2014/main" id="{4178B5A4-EF39-4C69-8EAA-7B89B153770B}"/>
                  </a:ext>
                </a:extLst>
              </p:cNvPr>
              <p:cNvSpPr>
                <a:spLocks noChangeArrowheads="1"/>
              </p:cNvSpPr>
              <p:nvPr/>
            </p:nvSpPr>
            <p:spPr bwMode="auto">
              <a:xfrm>
                <a:off x="672" y="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a:solidFill>
                      <a:srgbClr val="000000"/>
                    </a:solidFill>
                    <a:latin typeface="Bookman Old Style" panose="02050604050505020204" pitchFamily="18" charset="0"/>
                  </a:rPr>
                  <a:t>+</a:t>
                </a:r>
              </a:p>
            </p:txBody>
          </p:sp>
          <p:grpSp>
            <p:nvGrpSpPr>
              <p:cNvPr id="19487" name="组合 29727">
                <a:extLst>
                  <a:ext uri="{FF2B5EF4-FFF2-40B4-BE49-F238E27FC236}">
                    <a16:creationId xmlns:a16="http://schemas.microsoft.com/office/drawing/2014/main" id="{6538084A-52D2-48DF-B9FD-E3659736E482}"/>
                  </a:ext>
                </a:extLst>
              </p:cNvPr>
              <p:cNvGrpSpPr>
                <a:grpSpLocks/>
              </p:cNvGrpSpPr>
              <p:nvPr/>
            </p:nvGrpSpPr>
            <p:grpSpPr bwMode="auto">
              <a:xfrm>
                <a:off x="62" y="1052"/>
                <a:ext cx="232" cy="232"/>
                <a:chOff x="0" y="0"/>
                <a:chExt cx="232" cy="232"/>
              </a:xfrm>
            </p:grpSpPr>
            <p:sp>
              <p:nvSpPr>
                <p:cNvPr id="19491" name="椭圆 29728">
                  <a:extLst>
                    <a:ext uri="{FF2B5EF4-FFF2-40B4-BE49-F238E27FC236}">
                      <a16:creationId xmlns:a16="http://schemas.microsoft.com/office/drawing/2014/main" id="{C876EF1D-92EC-42D4-B53F-4E2ABFA25448}"/>
                    </a:ext>
                  </a:extLst>
                </p:cNvPr>
                <p:cNvSpPr>
                  <a:spLocks noChangeArrowheads="1"/>
                </p:cNvSpPr>
                <p:nvPr/>
              </p:nvSpPr>
              <p:spPr bwMode="auto">
                <a:xfrm>
                  <a:off x="0" y="0"/>
                  <a:ext cx="232" cy="232"/>
                </a:xfrm>
                <a:prstGeom prst="ellipse">
                  <a:avLst/>
                </a:prstGeom>
                <a:solidFill>
                  <a:schemeClr val="accent1"/>
                </a:solidFill>
                <a:ln w="12700">
                  <a:solidFill>
                    <a:srgbClr val="0E38BE"/>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2" name="直接连接符 29729">
                  <a:extLst>
                    <a:ext uri="{FF2B5EF4-FFF2-40B4-BE49-F238E27FC236}">
                      <a16:creationId xmlns:a16="http://schemas.microsoft.com/office/drawing/2014/main" id="{66ECBABA-907C-487A-9742-F7C958FAAFDA}"/>
                    </a:ext>
                  </a:extLst>
                </p:cNvPr>
                <p:cNvSpPr>
                  <a:spLocks noChangeShapeType="1"/>
                </p:cNvSpPr>
                <p:nvPr/>
              </p:nvSpPr>
              <p:spPr bwMode="auto">
                <a:xfrm>
                  <a:off x="44" y="140"/>
                  <a:ext cx="144" cy="0"/>
                </a:xfrm>
                <a:prstGeom prst="line">
                  <a:avLst/>
                </a:prstGeom>
                <a:noFill/>
                <a:ln w="50800">
                  <a:solidFill>
                    <a:srgbClr val="0E38BE"/>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88" name="任意多边形 29730">
                <a:extLst>
                  <a:ext uri="{FF2B5EF4-FFF2-40B4-BE49-F238E27FC236}">
                    <a16:creationId xmlns:a16="http://schemas.microsoft.com/office/drawing/2014/main" id="{B1078418-92B9-48DB-9E46-CAD82C606616}"/>
                  </a:ext>
                </a:extLst>
              </p:cNvPr>
              <p:cNvSpPr>
                <a:spLocks noChangeArrowheads="1"/>
              </p:cNvSpPr>
              <p:nvPr/>
            </p:nvSpPr>
            <p:spPr bwMode="auto">
              <a:xfrm>
                <a:off x="346" y="953"/>
                <a:ext cx="145" cy="240"/>
              </a:xfrm>
              <a:custGeom>
                <a:avLst/>
                <a:gdLst>
                  <a:gd name="T0" fmla="*/ 0 w 21750"/>
                  <a:gd name="T1" fmla="*/ 0 h 21600"/>
                  <a:gd name="T2" fmla="*/ 0 w 21750"/>
                  <a:gd name="T3" fmla="*/ 0 h 21600"/>
                  <a:gd name="T4" fmla="*/ 21600 w 21750"/>
                  <a:gd name="T5" fmla="*/ 21600 h 21600"/>
                  <a:gd name="T6" fmla="*/ 0 w 21750"/>
                  <a:gd name="T7" fmla="*/ 0 h 21600"/>
                  <a:gd name="T8" fmla="*/ 0 w 21750"/>
                  <a:gd name="T9" fmla="*/ 0 h 21600"/>
                  <a:gd name="T10" fmla="*/ 21600 w 21750"/>
                  <a:gd name="T11" fmla="*/ 21600 h 21600"/>
                  <a:gd name="T12" fmla="*/ 150 w 21750"/>
                  <a:gd name="T13" fmla="*/ 21600 h 21600"/>
                  <a:gd name="T14" fmla="*/ 0 60000 65536"/>
                  <a:gd name="T15" fmla="*/ 0 60000 65536"/>
                  <a:gd name="T16" fmla="*/ 0 60000 65536"/>
                  <a:gd name="T17" fmla="*/ 0 60000 65536"/>
                  <a:gd name="T18" fmla="*/ 0 60000 65536"/>
                  <a:gd name="T19" fmla="*/ 0 60000 65536"/>
                  <a:gd name="T20" fmla="*/ 0 60000 65536"/>
                  <a:gd name="T21" fmla="*/ 0 w 21750"/>
                  <a:gd name="T22" fmla="*/ 0 h 21600"/>
                  <a:gd name="T23" fmla="*/ 21750 w 2175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50" h="21600" fill="none">
                    <a:moveTo>
                      <a:pt x="0" y="0"/>
                    </a:moveTo>
                    <a:cubicBezTo>
                      <a:pt x="-100" y="0"/>
                      <a:pt x="-50" y="0"/>
                      <a:pt x="0" y="0"/>
                    </a:cubicBezTo>
                    <a:cubicBezTo>
                      <a:pt x="11929" y="0"/>
                      <a:pt x="21600" y="9671"/>
                      <a:pt x="21600" y="21600"/>
                    </a:cubicBezTo>
                  </a:path>
                  <a:path w="21750" h="21600" stroke="0">
                    <a:moveTo>
                      <a:pt x="0" y="0"/>
                    </a:moveTo>
                    <a:cubicBezTo>
                      <a:pt x="-100" y="0"/>
                      <a:pt x="-50" y="0"/>
                      <a:pt x="0" y="0"/>
                    </a:cubicBezTo>
                    <a:cubicBezTo>
                      <a:pt x="11929" y="0"/>
                      <a:pt x="21600" y="9671"/>
                      <a:pt x="21600" y="21600"/>
                    </a:cubicBezTo>
                    <a:lnTo>
                      <a:pt x="150" y="21600"/>
                    </a:lnTo>
                    <a:close/>
                  </a:path>
                </a:pathLst>
              </a:custGeom>
              <a:noFill/>
              <a:ln w="12700" cap="rnd">
                <a:solidFill>
                  <a:srgbClr val="0E38BE"/>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9" name="矩形 29731">
                <a:extLst>
                  <a:ext uri="{FF2B5EF4-FFF2-40B4-BE49-F238E27FC236}">
                    <a16:creationId xmlns:a16="http://schemas.microsoft.com/office/drawing/2014/main" id="{491DCB0A-5B39-44CD-B02F-9C3F9AACCD56}"/>
                  </a:ext>
                </a:extLst>
              </p:cNvPr>
              <p:cNvSpPr>
                <a:spLocks noChangeArrowheads="1"/>
              </p:cNvSpPr>
              <p:nvPr/>
            </p:nvSpPr>
            <p:spPr bwMode="auto">
              <a:xfrm>
                <a:off x="336" y="827"/>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4000" i="1">
                    <a:solidFill>
                      <a:srgbClr val="000000"/>
                    </a:solidFill>
                    <a:latin typeface="Bookman Old Style" panose="02050604050505020204" pitchFamily="18" charset="0"/>
                  </a:rPr>
                  <a:t>θ</a:t>
                </a:r>
              </a:p>
            </p:txBody>
          </p:sp>
          <p:sp>
            <p:nvSpPr>
              <p:cNvPr id="19490" name="矩形 29732">
                <a:extLst>
                  <a:ext uri="{FF2B5EF4-FFF2-40B4-BE49-F238E27FC236}">
                    <a16:creationId xmlns:a16="http://schemas.microsoft.com/office/drawing/2014/main" id="{E48211BF-2257-4554-BBED-61A06B98F51B}"/>
                  </a:ext>
                </a:extLst>
              </p:cNvPr>
              <p:cNvSpPr>
                <a:spLocks noChangeArrowheads="1"/>
              </p:cNvSpPr>
              <p:nvPr/>
            </p:nvSpPr>
            <p:spPr bwMode="auto">
              <a:xfrm>
                <a:off x="0" y="327"/>
                <a:ext cx="19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000000"/>
                    </a:solidFill>
                    <a:latin typeface="Bookman Old Style" panose="02050604050505020204" pitchFamily="18" charset="0"/>
                  </a:rPr>
                  <a:t>l</a:t>
                </a:r>
              </a:p>
            </p:txBody>
          </p:sp>
        </p:grpSp>
        <p:grpSp>
          <p:nvGrpSpPr>
            <p:cNvPr id="19474" name="组合 29733">
              <a:extLst>
                <a:ext uri="{FF2B5EF4-FFF2-40B4-BE49-F238E27FC236}">
                  <a16:creationId xmlns:a16="http://schemas.microsoft.com/office/drawing/2014/main" id="{E07EA082-ADF3-41AB-9DC4-73D3173F9F35}"/>
                </a:ext>
              </a:extLst>
            </p:cNvPr>
            <p:cNvGrpSpPr>
              <a:grpSpLocks/>
            </p:cNvGrpSpPr>
            <p:nvPr/>
          </p:nvGrpSpPr>
          <p:grpSpPr bwMode="auto">
            <a:xfrm>
              <a:off x="0" y="40"/>
              <a:ext cx="1778" cy="1814"/>
              <a:chOff x="0" y="0"/>
              <a:chExt cx="1778" cy="1814"/>
            </a:xfrm>
          </p:grpSpPr>
          <p:sp>
            <p:nvSpPr>
              <p:cNvPr id="19475" name="直接连接符 29734">
                <a:extLst>
                  <a:ext uri="{FF2B5EF4-FFF2-40B4-BE49-F238E27FC236}">
                    <a16:creationId xmlns:a16="http://schemas.microsoft.com/office/drawing/2014/main" id="{841458AC-E6D4-47E4-BE36-04B8CF1C055E}"/>
                  </a:ext>
                </a:extLst>
              </p:cNvPr>
              <p:cNvSpPr>
                <a:spLocks noChangeShapeType="1"/>
              </p:cNvSpPr>
              <p:nvPr/>
            </p:nvSpPr>
            <p:spPr bwMode="auto">
              <a:xfrm>
                <a:off x="0" y="48"/>
                <a:ext cx="1728" cy="0"/>
              </a:xfrm>
              <a:prstGeom prst="line">
                <a:avLst/>
              </a:prstGeom>
              <a:noFill/>
              <a:ln w="12700">
                <a:solidFill>
                  <a:srgbClr val="0E38BE"/>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9476" name="直接连接符 29735">
                <a:extLst>
                  <a:ext uri="{FF2B5EF4-FFF2-40B4-BE49-F238E27FC236}">
                    <a16:creationId xmlns:a16="http://schemas.microsoft.com/office/drawing/2014/main" id="{A91C1468-F14F-4721-AE21-6DFBF02FF74F}"/>
                  </a:ext>
                </a:extLst>
              </p:cNvPr>
              <p:cNvSpPr>
                <a:spLocks noChangeShapeType="1"/>
              </p:cNvSpPr>
              <p:nvPr/>
            </p:nvSpPr>
            <p:spPr bwMode="auto">
              <a:xfrm>
                <a:off x="0" y="336"/>
                <a:ext cx="1728" cy="0"/>
              </a:xfrm>
              <a:prstGeom prst="line">
                <a:avLst/>
              </a:prstGeom>
              <a:noFill/>
              <a:ln w="12700">
                <a:solidFill>
                  <a:srgbClr val="0E38BE"/>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9477" name="直接连接符 29736">
                <a:extLst>
                  <a:ext uri="{FF2B5EF4-FFF2-40B4-BE49-F238E27FC236}">
                    <a16:creationId xmlns:a16="http://schemas.microsoft.com/office/drawing/2014/main" id="{C2C7EF25-EE9C-4EB4-9353-936FCF6ED5A2}"/>
                  </a:ext>
                </a:extLst>
              </p:cNvPr>
              <p:cNvSpPr>
                <a:spLocks noChangeShapeType="1"/>
              </p:cNvSpPr>
              <p:nvPr/>
            </p:nvSpPr>
            <p:spPr bwMode="auto">
              <a:xfrm>
                <a:off x="1" y="624"/>
                <a:ext cx="1728" cy="0"/>
              </a:xfrm>
              <a:prstGeom prst="line">
                <a:avLst/>
              </a:prstGeom>
              <a:noFill/>
              <a:ln w="12700">
                <a:solidFill>
                  <a:srgbClr val="0E38BE"/>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9478" name="直接连接符 29737">
                <a:extLst>
                  <a:ext uri="{FF2B5EF4-FFF2-40B4-BE49-F238E27FC236}">
                    <a16:creationId xmlns:a16="http://schemas.microsoft.com/office/drawing/2014/main" id="{E5E460FC-BBDD-4907-B821-50723D5D3CAB}"/>
                  </a:ext>
                </a:extLst>
              </p:cNvPr>
              <p:cNvSpPr>
                <a:spLocks noChangeShapeType="1"/>
              </p:cNvSpPr>
              <p:nvPr/>
            </p:nvSpPr>
            <p:spPr bwMode="auto">
              <a:xfrm>
                <a:off x="49" y="912"/>
                <a:ext cx="1728" cy="0"/>
              </a:xfrm>
              <a:prstGeom prst="line">
                <a:avLst/>
              </a:prstGeom>
              <a:noFill/>
              <a:ln w="12700">
                <a:solidFill>
                  <a:srgbClr val="0E38BE"/>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9479" name="直接连接符 29738">
                <a:extLst>
                  <a:ext uri="{FF2B5EF4-FFF2-40B4-BE49-F238E27FC236}">
                    <a16:creationId xmlns:a16="http://schemas.microsoft.com/office/drawing/2014/main" id="{75487ECF-275A-4BE8-B8BC-C478B76759C2}"/>
                  </a:ext>
                </a:extLst>
              </p:cNvPr>
              <p:cNvSpPr>
                <a:spLocks noChangeShapeType="1"/>
              </p:cNvSpPr>
              <p:nvPr/>
            </p:nvSpPr>
            <p:spPr bwMode="auto">
              <a:xfrm>
                <a:off x="50" y="1200"/>
                <a:ext cx="1728" cy="0"/>
              </a:xfrm>
              <a:prstGeom prst="line">
                <a:avLst/>
              </a:prstGeom>
              <a:noFill/>
              <a:ln w="12700">
                <a:solidFill>
                  <a:srgbClr val="0E38BE"/>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9480" name="直接连接符 29739">
                <a:extLst>
                  <a:ext uri="{FF2B5EF4-FFF2-40B4-BE49-F238E27FC236}">
                    <a16:creationId xmlns:a16="http://schemas.microsoft.com/office/drawing/2014/main" id="{23C7FDB5-42C4-457E-BE6F-FA52264ECF9D}"/>
                  </a:ext>
                </a:extLst>
              </p:cNvPr>
              <p:cNvSpPr>
                <a:spLocks noChangeShapeType="1"/>
              </p:cNvSpPr>
              <p:nvPr/>
            </p:nvSpPr>
            <p:spPr bwMode="auto">
              <a:xfrm>
                <a:off x="49" y="1488"/>
                <a:ext cx="1728" cy="0"/>
              </a:xfrm>
              <a:prstGeom prst="line">
                <a:avLst/>
              </a:prstGeom>
              <a:noFill/>
              <a:ln w="12700">
                <a:solidFill>
                  <a:srgbClr val="0E38BE"/>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9481" name="直接连接符 29740">
                <a:extLst>
                  <a:ext uri="{FF2B5EF4-FFF2-40B4-BE49-F238E27FC236}">
                    <a16:creationId xmlns:a16="http://schemas.microsoft.com/office/drawing/2014/main" id="{5C422D23-5267-4667-8560-984D8959C241}"/>
                  </a:ext>
                </a:extLst>
              </p:cNvPr>
              <p:cNvSpPr>
                <a:spLocks noChangeShapeType="1"/>
              </p:cNvSpPr>
              <p:nvPr/>
            </p:nvSpPr>
            <p:spPr bwMode="auto">
              <a:xfrm flipV="1">
                <a:off x="528" y="288"/>
                <a:ext cx="528" cy="816"/>
              </a:xfrm>
              <a:prstGeom prst="line">
                <a:avLst/>
              </a:prstGeom>
              <a:noFill/>
              <a:ln w="25400">
                <a:solidFill>
                  <a:srgbClr val="0E38BE"/>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9482" name="直接连接符 29741">
                <a:extLst>
                  <a:ext uri="{FF2B5EF4-FFF2-40B4-BE49-F238E27FC236}">
                    <a16:creationId xmlns:a16="http://schemas.microsoft.com/office/drawing/2014/main" id="{95AF2456-ED9A-4041-960B-16C017ECD8A4}"/>
                  </a:ext>
                </a:extLst>
              </p:cNvPr>
              <p:cNvSpPr>
                <a:spLocks noChangeShapeType="1"/>
              </p:cNvSpPr>
              <p:nvPr/>
            </p:nvSpPr>
            <p:spPr bwMode="auto">
              <a:xfrm>
                <a:off x="624" y="1152"/>
                <a:ext cx="576" cy="0"/>
              </a:xfrm>
              <a:prstGeom prst="line">
                <a:avLst/>
              </a:prstGeom>
              <a:noFill/>
              <a:ln w="12700">
                <a:solidFill>
                  <a:srgbClr val="0E38B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直接连接符 29742">
                <a:extLst>
                  <a:ext uri="{FF2B5EF4-FFF2-40B4-BE49-F238E27FC236}">
                    <a16:creationId xmlns:a16="http://schemas.microsoft.com/office/drawing/2014/main" id="{765CA917-F2E8-4569-AF0A-ED181716D504}"/>
                  </a:ext>
                </a:extLst>
              </p:cNvPr>
              <p:cNvSpPr>
                <a:spLocks noChangeShapeType="1"/>
              </p:cNvSpPr>
              <p:nvPr/>
            </p:nvSpPr>
            <p:spPr bwMode="auto">
              <a:xfrm>
                <a:off x="816" y="0"/>
                <a:ext cx="240" cy="144"/>
              </a:xfrm>
              <a:prstGeom prst="line">
                <a:avLst/>
              </a:prstGeom>
              <a:noFill/>
              <a:ln w="28575">
                <a:solidFill>
                  <a:srgbClr val="0E38B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4" name="直接连接符 29743">
                <a:extLst>
                  <a:ext uri="{FF2B5EF4-FFF2-40B4-BE49-F238E27FC236}">
                    <a16:creationId xmlns:a16="http://schemas.microsoft.com/office/drawing/2014/main" id="{A84A5203-BA87-4BA1-B60B-C97BF88C1ECA}"/>
                  </a:ext>
                </a:extLst>
              </p:cNvPr>
              <p:cNvSpPr>
                <a:spLocks noChangeShapeType="1"/>
              </p:cNvSpPr>
              <p:nvPr/>
            </p:nvSpPr>
            <p:spPr bwMode="auto">
              <a:xfrm flipH="1">
                <a:off x="288" y="96"/>
                <a:ext cx="624" cy="912"/>
              </a:xfrm>
              <a:prstGeom prst="line">
                <a:avLst/>
              </a:prstGeom>
              <a:noFill/>
              <a:ln w="28575">
                <a:solidFill>
                  <a:srgbClr val="0E38BE"/>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61" name="对象 29744">
                <a:extLst>
                  <a:ext uri="{FF2B5EF4-FFF2-40B4-BE49-F238E27FC236}">
                    <a16:creationId xmlns:a16="http://schemas.microsoft.com/office/drawing/2014/main" id="{343CB155-0E4F-40F2-8E21-F6D2FF46EDE6}"/>
                  </a:ext>
                </a:extLst>
              </p:cNvPr>
              <p:cNvGraphicFramePr>
                <a:graphicFrameLocks noChangeAspect="1"/>
              </p:cNvGraphicFramePr>
              <p:nvPr/>
            </p:nvGraphicFramePr>
            <p:xfrm>
              <a:off x="902" y="460"/>
              <a:ext cx="414" cy="389"/>
            </p:xfrm>
            <a:graphic>
              <a:graphicData uri="http://schemas.openxmlformats.org/presentationml/2006/ole">
                <mc:AlternateContent xmlns:mc="http://schemas.openxmlformats.org/markup-compatibility/2006">
                  <mc:Choice xmlns:v="urn:schemas-microsoft-com:vml" Requires="v">
                    <p:oleObj spid="_x0000_s19511" r:id="rId7" imgW="190666" imgH="228799" progId="Equation.3">
                      <p:embed/>
                    </p:oleObj>
                  </mc:Choice>
                  <mc:Fallback>
                    <p:oleObj r:id="rId7" imgW="190666" imgH="228799" progId="Equation.3">
                      <p:embed/>
                      <p:pic>
                        <p:nvPicPr>
                          <p:cNvPr id="0" name="对象 297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2" y="460"/>
                            <a:ext cx="414"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2" name="对象 29745">
                <a:extLst>
                  <a:ext uri="{FF2B5EF4-FFF2-40B4-BE49-F238E27FC236}">
                    <a16:creationId xmlns:a16="http://schemas.microsoft.com/office/drawing/2014/main" id="{AED325E4-791C-4195-AC18-7180D6D9452C}"/>
                  </a:ext>
                </a:extLst>
              </p:cNvPr>
              <p:cNvGraphicFramePr>
                <a:graphicFrameLocks noChangeAspect="1"/>
              </p:cNvGraphicFramePr>
              <p:nvPr/>
            </p:nvGraphicFramePr>
            <p:xfrm>
              <a:off x="1286" y="1468"/>
              <a:ext cx="358" cy="346"/>
            </p:xfrm>
            <a:graphic>
              <a:graphicData uri="http://schemas.openxmlformats.org/presentationml/2006/ole">
                <mc:AlternateContent xmlns:mc="http://schemas.openxmlformats.org/markup-compatibility/2006">
                  <mc:Choice xmlns:v="urn:schemas-microsoft-com:vml" Requires="v">
                    <p:oleObj spid="_x0000_s19512" r:id="rId9" imgW="165172" imgH="203288" progId="Equation.3">
                      <p:embed/>
                    </p:oleObj>
                  </mc:Choice>
                  <mc:Fallback>
                    <p:oleObj r:id="rId9" imgW="165172" imgH="203288" progId="Equation.3">
                      <p:embed/>
                      <p:pic>
                        <p:nvPicPr>
                          <p:cNvPr id="0" name="对象 297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6" y="1468"/>
                            <a:ext cx="3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aphicFrame>
        <p:nvGraphicFramePr>
          <p:cNvPr id="29747" name="对象 29746">
            <a:extLst>
              <a:ext uri="{FF2B5EF4-FFF2-40B4-BE49-F238E27FC236}">
                <a16:creationId xmlns:a16="http://schemas.microsoft.com/office/drawing/2014/main" id="{DDCBE79C-6DA8-42E7-9F03-5E8814AFBEB7}"/>
              </a:ext>
            </a:extLst>
          </p:cNvPr>
          <p:cNvGraphicFramePr>
            <a:graphicFrameLocks noChangeAspect="1"/>
          </p:cNvGraphicFramePr>
          <p:nvPr/>
        </p:nvGraphicFramePr>
        <p:xfrm>
          <a:off x="468313" y="2924175"/>
          <a:ext cx="2087562" cy="831850"/>
        </p:xfrm>
        <a:graphic>
          <a:graphicData uri="http://schemas.openxmlformats.org/presentationml/2006/ole">
            <mc:AlternateContent xmlns:mc="http://schemas.openxmlformats.org/markup-compatibility/2006">
              <mc:Choice xmlns:v="urn:schemas-microsoft-com:vml" Requires="v">
                <p:oleObj spid="_x0000_s19513" r:id="rId11" imgW="736280" imgH="253890" progId="Equation.3">
                  <p:embed/>
                </p:oleObj>
              </mc:Choice>
              <mc:Fallback>
                <p:oleObj r:id="rId11" imgW="736280" imgH="253890" progId="Equation.3">
                  <p:embed/>
                  <p:pic>
                    <p:nvPicPr>
                      <p:cNvPr id="0" name="对象 297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2924175"/>
                        <a:ext cx="20875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48" name="文本框 29747">
            <a:extLst>
              <a:ext uri="{FF2B5EF4-FFF2-40B4-BE49-F238E27FC236}">
                <a16:creationId xmlns:a16="http://schemas.microsoft.com/office/drawing/2014/main" id="{0EF4E10F-5DDF-434C-8467-823BA7748EA9}"/>
              </a:ext>
            </a:extLst>
          </p:cNvPr>
          <p:cNvSpPr txBox="1">
            <a:spLocks noChangeArrowheads="1"/>
          </p:cNvSpPr>
          <p:nvPr/>
        </p:nvSpPr>
        <p:spPr bwMode="auto">
          <a:xfrm>
            <a:off x="684213" y="3929063"/>
            <a:ext cx="2216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方向如何？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wipe(left)">
                                      <p:cBhvr>
                                        <p:cTn id="7" dur="500"/>
                                        <p:tgtEl>
                                          <p:spTgt spid="29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718"/>
                                        </p:tgtEl>
                                        <p:attrNameLst>
                                          <p:attrName>style.visibility</p:attrName>
                                        </p:attrNameLst>
                                      </p:cBhvr>
                                      <p:to>
                                        <p:strVal val="visible"/>
                                      </p:to>
                                    </p:set>
                                    <p:animEffect transition="in" filter="wipe(left)">
                                      <p:cBhvr>
                                        <p:cTn id="17" dur="500"/>
                                        <p:tgtEl>
                                          <p:spTgt spid="297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721"/>
                                        </p:tgtEl>
                                        <p:attrNameLst>
                                          <p:attrName>style.visibility</p:attrName>
                                        </p:attrNameLst>
                                      </p:cBhvr>
                                      <p:to>
                                        <p:strVal val="visible"/>
                                      </p:to>
                                    </p:set>
                                    <p:animEffect transition="in" filter="wipe(left)">
                                      <p:cBhvr>
                                        <p:cTn id="22" dur="500"/>
                                        <p:tgtEl>
                                          <p:spTgt spid="297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719"/>
                                        </p:tgtEl>
                                        <p:attrNameLst>
                                          <p:attrName>style.visibility</p:attrName>
                                        </p:attrNameLst>
                                      </p:cBhvr>
                                      <p:to>
                                        <p:strVal val="visible"/>
                                      </p:to>
                                    </p:set>
                                    <p:animEffect transition="in" filter="wipe(left)">
                                      <p:cBhvr>
                                        <p:cTn id="27" dur="500"/>
                                        <p:tgtEl>
                                          <p:spTgt spid="297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722"/>
                                        </p:tgtEl>
                                        <p:attrNameLst>
                                          <p:attrName>style.visibility</p:attrName>
                                        </p:attrNameLst>
                                      </p:cBhvr>
                                      <p:to>
                                        <p:strVal val="visible"/>
                                      </p:to>
                                    </p:set>
                                    <p:animEffect transition="in" filter="wipe(left)">
                                      <p:cBhvr>
                                        <p:cTn id="32" dur="500"/>
                                        <p:tgtEl>
                                          <p:spTgt spid="297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nodePh="1">
                                  <p:stCondLst>
                                    <p:cond delay="0"/>
                                  </p:stCondLst>
                                  <p:endCondLst>
                                    <p:cond delay="0"/>
                                  </p:endCondLst>
                                  <p:childTnLst>
                                    <p:set>
                                      <p:cBhvr>
                                        <p:cTn id="51" dur="1" fill="hold">
                                          <p:stCondLst>
                                            <p:cond delay="0"/>
                                          </p:stCondLst>
                                        </p:cTn>
                                        <p:tgtEl>
                                          <p:spTgt spid="29720">
                                            <p:txEl>
                                              <p:pRg st="0" end="0"/>
                                            </p:txEl>
                                          </p:spTgt>
                                        </p:tgtEl>
                                        <p:attrNameLst>
                                          <p:attrName>style.visibility</p:attrName>
                                        </p:attrNameLst>
                                      </p:cBhvr>
                                      <p:to>
                                        <p:strVal val="visible"/>
                                      </p:to>
                                    </p:set>
                                    <p:animEffect transition="in" filter="wipe(left)">
                                      <p:cBhvr>
                                        <p:cTn id="52" dur="500"/>
                                        <p:tgtEl>
                                          <p:spTgt spid="29720">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childTnLst>
                                    <p:set>
                                      <p:cBhvr>
                                        <p:cTn id="56" dur="1" fill="hold">
                                          <p:stCondLst>
                                            <p:cond delay="0"/>
                                          </p:stCondLst>
                                        </p:cTn>
                                        <p:tgtEl>
                                          <p:spTgt spid="29747"/>
                                        </p:tgtEl>
                                        <p:attrNameLst>
                                          <p:attrName>style.visibility</p:attrName>
                                        </p:attrNameLst>
                                      </p:cBhvr>
                                      <p:to>
                                        <p:strVal val="visible"/>
                                      </p:to>
                                    </p:set>
                                    <p:animEffect transition="in" filter="blinds(vertical)">
                                      <p:cBhvr>
                                        <p:cTn id="57" dur="500"/>
                                        <p:tgtEl>
                                          <p:spTgt spid="2974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9748"/>
                                        </p:tgtEl>
                                        <p:attrNameLst>
                                          <p:attrName>style.visibility</p:attrName>
                                        </p:attrNameLst>
                                      </p:cBhvr>
                                      <p:to>
                                        <p:strVal val="visible"/>
                                      </p:to>
                                    </p:set>
                                    <p:animEffect transition="in" filter="blinds(horizontal)">
                                      <p:cBhvr>
                                        <p:cTn id="62" dur="500"/>
                                        <p:tgtEl>
                                          <p:spTgt spid="2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29720" grpId="0" build="p"/>
      <p:bldP spid="297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0721">
            <a:extLst>
              <a:ext uri="{FF2B5EF4-FFF2-40B4-BE49-F238E27FC236}">
                <a16:creationId xmlns:a16="http://schemas.microsoft.com/office/drawing/2014/main" id="{6CEDD083-7542-4475-AA9E-299B1EFDA109}"/>
              </a:ext>
            </a:extLst>
          </p:cNvPr>
          <p:cNvSpPr txBox="1">
            <a:spLocks noChangeArrowheads="1"/>
          </p:cNvSpPr>
          <p:nvPr/>
        </p:nvSpPr>
        <p:spPr bwMode="auto">
          <a:xfrm>
            <a:off x="250825" y="1268413"/>
            <a:ext cx="544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解：由对称性可知，</a:t>
            </a:r>
            <a:r>
              <a:rPr lang="en-US" altLang="zh-CN" sz="2800" b="1" i="1">
                <a:latin typeface="Times New Roman" panose="02020603050405020304" pitchFamily="18" charset="0"/>
              </a:rPr>
              <a:t>p</a:t>
            </a:r>
            <a:r>
              <a:rPr lang="zh-CN" altLang="en-US" sz="2400" b="1">
                <a:latin typeface="Times New Roman" panose="02020603050405020304" pitchFamily="18" charset="0"/>
              </a:rPr>
              <a:t>点场强只有</a:t>
            </a:r>
            <a:r>
              <a:rPr lang="en-US" altLang="zh-CN" sz="2400" b="1" i="1">
                <a:latin typeface="Times New Roman" panose="02020603050405020304" pitchFamily="18" charset="0"/>
              </a:rPr>
              <a:t>X</a:t>
            </a:r>
            <a:r>
              <a:rPr lang="zh-CN" altLang="en-US" sz="2400" b="1">
                <a:latin typeface="Times New Roman" panose="02020603050405020304" pitchFamily="18" charset="0"/>
              </a:rPr>
              <a:t>分量</a:t>
            </a:r>
          </a:p>
        </p:txBody>
      </p:sp>
      <p:sp>
        <p:nvSpPr>
          <p:cNvPr id="30723" name="文本框 30722">
            <a:extLst>
              <a:ext uri="{FF2B5EF4-FFF2-40B4-BE49-F238E27FC236}">
                <a16:creationId xmlns:a16="http://schemas.microsoft.com/office/drawing/2014/main" id="{0441078F-764D-4375-95A7-C1F1431B4CD4}"/>
              </a:ext>
            </a:extLst>
          </p:cNvPr>
          <p:cNvSpPr txBox="1">
            <a:spLocks noChangeArrowheads="1"/>
          </p:cNvSpPr>
          <p:nvPr/>
        </p:nvSpPr>
        <p:spPr bwMode="auto">
          <a:xfrm>
            <a:off x="228600" y="0"/>
            <a:ext cx="82296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Times New Roman" panose="02020603050405020304" pitchFamily="18" charset="0"/>
                <a:ea typeface="楷体_GB2312" pitchFamily="1" charset="-122"/>
              </a:rPr>
              <a:t>例</a:t>
            </a:r>
            <a:r>
              <a:rPr lang="en-US" altLang="zh-CN" sz="2400" b="1">
                <a:solidFill>
                  <a:srgbClr val="0000FF"/>
                </a:solidFill>
                <a:latin typeface="Times New Roman" panose="02020603050405020304" pitchFamily="18" charset="0"/>
                <a:ea typeface="楷体_GB2312" pitchFamily="1" charset="-122"/>
              </a:rPr>
              <a:t>1</a:t>
            </a:r>
            <a:r>
              <a:rPr lang="zh-CN" altLang="en-US" sz="2400" b="1">
                <a:solidFill>
                  <a:srgbClr val="0000FF"/>
                </a:solidFill>
                <a:latin typeface="Times New Roman" panose="02020603050405020304" pitchFamily="18" charset="0"/>
                <a:ea typeface="楷体_GB2312" pitchFamily="1" charset="-122"/>
              </a:rPr>
              <a:t>、 均匀带电圆环轴线上一点的场强。</a:t>
            </a:r>
            <a:endParaRPr lang="zh-CN" altLang="en-US" sz="2400" b="1">
              <a:latin typeface="Times New Roman" panose="02020603050405020304" pitchFamily="18" charset="0"/>
            </a:endParaRPr>
          </a:p>
          <a:p>
            <a:pPr eaLnBrk="1" hangingPunct="1"/>
            <a:r>
              <a:rPr lang="zh-CN" altLang="en-US" sz="2400" b="1">
                <a:latin typeface="Times New Roman" panose="02020603050405020304" pitchFamily="18" charset="0"/>
              </a:rPr>
              <a:t>设正电荷</a:t>
            </a:r>
            <a:r>
              <a:rPr lang="en-US" altLang="zh-CN" sz="2400" b="1" i="1">
                <a:latin typeface="Times New Roman" panose="02020603050405020304" pitchFamily="18" charset="0"/>
              </a:rPr>
              <a:t>q</a:t>
            </a:r>
            <a:r>
              <a:rPr lang="zh-CN" altLang="en-US" sz="2400" b="1">
                <a:latin typeface="Times New Roman" panose="02020603050405020304" pitchFamily="18" charset="0"/>
              </a:rPr>
              <a:t>均匀地分布在半径为</a:t>
            </a:r>
            <a:r>
              <a:rPr lang="en-US" altLang="zh-CN" sz="2400" b="1" i="1">
                <a:latin typeface="Times New Roman" panose="02020603050405020304" pitchFamily="18" charset="0"/>
              </a:rPr>
              <a:t>R</a:t>
            </a:r>
            <a:r>
              <a:rPr lang="zh-CN" altLang="en-US" sz="2400" b="1">
                <a:latin typeface="Times New Roman" panose="02020603050405020304" pitchFamily="18" charset="0"/>
              </a:rPr>
              <a:t>的圆环上。计算在环的轴线任一点</a:t>
            </a:r>
            <a:r>
              <a:rPr lang="en-US" altLang="zh-CN" sz="2800" b="1" i="1">
                <a:latin typeface="Times New Roman" panose="02020603050405020304" pitchFamily="18" charset="0"/>
              </a:rPr>
              <a:t>p </a:t>
            </a:r>
            <a:r>
              <a:rPr lang="zh-CN" altLang="en-US" sz="2400" b="1">
                <a:latin typeface="Times New Roman" panose="02020603050405020304" pitchFamily="18" charset="0"/>
              </a:rPr>
              <a:t>的电场强度。</a:t>
            </a:r>
          </a:p>
        </p:txBody>
      </p:sp>
      <p:graphicFrame>
        <p:nvGraphicFramePr>
          <p:cNvPr id="30724" name="对象 30723">
            <a:extLst>
              <a:ext uri="{FF2B5EF4-FFF2-40B4-BE49-F238E27FC236}">
                <a16:creationId xmlns:a16="http://schemas.microsoft.com/office/drawing/2014/main" id="{C0EDB247-C857-4BEB-997E-8AE98AE44CA4}"/>
              </a:ext>
            </a:extLst>
          </p:cNvPr>
          <p:cNvGraphicFramePr>
            <a:graphicFrameLocks noChangeAspect="1"/>
          </p:cNvGraphicFramePr>
          <p:nvPr/>
        </p:nvGraphicFramePr>
        <p:xfrm>
          <a:off x="257175" y="1871663"/>
          <a:ext cx="8886825" cy="1125537"/>
        </p:xfrm>
        <a:graphic>
          <a:graphicData uri="http://schemas.openxmlformats.org/presentationml/2006/ole">
            <mc:AlternateContent xmlns:mc="http://schemas.openxmlformats.org/markup-compatibility/2006">
              <mc:Choice xmlns:v="urn:schemas-microsoft-com:vml" Requires="v">
                <p:oleObj spid="_x0000_s20502" r:id="rId3" imgW="3490985" imgH="444307" progId="Equation.3">
                  <p:embed/>
                </p:oleObj>
              </mc:Choice>
              <mc:Fallback>
                <p:oleObj r:id="rId3" imgW="3490985" imgH="444307" progId="Equation.3">
                  <p:embed/>
                  <p:pic>
                    <p:nvPicPr>
                      <p:cNvPr id="0" name="对象 307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871663"/>
                        <a:ext cx="888682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5" name="对象 30724">
            <a:extLst>
              <a:ext uri="{FF2B5EF4-FFF2-40B4-BE49-F238E27FC236}">
                <a16:creationId xmlns:a16="http://schemas.microsoft.com/office/drawing/2014/main" id="{A05E3F41-F4D2-4900-8DCA-4017932D4C9A}"/>
              </a:ext>
            </a:extLst>
          </p:cNvPr>
          <p:cNvGraphicFramePr>
            <a:graphicFrameLocks noChangeAspect="1"/>
          </p:cNvGraphicFramePr>
          <p:nvPr/>
        </p:nvGraphicFramePr>
        <p:xfrm>
          <a:off x="323850" y="3284538"/>
          <a:ext cx="5216525" cy="1308100"/>
        </p:xfrm>
        <a:graphic>
          <a:graphicData uri="http://schemas.openxmlformats.org/presentationml/2006/ole">
            <mc:AlternateContent xmlns:mc="http://schemas.openxmlformats.org/markup-compatibility/2006">
              <mc:Choice xmlns:v="urn:schemas-microsoft-com:vml" Requires="v">
                <p:oleObj spid="_x0000_s20503" r:id="rId5" imgW="1967646" imgH="495085" progId="Equation.3">
                  <p:embed/>
                </p:oleObj>
              </mc:Choice>
              <mc:Fallback>
                <p:oleObj r:id="rId5" imgW="1967646" imgH="495085" progId="Equation.3">
                  <p:embed/>
                  <p:pic>
                    <p:nvPicPr>
                      <p:cNvPr id="0" name="对象 307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284538"/>
                        <a:ext cx="52165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组合 30725">
            <a:extLst>
              <a:ext uri="{FF2B5EF4-FFF2-40B4-BE49-F238E27FC236}">
                <a16:creationId xmlns:a16="http://schemas.microsoft.com/office/drawing/2014/main" id="{BACB708B-4A4E-4D21-BA15-5D6089DC01A8}"/>
              </a:ext>
            </a:extLst>
          </p:cNvPr>
          <p:cNvGrpSpPr>
            <a:grpSpLocks/>
          </p:cNvGrpSpPr>
          <p:nvPr/>
        </p:nvGrpSpPr>
        <p:grpSpPr bwMode="auto">
          <a:xfrm>
            <a:off x="6227763" y="3019425"/>
            <a:ext cx="2476500" cy="3505200"/>
            <a:chOff x="0" y="0"/>
            <a:chExt cx="1560" cy="2208"/>
          </a:xfrm>
        </p:grpSpPr>
        <p:sp>
          <p:nvSpPr>
            <p:cNvPr id="20494" name="矩形 30726">
              <a:extLst>
                <a:ext uri="{FF2B5EF4-FFF2-40B4-BE49-F238E27FC236}">
                  <a16:creationId xmlns:a16="http://schemas.microsoft.com/office/drawing/2014/main" id="{4A04204E-4834-4A5E-978E-F6953300A596}"/>
                </a:ext>
              </a:extLst>
            </p:cNvPr>
            <p:cNvSpPr>
              <a:spLocks noChangeArrowheads="1"/>
            </p:cNvSpPr>
            <p:nvPr/>
          </p:nvSpPr>
          <p:spPr bwMode="auto">
            <a:xfrm>
              <a:off x="0" y="0"/>
              <a:ext cx="1536" cy="2160"/>
            </a:xfrm>
            <a:prstGeom prst="rect">
              <a:avLst/>
            </a:prstGeom>
            <a:solidFill>
              <a:srgbClr val="FFFF66"/>
            </a:solidFill>
            <a:ln w="12700">
              <a:solidFill>
                <a:srgbClr val="FF00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0495" name="组合 30727">
              <a:extLst>
                <a:ext uri="{FF2B5EF4-FFF2-40B4-BE49-F238E27FC236}">
                  <a16:creationId xmlns:a16="http://schemas.microsoft.com/office/drawing/2014/main" id="{EE573737-5D3C-40CA-93CA-C1B6F2EF68C2}"/>
                </a:ext>
              </a:extLst>
            </p:cNvPr>
            <p:cNvGrpSpPr>
              <a:grpSpLocks/>
            </p:cNvGrpSpPr>
            <p:nvPr/>
          </p:nvGrpSpPr>
          <p:grpSpPr bwMode="auto">
            <a:xfrm>
              <a:off x="48" y="0"/>
              <a:ext cx="1512" cy="2208"/>
              <a:chOff x="0" y="0"/>
              <a:chExt cx="1512" cy="2208"/>
            </a:xfrm>
          </p:grpSpPr>
          <p:sp>
            <p:nvSpPr>
              <p:cNvPr id="20496" name="椭圆 30728">
                <a:extLst>
                  <a:ext uri="{FF2B5EF4-FFF2-40B4-BE49-F238E27FC236}">
                    <a16:creationId xmlns:a16="http://schemas.microsoft.com/office/drawing/2014/main" id="{107396C7-F3F1-420E-8B1C-7B9E0167F0C5}"/>
                  </a:ext>
                </a:extLst>
              </p:cNvPr>
              <p:cNvSpPr>
                <a:spLocks noChangeArrowheads="1"/>
              </p:cNvSpPr>
              <p:nvPr/>
            </p:nvSpPr>
            <p:spPr bwMode="auto">
              <a:xfrm>
                <a:off x="0" y="1536"/>
                <a:ext cx="1344" cy="432"/>
              </a:xfrm>
              <a:prstGeom prst="ellipse">
                <a:avLst/>
              </a:prstGeom>
              <a:noFill/>
              <a:ln w="41275" cap="sq">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7" name="直接连接符 30729">
                <a:extLst>
                  <a:ext uri="{FF2B5EF4-FFF2-40B4-BE49-F238E27FC236}">
                    <a16:creationId xmlns:a16="http://schemas.microsoft.com/office/drawing/2014/main" id="{0F304263-373B-4455-BEB7-3DFF06BFAFA7}"/>
                  </a:ext>
                </a:extLst>
              </p:cNvPr>
              <p:cNvSpPr>
                <a:spLocks noChangeShapeType="1"/>
              </p:cNvSpPr>
              <p:nvPr/>
            </p:nvSpPr>
            <p:spPr bwMode="auto">
              <a:xfrm flipV="1">
                <a:off x="672" y="32"/>
                <a:ext cx="0" cy="1766"/>
              </a:xfrm>
              <a:prstGeom prst="line">
                <a:avLst/>
              </a:prstGeom>
              <a:noFill/>
              <a:ln w="41275"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8" name="直接连接符 30730">
                <a:extLst>
                  <a:ext uri="{FF2B5EF4-FFF2-40B4-BE49-F238E27FC236}">
                    <a16:creationId xmlns:a16="http://schemas.microsoft.com/office/drawing/2014/main" id="{5F66541E-381F-4BB8-B2F7-F45A8A018522}"/>
                  </a:ext>
                </a:extLst>
              </p:cNvPr>
              <p:cNvSpPr>
                <a:spLocks noChangeShapeType="1"/>
              </p:cNvSpPr>
              <p:nvPr/>
            </p:nvSpPr>
            <p:spPr bwMode="auto">
              <a:xfrm flipH="1" flipV="1">
                <a:off x="624" y="624"/>
                <a:ext cx="720" cy="115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直接连接符 30731">
                <a:extLst>
                  <a:ext uri="{FF2B5EF4-FFF2-40B4-BE49-F238E27FC236}">
                    <a16:creationId xmlns:a16="http://schemas.microsoft.com/office/drawing/2014/main" id="{947DC23F-BC8D-4C2E-9D66-8D1EA4125C91}"/>
                  </a:ext>
                </a:extLst>
              </p:cNvPr>
              <p:cNvSpPr>
                <a:spLocks noChangeShapeType="1"/>
              </p:cNvSpPr>
              <p:nvPr/>
            </p:nvSpPr>
            <p:spPr bwMode="auto">
              <a:xfrm>
                <a:off x="656" y="1776"/>
                <a:ext cx="65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直接连接符 30732">
                <a:extLst>
                  <a:ext uri="{FF2B5EF4-FFF2-40B4-BE49-F238E27FC236}">
                    <a16:creationId xmlns:a16="http://schemas.microsoft.com/office/drawing/2014/main" id="{A71BA3C3-F9E1-4B47-BF61-52D3D6D1DE02}"/>
                  </a:ext>
                </a:extLst>
              </p:cNvPr>
              <p:cNvSpPr>
                <a:spLocks noChangeShapeType="1"/>
              </p:cNvSpPr>
              <p:nvPr/>
            </p:nvSpPr>
            <p:spPr bwMode="auto">
              <a:xfrm flipH="1" flipV="1">
                <a:off x="416" y="320"/>
                <a:ext cx="240" cy="336"/>
              </a:xfrm>
              <a:prstGeom prst="line">
                <a:avLst/>
              </a:prstGeom>
              <a:noFill/>
              <a:ln w="41275" cap="sq">
                <a:solidFill>
                  <a:srgbClr val="0000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484" name="对象 30733">
                <a:extLst>
                  <a:ext uri="{FF2B5EF4-FFF2-40B4-BE49-F238E27FC236}">
                    <a16:creationId xmlns:a16="http://schemas.microsoft.com/office/drawing/2014/main" id="{F614A96D-2BBA-4183-8DF6-0A8369AD5C91}"/>
                  </a:ext>
                </a:extLst>
              </p:cNvPr>
              <p:cNvGraphicFramePr>
                <a:graphicFrameLocks noChangeAspect="1"/>
              </p:cNvGraphicFramePr>
              <p:nvPr/>
            </p:nvGraphicFramePr>
            <p:xfrm>
              <a:off x="720" y="0"/>
              <a:ext cx="259" cy="241"/>
            </p:xfrm>
            <a:graphic>
              <a:graphicData uri="http://schemas.openxmlformats.org/presentationml/2006/ole">
                <mc:AlternateContent xmlns:mc="http://schemas.openxmlformats.org/markup-compatibility/2006">
                  <mc:Choice xmlns:v="urn:schemas-microsoft-com:vml" Requires="v">
                    <p:oleObj spid="_x0000_s20504" r:id="rId7" imgW="177800" imgH="165100" progId="Equation.3">
                      <p:embed/>
                    </p:oleObj>
                  </mc:Choice>
                  <mc:Fallback>
                    <p:oleObj r:id="rId7" imgW="177800" imgH="165100" progId="Equation.3">
                      <p:embed/>
                      <p:pic>
                        <p:nvPicPr>
                          <p:cNvPr id="0" name="对象 307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0"/>
                            <a:ext cx="25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5" name="对象 30734">
                <a:extLst>
                  <a:ext uri="{FF2B5EF4-FFF2-40B4-BE49-F238E27FC236}">
                    <a16:creationId xmlns:a16="http://schemas.microsoft.com/office/drawing/2014/main" id="{276B1EE1-03C5-4DB2-86FA-4FB15C5CEC87}"/>
                  </a:ext>
                </a:extLst>
              </p:cNvPr>
              <p:cNvGraphicFramePr>
                <a:graphicFrameLocks noChangeAspect="1"/>
              </p:cNvGraphicFramePr>
              <p:nvPr/>
            </p:nvGraphicFramePr>
            <p:xfrm>
              <a:off x="807" y="1536"/>
              <a:ext cx="241" cy="241"/>
            </p:xfrm>
            <a:graphic>
              <a:graphicData uri="http://schemas.openxmlformats.org/presentationml/2006/ole">
                <mc:AlternateContent xmlns:mc="http://schemas.openxmlformats.org/markup-compatibility/2006">
                  <mc:Choice xmlns:v="urn:schemas-microsoft-com:vml" Requires="v">
                    <p:oleObj spid="_x0000_s20505" r:id="rId9" imgW="165172" imgH="165172" progId="Equation.3">
                      <p:embed/>
                    </p:oleObj>
                  </mc:Choice>
                  <mc:Fallback>
                    <p:oleObj r:id="rId9" imgW="165172" imgH="165172" progId="Equation.3">
                      <p:embed/>
                      <p:pic>
                        <p:nvPicPr>
                          <p:cNvPr id="0" name="对象 307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 y="1536"/>
                            <a:ext cx="24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6" name="对象 30735">
                <a:extLst>
                  <a:ext uri="{FF2B5EF4-FFF2-40B4-BE49-F238E27FC236}">
                    <a16:creationId xmlns:a16="http://schemas.microsoft.com/office/drawing/2014/main" id="{80539E37-CFF8-4E3D-AE9B-EC6D8C07847B}"/>
                  </a:ext>
                </a:extLst>
              </p:cNvPr>
              <p:cNvGraphicFramePr>
                <a:graphicFrameLocks noChangeAspect="1"/>
              </p:cNvGraphicFramePr>
              <p:nvPr/>
            </p:nvGraphicFramePr>
            <p:xfrm>
              <a:off x="88" y="288"/>
              <a:ext cx="353" cy="297"/>
            </p:xfrm>
            <a:graphic>
              <a:graphicData uri="http://schemas.openxmlformats.org/presentationml/2006/ole">
                <mc:AlternateContent xmlns:mc="http://schemas.openxmlformats.org/markup-compatibility/2006">
                  <mc:Choice xmlns:v="urn:schemas-microsoft-com:vml" Requires="v">
                    <p:oleObj spid="_x0000_s20506" r:id="rId11" imgW="241405" imgH="203288" progId="Equation.3">
                      <p:embed/>
                    </p:oleObj>
                  </mc:Choice>
                  <mc:Fallback>
                    <p:oleObj r:id="rId11" imgW="241405" imgH="203288" progId="Equation.3">
                      <p:embed/>
                      <p:pic>
                        <p:nvPicPr>
                          <p:cNvPr id="0" name="对象 307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 y="288"/>
                            <a:ext cx="35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7" name="对象 30736">
                <a:extLst>
                  <a:ext uri="{FF2B5EF4-FFF2-40B4-BE49-F238E27FC236}">
                    <a16:creationId xmlns:a16="http://schemas.microsoft.com/office/drawing/2014/main" id="{A446744D-F080-40BD-AF85-8866AD4CC06B}"/>
                  </a:ext>
                </a:extLst>
              </p:cNvPr>
              <p:cNvGraphicFramePr>
                <a:graphicFrameLocks noChangeAspect="1"/>
              </p:cNvGraphicFramePr>
              <p:nvPr/>
            </p:nvGraphicFramePr>
            <p:xfrm>
              <a:off x="960" y="960"/>
              <a:ext cx="258" cy="288"/>
            </p:xfrm>
            <a:graphic>
              <a:graphicData uri="http://schemas.openxmlformats.org/presentationml/2006/ole">
                <mc:AlternateContent xmlns:mc="http://schemas.openxmlformats.org/markup-compatibility/2006">
                  <mc:Choice xmlns:v="urn:schemas-microsoft-com:vml" Requires="v">
                    <p:oleObj spid="_x0000_s20507" r:id="rId13" imgW="114350" imgH="127055" progId="Equation.3">
                      <p:embed/>
                    </p:oleObj>
                  </mc:Choice>
                  <mc:Fallback>
                    <p:oleObj r:id="rId13" imgW="114350" imgH="127055" progId="Equation.3">
                      <p:embed/>
                      <p:pic>
                        <p:nvPicPr>
                          <p:cNvPr id="0" name="对象 307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0" y="960"/>
                            <a:ext cx="2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8" name="对象 30737">
                <a:extLst>
                  <a:ext uri="{FF2B5EF4-FFF2-40B4-BE49-F238E27FC236}">
                    <a16:creationId xmlns:a16="http://schemas.microsoft.com/office/drawing/2014/main" id="{FB69A3C0-E621-4A44-AFF1-97189456DC5E}"/>
                  </a:ext>
                </a:extLst>
              </p:cNvPr>
              <p:cNvGraphicFramePr>
                <a:graphicFrameLocks noChangeAspect="1"/>
              </p:cNvGraphicFramePr>
              <p:nvPr/>
            </p:nvGraphicFramePr>
            <p:xfrm>
              <a:off x="454" y="176"/>
              <a:ext cx="205" cy="260"/>
            </p:xfrm>
            <a:graphic>
              <a:graphicData uri="http://schemas.openxmlformats.org/presentationml/2006/ole">
                <mc:AlternateContent xmlns:mc="http://schemas.openxmlformats.org/markup-compatibility/2006">
                  <mc:Choice xmlns:v="urn:schemas-microsoft-com:vml" Requires="v">
                    <p:oleObj spid="_x0000_s20508" r:id="rId15" imgW="139700" imgH="177800" progId="Equation.3">
                      <p:embed/>
                    </p:oleObj>
                  </mc:Choice>
                  <mc:Fallback>
                    <p:oleObj r:id="rId15" imgW="139700" imgH="177800" progId="Equation.3">
                      <p:embed/>
                      <p:pic>
                        <p:nvPicPr>
                          <p:cNvPr id="0" name="对象 307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4" y="176"/>
                            <a:ext cx="20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9" name="对象 30738">
                <a:extLst>
                  <a:ext uri="{FF2B5EF4-FFF2-40B4-BE49-F238E27FC236}">
                    <a16:creationId xmlns:a16="http://schemas.microsoft.com/office/drawing/2014/main" id="{EA6185C7-79B1-4BE0-B3C3-09F697755542}"/>
                  </a:ext>
                </a:extLst>
              </p:cNvPr>
              <p:cNvGraphicFramePr>
                <a:graphicFrameLocks noChangeAspect="1"/>
              </p:cNvGraphicFramePr>
              <p:nvPr/>
            </p:nvGraphicFramePr>
            <p:xfrm>
              <a:off x="134" y="1920"/>
              <a:ext cx="266" cy="288"/>
            </p:xfrm>
            <a:graphic>
              <a:graphicData uri="http://schemas.openxmlformats.org/presentationml/2006/ole">
                <mc:AlternateContent xmlns:mc="http://schemas.openxmlformats.org/markup-compatibility/2006">
                  <mc:Choice xmlns:v="urn:schemas-microsoft-com:vml" Requires="v">
                    <p:oleObj spid="_x0000_s20509" r:id="rId17" imgW="152466" imgH="165172" progId="Equation.3">
                      <p:embed/>
                    </p:oleObj>
                  </mc:Choice>
                  <mc:Fallback>
                    <p:oleObj r:id="rId17" imgW="152466" imgH="165172" progId="Equation.3">
                      <p:embed/>
                      <p:pic>
                        <p:nvPicPr>
                          <p:cNvPr id="0" name="对象 307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 y="1920"/>
                            <a:ext cx="2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0" name="对象 30739">
                <a:extLst>
                  <a:ext uri="{FF2B5EF4-FFF2-40B4-BE49-F238E27FC236}">
                    <a16:creationId xmlns:a16="http://schemas.microsoft.com/office/drawing/2014/main" id="{CF02F90D-DDAA-4CB5-A71E-F32FA5A89B91}"/>
                  </a:ext>
                </a:extLst>
              </p:cNvPr>
              <p:cNvGraphicFramePr>
                <a:graphicFrameLocks noChangeAspect="1"/>
              </p:cNvGraphicFramePr>
              <p:nvPr/>
            </p:nvGraphicFramePr>
            <p:xfrm>
              <a:off x="1216" y="1424"/>
              <a:ext cx="296" cy="298"/>
            </p:xfrm>
            <a:graphic>
              <a:graphicData uri="http://schemas.openxmlformats.org/presentationml/2006/ole">
                <mc:AlternateContent xmlns:mc="http://schemas.openxmlformats.org/markup-compatibility/2006">
                  <mc:Choice xmlns:v="urn:schemas-microsoft-com:vml" Requires="v">
                    <p:oleObj spid="_x0000_s20510" r:id="rId19" imgW="203377" imgH="203377" progId="Equation.3">
                      <p:embed/>
                    </p:oleObj>
                  </mc:Choice>
                  <mc:Fallback>
                    <p:oleObj r:id="rId19" imgW="203377" imgH="203377" progId="Equation.3">
                      <p:embed/>
                      <p:pic>
                        <p:nvPicPr>
                          <p:cNvPr id="0" name="对象 307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6" y="1424"/>
                            <a:ext cx="29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01" name="文本框 30740">
                <a:extLst>
                  <a:ext uri="{FF2B5EF4-FFF2-40B4-BE49-F238E27FC236}">
                    <a16:creationId xmlns:a16="http://schemas.microsoft.com/office/drawing/2014/main" id="{9F21F22F-B5B2-49B2-90C4-81A02F0DB5AF}"/>
                  </a:ext>
                </a:extLst>
              </p:cNvPr>
              <p:cNvSpPr txBox="1">
                <a:spLocks noChangeArrowheads="1"/>
              </p:cNvSpPr>
              <p:nvPr/>
            </p:nvSpPr>
            <p:spPr bwMode="auto">
              <a:xfrm>
                <a:off x="711" y="364"/>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b="1">
                    <a:solidFill>
                      <a:srgbClr val="FF3300"/>
                    </a:solidFill>
                    <a:latin typeface="Times New Roman" panose="02020603050405020304" pitchFamily="18" charset="0"/>
                    <a:ea typeface="楷体_GB2312" pitchFamily="1" charset="-122"/>
                  </a:rPr>
                  <a:t>P</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wipe(left)">
                                      <p:cBhvr>
                                        <p:cTn id="7" dur="75"/>
                                        <p:tgtEl>
                                          <p:spTgt spid="3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30722"/>
                                        </p:tgtEl>
                                        <p:attrNameLst>
                                          <p:attrName>style.visibility</p:attrName>
                                        </p:attrNameLst>
                                      </p:cBhvr>
                                      <p:to>
                                        <p:strVal val="visible"/>
                                      </p:to>
                                    </p:set>
                                    <p:animEffect transition="in" filter="wipe(left)">
                                      <p:cBhvr>
                                        <p:cTn id="17" dur="75"/>
                                        <p:tgtEl>
                                          <p:spTgt spid="307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724"/>
                                        </p:tgtEl>
                                        <p:attrNameLst>
                                          <p:attrName>style.visibility</p:attrName>
                                        </p:attrNameLst>
                                      </p:cBhvr>
                                      <p:to>
                                        <p:strVal val="visible"/>
                                      </p:to>
                                    </p:set>
                                    <p:animEffect transition="in" filter="wipe(left)">
                                      <p:cBhvr>
                                        <p:cTn id="22" dur="500"/>
                                        <p:tgtEl>
                                          <p:spTgt spid="307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725"/>
                                        </p:tgtEl>
                                        <p:attrNameLst>
                                          <p:attrName>style.visibility</p:attrName>
                                        </p:attrNameLst>
                                      </p:cBhvr>
                                      <p:to>
                                        <p:strVal val="visible"/>
                                      </p:to>
                                    </p:set>
                                    <p:animEffect transition="in" filter="wipe(left)">
                                      <p:cBhvr>
                                        <p:cTn id="27"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27" name="组合 31745">
            <a:extLst>
              <a:ext uri="{FF2B5EF4-FFF2-40B4-BE49-F238E27FC236}">
                <a16:creationId xmlns:a16="http://schemas.microsoft.com/office/drawing/2014/main" id="{A28AD9B6-4E7A-4BC0-9F71-F734710B4E55}"/>
              </a:ext>
            </a:extLst>
          </p:cNvPr>
          <p:cNvGrpSpPr>
            <a:grpSpLocks/>
          </p:cNvGrpSpPr>
          <p:nvPr/>
        </p:nvGrpSpPr>
        <p:grpSpPr bwMode="auto">
          <a:xfrm>
            <a:off x="4716463" y="836613"/>
            <a:ext cx="4057650" cy="2016125"/>
            <a:chOff x="0" y="0"/>
            <a:chExt cx="2784" cy="2208"/>
          </a:xfrm>
        </p:grpSpPr>
        <p:sp>
          <p:nvSpPr>
            <p:cNvPr id="21546" name="矩形 31746">
              <a:extLst>
                <a:ext uri="{FF2B5EF4-FFF2-40B4-BE49-F238E27FC236}">
                  <a16:creationId xmlns:a16="http://schemas.microsoft.com/office/drawing/2014/main" id="{E2281EC8-7667-457A-8A36-3B35E503D7AB}"/>
                </a:ext>
              </a:extLst>
            </p:cNvPr>
            <p:cNvSpPr>
              <a:spLocks noChangeArrowheads="1"/>
            </p:cNvSpPr>
            <p:nvPr/>
          </p:nvSpPr>
          <p:spPr bwMode="auto">
            <a:xfrm>
              <a:off x="0" y="0"/>
              <a:ext cx="2784" cy="2208"/>
            </a:xfrm>
            <a:prstGeom prst="rect">
              <a:avLst/>
            </a:prstGeom>
            <a:solidFill>
              <a:schemeClr val="bg1"/>
            </a:solidFill>
            <a:ln w="9525">
              <a:solidFill>
                <a:srgbClr val="0066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47" name="椭圆 31747">
              <a:extLst>
                <a:ext uri="{FF2B5EF4-FFF2-40B4-BE49-F238E27FC236}">
                  <a16:creationId xmlns:a16="http://schemas.microsoft.com/office/drawing/2014/main" id="{4F369598-E9E9-4EF6-B065-D64F582C37DF}"/>
                </a:ext>
              </a:extLst>
            </p:cNvPr>
            <p:cNvSpPr>
              <a:spLocks noChangeArrowheads="1"/>
            </p:cNvSpPr>
            <p:nvPr/>
          </p:nvSpPr>
          <p:spPr bwMode="auto">
            <a:xfrm>
              <a:off x="384" y="439"/>
              <a:ext cx="768" cy="1536"/>
            </a:xfrm>
            <a:prstGeom prst="ellipse">
              <a:avLst/>
            </a:prstGeom>
            <a:noFill/>
            <a:ln w="762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48" name="直接连接符 31748">
              <a:extLst>
                <a:ext uri="{FF2B5EF4-FFF2-40B4-BE49-F238E27FC236}">
                  <a16:creationId xmlns:a16="http://schemas.microsoft.com/office/drawing/2014/main" id="{F618866D-BF7C-43A7-B337-7561A3839268}"/>
                </a:ext>
              </a:extLst>
            </p:cNvPr>
            <p:cNvSpPr>
              <a:spLocks noChangeShapeType="1"/>
            </p:cNvSpPr>
            <p:nvPr/>
          </p:nvSpPr>
          <p:spPr bwMode="auto">
            <a:xfrm flipV="1">
              <a:off x="768" y="103"/>
              <a:ext cx="0" cy="1104"/>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49" name="直接连接符 31749">
              <a:extLst>
                <a:ext uri="{FF2B5EF4-FFF2-40B4-BE49-F238E27FC236}">
                  <a16:creationId xmlns:a16="http://schemas.microsoft.com/office/drawing/2014/main" id="{E321AA7B-1CD8-4A46-B1F2-010F40108D4F}"/>
                </a:ext>
              </a:extLst>
            </p:cNvPr>
            <p:cNvSpPr>
              <a:spLocks noChangeShapeType="1"/>
            </p:cNvSpPr>
            <p:nvPr/>
          </p:nvSpPr>
          <p:spPr bwMode="auto">
            <a:xfrm flipH="1">
              <a:off x="288" y="1207"/>
              <a:ext cx="480" cy="8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15" name="对象 31750">
              <a:extLst>
                <a:ext uri="{FF2B5EF4-FFF2-40B4-BE49-F238E27FC236}">
                  <a16:creationId xmlns:a16="http://schemas.microsoft.com/office/drawing/2014/main" id="{29633D3C-24F4-4CAE-A2F5-CAB366D80053}"/>
                </a:ext>
              </a:extLst>
            </p:cNvPr>
            <p:cNvGraphicFramePr>
              <a:graphicFrameLocks noChangeAspect="1"/>
            </p:cNvGraphicFramePr>
            <p:nvPr/>
          </p:nvGraphicFramePr>
          <p:xfrm>
            <a:off x="1488" y="1207"/>
            <a:ext cx="311" cy="336"/>
          </p:xfrm>
          <a:graphic>
            <a:graphicData uri="http://schemas.openxmlformats.org/presentationml/2006/ole">
              <mc:AlternateContent xmlns:mc="http://schemas.openxmlformats.org/markup-compatibility/2006">
                <mc:Choice xmlns:v="urn:schemas-microsoft-com:vml" Requires="v">
                  <p:oleObj spid="_x0000_s21557" r:id="rId3" imgW="177800" imgH="190500" progId="Equation.3">
                    <p:embed/>
                  </p:oleObj>
                </mc:Choice>
                <mc:Fallback>
                  <p:oleObj r:id="rId3" imgW="177800" imgH="190500" progId="Equation.3">
                    <p:embed/>
                    <p:pic>
                      <p:nvPicPr>
                        <p:cNvPr id="0" name="对象 3175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1207"/>
                          <a:ext cx="31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6" name="对象 31751">
              <a:extLst>
                <a:ext uri="{FF2B5EF4-FFF2-40B4-BE49-F238E27FC236}">
                  <a16:creationId xmlns:a16="http://schemas.microsoft.com/office/drawing/2014/main" id="{2D6EF62A-CD2E-4637-A794-0F1556F9AA2B}"/>
                </a:ext>
              </a:extLst>
            </p:cNvPr>
            <p:cNvGraphicFramePr>
              <a:graphicFrameLocks noChangeAspect="1"/>
            </p:cNvGraphicFramePr>
            <p:nvPr/>
          </p:nvGraphicFramePr>
          <p:xfrm>
            <a:off x="79" y="784"/>
            <a:ext cx="257" cy="350"/>
          </p:xfrm>
          <a:graphic>
            <a:graphicData uri="http://schemas.openxmlformats.org/presentationml/2006/ole">
              <mc:AlternateContent xmlns:mc="http://schemas.openxmlformats.org/markup-compatibility/2006">
                <mc:Choice xmlns:v="urn:schemas-microsoft-com:vml" Requires="v">
                  <p:oleObj spid="_x0000_s21558" r:id="rId5" imgW="177723" imgH="241195" progId="Equation.3">
                    <p:embed/>
                  </p:oleObj>
                </mc:Choice>
                <mc:Fallback>
                  <p:oleObj r:id="rId5" imgW="177723" imgH="241195" progId="Equation.3">
                    <p:embed/>
                    <p:pic>
                      <p:nvPicPr>
                        <p:cNvPr id="0" name="对象 31751"/>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 y="784"/>
                          <a:ext cx="257"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7" name="对象 31752">
              <a:extLst>
                <a:ext uri="{FF2B5EF4-FFF2-40B4-BE49-F238E27FC236}">
                  <a16:creationId xmlns:a16="http://schemas.microsoft.com/office/drawing/2014/main" id="{3F37F3B0-233D-4C4D-8C61-EA0F6A5B3D01}"/>
                </a:ext>
              </a:extLst>
            </p:cNvPr>
            <p:cNvGraphicFramePr>
              <a:graphicFrameLocks noChangeAspect="1"/>
            </p:cNvGraphicFramePr>
            <p:nvPr/>
          </p:nvGraphicFramePr>
          <p:xfrm>
            <a:off x="432" y="95"/>
            <a:ext cx="272" cy="344"/>
          </p:xfrm>
          <a:graphic>
            <a:graphicData uri="http://schemas.openxmlformats.org/presentationml/2006/ole">
              <mc:AlternateContent xmlns:mc="http://schemas.openxmlformats.org/markup-compatibility/2006">
                <mc:Choice xmlns:v="urn:schemas-microsoft-com:vml" Requires="v">
                  <p:oleObj spid="_x0000_s21559" r:id="rId7" imgW="190666" imgH="241510" progId="Equation.3">
                    <p:embed/>
                  </p:oleObj>
                </mc:Choice>
                <mc:Fallback>
                  <p:oleObj r:id="rId7" imgW="190666" imgH="241510" progId="Equation.3">
                    <p:embed/>
                    <p:pic>
                      <p:nvPicPr>
                        <p:cNvPr id="0" name="对象 31752"/>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95"/>
                          <a:ext cx="27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8" name="对象 31753">
              <a:extLst>
                <a:ext uri="{FF2B5EF4-FFF2-40B4-BE49-F238E27FC236}">
                  <a16:creationId xmlns:a16="http://schemas.microsoft.com/office/drawing/2014/main" id="{43DF43C9-4DB7-4D3C-AA42-7C886BE84332}"/>
                </a:ext>
              </a:extLst>
            </p:cNvPr>
            <p:cNvGraphicFramePr>
              <a:graphicFrameLocks noChangeAspect="1"/>
            </p:cNvGraphicFramePr>
            <p:nvPr/>
          </p:nvGraphicFramePr>
          <p:xfrm>
            <a:off x="2256" y="871"/>
            <a:ext cx="224" cy="240"/>
          </p:xfrm>
          <a:graphic>
            <a:graphicData uri="http://schemas.openxmlformats.org/presentationml/2006/ole">
              <mc:AlternateContent xmlns:mc="http://schemas.openxmlformats.org/markup-compatibility/2006">
                <mc:Choice xmlns:v="urn:schemas-microsoft-com:vml" Requires="v">
                  <p:oleObj spid="_x0000_s21560" r:id="rId9" imgW="177800" imgH="190500" progId="Equation.3">
                    <p:embed/>
                  </p:oleObj>
                </mc:Choice>
                <mc:Fallback>
                  <p:oleObj r:id="rId9" imgW="177800" imgH="190500" progId="Equation.3">
                    <p:embed/>
                    <p:pic>
                      <p:nvPicPr>
                        <p:cNvPr id="0" name="对象 31753"/>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6" y="871"/>
                          <a:ext cx="22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9" name="对象 31754">
              <a:extLst>
                <a:ext uri="{FF2B5EF4-FFF2-40B4-BE49-F238E27FC236}">
                  <a16:creationId xmlns:a16="http://schemas.microsoft.com/office/drawing/2014/main" id="{0693B3A1-48AA-4C51-BCE5-5A2F17AB576C}"/>
                </a:ext>
              </a:extLst>
            </p:cNvPr>
            <p:cNvGraphicFramePr>
              <a:graphicFrameLocks noChangeAspect="1"/>
            </p:cNvGraphicFramePr>
            <p:nvPr/>
          </p:nvGraphicFramePr>
          <p:xfrm>
            <a:off x="48" y="1687"/>
            <a:ext cx="288" cy="288"/>
          </p:xfrm>
          <a:graphic>
            <a:graphicData uri="http://schemas.openxmlformats.org/presentationml/2006/ole">
              <mc:AlternateContent xmlns:mc="http://schemas.openxmlformats.org/markup-compatibility/2006">
                <mc:Choice xmlns:v="urn:schemas-microsoft-com:vml" Requires="v">
                  <p:oleObj spid="_x0000_s21561" r:id="rId11" imgW="165172" imgH="165172" progId="Equation.3">
                    <p:embed/>
                  </p:oleObj>
                </mc:Choice>
                <mc:Fallback>
                  <p:oleObj r:id="rId11" imgW="165172" imgH="165172" progId="Equation.3">
                    <p:embed/>
                    <p:pic>
                      <p:nvPicPr>
                        <p:cNvPr id="0" name="对象 31754"/>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 y="168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20" name="对象 31755">
              <a:extLst>
                <a:ext uri="{FF2B5EF4-FFF2-40B4-BE49-F238E27FC236}">
                  <a16:creationId xmlns:a16="http://schemas.microsoft.com/office/drawing/2014/main" id="{83D5833F-1B19-4DA1-918F-1D693E0C425D}"/>
                </a:ext>
              </a:extLst>
            </p:cNvPr>
            <p:cNvGraphicFramePr>
              <a:graphicFrameLocks noChangeAspect="1"/>
            </p:cNvGraphicFramePr>
            <p:nvPr/>
          </p:nvGraphicFramePr>
          <p:xfrm>
            <a:off x="720" y="1207"/>
            <a:ext cx="208" cy="240"/>
          </p:xfrm>
          <a:graphic>
            <a:graphicData uri="http://schemas.openxmlformats.org/presentationml/2006/ole">
              <mc:AlternateContent xmlns:mc="http://schemas.openxmlformats.org/markup-compatibility/2006">
                <mc:Choice xmlns:v="urn:schemas-microsoft-com:vml" Requires="v">
                  <p:oleObj spid="_x0000_s21562" r:id="rId13" imgW="165172" imgH="190583" progId="Equation.3">
                    <p:embed/>
                  </p:oleObj>
                </mc:Choice>
                <mc:Fallback>
                  <p:oleObj r:id="rId13" imgW="165172" imgH="190583" progId="Equation.3">
                    <p:embed/>
                    <p:pic>
                      <p:nvPicPr>
                        <p:cNvPr id="0" name="对象 31755"/>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0" y="1207"/>
                          <a:ext cx="20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21" name="对象 31756">
              <a:extLst>
                <a:ext uri="{FF2B5EF4-FFF2-40B4-BE49-F238E27FC236}">
                  <a16:creationId xmlns:a16="http://schemas.microsoft.com/office/drawing/2014/main" id="{0E73F83B-1206-48F6-8CC2-6D541CE3F6A1}"/>
                </a:ext>
              </a:extLst>
            </p:cNvPr>
            <p:cNvGraphicFramePr>
              <a:graphicFrameLocks noChangeAspect="1"/>
            </p:cNvGraphicFramePr>
            <p:nvPr/>
          </p:nvGraphicFramePr>
          <p:xfrm>
            <a:off x="480" y="727"/>
            <a:ext cx="272" cy="288"/>
          </p:xfrm>
          <a:graphic>
            <a:graphicData uri="http://schemas.openxmlformats.org/presentationml/2006/ole">
              <mc:AlternateContent xmlns:mc="http://schemas.openxmlformats.org/markup-compatibility/2006">
                <mc:Choice xmlns:v="urn:schemas-microsoft-com:vml" Requires="v">
                  <p:oleObj spid="_x0000_s21563" r:id="rId15" imgW="215900" imgH="228600" progId="Equation.3">
                    <p:embed/>
                  </p:oleObj>
                </mc:Choice>
                <mc:Fallback>
                  <p:oleObj r:id="rId15" imgW="215900" imgH="228600" progId="Equation.3">
                    <p:embed/>
                    <p:pic>
                      <p:nvPicPr>
                        <p:cNvPr id="0" name="对象 31756"/>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 y="727"/>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22" name="对象 31757">
              <a:extLst>
                <a:ext uri="{FF2B5EF4-FFF2-40B4-BE49-F238E27FC236}">
                  <a16:creationId xmlns:a16="http://schemas.microsoft.com/office/drawing/2014/main" id="{1AB49450-7960-485C-9F09-FA5F10106826}"/>
                </a:ext>
              </a:extLst>
            </p:cNvPr>
            <p:cNvGraphicFramePr>
              <a:graphicFrameLocks noChangeAspect="1"/>
            </p:cNvGraphicFramePr>
            <p:nvPr/>
          </p:nvGraphicFramePr>
          <p:xfrm>
            <a:off x="1344" y="569"/>
            <a:ext cx="295" cy="277"/>
          </p:xfrm>
          <a:graphic>
            <a:graphicData uri="http://schemas.openxmlformats.org/presentationml/2006/ole">
              <mc:AlternateContent xmlns:mc="http://schemas.openxmlformats.org/markup-compatibility/2006">
                <mc:Choice xmlns:v="urn:schemas-microsoft-com:vml" Requires="v">
                  <p:oleObj spid="_x0000_s21564" r:id="rId17" imgW="152400" imgH="177800" progId="Equation.3">
                    <p:embed/>
                  </p:oleObj>
                </mc:Choice>
                <mc:Fallback>
                  <p:oleObj r:id="rId17" imgW="152400" imgH="177800" progId="Equation.3">
                    <p:embed/>
                    <p:pic>
                      <p:nvPicPr>
                        <p:cNvPr id="0" name="对象 31757"/>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4" y="569"/>
                          <a:ext cx="29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23" name="对象 31758">
              <a:extLst>
                <a:ext uri="{FF2B5EF4-FFF2-40B4-BE49-F238E27FC236}">
                  <a16:creationId xmlns:a16="http://schemas.microsoft.com/office/drawing/2014/main" id="{F85490A9-3BEE-4646-9F70-3803636934E6}"/>
                </a:ext>
              </a:extLst>
            </p:cNvPr>
            <p:cNvGraphicFramePr>
              <a:graphicFrameLocks noChangeAspect="1"/>
            </p:cNvGraphicFramePr>
            <p:nvPr/>
          </p:nvGraphicFramePr>
          <p:xfrm>
            <a:off x="838" y="103"/>
            <a:ext cx="1034" cy="377"/>
          </p:xfrm>
          <a:graphic>
            <a:graphicData uri="http://schemas.openxmlformats.org/presentationml/2006/ole">
              <mc:AlternateContent xmlns:mc="http://schemas.openxmlformats.org/markup-compatibility/2006">
                <mc:Choice xmlns:v="urn:schemas-microsoft-com:vml" Requires="v">
                  <p:oleObj spid="_x0000_s21565" r:id="rId19" imgW="558558" imgH="203112" progId="Equation.3">
                    <p:embed/>
                  </p:oleObj>
                </mc:Choice>
                <mc:Fallback>
                  <p:oleObj r:id="rId19" imgW="558558" imgH="203112" progId="Equation.3">
                    <p:embed/>
                    <p:pic>
                      <p:nvPicPr>
                        <p:cNvPr id="0" name="对象 31758"/>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8" y="103"/>
                          <a:ext cx="103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50" name="椭圆 31759">
              <a:extLst>
                <a:ext uri="{FF2B5EF4-FFF2-40B4-BE49-F238E27FC236}">
                  <a16:creationId xmlns:a16="http://schemas.microsoft.com/office/drawing/2014/main" id="{81E8A76D-D590-491B-A716-CFBC0E5711C1}"/>
                </a:ext>
              </a:extLst>
            </p:cNvPr>
            <p:cNvSpPr>
              <a:spLocks noChangeArrowheads="1"/>
            </p:cNvSpPr>
            <p:nvPr/>
          </p:nvSpPr>
          <p:spPr bwMode="auto">
            <a:xfrm>
              <a:off x="720" y="391"/>
              <a:ext cx="96" cy="96"/>
            </a:xfrm>
            <a:prstGeom prst="ellipse">
              <a:avLst/>
            </a:prstGeom>
            <a:solidFill>
              <a:srgbClr val="FF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51" name="直接连接符 31760">
              <a:extLst>
                <a:ext uri="{FF2B5EF4-FFF2-40B4-BE49-F238E27FC236}">
                  <a16:creationId xmlns:a16="http://schemas.microsoft.com/office/drawing/2014/main" id="{55D6FD1F-9301-45D5-9B3A-E616C6579647}"/>
                </a:ext>
              </a:extLst>
            </p:cNvPr>
            <p:cNvSpPr>
              <a:spLocks noChangeShapeType="1"/>
            </p:cNvSpPr>
            <p:nvPr/>
          </p:nvSpPr>
          <p:spPr bwMode="auto">
            <a:xfrm>
              <a:off x="768" y="439"/>
              <a:ext cx="1248" cy="743"/>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24" name="对象 31761">
              <a:extLst>
                <a:ext uri="{FF2B5EF4-FFF2-40B4-BE49-F238E27FC236}">
                  <a16:creationId xmlns:a16="http://schemas.microsoft.com/office/drawing/2014/main" id="{DDEA6C23-75D4-43D6-AC19-05B88EF9F71A}"/>
                </a:ext>
              </a:extLst>
            </p:cNvPr>
            <p:cNvGraphicFramePr>
              <a:graphicFrameLocks noChangeAspect="1"/>
            </p:cNvGraphicFramePr>
            <p:nvPr/>
          </p:nvGraphicFramePr>
          <p:xfrm>
            <a:off x="1824" y="794"/>
            <a:ext cx="314" cy="340"/>
          </p:xfrm>
          <a:graphic>
            <a:graphicData uri="http://schemas.openxmlformats.org/presentationml/2006/ole">
              <mc:AlternateContent xmlns:mc="http://schemas.openxmlformats.org/markup-compatibility/2006">
                <mc:Choice xmlns:v="urn:schemas-microsoft-com:vml" Requires="v">
                  <p:oleObj spid="_x0000_s21566" r:id="rId21" imgW="152466" imgH="165172" progId="Equation.3">
                    <p:embed/>
                  </p:oleObj>
                </mc:Choice>
                <mc:Fallback>
                  <p:oleObj r:id="rId21" imgW="152466" imgH="165172" progId="Equation.3">
                    <p:embed/>
                    <p:pic>
                      <p:nvPicPr>
                        <p:cNvPr id="0" name="对象 317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24" y="794"/>
                          <a:ext cx="31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52" name="椭圆 31762">
              <a:extLst>
                <a:ext uri="{FF2B5EF4-FFF2-40B4-BE49-F238E27FC236}">
                  <a16:creationId xmlns:a16="http://schemas.microsoft.com/office/drawing/2014/main" id="{5826EA94-0B46-4F71-BF48-DB528F48F48A}"/>
                </a:ext>
              </a:extLst>
            </p:cNvPr>
            <p:cNvSpPr>
              <a:spLocks noChangeArrowheads="1"/>
            </p:cNvSpPr>
            <p:nvPr/>
          </p:nvSpPr>
          <p:spPr bwMode="auto">
            <a:xfrm>
              <a:off x="2000" y="1184"/>
              <a:ext cx="48" cy="48"/>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525" name="对象 31763">
              <a:extLst>
                <a:ext uri="{FF2B5EF4-FFF2-40B4-BE49-F238E27FC236}">
                  <a16:creationId xmlns:a16="http://schemas.microsoft.com/office/drawing/2014/main" id="{CB5788EB-93FA-4AD3-BD31-7DA4A0601EF2}"/>
                </a:ext>
              </a:extLst>
            </p:cNvPr>
            <p:cNvGraphicFramePr>
              <a:graphicFrameLocks noChangeAspect="1"/>
            </p:cNvGraphicFramePr>
            <p:nvPr/>
          </p:nvGraphicFramePr>
          <p:xfrm>
            <a:off x="1408" y="942"/>
            <a:ext cx="176" cy="240"/>
          </p:xfrm>
          <a:graphic>
            <a:graphicData uri="http://schemas.openxmlformats.org/presentationml/2006/ole">
              <mc:AlternateContent xmlns:mc="http://schemas.openxmlformats.org/markup-compatibility/2006">
                <mc:Choice xmlns:v="urn:schemas-microsoft-com:vml" Requires="v">
                  <p:oleObj spid="_x0000_s21567" r:id="rId23" imgW="177723" imgH="241195" progId="Equation.3">
                    <p:embed/>
                  </p:oleObj>
                </mc:Choice>
                <mc:Fallback>
                  <p:oleObj r:id="rId23" imgW="177723" imgH="241195" progId="Equation.3">
                    <p:embed/>
                    <p:pic>
                      <p:nvPicPr>
                        <p:cNvPr id="0" name="对象 3176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08" y="942"/>
                          <a:ext cx="1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53" name="任意多边形 31764">
              <a:extLst>
                <a:ext uri="{FF2B5EF4-FFF2-40B4-BE49-F238E27FC236}">
                  <a16:creationId xmlns:a16="http://schemas.microsoft.com/office/drawing/2014/main" id="{9EE45ECE-F247-4B22-99CD-3E9929B6DF46}"/>
                </a:ext>
              </a:extLst>
            </p:cNvPr>
            <p:cNvSpPr>
              <a:spLocks noChangeArrowheads="1"/>
            </p:cNvSpPr>
            <p:nvPr/>
          </p:nvSpPr>
          <p:spPr bwMode="auto">
            <a:xfrm>
              <a:off x="1680" y="1015"/>
              <a:ext cx="56" cy="192"/>
            </a:xfrm>
            <a:custGeom>
              <a:avLst/>
              <a:gdLst>
                <a:gd name="T0" fmla="*/ 104 w 104"/>
                <a:gd name="T1" fmla="*/ 0 h 192"/>
                <a:gd name="T2" fmla="*/ 8 w 104"/>
                <a:gd name="T3" fmla="*/ 96 h 192"/>
                <a:gd name="T4" fmla="*/ 56 w 104"/>
                <a:gd name="T5" fmla="*/ 192 h 192"/>
                <a:gd name="T6" fmla="*/ 0 60000 65536"/>
                <a:gd name="T7" fmla="*/ 0 60000 65536"/>
                <a:gd name="T8" fmla="*/ 0 60000 65536"/>
                <a:gd name="T9" fmla="*/ 0 w 104"/>
                <a:gd name="T10" fmla="*/ 0 h 192"/>
                <a:gd name="T11" fmla="*/ 104 w 104"/>
                <a:gd name="T12" fmla="*/ 192 h 192"/>
              </a:gdLst>
              <a:ahLst/>
              <a:cxnLst>
                <a:cxn ang="T6">
                  <a:pos x="T0" y="T1"/>
                </a:cxn>
                <a:cxn ang="T7">
                  <a:pos x="T2" y="T3"/>
                </a:cxn>
                <a:cxn ang="T8">
                  <a:pos x="T4" y="T5"/>
                </a:cxn>
              </a:cxnLst>
              <a:rect l="T9" t="T10" r="T11" b="T12"/>
              <a:pathLst>
                <a:path w="104" h="192">
                  <a:moveTo>
                    <a:pt x="104" y="0"/>
                  </a:moveTo>
                  <a:cubicBezTo>
                    <a:pt x="60" y="32"/>
                    <a:pt x="16" y="64"/>
                    <a:pt x="8" y="96"/>
                  </a:cubicBezTo>
                  <a:cubicBezTo>
                    <a:pt x="0" y="128"/>
                    <a:pt x="28" y="160"/>
                    <a:pt x="56" y="192"/>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4" name="直接连接符 31765">
              <a:extLst>
                <a:ext uri="{FF2B5EF4-FFF2-40B4-BE49-F238E27FC236}">
                  <a16:creationId xmlns:a16="http://schemas.microsoft.com/office/drawing/2014/main" id="{1304AEFC-AD90-4E30-ADD5-30F0B829B8FC}"/>
                </a:ext>
              </a:extLst>
            </p:cNvPr>
            <p:cNvSpPr>
              <a:spLocks noChangeShapeType="1"/>
            </p:cNvSpPr>
            <p:nvPr/>
          </p:nvSpPr>
          <p:spPr bwMode="auto">
            <a:xfrm>
              <a:off x="768" y="1182"/>
              <a:ext cx="1872"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55" name="直接连接符 31766">
              <a:extLst>
                <a:ext uri="{FF2B5EF4-FFF2-40B4-BE49-F238E27FC236}">
                  <a16:creationId xmlns:a16="http://schemas.microsoft.com/office/drawing/2014/main" id="{B0F790F6-61F5-4830-887F-AA91F56146B4}"/>
                </a:ext>
              </a:extLst>
            </p:cNvPr>
            <p:cNvSpPr>
              <a:spLocks noChangeShapeType="1"/>
            </p:cNvSpPr>
            <p:nvPr/>
          </p:nvSpPr>
          <p:spPr bwMode="auto">
            <a:xfrm>
              <a:off x="192" y="118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6" name="直接连接符 31767">
              <a:extLst>
                <a:ext uri="{FF2B5EF4-FFF2-40B4-BE49-F238E27FC236}">
                  <a16:creationId xmlns:a16="http://schemas.microsoft.com/office/drawing/2014/main" id="{71500CFC-21DF-472E-855C-7D0C738923CB}"/>
                </a:ext>
              </a:extLst>
            </p:cNvPr>
            <p:cNvSpPr>
              <a:spLocks noChangeShapeType="1"/>
            </p:cNvSpPr>
            <p:nvPr/>
          </p:nvSpPr>
          <p:spPr bwMode="auto">
            <a:xfrm>
              <a:off x="2016" y="1183"/>
              <a:ext cx="480"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26" name="对象 31768">
              <a:extLst>
                <a:ext uri="{FF2B5EF4-FFF2-40B4-BE49-F238E27FC236}">
                  <a16:creationId xmlns:a16="http://schemas.microsoft.com/office/drawing/2014/main" id="{E8DB770F-9FCC-4EEC-8610-9BFDB532CF42}"/>
                </a:ext>
              </a:extLst>
            </p:cNvPr>
            <p:cNvGraphicFramePr>
              <a:graphicFrameLocks noChangeAspect="1"/>
            </p:cNvGraphicFramePr>
            <p:nvPr/>
          </p:nvGraphicFramePr>
          <p:xfrm>
            <a:off x="2064" y="1255"/>
            <a:ext cx="314" cy="392"/>
          </p:xfrm>
          <a:graphic>
            <a:graphicData uri="http://schemas.openxmlformats.org/presentationml/2006/ole">
              <mc:AlternateContent xmlns:mc="http://schemas.openxmlformats.org/markup-compatibility/2006">
                <mc:Choice xmlns:v="urn:schemas-microsoft-com:vml" Requires="v">
                  <p:oleObj spid="_x0000_s21568" r:id="rId25" imgW="152532" imgH="190666" progId="Equation.3">
                    <p:embed/>
                  </p:oleObj>
                </mc:Choice>
                <mc:Fallback>
                  <p:oleObj r:id="rId25" imgW="152532" imgH="190666" progId="Equation.3">
                    <p:embed/>
                    <p:pic>
                      <p:nvPicPr>
                        <p:cNvPr id="0" name="对象 3176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64" y="1255"/>
                          <a:ext cx="31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8" name="组合 31769">
            <a:extLst>
              <a:ext uri="{FF2B5EF4-FFF2-40B4-BE49-F238E27FC236}">
                <a16:creationId xmlns:a16="http://schemas.microsoft.com/office/drawing/2014/main" id="{67C280AC-A76A-4B96-9DD4-CCFF01A9052C}"/>
              </a:ext>
            </a:extLst>
          </p:cNvPr>
          <p:cNvGrpSpPr>
            <a:grpSpLocks/>
          </p:cNvGrpSpPr>
          <p:nvPr/>
        </p:nvGrpSpPr>
        <p:grpSpPr bwMode="auto">
          <a:xfrm>
            <a:off x="250825" y="692150"/>
            <a:ext cx="2209800" cy="838200"/>
            <a:chOff x="0" y="0"/>
            <a:chExt cx="1392" cy="528"/>
          </a:xfrm>
        </p:grpSpPr>
        <p:sp>
          <p:nvSpPr>
            <p:cNvPr id="2" name="横卷形 31770">
              <a:extLst>
                <a:ext uri="{FF2B5EF4-FFF2-40B4-BE49-F238E27FC236}">
                  <a16:creationId xmlns:a16="http://schemas.microsoft.com/office/drawing/2014/main" id="{58420AAE-9F56-4258-898B-0861C46C316F}"/>
                </a:ext>
              </a:extLst>
            </p:cNvPr>
            <p:cNvSpPr>
              <a:spLocks noChangeArrowheads="1"/>
            </p:cNvSpPr>
            <p:nvPr/>
          </p:nvSpPr>
          <p:spPr bwMode="auto">
            <a:xfrm>
              <a:off x="0" y="0"/>
              <a:ext cx="826" cy="528"/>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009900"/>
              </a:outerShdw>
            </a:effectLst>
          </p:spPr>
          <p:txBody>
            <a:bodyPr/>
            <a:lstStyle/>
            <a:p>
              <a:pPr>
                <a:defRPr/>
              </a:pPr>
              <a:endParaRPr lang="zh-CN" altLang="en-US"/>
            </a:p>
          </p:txBody>
        </p:sp>
        <p:sp>
          <p:nvSpPr>
            <p:cNvPr id="21545" name="文本框 31771">
              <a:extLst>
                <a:ext uri="{FF2B5EF4-FFF2-40B4-BE49-F238E27FC236}">
                  <a16:creationId xmlns:a16="http://schemas.microsoft.com/office/drawing/2014/main" id="{A9A16147-77F7-49A9-B05A-D178439F51B9}"/>
                </a:ext>
              </a:extLst>
            </p:cNvPr>
            <p:cNvSpPr txBox="1">
              <a:spLocks noChangeArrowheads="1"/>
            </p:cNvSpPr>
            <p:nvPr/>
          </p:nvSpPr>
          <p:spPr bwMode="auto">
            <a:xfrm>
              <a:off x="117" y="96"/>
              <a:ext cx="12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00"/>
                  </a:solidFill>
                  <a:latin typeface="Times New Roman" panose="02020603050405020304" pitchFamily="18" charset="0"/>
                </a:rPr>
                <a:t>讨 论</a:t>
              </a:r>
            </a:p>
          </p:txBody>
        </p:sp>
      </p:grpSp>
      <p:grpSp>
        <p:nvGrpSpPr>
          <p:cNvPr id="9" name="组合 31772">
            <a:extLst>
              <a:ext uri="{FF2B5EF4-FFF2-40B4-BE49-F238E27FC236}">
                <a16:creationId xmlns:a16="http://schemas.microsoft.com/office/drawing/2014/main" id="{862047E7-8316-4ECE-BB92-D4DA074CFC7B}"/>
              </a:ext>
            </a:extLst>
          </p:cNvPr>
          <p:cNvGrpSpPr>
            <a:grpSpLocks/>
          </p:cNvGrpSpPr>
          <p:nvPr/>
        </p:nvGrpSpPr>
        <p:grpSpPr bwMode="auto">
          <a:xfrm>
            <a:off x="0" y="1773238"/>
            <a:ext cx="2366963" cy="690562"/>
            <a:chOff x="0" y="0"/>
            <a:chExt cx="1491" cy="435"/>
          </a:xfrm>
        </p:grpSpPr>
        <p:graphicFrame>
          <p:nvGraphicFramePr>
            <p:cNvPr id="21514" name="对象 31773">
              <a:extLst>
                <a:ext uri="{FF2B5EF4-FFF2-40B4-BE49-F238E27FC236}">
                  <a16:creationId xmlns:a16="http://schemas.microsoft.com/office/drawing/2014/main" id="{A20A4937-2643-4710-9708-6861852F8F9C}"/>
                </a:ext>
              </a:extLst>
            </p:cNvPr>
            <p:cNvGraphicFramePr>
              <a:graphicFrameLocks noChangeAspect="1"/>
            </p:cNvGraphicFramePr>
            <p:nvPr/>
          </p:nvGraphicFramePr>
          <p:xfrm>
            <a:off x="627" y="91"/>
            <a:ext cx="864" cy="344"/>
          </p:xfrm>
          <a:graphic>
            <a:graphicData uri="http://schemas.openxmlformats.org/presentationml/2006/ole">
              <mc:AlternateContent xmlns:mc="http://schemas.openxmlformats.org/markup-compatibility/2006">
                <mc:Choice xmlns:v="urn:schemas-microsoft-com:vml" Requires="v">
                  <p:oleObj spid="_x0000_s21569" r:id="rId27" imgW="469492" imgH="177646" progId="Equation.3">
                    <p:embed/>
                  </p:oleObj>
                </mc:Choice>
                <mc:Fallback>
                  <p:oleObj r:id="rId27" imgW="469492" imgH="177646" progId="Equation.3">
                    <p:embed/>
                    <p:pic>
                      <p:nvPicPr>
                        <p:cNvPr id="0" name="对象 3177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27" y="91"/>
                          <a:ext cx="86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43" name="文本框 31774">
              <a:extLst>
                <a:ext uri="{FF2B5EF4-FFF2-40B4-BE49-F238E27FC236}">
                  <a16:creationId xmlns:a16="http://schemas.microsoft.com/office/drawing/2014/main" id="{19AABCF7-36D7-4D92-88E1-9FEC840715A7}"/>
                </a:ext>
              </a:extLst>
            </p:cNvPr>
            <p:cNvSpPr txBox="1">
              <a:spLocks noChangeArrowheads="1"/>
            </p:cNvSpPr>
            <p:nvPr/>
          </p:nvSpPr>
          <p:spPr bwMode="auto">
            <a:xfrm>
              <a:off x="0" y="0"/>
              <a:ext cx="76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40000"/>
                </a:lnSpc>
                <a:spcBef>
                  <a:spcPct val="50000"/>
                </a:spcBef>
              </a:pPr>
              <a:r>
                <a:rPr lang="zh-CN" altLang="en-US" sz="2800" b="1">
                  <a:solidFill>
                    <a:srgbClr val="CC0000"/>
                  </a:solidFill>
                  <a:latin typeface="宋体" panose="02010600030101010101" pitchFamily="2" charset="-122"/>
                </a:rPr>
                <a:t>（</a:t>
              </a:r>
              <a:r>
                <a:rPr lang="en-US" altLang="zh-CN" sz="2800" b="1">
                  <a:solidFill>
                    <a:srgbClr val="CC0000"/>
                  </a:solidFill>
                  <a:latin typeface="宋体" panose="02010600030101010101" pitchFamily="2" charset="-122"/>
                </a:rPr>
                <a:t>1</a:t>
              </a:r>
              <a:r>
                <a:rPr lang="zh-CN" altLang="en-US" sz="2800" b="1">
                  <a:solidFill>
                    <a:srgbClr val="CC0000"/>
                  </a:solidFill>
                  <a:latin typeface="宋体" panose="02010600030101010101" pitchFamily="2" charset="-122"/>
                </a:rPr>
                <a:t>）</a:t>
              </a:r>
            </a:p>
          </p:txBody>
        </p:sp>
      </p:grpSp>
      <p:graphicFrame>
        <p:nvGraphicFramePr>
          <p:cNvPr id="31776" name="对象 31775">
            <a:extLst>
              <a:ext uri="{FF2B5EF4-FFF2-40B4-BE49-F238E27FC236}">
                <a16:creationId xmlns:a16="http://schemas.microsoft.com/office/drawing/2014/main" id="{D3EB15A0-A8B4-4573-93BF-87669FD8807F}"/>
              </a:ext>
            </a:extLst>
          </p:cNvPr>
          <p:cNvGraphicFramePr>
            <a:graphicFrameLocks noChangeAspect="1"/>
          </p:cNvGraphicFramePr>
          <p:nvPr/>
        </p:nvGraphicFramePr>
        <p:xfrm>
          <a:off x="2555875" y="1700213"/>
          <a:ext cx="2016125" cy="1071562"/>
        </p:xfrm>
        <a:graphic>
          <a:graphicData uri="http://schemas.openxmlformats.org/presentationml/2006/ole">
            <mc:AlternateContent xmlns:mc="http://schemas.openxmlformats.org/markup-compatibility/2006">
              <mc:Choice xmlns:v="urn:schemas-microsoft-com:vml" Requires="v">
                <p:oleObj spid="_x0000_s21570" r:id="rId29" imgW="812800" imgH="431800" progId="Equation.3">
                  <p:embed/>
                </p:oleObj>
              </mc:Choice>
              <mc:Fallback>
                <p:oleObj r:id="rId29" imgW="812800" imgH="431800" progId="Equation.3">
                  <p:embed/>
                  <p:pic>
                    <p:nvPicPr>
                      <p:cNvPr id="0" name="对象 317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55875" y="1700213"/>
                        <a:ext cx="2016125"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77" name="文本框 31776">
            <a:extLst>
              <a:ext uri="{FF2B5EF4-FFF2-40B4-BE49-F238E27FC236}">
                <a16:creationId xmlns:a16="http://schemas.microsoft.com/office/drawing/2014/main" id="{81E748B0-E6A6-4E35-A366-DF07F04B684F}"/>
              </a:ext>
            </a:extLst>
          </p:cNvPr>
          <p:cNvSpPr txBox="1">
            <a:spLocks noChangeArrowheads="1"/>
          </p:cNvSpPr>
          <p:nvPr/>
        </p:nvSpPr>
        <p:spPr bwMode="auto">
          <a:xfrm>
            <a:off x="468313" y="2924175"/>
            <a:ext cx="3168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000000"/>
                </a:solidFill>
                <a:latin typeface="华文新魏" panose="02010800040101010101" pitchFamily="2" charset="-122"/>
                <a:ea typeface="华文新魏" panose="02010800040101010101" pitchFamily="2" charset="-122"/>
              </a:rPr>
              <a:t>点电荷电场强度</a:t>
            </a:r>
          </a:p>
        </p:txBody>
      </p:sp>
      <p:grpSp>
        <p:nvGrpSpPr>
          <p:cNvPr id="10" name="组合 31777">
            <a:extLst>
              <a:ext uri="{FF2B5EF4-FFF2-40B4-BE49-F238E27FC236}">
                <a16:creationId xmlns:a16="http://schemas.microsoft.com/office/drawing/2014/main" id="{F73D9130-B243-4979-90B4-81B05EB51D33}"/>
              </a:ext>
            </a:extLst>
          </p:cNvPr>
          <p:cNvGrpSpPr>
            <a:grpSpLocks/>
          </p:cNvGrpSpPr>
          <p:nvPr/>
        </p:nvGrpSpPr>
        <p:grpSpPr bwMode="auto">
          <a:xfrm>
            <a:off x="0" y="3716338"/>
            <a:ext cx="4138613" cy="701675"/>
            <a:chOff x="0" y="0"/>
            <a:chExt cx="2607" cy="442"/>
          </a:xfrm>
        </p:grpSpPr>
        <p:graphicFrame>
          <p:nvGraphicFramePr>
            <p:cNvPr id="21513" name="对象 31778">
              <a:extLst>
                <a:ext uri="{FF2B5EF4-FFF2-40B4-BE49-F238E27FC236}">
                  <a16:creationId xmlns:a16="http://schemas.microsoft.com/office/drawing/2014/main" id="{A7AE22C3-BFCF-45A9-A94E-568B1768DBFD}"/>
                </a:ext>
              </a:extLst>
            </p:cNvPr>
            <p:cNvGraphicFramePr>
              <a:graphicFrameLocks noChangeAspect="1"/>
            </p:cNvGraphicFramePr>
            <p:nvPr/>
          </p:nvGraphicFramePr>
          <p:xfrm>
            <a:off x="612" y="91"/>
            <a:ext cx="1995" cy="351"/>
          </p:xfrm>
          <a:graphic>
            <a:graphicData uri="http://schemas.openxmlformats.org/presentationml/2006/ole">
              <mc:AlternateContent xmlns:mc="http://schemas.openxmlformats.org/markup-compatibility/2006">
                <mc:Choice xmlns:v="urn:schemas-microsoft-com:vml" Requires="v">
                  <p:oleObj spid="_x0000_s21571" r:id="rId31" imgW="1802618" imgH="380835" progId="Equation.3">
                    <p:embed/>
                  </p:oleObj>
                </mc:Choice>
                <mc:Fallback>
                  <p:oleObj r:id="rId31" imgW="1802618" imgH="380835" progId="Equation.3">
                    <p:embed/>
                    <p:pic>
                      <p:nvPicPr>
                        <p:cNvPr id="0" name="对象 3177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2" y="91"/>
                          <a:ext cx="1995"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42" name="文本框 31779">
              <a:extLst>
                <a:ext uri="{FF2B5EF4-FFF2-40B4-BE49-F238E27FC236}">
                  <a16:creationId xmlns:a16="http://schemas.microsoft.com/office/drawing/2014/main" id="{0C428AF9-9923-4BE1-8C31-01C548F49314}"/>
                </a:ext>
              </a:extLst>
            </p:cNvPr>
            <p:cNvSpPr txBox="1">
              <a:spLocks noChangeArrowheads="1"/>
            </p:cNvSpPr>
            <p:nvPr/>
          </p:nvSpPr>
          <p:spPr bwMode="auto">
            <a:xfrm>
              <a:off x="0" y="0"/>
              <a:ext cx="82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40000"/>
                </a:lnSpc>
                <a:spcBef>
                  <a:spcPct val="50000"/>
                </a:spcBef>
              </a:pPr>
              <a:r>
                <a:rPr lang="zh-CN" altLang="en-US" sz="2800" b="1">
                  <a:solidFill>
                    <a:srgbClr val="CC0000"/>
                  </a:solidFill>
                  <a:latin typeface="宋体" panose="02010600030101010101" pitchFamily="2" charset="-122"/>
                </a:rPr>
                <a:t>（</a:t>
              </a:r>
              <a:r>
                <a:rPr lang="en-US" altLang="zh-CN" sz="2800" b="1">
                  <a:solidFill>
                    <a:srgbClr val="CC0000"/>
                  </a:solidFill>
                  <a:latin typeface="宋体" panose="02010600030101010101" pitchFamily="2" charset="-122"/>
                </a:rPr>
                <a:t>2</a:t>
              </a:r>
              <a:r>
                <a:rPr lang="zh-CN" altLang="en-US" sz="2800" b="1">
                  <a:solidFill>
                    <a:srgbClr val="CC0000"/>
                  </a:solidFill>
                  <a:latin typeface="宋体" panose="02010600030101010101" pitchFamily="2" charset="-122"/>
                </a:rPr>
                <a:t>）</a:t>
              </a:r>
            </a:p>
          </p:txBody>
        </p:sp>
      </p:grpSp>
      <p:grpSp>
        <p:nvGrpSpPr>
          <p:cNvPr id="11" name="组合 31780">
            <a:extLst>
              <a:ext uri="{FF2B5EF4-FFF2-40B4-BE49-F238E27FC236}">
                <a16:creationId xmlns:a16="http://schemas.microsoft.com/office/drawing/2014/main" id="{468F8BE6-B75E-4979-AC01-1E735B1AAA22}"/>
              </a:ext>
            </a:extLst>
          </p:cNvPr>
          <p:cNvGrpSpPr>
            <a:grpSpLocks/>
          </p:cNvGrpSpPr>
          <p:nvPr/>
        </p:nvGrpSpPr>
        <p:grpSpPr bwMode="auto">
          <a:xfrm>
            <a:off x="0" y="4868863"/>
            <a:ext cx="4067175" cy="1071562"/>
            <a:chOff x="0" y="0"/>
            <a:chExt cx="2691" cy="765"/>
          </a:xfrm>
        </p:grpSpPr>
        <p:graphicFrame>
          <p:nvGraphicFramePr>
            <p:cNvPr id="21512" name="对象 31781">
              <a:extLst>
                <a:ext uri="{FF2B5EF4-FFF2-40B4-BE49-F238E27FC236}">
                  <a16:creationId xmlns:a16="http://schemas.microsoft.com/office/drawing/2014/main" id="{73B0F2FC-B32A-40A5-9DE2-3CAE265D36EE}"/>
                </a:ext>
              </a:extLst>
            </p:cNvPr>
            <p:cNvGraphicFramePr>
              <a:graphicFrameLocks noChangeAspect="1"/>
            </p:cNvGraphicFramePr>
            <p:nvPr/>
          </p:nvGraphicFramePr>
          <p:xfrm>
            <a:off x="627" y="0"/>
            <a:ext cx="2064" cy="765"/>
          </p:xfrm>
          <a:graphic>
            <a:graphicData uri="http://schemas.openxmlformats.org/presentationml/2006/ole">
              <mc:AlternateContent xmlns:mc="http://schemas.openxmlformats.org/markup-compatibility/2006">
                <mc:Choice xmlns:v="urn:schemas-microsoft-com:vml" Requires="v">
                  <p:oleObj spid="_x0000_s21572" r:id="rId33" imgW="1346200" imgH="431800" progId="Equation.3">
                    <p:embed/>
                  </p:oleObj>
                </mc:Choice>
                <mc:Fallback>
                  <p:oleObj r:id="rId33" imgW="1346200" imgH="431800" progId="Equation.3">
                    <p:embed/>
                    <p:pic>
                      <p:nvPicPr>
                        <p:cNvPr id="0" name="对象 3178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27" y="0"/>
                          <a:ext cx="2064"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41" name="文本框 31782">
              <a:extLst>
                <a:ext uri="{FF2B5EF4-FFF2-40B4-BE49-F238E27FC236}">
                  <a16:creationId xmlns:a16="http://schemas.microsoft.com/office/drawing/2014/main" id="{07812021-E28B-40A8-9C60-99A35E10B309}"/>
                </a:ext>
              </a:extLst>
            </p:cNvPr>
            <p:cNvSpPr txBox="1">
              <a:spLocks noChangeArrowheads="1"/>
            </p:cNvSpPr>
            <p:nvPr/>
          </p:nvSpPr>
          <p:spPr bwMode="auto">
            <a:xfrm>
              <a:off x="0" y="90"/>
              <a:ext cx="864"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40000"/>
                </a:lnSpc>
                <a:spcBef>
                  <a:spcPct val="50000"/>
                </a:spcBef>
              </a:pPr>
              <a:r>
                <a:rPr lang="zh-CN" altLang="en-US" sz="2800" b="1">
                  <a:solidFill>
                    <a:srgbClr val="CC0000"/>
                  </a:solidFill>
                  <a:latin typeface="宋体" panose="02010600030101010101" pitchFamily="2" charset="-122"/>
                </a:rPr>
                <a:t>（</a:t>
              </a:r>
              <a:r>
                <a:rPr lang="en-US" altLang="zh-CN" sz="2800" b="1">
                  <a:solidFill>
                    <a:srgbClr val="CC0000"/>
                  </a:solidFill>
                  <a:latin typeface="宋体" panose="02010600030101010101" pitchFamily="2" charset="-122"/>
                </a:rPr>
                <a:t>3</a:t>
              </a:r>
              <a:r>
                <a:rPr lang="zh-CN" altLang="en-US" sz="2800" b="1">
                  <a:solidFill>
                    <a:srgbClr val="CC0000"/>
                  </a:solidFill>
                  <a:latin typeface="宋体" panose="02010600030101010101" pitchFamily="2" charset="-122"/>
                </a:rPr>
                <a:t>）</a:t>
              </a:r>
            </a:p>
          </p:txBody>
        </p:sp>
      </p:grpSp>
      <p:grpSp>
        <p:nvGrpSpPr>
          <p:cNvPr id="12" name="组合 31783">
            <a:extLst>
              <a:ext uri="{FF2B5EF4-FFF2-40B4-BE49-F238E27FC236}">
                <a16:creationId xmlns:a16="http://schemas.microsoft.com/office/drawing/2014/main" id="{2CD683D9-15CC-4CEF-9902-01D97993FDA5}"/>
              </a:ext>
            </a:extLst>
          </p:cNvPr>
          <p:cNvGrpSpPr>
            <a:grpSpLocks/>
          </p:cNvGrpSpPr>
          <p:nvPr/>
        </p:nvGrpSpPr>
        <p:grpSpPr bwMode="auto">
          <a:xfrm>
            <a:off x="4787900" y="3789363"/>
            <a:ext cx="4059238" cy="1871662"/>
            <a:chOff x="0" y="0"/>
            <a:chExt cx="2784" cy="1344"/>
          </a:xfrm>
        </p:grpSpPr>
        <p:sp>
          <p:nvSpPr>
            <p:cNvPr id="21534" name="直接连接符 31784">
              <a:extLst>
                <a:ext uri="{FF2B5EF4-FFF2-40B4-BE49-F238E27FC236}">
                  <a16:creationId xmlns:a16="http://schemas.microsoft.com/office/drawing/2014/main" id="{6EBC1F95-7EEE-469F-ACE1-7A966241F930}"/>
                </a:ext>
              </a:extLst>
            </p:cNvPr>
            <p:cNvSpPr>
              <a:spLocks noChangeShapeType="1"/>
            </p:cNvSpPr>
            <p:nvPr/>
          </p:nvSpPr>
          <p:spPr bwMode="auto">
            <a:xfrm>
              <a:off x="240" y="672"/>
              <a:ext cx="235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35" name="直接连接符 31785">
              <a:extLst>
                <a:ext uri="{FF2B5EF4-FFF2-40B4-BE49-F238E27FC236}">
                  <a16:creationId xmlns:a16="http://schemas.microsoft.com/office/drawing/2014/main" id="{ACAFFA8D-12FF-46C2-A184-3A98E723A1E5}"/>
                </a:ext>
              </a:extLst>
            </p:cNvPr>
            <p:cNvSpPr>
              <a:spLocks noChangeShapeType="1"/>
            </p:cNvSpPr>
            <p:nvPr/>
          </p:nvSpPr>
          <p:spPr bwMode="auto">
            <a:xfrm flipV="1">
              <a:off x="1344" y="48"/>
              <a:ext cx="0" cy="1248"/>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36" name="直接连接符 31786">
              <a:extLst>
                <a:ext uri="{FF2B5EF4-FFF2-40B4-BE49-F238E27FC236}">
                  <a16:creationId xmlns:a16="http://schemas.microsoft.com/office/drawing/2014/main" id="{C4DBF09F-934C-4542-BBA9-7123121DBD31}"/>
                </a:ext>
              </a:extLst>
            </p:cNvPr>
            <p:cNvSpPr>
              <a:spLocks noChangeShapeType="1"/>
            </p:cNvSpPr>
            <p:nvPr/>
          </p:nvSpPr>
          <p:spPr bwMode="auto">
            <a:xfrm>
              <a:off x="960" y="672"/>
              <a:ext cx="0" cy="48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7" name="直接连接符 31787">
              <a:extLst>
                <a:ext uri="{FF2B5EF4-FFF2-40B4-BE49-F238E27FC236}">
                  <a16:creationId xmlns:a16="http://schemas.microsoft.com/office/drawing/2014/main" id="{C102A28F-6753-403E-978F-4DBE68D0DBF9}"/>
                </a:ext>
              </a:extLst>
            </p:cNvPr>
            <p:cNvSpPr>
              <a:spLocks noChangeShapeType="1"/>
            </p:cNvSpPr>
            <p:nvPr/>
          </p:nvSpPr>
          <p:spPr bwMode="auto">
            <a:xfrm>
              <a:off x="1728" y="192"/>
              <a:ext cx="0" cy="48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8" name="任意多边形 31788">
              <a:extLst>
                <a:ext uri="{FF2B5EF4-FFF2-40B4-BE49-F238E27FC236}">
                  <a16:creationId xmlns:a16="http://schemas.microsoft.com/office/drawing/2014/main" id="{3EC77A39-7A91-4FBF-9DFF-9E5BE7A94CB7}"/>
                </a:ext>
              </a:extLst>
            </p:cNvPr>
            <p:cNvSpPr>
              <a:spLocks noChangeArrowheads="1"/>
            </p:cNvSpPr>
            <p:nvPr/>
          </p:nvSpPr>
          <p:spPr bwMode="auto">
            <a:xfrm>
              <a:off x="336" y="168"/>
              <a:ext cx="1920" cy="1008"/>
            </a:xfrm>
            <a:custGeom>
              <a:avLst/>
              <a:gdLst>
                <a:gd name="T0" fmla="*/ 0 w 1920"/>
                <a:gd name="T1" fmla="*/ 600 h 1008"/>
                <a:gd name="T2" fmla="*/ 288 w 1920"/>
                <a:gd name="T3" fmla="*/ 648 h 1008"/>
                <a:gd name="T4" fmla="*/ 624 w 1920"/>
                <a:gd name="T5" fmla="*/ 984 h 1008"/>
                <a:gd name="T6" fmla="*/ 1008 w 1920"/>
                <a:gd name="T7" fmla="*/ 504 h 1008"/>
                <a:gd name="T8" fmla="*/ 1392 w 1920"/>
                <a:gd name="T9" fmla="*/ 24 h 1008"/>
                <a:gd name="T10" fmla="*/ 1728 w 1920"/>
                <a:gd name="T11" fmla="*/ 360 h 1008"/>
                <a:gd name="T12" fmla="*/ 1920 w 1920"/>
                <a:gd name="T13" fmla="*/ 408 h 1008"/>
                <a:gd name="T14" fmla="*/ 0 60000 65536"/>
                <a:gd name="T15" fmla="*/ 0 60000 65536"/>
                <a:gd name="T16" fmla="*/ 0 60000 65536"/>
                <a:gd name="T17" fmla="*/ 0 60000 65536"/>
                <a:gd name="T18" fmla="*/ 0 60000 65536"/>
                <a:gd name="T19" fmla="*/ 0 60000 65536"/>
                <a:gd name="T20" fmla="*/ 0 60000 65536"/>
                <a:gd name="T21" fmla="*/ 0 w 1920"/>
                <a:gd name="T22" fmla="*/ 0 h 1008"/>
                <a:gd name="T23" fmla="*/ 1920 w 1920"/>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0" h="1008">
                  <a:moveTo>
                    <a:pt x="0" y="600"/>
                  </a:moveTo>
                  <a:cubicBezTo>
                    <a:pt x="92" y="592"/>
                    <a:pt x="184" y="584"/>
                    <a:pt x="288" y="648"/>
                  </a:cubicBezTo>
                  <a:cubicBezTo>
                    <a:pt x="392" y="712"/>
                    <a:pt x="504" y="1008"/>
                    <a:pt x="624" y="984"/>
                  </a:cubicBezTo>
                  <a:cubicBezTo>
                    <a:pt x="744" y="960"/>
                    <a:pt x="880" y="664"/>
                    <a:pt x="1008" y="504"/>
                  </a:cubicBezTo>
                  <a:cubicBezTo>
                    <a:pt x="1136" y="344"/>
                    <a:pt x="1272" y="48"/>
                    <a:pt x="1392" y="24"/>
                  </a:cubicBezTo>
                  <a:cubicBezTo>
                    <a:pt x="1512" y="0"/>
                    <a:pt x="1640" y="296"/>
                    <a:pt x="1728" y="360"/>
                  </a:cubicBezTo>
                  <a:cubicBezTo>
                    <a:pt x="1816" y="424"/>
                    <a:pt x="1888" y="400"/>
                    <a:pt x="1920" y="4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9" name="矩形 31789">
              <a:extLst>
                <a:ext uri="{FF2B5EF4-FFF2-40B4-BE49-F238E27FC236}">
                  <a16:creationId xmlns:a16="http://schemas.microsoft.com/office/drawing/2014/main" id="{68676E53-B50C-4D51-B452-ECEB0E15BE67}"/>
                </a:ext>
              </a:extLst>
            </p:cNvPr>
            <p:cNvSpPr>
              <a:spLocks noChangeArrowheads="1"/>
            </p:cNvSpPr>
            <p:nvPr/>
          </p:nvSpPr>
          <p:spPr bwMode="auto">
            <a:xfrm>
              <a:off x="240" y="720"/>
              <a:ext cx="192"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507" name="对象 31790">
              <a:extLst>
                <a:ext uri="{FF2B5EF4-FFF2-40B4-BE49-F238E27FC236}">
                  <a16:creationId xmlns:a16="http://schemas.microsoft.com/office/drawing/2014/main" id="{7F049E0D-9A77-4402-8905-93F47F0D7F26}"/>
                </a:ext>
              </a:extLst>
            </p:cNvPr>
            <p:cNvGraphicFramePr>
              <a:graphicFrameLocks noChangeAspect="1"/>
            </p:cNvGraphicFramePr>
            <p:nvPr/>
          </p:nvGraphicFramePr>
          <p:xfrm>
            <a:off x="1584" y="720"/>
            <a:ext cx="440" cy="576"/>
          </p:xfrm>
          <a:graphic>
            <a:graphicData uri="http://schemas.openxmlformats.org/presentationml/2006/ole">
              <mc:AlternateContent xmlns:mc="http://schemas.openxmlformats.org/markup-compatibility/2006">
                <mc:Choice xmlns:v="urn:schemas-microsoft-com:vml" Requires="v">
                  <p:oleObj spid="_x0000_s21573" r:id="rId35" imgW="571500" imgH="647700" progId="Equation.3">
                    <p:embed/>
                  </p:oleObj>
                </mc:Choice>
                <mc:Fallback>
                  <p:oleObj r:id="rId35" imgW="571500" imgH="647700" progId="Equation.3">
                    <p:embed/>
                    <p:pic>
                      <p:nvPicPr>
                        <p:cNvPr id="0" name="对象 3179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4" y="720"/>
                          <a:ext cx="44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8" name="对象 31791">
              <a:extLst>
                <a:ext uri="{FF2B5EF4-FFF2-40B4-BE49-F238E27FC236}">
                  <a16:creationId xmlns:a16="http://schemas.microsoft.com/office/drawing/2014/main" id="{044785A0-6F09-48BC-A706-C3751E792A51}"/>
                </a:ext>
              </a:extLst>
            </p:cNvPr>
            <p:cNvGraphicFramePr>
              <a:graphicFrameLocks noChangeAspect="1"/>
            </p:cNvGraphicFramePr>
            <p:nvPr/>
          </p:nvGraphicFramePr>
          <p:xfrm>
            <a:off x="623" y="48"/>
            <a:ext cx="577" cy="567"/>
          </p:xfrm>
          <a:graphic>
            <a:graphicData uri="http://schemas.openxmlformats.org/presentationml/2006/ole">
              <mc:AlternateContent xmlns:mc="http://schemas.openxmlformats.org/markup-compatibility/2006">
                <mc:Choice xmlns:v="urn:schemas-microsoft-com:vml" Requires="v">
                  <p:oleObj spid="_x0000_s21574" r:id="rId37" imgW="762000" imgH="647700" progId="Equation.3">
                    <p:embed/>
                  </p:oleObj>
                </mc:Choice>
                <mc:Fallback>
                  <p:oleObj r:id="rId37" imgW="762000" imgH="647700" progId="Equation.3">
                    <p:embed/>
                    <p:pic>
                      <p:nvPicPr>
                        <p:cNvPr id="0" name="对象 3179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23" y="48"/>
                          <a:ext cx="577"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9" name="对象 31792">
              <a:extLst>
                <a:ext uri="{FF2B5EF4-FFF2-40B4-BE49-F238E27FC236}">
                  <a16:creationId xmlns:a16="http://schemas.microsoft.com/office/drawing/2014/main" id="{FCB32607-008C-4F8A-B0DB-207FB4014714}"/>
                </a:ext>
              </a:extLst>
            </p:cNvPr>
            <p:cNvGraphicFramePr>
              <a:graphicFrameLocks noChangeAspect="1"/>
            </p:cNvGraphicFramePr>
            <p:nvPr/>
          </p:nvGraphicFramePr>
          <p:xfrm>
            <a:off x="1344" y="48"/>
            <a:ext cx="195" cy="240"/>
          </p:xfrm>
          <a:graphic>
            <a:graphicData uri="http://schemas.openxmlformats.org/presentationml/2006/ole">
              <mc:AlternateContent xmlns:mc="http://schemas.openxmlformats.org/markup-compatibility/2006">
                <mc:Choice xmlns:v="urn:schemas-microsoft-com:vml" Requires="v">
                  <p:oleObj spid="_x0000_s21575" r:id="rId39" imgW="215900" imgH="228600" progId="Equation.3">
                    <p:embed/>
                  </p:oleObj>
                </mc:Choice>
                <mc:Fallback>
                  <p:oleObj r:id="rId39" imgW="215900" imgH="228600" progId="Equation.3">
                    <p:embed/>
                    <p:pic>
                      <p:nvPicPr>
                        <p:cNvPr id="0" name="对象 3179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344" y="48"/>
                          <a:ext cx="1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0" name="对象 31793">
              <a:extLst>
                <a:ext uri="{FF2B5EF4-FFF2-40B4-BE49-F238E27FC236}">
                  <a16:creationId xmlns:a16="http://schemas.microsoft.com/office/drawing/2014/main" id="{2D5A98BE-FD4A-4961-81CE-32238C4B5795}"/>
                </a:ext>
              </a:extLst>
            </p:cNvPr>
            <p:cNvGraphicFramePr>
              <a:graphicFrameLocks noChangeAspect="1"/>
            </p:cNvGraphicFramePr>
            <p:nvPr/>
          </p:nvGraphicFramePr>
          <p:xfrm>
            <a:off x="1330" y="628"/>
            <a:ext cx="302" cy="332"/>
          </p:xfrm>
          <a:graphic>
            <a:graphicData uri="http://schemas.openxmlformats.org/presentationml/2006/ole">
              <mc:AlternateContent xmlns:mc="http://schemas.openxmlformats.org/markup-compatibility/2006">
                <mc:Choice xmlns:v="urn:schemas-microsoft-com:vml" Requires="v">
                  <p:oleObj spid="_x0000_s21576" r:id="rId41" imgW="127000" imgH="139700" progId="Equation.3">
                    <p:embed/>
                  </p:oleObj>
                </mc:Choice>
                <mc:Fallback>
                  <p:oleObj r:id="rId41" imgW="127000" imgH="139700" progId="Equation.3">
                    <p:embed/>
                    <p:pic>
                      <p:nvPicPr>
                        <p:cNvPr id="0" name="对象 3179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330" y="628"/>
                          <a:ext cx="30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40" name="矩形 31794">
              <a:extLst>
                <a:ext uri="{FF2B5EF4-FFF2-40B4-BE49-F238E27FC236}">
                  <a16:creationId xmlns:a16="http://schemas.microsoft.com/office/drawing/2014/main" id="{3FA2AA8B-A013-425E-B7BF-1ABDDC5F7CA7}"/>
                </a:ext>
              </a:extLst>
            </p:cNvPr>
            <p:cNvSpPr>
              <a:spLocks noChangeArrowheads="1"/>
            </p:cNvSpPr>
            <p:nvPr/>
          </p:nvSpPr>
          <p:spPr bwMode="auto">
            <a:xfrm>
              <a:off x="0" y="0"/>
              <a:ext cx="2784" cy="1344"/>
            </a:xfrm>
            <a:prstGeom prst="rect">
              <a:avLst/>
            </a:prstGeom>
            <a:noFill/>
            <a:ln w="1270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511" name="对象 31795">
              <a:extLst>
                <a:ext uri="{FF2B5EF4-FFF2-40B4-BE49-F238E27FC236}">
                  <a16:creationId xmlns:a16="http://schemas.microsoft.com/office/drawing/2014/main" id="{F545E2C4-DD47-4B23-B66C-18A383608295}"/>
                </a:ext>
              </a:extLst>
            </p:cNvPr>
            <p:cNvGraphicFramePr>
              <a:graphicFrameLocks noChangeAspect="1"/>
            </p:cNvGraphicFramePr>
            <p:nvPr/>
          </p:nvGraphicFramePr>
          <p:xfrm>
            <a:off x="2352" y="720"/>
            <a:ext cx="305" cy="336"/>
          </p:xfrm>
          <a:graphic>
            <a:graphicData uri="http://schemas.openxmlformats.org/presentationml/2006/ole">
              <mc:AlternateContent xmlns:mc="http://schemas.openxmlformats.org/markup-compatibility/2006">
                <mc:Choice xmlns:v="urn:schemas-microsoft-com:vml" Requires="v">
                  <p:oleObj spid="_x0000_s21577" r:id="rId43" imgW="127000" imgH="139700" progId="Equation.3">
                    <p:embed/>
                  </p:oleObj>
                </mc:Choice>
                <mc:Fallback>
                  <p:oleObj r:id="rId43" imgW="127000" imgH="139700" progId="Equation.3">
                    <p:embed/>
                    <p:pic>
                      <p:nvPicPr>
                        <p:cNvPr id="0" name="对象 3179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352" y="720"/>
                          <a:ext cx="30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776"/>
                                        </p:tgtEl>
                                        <p:attrNameLst>
                                          <p:attrName>style.visibility</p:attrName>
                                        </p:attrNameLst>
                                      </p:cBhvr>
                                      <p:to>
                                        <p:strVal val="visible"/>
                                      </p:to>
                                    </p:set>
                                    <p:animEffect transition="in" filter="blinds(horizontal)">
                                      <p:cBhvr>
                                        <p:cTn id="17" dur="500"/>
                                        <p:tgtEl>
                                          <p:spTgt spid="317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77"/>
                                        </p:tgtEl>
                                        <p:attrNameLst>
                                          <p:attrName>style.visibility</p:attrName>
                                        </p:attrNameLst>
                                      </p:cBhvr>
                                      <p:to>
                                        <p:strVal val="visible"/>
                                      </p:to>
                                    </p:set>
                                    <p:animEffect transition="in" filter="blinds(horizontal)">
                                      <p:cBhvr>
                                        <p:cTn id="22" dur="500"/>
                                        <p:tgtEl>
                                          <p:spTgt spid="317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ou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32769">
            <a:extLst>
              <a:ext uri="{FF2B5EF4-FFF2-40B4-BE49-F238E27FC236}">
                <a16:creationId xmlns:a16="http://schemas.microsoft.com/office/drawing/2014/main" id="{4EF57D58-681A-42B0-909A-27DD5D6AC5D6}"/>
              </a:ext>
            </a:extLst>
          </p:cNvPr>
          <p:cNvSpPr txBox="1">
            <a:spLocks noChangeArrowheads="1"/>
          </p:cNvSpPr>
          <p:nvPr/>
        </p:nvSpPr>
        <p:spPr bwMode="auto">
          <a:xfrm>
            <a:off x="152400" y="152400"/>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Times New Roman" panose="02020603050405020304" pitchFamily="18" charset="0"/>
                <a:ea typeface="楷体_GB2312" pitchFamily="1" charset="-122"/>
              </a:rPr>
              <a:t>例</a:t>
            </a:r>
            <a:r>
              <a:rPr lang="en-US" altLang="zh-CN" sz="2400" b="1">
                <a:solidFill>
                  <a:srgbClr val="0000FF"/>
                </a:solidFill>
                <a:latin typeface="Times New Roman" panose="02020603050405020304" pitchFamily="18" charset="0"/>
                <a:ea typeface="楷体_GB2312" pitchFamily="1" charset="-122"/>
              </a:rPr>
              <a:t>2</a:t>
            </a:r>
            <a:r>
              <a:rPr lang="zh-CN" altLang="en-US" sz="2400" b="1">
                <a:solidFill>
                  <a:srgbClr val="0000FF"/>
                </a:solidFill>
                <a:latin typeface="Times New Roman" panose="02020603050405020304" pitchFamily="18" charset="0"/>
                <a:ea typeface="楷体_GB2312" pitchFamily="1" charset="-122"/>
              </a:rPr>
              <a:t>、均匀带电圆盘轴线上一点的场强。</a:t>
            </a:r>
            <a:endParaRPr lang="zh-CN" altLang="en-US" sz="2400" b="1">
              <a:latin typeface="Times New Roman" panose="02020603050405020304" pitchFamily="18" charset="0"/>
            </a:endParaRPr>
          </a:p>
          <a:p>
            <a:pPr eaLnBrk="1" hangingPunct="1"/>
            <a:r>
              <a:rPr lang="zh-CN" altLang="en-US" sz="2400" b="1">
                <a:latin typeface="Times New Roman" panose="02020603050405020304" pitchFamily="18" charset="0"/>
              </a:rPr>
              <a:t>设圆盘带电量为</a:t>
            </a:r>
            <a:r>
              <a:rPr lang="en-US" altLang="zh-CN" sz="2400" b="1" i="1">
                <a:latin typeface="Times New Roman" panose="02020603050405020304" pitchFamily="18" charset="0"/>
              </a:rPr>
              <a:t>q</a:t>
            </a:r>
            <a:r>
              <a:rPr lang="zh-CN" altLang="en-US" sz="2400" b="1">
                <a:latin typeface="Times New Roman" panose="02020603050405020304" pitchFamily="18" charset="0"/>
              </a:rPr>
              <a:t>，半径为</a:t>
            </a:r>
            <a:r>
              <a:rPr lang="en-US" altLang="zh-CN" sz="2400" b="1" i="1">
                <a:latin typeface="Times New Roman" panose="02020603050405020304" pitchFamily="18" charset="0"/>
              </a:rPr>
              <a:t>R</a:t>
            </a:r>
            <a:r>
              <a:rPr lang="zh-CN" altLang="en-US" sz="2400" b="1">
                <a:latin typeface="Times New Roman" panose="02020603050405020304" pitchFamily="18" charset="0"/>
              </a:rPr>
              <a:t>。</a:t>
            </a:r>
          </a:p>
        </p:txBody>
      </p:sp>
      <p:sp>
        <p:nvSpPr>
          <p:cNvPr id="32771" name="文本框 32770">
            <a:extLst>
              <a:ext uri="{FF2B5EF4-FFF2-40B4-BE49-F238E27FC236}">
                <a16:creationId xmlns:a16="http://schemas.microsoft.com/office/drawing/2014/main" id="{6A5D4860-B856-49EF-8D57-BFFF7931AC6D}"/>
              </a:ext>
            </a:extLst>
          </p:cNvPr>
          <p:cNvSpPr txBox="1">
            <a:spLocks noChangeArrowheads="1"/>
          </p:cNvSpPr>
          <p:nvPr/>
        </p:nvSpPr>
        <p:spPr bwMode="auto">
          <a:xfrm>
            <a:off x="228600" y="990600"/>
            <a:ext cx="5105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400" b="1">
                <a:latin typeface="Times New Roman" panose="02020603050405020304" pitchFamily="18" charset="0"/>
              </a:rPr>
              <a:t>解：带电圆盘可看成许多同心的圆环组成，取一半径为</a:t>
            </a:r>
            <a:r>
              <a:rPr lang="en-US" altLang="zh-CN" sz="3200" b="1" i="1">
                <a:latin typeface="Times New Roman" panose="02020603050405020304" pitchFamily="18" charset="0"/>
              </a:rPr>
              <a:t>r</a:t>
            </a:r>
            <a:r>
              <a:rPr lang="zh-CN" altLang="en-US" sz="2400" b="1">
                <a:latin typeface="Times New Roman" panose="02020603050405020304" pitchFamily="18" charset="0"/>
              </a:rPr>
              <a:t>，宽度为</a:t>
            </a:r>
            <a:r>
              <a:rPr lang="en-US" altLang="zh-CN" sz="3200" b="1">
                <a:latin typeface="Times New Roman" panose="02020603050405020304" pitchFamily="18" charset="0"/>
              </a:rPr>
              <a:t>d</a:t>
            </a:r>
            <a:r>
              <a:rPr lang="en-US" altLang="zh-CN" sz="3200" b="1" i="1">
                <a:latin typeface="Times New Roman" panose="02020603050405020304" pitchFamily="18" charset="0"/>
              </a:rPr>
              <a:t>r </a:t>
            </a:r>
            <a:r>
              <a:rPr lang="zh-CN" altLang="en-US" sz="2400" b="1">
                <a:latin typeface="Times New Roman" panose="02020603050405020304" pitchFamily="18" charset="0"/>
              </a:rPr>
              <a:t>的细圆环带电量</a:t>
            </a:r>
          </a:p>
        </p:txBody>
      </p:sp>
      <p:graphicFrame>
        <p:nvGraphicFramePr>
          <p:cNvPr id="32772" name="对象 32771">
            <a:extLst>
              <a:ext uri="{FF2B5EF4-FFF2-40B4-BE49-F238E27FC236}">
                <a16:creationId xmlns:a16="http://schemas.microsoft.com/office/drawing/2014/main" id="{28299B02-0CD8-433F-9E16-D3EA368CF9C7}"/>
              </a:ext>
            </a:extLst>
          </p:cNvPr>
          <p:cNvGraphicFramePr>
            <a:graphicFrameLocks noChangeAspect="1"/>
          </p:cNvGraphicFramePr>
          <p:nvPr/>
        </p:nvGraphicFramePr>
        <p:xfrm>
          <a:off x="2743200" y="1981200"/>
          <a:ext cx="2133600" cy="469900"/>
        </p:xfrm>
        <a:graphic>
          <a:graphicData uri="http://schemas.openxmlformats.org/presentationml/2006/ole">
            <mc:AlternateContent xmlns:mc="http://schemas.openxmlformats.org/markup-compatibility/2006">
              <mc:Choice xmlns:v="urn:schemas-microsoft-com:vml" Requires="v">
                <p:oleObj spid="_x0000_s22574" r:id="rId3" imgW="914003" imgH="203112" progId="Equation.3">
                  <p:embed/>
                </p:oleObj>
              </mc:Choice>
              <mc:Fallback>
                <p:oleObj r:id="rId3" imgW="914003" imgH="203112" progId="Equation.3">
                  <p:embed/>
                  <p:pic>
                    <p:nvPicPr>
                      <p:cNvPr id="0" name="对象 327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81200"/>
                        <a:ext cx="2133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3" name="对象 32772">
            <a:extLst>
              <a:ext uri="{FF2B5EF4-FFF2-40B4-BE49-F238E27FC236}">
                <a16:creationId xmlns:a16="http://schemas.microsoft.com/office/drawing/2014/main" id="{3265041E-C624-45EA-B268-144EFF670F72}"/>
              </a:ext>
            </a:extLst>
          </p:cNvPr>
          <p:cNvGraphicFramePr>
            <a:graphicFrameLocks noChangeAspect="1"/>
          </p:cNvGraphicFramePr>
          <p:nvPr/>
        </p:nvGraphicFramePr>
        <p:xfrm>
          <a:off x="4724400" y="3200400"/>
          <a:ext cx="3429000" cy="1038225"/>
        </p:xfrm>
        <a:graphic>
          <a:graphicData uri="http://schemas.openxmlformats.org/presentationml/2006/ole">
            <mc:AlternateContent xmlns:mc="http://schemas.openxmlformats.org/markup-compatibility/2006">
              <mc:Choice xmlns:v="urn:schemas-microsoft-com:vml" Requires="v">
                <p:oleObj spid="_x0000_s22575" r:id="rId5" imgW="1459866" imgH="482391" progId="Equation.3">
                  <p:embed/>
                </p:oleObj>
              </mc:Choice>
              <mc:Fallback>
                <p:oleObj r:id="rId5" imgW="1459866" imgH="482391" progId="Equation.3">
                  <p:embed/>
                  <p:pic>
                    <p:nvPicPr>
                      <p:cNvPr id="0" name="对象 327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200400"/>
                        <a:ext cx="34290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4" name="对象 32773">
            <a:extLst>
              <a:ext uri="{FF2B5EF4-FFF2-40B4-BE49-F238E27FC236}">
                <a16:creationId xmlns:a16="http://schemas.microsoft.com/office/drawing/2014/main" id="{FB9765A0-0675-4535-B78C-A8A259BC8A1B}"/>
              </a:ext>
            </a:extLst>
          </p:cNvPr>
          <p:cNvGraphicFramePr>
            <a:graphicFrameLocks noChangeAspect="1"/>
          </p:cNvGraphicFramePr>
          <p:nvPr/>
        </p:nvGraphicFramePr>
        <p:xfrm>
          <a:off x="304800" y="3200400"/>
          <a:ext cx="4419600" cy="936625"/>
        </p:xfrm>
        <a:graphic>
          <a:graphicData uri="http://schemas.openxmlformats.org/presentationml/2006/ole">
            <mc:AlternateContent xmlns:mc="http://schemas.openxmlformats.org/markup-compatibility/2006">
              <mc:Choice xmlns:v="urn:schemas-microsoft-com:vml" Requires="v">
                <p:oleObj spid="_x0000_s22576" r:id="rId7" imgW="1726451" imgH="482391" progId="Equation.3">
                  <p:embed/>
                </p:oleObj>
              </mc:Choice>
              <mc:Fallback>
                <p:oleObj r:id="rId7" imgW="1726451" imgH="482391" progId="Equation.3">
                  <p:embed/>
                  <p:pic>
                    <p:nvPicPr>
                      <p:cNvPr id="0" name="对象 327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200400"/>
                        <a:ext cx="441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5" name="对象 32774">
            <a:extLst>
              <a:ext uri="{FF2B5EF4-FFF2-40B4-BE49-F238E27FC236}">
                <a16:creationId xmlns:a16="http://schemas.microsoft.com/office/drawing/2014/main" id="{BA54A6C7-6779-4BF8-81B9-EC79B517DCDC}"/>
              </a:ext>
            </a:extLst>
          </p:cNvPr>
          <p:cNvGraphicFramePr>
            <a:graphicFrameLocks noChangeAspect="1"/>
          </p:cNvGraphicFramePr>
          <p:nvPr/>
        </p:nvGraphicFramePr>
        <p:xfrm>
          <a:off x="381000" y="2286000"/>
          <a:ext cx="2514600" cy="906463"/>
        </p:xfrm>
        <a:graphic>
          <a:graphicData uri="http://schemas.openxmlformats.org/presentationml/2006/ole">
            <mc:AlternateContent xmlns:mc="http://schemas.openxmlformats.org/markup-compatibility/2006">
              <mc:Choice xmlns:v="urn:schemas-microsoft-com:vml" Requires="v">
                <p:oleObj spid="_x0000_s22577" r:id="rId9" imgW="1397000" imgH="495300" progId="Equation.3">
                  <p:embed/>
                </p:oleObj>
              </mc:Choice>
              <mc:Fallback>
                <p:oleObj r:id="rId9" imgW="1397000" imgH="495300" progId="Equation.3">
                  <p:embed/>
                  <p:pic>
                    <p:nvPicPr>
                      <p:cNvPr id="0" name="对象 327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2286000"/>
                        <a:ext cx="25146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76" name="直接连接符 32775">
            <a:extLst>
              <a:ext uri="{FF2B5EF4-FFF2-40B4-BE49-F238E27FC236}">
                <a16:creationId xmlns:a16="http://schemas.microsoft.com/office/drawing/2014/main" id="{6C2AFE74-7330-4FDD-99C0-5DA1141A51E8}"/>
              </a:ext>
            </a:extLst>
          </p:cNvPr>
          <p:cNvSpPr>
            <a:spLocks noChangeShapeType="1"/>
          </p:cNvSpPr>
          <p:nvPr/>
        </p:nvSpPr>
        <p:spPr bwMode="auto">
          <a:xfrm flipH="1">
            <a:off x="5410200" y="4191000"/>
            <a:ext cx="0" cy="26670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77" name="对象 32776">
            <a:extLst>
              <a:ext uri="{FF2B5EF4-FFF2-40B4-BE49-F238E27FC236}">
                <a16:creationId xmlns:a16="http://schemas.microsoft.com/office/drawing/2014/main" id="{F518A100-33CC-4980-B3FF-86886D9A8B08}"/>
              </a:ext>
            </a:extLst>
          </p:cNvPr>
          <p:cNvGraphicFramePr>
            <a:graphicFrameLocks noChangeAspect="1"/>
          </p:cNvGraphicFramePr>
          <p:nvPr/>
        </p:nvGraphicFramePr>
        <p:xfrm>
          <a:off x="5791200" y="4876800"/>
          <a:ext cx="2965450" cy="950913"/>
        </p:xfrm>
        <a:graphic>
          <a:graphicData uri="http://schemas.openxmlformats.org/presentationml/2006/ole">
            <mc:AlternateContent xmlns:mc="http://schemas.openxmlformats.org/markup-compatibility/2006">
              <mc:Choice xmlns:v="urn:schemas-microsoft-com:vml" Requires="v">
                <p:oleObj spid="_x0000_s22578" r:id="rId11" imgW="1423018" imgH="457399" progId="Equation.3">
                  <p:embed/>
                </p:oleObj>
              </mc:Choice>
              <mc:Fallback>
                <p:oleObj r:id="rId11" imgW="1423018" imgH="457399" progId="Equation.3">
                  <p:embed/>
                  <p:pic>
                    <p:nvPicPr>
                      <p:cNvPr id="0" name="对象 327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1200" y="4876800"/>
                        <a:ext cx="296545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78" name="文本框 32777">
            <a:extLst>
              <a:ext uri="{FF2B5EF4-FFF2-40B4-BE49-F238E27FC236}">
                <a16:creationId xmlns:a16="http://schemas.microsoft.com/office/drawing/2014/main" id="{8E843F2E-B0AE-4CC0-B06C-4E23951EEE77}"/>
              </a:ext>
            </a:extLst>
          </p:cNvPr>
          <p:cNvSpPr txBox="1">
            <a:spLocks noChangeArrowheads="1"/>
          </p:cNvSpPr>
          <p:nvPr/>
        </p:nvSpPr>
        <p:spPr bwMode="auto">
          <a:xfrm>
            <a:off x="5562600" y="5867400"/>
            <a:ext cx="3006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在远离带电圆面处，相当于点电荷的场强。  </a:t>
            </a:r>
          </a:p>
        </p:txBody>
      </p:sp>
      <p:sp>
        <p:nvSpPr>
          <p:cNvPr id="32779" name="文本框 32778">
            <a:extLst>
              <a:ext uri="{FF2B5EF4-FFF2-40B4-BE49-F238E27FC236}">
                <a16:creationId xmlns:a16="http://schemas.microsoft.com/office/drawing/2014/main" id="{973DDE0A-507D-409D-8C43-9C2F1FBF0E4C}"/>
              </a:ext>
            </a:extLst>
          </p:cNvPr>
          <p:cNvSpPr txBox="1">
            <a:spLocks noChangeArrowheads="1"/>
          </p:cNvSpPr>
          <p:nvPr/>
        </p:nvSpPr>
        <p:spPr bwMode="auto">
          <a:xfrm>
            <a:off x="0" y="5670550"/>
            <a:ext cx="502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相当于无限大带电平面附近的电场，可看成是均匀场，场强垂直于板面，正负由电荷的符号决定。</a:t>
            </a:r>
          </a:p>
        </p:txBody>
      </p:sp>
      <p:graphicFrame>
        <p:nvGraphicFramePr>
          <p:cNvPr id="32780" name="对象 32779">
            <a:extLst>
              <a:ext uri="{FF2B5EF4-FFF2-40B4-BE49-F238E27FC236}">
                <a16:creationId xmlns:a16="http://schemas.microsoft.com/office/drawing/2014/main" id="{40E18A43-5B45-4644-BDEA-43EF030FA600}"/>
              </a:ext>
            </a:extLst>
          </p:cNvPr>
          <p:cNvGraphicFramePr>
            <a:graphicFrameLocks noChangeAspect="1"/>
          </p:cNvGraphicFramePr>
          <p:nvPr/>
        </p:nvGraphicFramePr>
        <p:xfrm>
          <a:off x="1981200" y="4572000"/>
          <a:ext cx="1371600" cy="1063625"/>
        </p:xfrm>
        <a:graphic>
          <a:graphicData uri="http://schemas.openxmlformats.org/presentationml/2006/ole">
            <mc:AlternateContent xmlns:mc="http://schemas.openxmlformats.org/markup-compatibility/2006">
              <mc:Choice xmlns:v="urn:schemas-microsoft-com:vml" Requires="v">
                <p:oleObj spid="_x0000_s22579" r:id="rId13" imgW="571500" imgH="444500" progId="Equation.3">
                  <p:embed/>
                </p:oleObj>
              </mc:Choice>
              <mc:Fallback>
                <p:oleObj r:id="rId13" imgW="571500" imgH="444500" progId="Equation.3">
                  <p:embed/>
                  <p:pic>
                    <p:nvPicPr>
                      <p:cNvPr id="0" name="对象 327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4572000"/>
                        <a:ext cx="1371600" cy="1063625"/>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81" name="文本框 32780">
            <a:extLst>
              <a:ext uri="{FF2B5EF4-FFF2-40B4-BE49-F238E27FC236}">
                <a16:creationId xmlns:a16="http://schemas.microsoft.com/office/drawing/2014/main" id="{5A98D874-B03C-48F2-B40D-B7E7F22C697E}"/>
              </a:ext>
            </a:extLst>
          </p:cNvPr>
          <p:cNvSpPr txBox="1">
            <a:spLocks noChangeArrowheads="1"/>
          </p:cNvSpPr>
          <p:nvPr/>
        </p:nvSpPr>
        <p:spPr bwMode="auto">
          <a:xfrm>
            <a:off x="152400" y="4038600"/>
            <a:ext cx="1416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3300"/>
                </a:solidFill>
                <a:latin typeface="Times New Roman" panose="02020603050405020304" pitchFamily="18" charset="0"/>
                <a:ea typeface="楷体_GB2312" pitchFamily="1" charset="-122"/>
              </a:rPr>
              <a:t>讨论：</a:t>
            </a:r>
            <a:endParaRPr lang="zh-CN" altLang="en-US" sz="2400" b="1">
              <a:latin typeface="Times New Roman" panose="02020603050405020304" pitchFamily="18" charset="0"/>
            </a:endParaRPr>
          </a:p>
          <a:p>
            <a:pPr eaLnBrk="1" hangingPunct="1"/>
            <a:r>
              <a:rPr lang="en-US" altLang="zh-CN" sz="2400" b="1">
                <a:latin typeface="Times New Roman" panose="02020603050405020304" pitchFamily="18" charset="0"/>
              </a:rPr>
              <a:t>1.</a:t>
            </a:r>
            <a:r>
              <a:rPr lang="zh-CN" altLang="en-US" sz="2400" b="1">
                <a:latin typeface="Times New Roman" panose="02020603050405020304" pitchFamily="18" charset="0"/>
              </a:rPr>
              <a:t>当</a:t>
            </a:r>
            <a:r>
              <a:rPr lang="en-US" altLang="zh-CN" sz="2400" b="1" i="1">
                <a:latin typeface="Times New Roman" panose="02020603050405020304" pitchFamily="18" charset="0"/>
              </a:rPr>
              <a:t>x&lt;&lt;R</a:t>
            </a:r>
            <a:endParaRPr lang="en-US" altLang="zh-CN" sz="2000">
              <a:latin typeface="Times New Roman" panose="02020603050405020304" pitchFamily="18" charset="0"/>
            </a:endParaRPr>
          </a:p>
        </p:txBody>
      </p:sp>
      <p:sp>
        <p:nvSpPr>
          <p:cNvPr id="32782" name="文本框 32781">
            <a:extLst>
              <a:ext uri="{FF2B5EF4-FFF2-40B4-BE49-F238E27FC236}">
                <a16:creationId xmlns:a16="http://schemas.microsoft.com/office/drawing/2014/main" id="{08DB05DB-3E02-45B4-8593-53BBA298F129}"/>
              </a:ext>
            </a:extLst>
          </p:cNvPr>
          <p:cNvSpPr txBox="1">
            <a:spLocks noChangeArrowheads="1"/>
          </p:cNvSpPr>
          <p:nvPr/>
        </p:nvSpPr>
        <p:spPr bwMode="auto">
          <a:xfrm>
            <a:off x="5791200" y="4419600"/>
            <a:ext cx="141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2.</a:t>
            </a:r>
            <a:r>
              <a:rPr lang="zh-CN" altLang="en-US" sz="2400" b="1">
                <a:latin typeface="Times New Roman" panose="02020603050405020304" pitchFamily="18" charset="0"/>
              </a:rPr>
              <a:t>当</a:t>
            </a:r>
            <a:r>
              <a:rPr lang="en-US" altLang="zh-CN" sz="2400" b="1" i="1">
                <a:latin typeface="Times New Roman" panose="02020603050405020304" pitchFamily="18" charset="0"/>
              </a:rPr>
              <a:t>x&gt;&gt;R</a:t>
            </a:r>
            <a:endParaRPr lang="en-US" altLang="zh-CN" sz="2400" b="1">
              <a:latin typeface="Times New Roman" panose="02020603050405020304" pitchFamily="18" charset="0"/>
            </a:endParaRPr>
          </a:p>
        </p:txBody>
      </p:sp>
      <p:grpSp>
        <p:nvGrpSpPr>
          <p:cNvPr id="3" name="组合 32782">
            <a:extLst>
              <a:ext uri="{FF2B5EF4-FFF2-40B4-BE49-F238E27FC236}">
                <a16:creationId xmlns:a16="http://schemas.microsoft.com/office/drawing/2014/main" id="{F99537D6-9877-4C65-A662-82C0D3647795}"/>
              </a:ext>
            </a:extLst>
          </p:cNvPr>
          <p:cNvGrpSpPr>
            <a:grpSpLocks/>
          </p:cNvGrpSpPr>
          <p:nvPr/>
        </p:nvGrpSpPr>
        <p:grpSpPr bwMode="auto">
          <a:xfrm>
            <a:off x="5562600" y="457200"/>
            <a:ext cx="3670300" cy="2286000"/>
            <a:chOff x="0" y="0"/>
            <a:chExt cx="2312" cy="1440"/>
          </a:xfrm>
        </p:grpSpPr>
        <p:sp>
          <p:nvSpPr>
            <p:cNvPr id="22544" name="矩形 32783">
              <a:extLst>
                <a:ext uri="{FF2B5EF4-FFF2-40B4-BE49-F238E27FC236}">
                  <a16:creationId xmlns:a16="http://schemas.microsoft.com/office/drawing/2014/main" id="{6C226048-1DDD-469D-89BF-B36FDFCD3312}"/>
                </a:ext>
              </a:extLst>
            </p:cNvPr>
            <p:cNvSpPr>
              <a:spLocks noChangeArrowheads="1"/>
            </p:cNvSpPr>
            <p:nvPr/>
          </p:nvSpPr>
          <p:spPr bwMode="auto">
            <a:xfrm>
              <a:off x="0" y="0"/>
              <a:ext cx="2256" cy="1440"/>
            </a:xfrm>
            <a:prstGeom prst="rect">
              <a:avLst/>
            </a:prstGeom>
            <a:solidFill>
              <a:srgbClr val="FFFF66"/>
            </a:solidFill>
            <a:ln w="12700">
              <a:solidFill>
                <a:srgbClr val="FF00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2545" name="组合 32784">
              <a:extLst>
                <a:ext uri="{FF2B5EF4-FFF2-40B4-BE49-F238E27FC236}">
                  <a16:creationId xmlns:a16="http://schemas.microsoft.com/office/drawing/2014/main" id="{D6AF0F93-BE3F-464A-910E-D422DACA7BF4}"/>
                </a:ext>
              </a:extLst>
            </p:cNvPr>
            <p:cNvGrpSpPr>
              <a:grpSpLocks/>
            </p:cNvGrpSpPr>
            <p:nvPr/>
          </p:nvGrpSpPr>
          <p:grpSpPr bwMode="auto">
            <a:xfrm>
              <a:off x="96" y="96"/>
              <a:ext cx="2216" cy="1078"/>
              <a:chOff x="0" y="0"/>
              <a:chExt cx="2696" cy="1078"/>
            </a:xfrm>
          </p:grpSpPr>
          <p:sp>
            <p:nvSpPr>
              <p:cNvPr id="22546" name="圆角矩形 32785">
                <a:extLst>
                  <a:ext uri="{FF2B5EF4-FFF2-40B4-BE49-F238E27FC236}">
                    <a16:creationId xmlns:a16="http://schemas.microsoft.com/office/drawing/2014/main" id="{7ABC7701-F295-4E0C-8D78-37450321C5B8}"/>
                  </a:ext>
                </a:extLst>
              </p:cNvPr>
              <p:cNvSpPr>
                <a:spLocks noChangeArrowheads="1"/>
              </p:cNvSpPr>
              <p:nvPr/>
            </p:nvSpPr>
            <p:spPr bwMode="auto">
              <a:xfrm>
                <a:off x="1936" y="302"/>
                <a:ext cx="256" cy="24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a:solidFill>
                      <a:srgbClr val="FF0000"/>
                    </a:solidFill>
                    <a:latin typeface="Times New Roman" panose="02020603050405020304" pitchFamily="18" charset="0"/>
                  </a:rPr>
                  <a:t>d</a:t>
                </a:r>
                <a:r>
                  <a:rPr lang="en-US" altLang="zh-CN" sz="2200" b="1" i="1">
                    <a:solidFill>
                      <a:srgbClr val="FF0000"/>
                    </a:solidFill>
                    <a:latin typeface="Times New Roman" panose="02020603050405020304" pitchFamily="18" charset="0"/>
                  </a:rPr>
                  <a:t>E</a:t>
                </a:r>
                <a:endParaRPr lang="en-US" altLang="zh-CN" sz="2200" b="1">
                  <a:solidFill>
                    <a:srgbClr val="FF0000"/>
                  </a:solidFill>
                  <a:latin typeface="Times New Roman" panose="02020603050405020304" pitchFamily="18" charset="0"/>
                </a:endParaRPr>
              </a:p>
              <a:p>
                <a:pPr algn="just" eaLnBrk="1" hangingPunct="1"/>
                <a:endParaRPr lang="en-US" altLang="zh-CN" sz="1000">
                  <a:latin typeface="Times New Roman" panose="02020603050405020304" pitchFamily="18" charset="0"/>
                </a:endParaRPr>
              </a:p>
            </p:txBody>
          </p:sp>
          <p:sp>
            <p:nvSpPr>
              <p:cNvPr id="22547" name="直接连接符 32786">
                <a:extLst>
                  <a:ext uri="{FF2B5EF4-FFF2-40B4-BE49-F238E27FC236}">
                    <a16:creationId xmlns:a16="http://schemas.microsoft.com/office/drawing/2014/main" id="{4C674850-9FDF-4BC6-B06B-CC9D15DD4768}"/>
                  </a:ext>
                </a:extLst>
              </p:cNvPr>
              <p:cNvSpPr>
                <a:spLocks noChangeShapeType="1"/>
              </p:cNvSpPr>
              <p:nvPr/>
            </p:nvSpPr>
            <p:spPr bwMode="auto">
              <a:xfrm>
                <a:off x="2054" y="330"/>
                <a:ext cx="136" cy="0"/>
              </a:xfrm>
              <a:prstGeom prst="line">
                <a:avLst/>
              </a:prstGeom>
              <a:noFill/>
              <a:ln w="9525">
                <a:solidFill>
                  <a:srgbClr val="FF0000"/>
                </a:solidFill>
                <a:round/>
                <a:headEnd/>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nvGrpSpPr>
              <p:cNvPr id="22548" name="组合 32787">
                <a:extLst>
                  <a:ext uri="{FF2B5EF4-FFF2-40B4-BE49-F238E27FC236}">
                    <a16:creationId xmlns:a16="http://schemas.microsoft.com/office/drawing/2014/main" id="{D10DF5CF-91C5-44AB-BD94-48DA0B14DFA8}"/>
                  </a:ext>
                </a:extLst>
              </p:cNvPr>
              <p:cNvGrpSpPr>
                <a:grpSpLocks/>
              </p:cNvGrpSpPr>
              <p:nvPr/>
            </p:nvGrpSpPr>
            <p:grpSpPr bwMode="auto">
              <a:xfrm>
                <a:off x="0" y="17"/>
                <a:ext cx="2408" cy="1056"/>
                <a:chOff x="0" y="0"/>
                <a:chExt cx="20001" cy="20000"/>
              </a:xfrm>
            </p:grpSpPr>
            <p:grpSp>
              <p:nvGrpSpPr>
                <p:cNvPr id="22561" name="组合 32788">
                  <a:extLst>
                    <a:ext uri="{FF2B5EF4-FFF2-40B4-BE49-F238E27FC236}">
                      <a16:creationId xmlns:a16="http://schemas.microsoft.com/office/drawing/2014/main" id="{EC9FB592-B0C8-46A5-96BC-FD32872EE256}"/>
                    </a:ext>
                  </a:extLst>
                </p:cNvPr>
                <p:cNvGrpSpPr>
                  <a:grpSpLocks/>
                </p:cNvGrpSpPr>
                <p:nvPr/>
              </p:nvGrpSpPr>
              <p:grpSpPr bwMode="auto">
                <a:xfrm>
                  <a:off x="731" y="0"/>
                  <a:ext cx="19270" cy="20000"/>
                  <a:chOff x="0" y="0"/>
                  <a:chExt cx="20002" cy="20000"/>
                </a:xfrm>
              </p:grpSpPr>
              <p:grpSp>
                <p:nvGrpSpPr>
                  <p:cNvPr id="22563" name="组合 32789">
                    <a:extLst>
                      <a:ext uri="{FF2B5EF4-FFF2-40B4-BE49-F238E27FC236}">
                        <a16:creationId xmlns:a16="http://schemas.microsoft.com/office/drawing/2014/main" id="{5B23F25C-66F1-448E-A8B4-CB0628E0E8AF}"/>
                      </a:ext>
                    </a:extLst>
                  </p:cNvPr>
                  <p:cNvGrpSpPr>
                    <a:grpSpLocks/>
                  </p:cNvGrpSpPr>
                  <p:nvPr/>
                </p:nvGrpSpPr>
                <p:grpSpPr bwMode="auto">
                  <a:xfrm>
                    <a:off x="0" y="0"/>
                    <a:ext cx="20002" cy="20000"/>
                    <a:chOff x="0" y="0"/>
                    <a:chExt cx="20002" cy="20000"/>
                  </a:xfrm>
                </p:grpSpPr>
                <p:grpSp>
                  <p:nvGrpSpPr>
                    <p:cNvPr id="22566" name="组合 32790">
                      <a:extLst>
                        <a:ext uri="{FF2B5EF4-FFF2-40B4-BE49-F238E27FC236}">
                          <a16:creationId xmlns:a16="http://schemas.microsoft.com/office/drawing/2014/main" id="{70757949-A127-4814-AA84-356EEEAB4F11}"/>
                        </a:ext>
                      </a:extLst>
                    </p:cNvPr>
                    <p:cNvGrpSpPr>
                      <a:grpSpLocks/>
                    </p:cNvGrpSpPr>
                    <p:nvPr/>
                  </p:nvGrpSpPr>
                  <p:grpSpPr bwMode="auto">
                    <a:xfrm>
                      <a:off x="0" y="0"/>
                      <a:ext cx="20002" cy="20000"/>
                      <a:chOff x="0" y="0"/>
                      <a:chExt cx="20002" cy="20000"/>
                    </a:xfrm>
                  </p:grpSpPr>
                  <p:sp>
                    <p:nvSpPr>
                      <p:cNvPr id="22568" name="椭圆 32791">
                        <a:extLst>
                          <a:ext uri="{FF2B5EF4-FFF2-40B4-BE49-F238E27FC236}">
                            <a16:creationId xmlns:a16="http://schemas.microsoft.com/office/drawing/2014/main" id="{C78BC816-A775-4B0C-8C77-9BE95BC869B2}"/>
                          </a:ext>
                        </a:extLst>
                      </p:cNvPr>
                      <p:cNvSpPr>
                        <a:spLocks noChangeArrowheads="1"/>
                      </p:cNvSpPr>
                      <p:nvPr/>
                    </p:nvSpPr>
                    <p:spPr bwMode="auto">
                      <a:xfrm>
                        <a:off x="0" y="0"/>
                        <a:ext cx="5107" cy="20000"/>
                      </a:xfrm>
                      <a:prstGeom prst="ellipse">
                        <a:avLst/>
                      </a:prstGeom>
                      <a:solidFill>
                        <a:srgbClr val="00FFFF"/>
                      </a:solidFill>
                      <a:ln w="25400">
                        <a:solidFill>
                          <a:srgbClr val="0000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2569" name="组合 32792">
                        <a:extLst>
                          <a:ext uri="{FF2B5EF4-FFF2-40B4-BE49-F238E27FC236}">
                            <a16:creationId xmlns:a16="http://schemas.microsoft.com/office/drawing/2014/main" id="{19F539A6-A81E-4C4A-9D64-C9FAD118709E}"/>
                          </a:ext>
                        </a:extLst>
                      </p:cNvPr>
                      <p:cNvGrpSpPr>
                        <a:grpSpLocks/>
                      </p:cNvGrpSpPr>
                      <p:nvPr/>
                    </p:nvGrpSpPr>
                    <p:grpSpPr bwMode="auto">
                      <a:xfrm>
                        <a:off x="2551" y="0"/>
                        <a:ext cx="17451" cy="9883"/>
                        <a:chOff x="0" y="0"/>
                        <a:chExt cx="20000" cy="19766"/>
                      </a:xfrm>
                    </p:grpSpPr>
                    <p:sp>
                      <p:nvSpPr>
                        <p:cNvPr id="22570" name="直接连接符 32793">
                          <a:extLst>
                            <a:ext uri="{FF2B5EF4-FFF2-40B4-BE49-F238E27FC236}">
                              <a16:creationId xmlns:a16="http://schemas.microsoft.com/office/drawing/2014/main" id="{54C2C0D4-E6E4-4822-ADFD-A09C8C580B52}"/>
                            </a:ext>
                          </a:extLst>
                        </p:cNvPr>
                        <p:cNvSpPr>
                          <a:spLocks noChangeShapeType="1"/>
                        </p:cNvSpPr>
                        <p:nvPr/>
                      </p:nvSpPr>
                      <p:spPr bwMode="auto">
                        <a:xfrm>
                          <a:off x="0" y="19752"/>
                          <a:ext cx="20000" cy="14"/>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22571" name="直接连接符 32794">
                          <a:extLst>
                            <a:ext uri="{FF2B5EF4-FFF2-40B4-BE49-F238E27FC236}">
                              <a16:creationId xmlns:a16="http://schemas.microsoft.com/office/drawing/2014/main" id="{88A845CA-DCD0-4828-AB1D-DC8A16355A45}"/>
                            </a:ext>
                          </a:extLst>
                        </p:cNvPr>
                        <p:cNvSpPr>
                          <a:spLocks noChangeShapeType="1"/>
                        </p:cNvSpPr>
                        <p:nvPr/>
                      </p:nvSpPr>
                      <p:spPr bwMode="auto">
                        <a:xfrm>
                          <a:off x="0" y="0"/>
                          <a:ext cx="3" cy="197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2" name="直接连接符 32795">
                          <a:extLst>
                            <a:ext uri="{FF2B5EF4-FFF2-40B4-BE49-F238E27FC236}">
                              <a16:creationId xmlns:a16="http://schemas.microsoft.com/office/drawing/2014/main" id="{D9E4220D-02B7-46AB-A15C-5C584550CBD4}"/>
                            </a:ext>
                          </a:extLst>
                        </p:cNvPr>
                        <p:cNvSpPr>
                          <a:spLocks noChangeShapeType="1"/>
                        </p:cNvSpPr>
                        <p:nvPr/>
                      </p:nvSpPr>
                      <p:spPr bwMode="auto">
                        <a:xfrm>
                          <a:off x="0" y="6726"/>
                          <a:ext cx="13046" cy="130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3" name="直接连接符 32796">
                          <a:extLst>
                            <a:ext uri="{FF2B5EF4-FFF2-40B4-BE49-F238E27FC236}">
                              <a16:creationId xmlns:a16="http://schemas.microsoft.com/office/drawing/2014/main" id="{F6958C6C-DE73-4DC0-915E-DCC27177E60A}"/>
                            </a:ext>
                          </a:extLst>
                        </p:cNvPr>
                        <p:cNvSpPr>
                          <a:spLocks noChangeShapeType="1"/>
                        </p:cNvSpPr>
                        <p:nvPr/>
                      </p:nvSpPr>
                      <p:spPr bwMode="auto">
                        <a:xfrm>
                          <a:off x="12804" y="19446"/>
                          <a:ext cx="4035" cy="32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22567" name="椭圆 32797">
                      <a:extLst>
                        <a:ext uri="{FF2B5EF4-FFF2-40B4-BE49-F238E27FC236}">
                          <a16:creationId xmlns:a16="http://schemas.microsoft.com/office/drawing/2014/main" id="{F1B75CC9-45AC-4418-B385-8A9F0ED5E966}"/>
                        </a:ext>
                      </a:extLst>
                    </p:cNvPr>
                    <p:cNvSpPr>
                      <a:spLocks noChangeArrowheads="1"/>
                    </p:cNvSpPr>
                    <p:nvPr/>
                  </p:nvSpPr>
                  <p:spPr bwMode="auto">
                    <a:xfrm>
                      <a:off x="1241" y="2878"/>
                      <a:ext cx="2623" cy="13790"/>
                    </a:xfrm>
                    <a:prstGeom prst="ellipse">
                      <a:avLst/>
                    </a:prstGeom>
                    <a:solidFill>
                      <a:srgbClr val="00FFFF"/>
                    </a:solidFill>
                    <a:ln w="508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2564" name="直接连接符 32798">
                    <a:extLst>
                      <a:ext uri="{FF2B5EF4-FFF2-40B4-BE49-F238E27FC236}">
                        <a16:creationId xmlns:a16="http://schemas.microsoft.com/office/drawing/2014/main" id="{09F7813C-7460-45CF-90FC-D4325B214A24}"/>
                      </a:ext>
                    </a:extLst>
                  </p:cNvPr>
                  <p:cNvSpPr>
                    <a:spLocks noChangeShapeType="1"/>
                  </p:cNvSpPr>
                  <p:nvPr/>
                </p:nvSpPr>
                <p:spPr bwMode="auto">
                  <a:xfrm>
                    <a:off x="2551" y="3021"/>
                    <a:ext cx="3" cy="68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5" name="直接连接符 32799">
                    <a:extLst>
                      <a:ext uri="{FF2B5EF4-FFF2-40B4-BE49-F238E27FC236}">
                        <a16:creationId xmlns:a16="http://schemas.microsoft.com/office/drawing/2014/main" id="{7D456536-94A8-4611-B60F-DADB26E5B6A4}"/>
                      </a:ext>
                    </a:extLst>
                  </p:cNvPr>
                  <p:cNvSpPr>
                    <a:spLocks noChangeShapeType="1"/>
                  </p:cNvSpPr>
                  <p:nvPr/>
                </p:nvSpPr>
                <p:spPr bwMode="auto">
                  <a:xfrm>
                    <a:off x="2551" y="9845"/>
                    <a:ext cx="1451" cy="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62" name="圆角矩形 32800">
                  <a:extLst>
                    <a:ext uri="{FF2B5EF4-FFF2-40B4-BE49-F238E27FC236}">
                      <a16:creationId xmlns:a16="http://schemas.microsoft.com/office/drawing/2014/main" id="{D96F2098-8C69-4C65-99E2-F987FA9978BA}"/>
                    </a:ext>
                  </a:extLst>
                </p:cNvPr>
                <p:cNvSpPr>
                  <a:spLocks noChangeArrowheads="1"/>
                </p:cNvSpPr>
                <p:nvPr/>
              </p:nvSpPr>
              <p:spPr bwMode="auto">
                <a:xfrm>
                  <a:off x="0" y="8482"/>
                  <a:ext cx="1864" cy="394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endParaRPr lang="zh-CN" altLang="zh-CN" sz="1000">
                    <a:latin typeface="Times New Roman" panose="02020603050405020304" pitchFamily="18" charset="0"/>
                  </a:endParaRPr>
                </a:p>
              </p:txBody>
            </p:sp>
          </p:grpSp>
          <p:sp>
            <p:nvSpPr>
              <p:cNvPr id="22549" name="圆角矩形 32801">
                <a:extLst>
                  <a:ext uri="{FF2B5EF4-FFF2-40B4-BE49-F238E27FC236}">
                    <a16:creationId xmlns:a16="http://schemas.microsoft.com/office/drawing/2014/main" id="{7465D7E6-5175-4056-ABA8-F8C31571DD0B}"/>
                  </a:ext>
                </a:extLst>
              </p:cNvPr>
              <p:cNvSpPr>
                <a:spLocks noChangeArrowheads="1"/>
              </p:cNvSpPr>
              <p:nvPr/>
            </p:nvSpPr>
            <p:spPr bwMode="auto">
              <a:xfrm>
                <a:off x="264" y="320"/>
                <a:ext cx="136" cy="20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i="1">
                    <a:latin typeface="Times New Roman" panose="02020603050405020304" pitchFamily="18" charset="0"/>
                  </a:rPr>
                  <a:t>R</a:t>
                </a:r>
                <a:endParaRPr lang="en-US" altLang="zh-CN" sz="1000">
                  <a:latin typeface="Times New Roman" panose="02020603050405020304" pitchFamily="18" charset="0"/>
                </a:endParaRPr>
              </a:p>
            </p:txBody>
          </p:sp>
          <p:sp>
            <p:nvSpPr>
              <p:cNvPr id="22550" name="圆角矩形 32802">
                <a:extLst>
                  <a:ext uri="{FF2B5EF4-FFF2-40B4-BE49-F238E27FC236}">
                    <a16:creationId xmlns:a16="http://schemas.microsoft.com/office/drawing/2014/main" id="{54ABDE7B-29CE-466F-8426-F9722473DF7A}"/>
                  </a:ext>
                </a:extLst>
              </p:cNvPr>
              <p:cNvSpPr>
                <a:spLocks noChangeArrowheads="1"/>
              </p:cNvSpPr>
              <p:nvPr/>
            </p:nvSpPr>
            <p:spPr bwMode="auto">
              <a:xfrm>
                <a:off x="16" y="0"/>
                <a:ext cx="224" cy="21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i="1">
                    <a:solidFill>
                      <a:srgbClr val="0000FF"/>
                    </a:solidFill>
                    <a:latin typeface="Times New Roman" panose="02020603050405020304" pitchFamily="18" charset="0"/>
                    <a:sym typeface="Symbol" panose="05050102010706020507" pitchFamily="18" charset="2"/>
                  </a:rPr>
                  <a:t></a:t>
                </a:r>
                <a:endParaRPr lang="en-US" altLang="zh-CN" sz="2200" b="1">
                  <a:solidFill>
                    <a:srgbClr val="0000FF"/>
                  </a:solidFill>
                  <a:latin typeface="Times New Roman" panose="02020603050405020304" pitchFamily="18" charset="0"/>
                </a:endParaRPr>
              </a:p>
              <a:p>
                <a:pPr algn="just" eaLnBrk="1" hangingPunct="1"/>
                <a:endParaRPr lang="en-US" altLang="zh-CN" sz="1000">
                  <a:latin typeface="Times New Roman" panose="02020603050405020304" pitchFamily="18" charset="0"/>
                </a:endParaRPr>
              </a:p>
            </p:txBody>
          </p:sp>
          <p:sp>
            <p:nvSpPr>
              <p:cNvPr id="22551" name="圆角矩形 32803">
                <a:extLst>
                  <a:ext uri="{FF2B5EF4-FFF2-40B4-BE49-F238E27FC236}">
                    <a16:creationId xmlns:a16="http://schemas.microsoft.com/office/drawing/2014/main" id="{3272C778-F4DE-4B3A-9AC5-A4C0675E7FBB}"/>
                  </a:ext>
                </a:extLst>
              </p:cNvPr>
              <p:cNvSpPr>
                <a:spLocks noChangeArrowheads="1"/>
              </p:cNvSpPr>
              <p:nvPr/>
            </p:nvSpPr>
            <p:spPr bwMode="auto">
              <a:xfrm>
                <a:off x="2472" y="415"/>
                <a:ext cx="224" cy="18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i="1">
                    <a:solidFill>
                      <a:srgbClr val="000000"/>
                    </a:solidFill>
                    <a:latin typeface="Times New Roman" panose="02020603050405020304" pitchFamily="18" charset="0"/>
                  </a:rPr>
                  <a:t>x</a:t>
                </a:r>
                <a:endParaRPr lang="en-US" altLang="zh-CN" sz="1000">
                  <a:latin typeface="Times New Roman" panose="02020603050405020304" pitchFamily="18" charset="0"/>
                </a:endParaRPr>
              </a:p>
            </p:txBody>
          </p:sp>
          <p:sp>
            <p:nvSpPr>
              <p:cNvPr id="22552" name="圆角矩形 32804">
                <a:extLst>
                  <a:ext uri="{FF2B5EF4-FFF2-40B4-BE49-F238E27FC236}">
                    <a16:creationId xmlns:a16="http://schemas.microsoft.com/office/drawing/2014/main" id="{CBD0DC5D-07B2-4228-B61B-31DF9CF3896D}"/>
                  </a:ext>
                </a:extLst>
              </p:cNvPr>
              <p:cNvSpPr>
                <a:spLocks noChangeArrowheads="1"/>
              </p:cNvSpPr>
              <p:nvPr/>
            </p:nvSpPr>
            <p:spPr bwMode="auto">
              <a:xfrm>
                <a:off x="1640" y="404"/>
                <a:ext cx="280" cy="20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600" b="1">
                    <a:solidFill>
                      <a:srgbClr val="0000FF"/>
                    </a:solidFill>
                    <a:latin typeface="Times New Roman" panose="02020603050405020304" pitchFamily="18" charset="0"/>
                  </a:rPr>
                  <a:t>·</a:t>
                </a:r>
                <a:endParaRPr lang="en-US" altLang="zh-CN" sz="1000">
                  <a:latin typeface="Times New Roman" panose="02020603050405020304" pitchFamily="18" charset="0"/>
                </a:endParaRPr>
              </a:p>
            </p:txBody>
          </p:sp>
          <p:sp>
            <p:nvSpPr>
              <p:cNvPr id="22553" name="圆角矩形 32805">
                <a:extLst>
                  <a:ext uri="{FF2B5EF4-FFF2-40B4-BE49-F238E27FC236}">
                    <a16:creationId xmlns:a16="http://schemas.microsoft.com/office/drawing/2014/main" id="{F262A124-D8A0-4B26-BD33-11C87CD49290}"/>
                  </a:ext>
                </a:extLst>
              </p:cNvPr>
              <p:cNvSpPr>
                <a:spLocks noChangeArrowheads="1"/>
              </p:cNvSpPr>
              <p:nvPr/>
            </p:nvSpPr>
            <p:spPr bwMode="auto">
              <a:xfrm>
                <a:off x="1639" y="279"/>
                <a:ext cx="193" cy="24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FF"/>
                    </a:solidFill>
                    <a:latin typeface="Times New Roman" panose="02020603050405020304" pitchFamily="18" charset="0"/>
                  </a:rPr>
                  <a:t>p</a:t>
                </a:r>
                <a:endParaRPr lang="en-US" altLang="zh-CN" sz="1000">
                  <a:latin typeface="Times New Roman" panose="02020603050405020304" pitchFamily="18" charset="0"/>
                </a:endParaRPr>
              </a:p>
            </p:txBody>
          </p:sp>
          <p:sp>
            <p:nvSpPr>
              <p:cNvPr id="22554" name="直接连接符 32806">
                <a:extLst>
                  <a:ext uri="{FF2B5EF4-FFF2-40B4-BE49-F238E27FC236}">
                    <a16:creationId xmlns:a16="http://schemas.microsoft.com/office/drawing/2014/main" id="{8EFE57C8-9FCF-4F6F-BBC8-409779801569}"/>
                  </a:ext>
                </a:extLst>
              </p:cNvPr>
              <p:cNvSpPr>
                <a:spLocks noChangeShapeType="1"/>
              </p:cNvSpPr>
              <p:nvPr/>
            </p:nvSpPr>
            <p:spPr bwMode="auto">
              <a:xfrm>
                <a:off x="392" y="543"/>
                <a:ext cx="96" cy="201"/>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22555" name="直接连接符 32807">
                <a:extLst>
                  <a:ext uri="{FF2B5EF4-FFF2-40B4-BE49-F238E27FC236}">
                    <a16:creationId xmlns:a16="http://schemas.microsoft.com/office/drawing/2014/main" id="{129188C9-B712-43A4-BB8B-9F03B06F6560}"/>
                  </a:ext>
                </a:extLst>
              </p:cNvPr>
              <p:cNvSpPr>
                <a:spLocks noChangeShapeType="1"/>
              </p:cNvSpPr>
              <p:nvPr/>
            </p:nvSpPr>
            <p:spPr bwMode="auto">
              <a:xfrm>
                <a:off x="512" y="767"/>
                <a:ext cx="40" cy="89"/>
              </a:xfrm>
              <a:prstGeom prst="line">
                <a:avLst/>
              </a:prstGeom>
              <a:noFill/>
              <a:ln w="9525">
                <a:solidFill>
                  <a:srgbClr val="000000"/>
                </a:solidFill>
                <a:round/>
                <a:headEnd type="triangle" w="med" len="sm"/>
                <a:tailEnd/>
              </a:ln>
              <a:extLst>
                <a:ext uri="{909E8E84-426E-40DD-AFC4-6F175D3DCCD1}">
                  <a14:hiddenFill xmlns:a14="http://schemas.microsoft.com/office/drawing/2010/main">
                    <a:noFill/>
                  </a14:hiddenFill>
                </a:ext>
              </a:extLst>
            </p:spPr>
            <p:txBody>
              <a:bodyPr/>
              <a:lstStyle/>
              <a:p>
                <a:endParaRPr lang="zh-CN" altLang="en-US"/>
              </a:p>
            </p:txBody>
          </p:sp>
          <p:sp>
            <p:nvSpPr>
              <p:cNvPr id="22556" name="圆角矩形 32808">
                <a:extLst>
                  <a:ext uri="{FF2B5EF4-FFF2-40B4-BE49-F238E27FC236}">
                    <a16:creationId xmlns:a16="http://schemas.microsoft.com/office/drawing/2014/main" id="{7C23C08F-35B2-4D4A-B436-9AE91BC1AE04}"/>
                  </a:ext>
                </a:extLst>
              </p:cNvPr>
              <p:cNvSpPr>
                <a:spLocks noChangeArrowheads="1"/>
              </p:cNvSpPr>
              <p:nvPr/>
            </p:nvSpPr>
            <p:spPr bwMode="auto">
              <a:xfrm>
                <a:off x="368" y="599"/>
                <a:ext cx="120" cy="19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i="1">
                    <a:latin typeface="Times New Roman" panose="02020603050405020304" pitchFamily="18" charset="0"/>
                  </a:rPr>
                  <a:t>r</a:t>
                </a:r>
                <a:endParaRPr lang="en-US" altLang="zh-CN" sz="1000">
                  <a:latin typeface="Times New Roman" panose="02020603050405020304" pitchFamily="18" charset="0"/>
                </a:endParaRPr>
              </a:p>
            </p:txBody>
          </p:sp>
          <p:sp>
            <p:nvSpPr>
              <p:cNvPr id="22557" name="圆角矩形 32809">
                <a:extLst>
                  <a:ext uri="{FF2B5EF4-FFF2-40B4-BE49-F238E27FC236}">
                    <a16:creationId xmlns:a16="http://schemas.microsoft.com/office/drawing/2014/main" id="{5EEBBB47-27B5-40ED-BED1-445939CE37F9}"/>
                  </a:ext>
                </a:extLst>
              </p:cNvPr>
              <p:cNvSpPr>
                <a:spLocks noChangeArrowheads="1"/>
              </p:cNvSpPr>
              <p:nvPr/>
            </p:nvSpPr>
            <p:spPr bwMode="auto">
              <a:xfrm>
                <a:off x="304" y="471"/>
                <a:ext cx="128" cy="20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Times New Roman" panose="02020603050405020304" pitchFamily="18" charset="0"/>
                  </a:rPr>
                  <a:t>o</a:t>
                </a:r>
                <a:endParaRPr lang="en-US" altLang="zh-CN" sz="1000">
                  <a:latin typeface="Times New Roman" panose="02020603050405020304" pitchFamily="18" charset="0"/>
                </a:endParaRPr>
              </a:p>
            </p:txBody>
          </p:sp>
          <p:sp>
            <p:nvSpPr>
              <p:cNvPr id="22558" name="圆角矩形 32810">
                <a:extLst>
                  <a:ext uri="{FF2B5EF4-FFF2-40B4-BE49-F238E27FC236}">
                    <a16:creationId xmlns:a16="http://schemas.microsoft.com/office/drawing/2014/main" id="{77EDC319-D61F-4C91-B100-E22D1CFE6A8B}"/>
                  </a:ext>
                </a:extLst>
              </p:cNvPr>
              <p:cNvSpPr>
                <a:spLocks noChangeArrowheads="1"/>
              </p:cNvSpPr>
              <p:nvPr/>
            </p:nvSpPr>
            <p:spPr bwMode="auto">
              <a:xfrm>
                <a:off x="512" y="623"/>
                <a:ext cx="160" cy="2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Times New Roman" panose="02020603050405020304" pitchFamily="18" charset="0"/>
                  </a:rPr>
                  <a:t>d</a:t>
                </a:r>
                <a:r>
                  <a:rPr lang="en-US" altLang="zh-CN" b="1" i="1">
                    <a:latin typeface="Times New Roman" panose="02020603050405020304" pitchFamily="18" charset="0"/>
                  </a:rPr>
                  <a:t>r</a:t>
                </a:r>
                <a:endParaRPr lang="en-US" altLang="zh-CN" sz="1000">
                  <a:latin typeface="Times New Roman" panose="02020603050405020304" pitchFamily="18" charset="0"/>
                </a:endParaRPr>
              </a:p>
            </p:txBody>
          </p:sp>
          <p:sp>
            <p:nvSpPr>
              <p:cNvPr id="22559" name="圆角矩形 32811">
                <a:extLst>
                  <a:ext uri="{FF2B5EF4-FFF2-40B4-BE49-F238E27FC236}">
                    <a16:creationId xmlns:a16="http://schemas.microsoft.com/office/drawing/2014/main" id="{B4DC56B5-4B22-46ED-B3E2-EC8CF9FF2904}"/>
                  </a:ext>
                </a:extLst>
              </p:cNvPr>
              <p:cNvSpPr>
                <a:spLocks noChangeArrowheads="1"/>
              </p:cNvSpPr>
              <p:nvPr/>
            </p:nvSpPr>
            <p:spPr bwMode="auto">
              <a:xfrm>
                <a:off x="272" y="838"/>
                <a:ext cx="216" cy="24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a:solidFill>
                      <a:srgbClr val="FF0000"/>
                    </a:solidFill>
                    <a:latin typeface="Times New Roman" panose="02020603050405020304" pitchFamily="18" charset="0"/>
                  </a:rPr>
                  <a:t>d</a:t>
                </a:r>
                <a:r>
                  <a:rPr lang="en-US" altLang="zh-CN" sz="2200" b="1" i="1">
                    <a:solidFill>
                      <a:srgbClr val="FF0000"/>
                    </a:solidFill>
                    <a:latin typeface="Times New Roman" panose="02020603050405020304" pitchFamily="18" charset="0"/>
                  </a:rPr>
                  <a:t>q</a:t>
                </a:r>
                <a:endParaRPr lang="en-US" altLang="zh-CN" sz="1000">
                  <a:latin typeface="Times New Roman" panose="02020603050405020304" pitchFamily="18" charset="0"/>
                </a:endParaRPr>
              </a:p>
            </p:txBody>
          </p:sp>
          <p:sp>
            <p:nvSpPr>
              <p:cNvPr id="22560" name="矩形 32812">
                <a:extLst>
                  <a:ext uri="{FF2B5EF4-FFF2-40B4-BE49-F238E27FC236}">
                    <a16:creationId xmlns:a16="http://schemas.microsoft.com/office/drawing/2014/main" id="{000204A4-F1E4-4883-95DB-60A13CEBB0EF}"/>
                  </a:ext>
                </a:extLst>
              </p:cNvPr>
              <p:cNvSpPr>
                <a:spLocks noChangeArrowheads="1"/>
              </p:cNvSpPr>
              <p:nvPr/>
            </p:nvSpPr>
            <p:spPr bwMode="auto">
              <a:xfrm>
                <a:off x="1615" y="494"/>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i="1">
                    <a:solidFill>
                      <a:srgbClr val="000000"/>
                    </a:solidFill>
                    <a:latin typeface="Times New Roman" panose="02020603050405020304" pitchFamily="18" charset="0"/>
                  </a:rPr>
                  <a:t>x</a:t>
                </a:r>
                <a:endParaRPr lang="en-US" altLang="zh-CN" sz="1000">
                  <a:latin typeface="Times New Roman" panose="02020603050405020304" pitchFamily="18" charset="0"/>
                </a:endParaRPr>
              </a:p>
              <a:p>
                <a:pPr algn="just" eaLnBrk="1" hangingPunct="1"/>
                <a:endParaRPr lang="en-US" altLang="zh-CN" sz="1000">
                  <a:latin typeface="Times New Roman" panose="02020603050405020304"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2770">
                                            <p:txEl>
                                              <p:pRg st="1" end="1"/>
                                            </p:txEl>
                                          </p:spTgt>
                                        </p:tgtEl>
                                        <p:attrNameLst>
                                          <p:attrName>style.visibility</p:attrName>
                                        </p:attrNameLst>
                                      </p:cBhvr>
                                      <p:to>
                                        <p:strVal val="visible"/>
                                      </p:to>
                                    </p:set>
                                    <p:animEffect transition="in" filter="wipe(left)">
                                      <p:cBhvr>
                                        <p:cTn id="7" dur="75"/>
                                        <p:tgtEl>
                                          <p:spTgt spid="327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32771">
                                            <p:txEl>
                                              <p:pRg st="0" end="0"/>
                                            </p:txEl>
                                          </p:spTgt>
                                        </p:tgtEl>
                                        <p:attrNameLst>
                                          <p:attrName>style.visibility</p:attrName>
                                        </p:attrNameLst>
                                      </p:cBhvr>
                                      <p:to>
                                        <p:strVal val="visible"/>
                                      </p:to>
                                    </p:set>
                                    <p:animEffect transition="in" filter="wipe(left)">
                                      <p:cBhvr>
                                        <p:cTn id="17" dur="75"/>
                                        <p:tgtEl>
                                          <p:spTgt spid="3277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772"/>
                                        </p:tgtEl>
                                        <p:attrNameLst>
                                          <p:attrName>style.visibility</p:attrName>
                                        </p:attrNameLst>
                                      </p:cBhvr>
                                      <p:to>
                                        <p:strVal val="visible"/>
                                      </p:to>
                                    </p:set>
                                    <p:animEffect transition="in" filter="wipe(left)">
                                      <p:cBhvr>
                                        <p:cTn id="22" dur="500"/>
                                        <p:tgtEl>
                                          <p:spTgt spid="327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775"/>
                                        </p:tgtEl>
                                        <p:attrNameLst>
                                          <p:attrName>style.visibility</p:attrName>
                                        </p:attrNameLst>
                                      </p:cBhvr>
                                      <p:to>
                                        <p:strVal val="visible"/>
                                      </p:to>
                                    </p:set>
                                    <p:animEffect transition="in" filter="wipe(left)">
                                      <p:cBhvr>
                                        <p:cTn id="27" dur="500"/>
                                        <p:tgtEl>
                                          <p:spTgt spid="327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2774"/>
                                        </p:tgtEl>
                                        <p:attrNameLst>
                                          <p:attrName>style.visibility</p:attrName>
                                        </p:attrNameLst>
                                      </p:cBhvr>
                                      <p:to>
                                        <p:strVal val="visible"/>
                                      </p:to>
                                    </p:set>
                                    <p:animEffect transition="in" filter="wipe(left)">
                                      <p:cBhvr>
                                        <p:cTn id="32" dur="500"/>
                                        <p:tgtEl>
                                          <p:spTgt spid="32774"/>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32773"/>
                                        </p:tgtEl>
                                        <p:attrNameLst>
                                          <p:attrName>style.visibility</p:attrName>
                                        </p:attrNameLst>
                                      </p:cBhvr>
                                      <p:to>
                                        <p:strVal val="visible"/>
                                      </p:to>
                                    </p:set>
                                    <p:animEffect transition="in" filter="wipe(left)">
                                      <p:cBhvr>
                                        <p:cTn id="36" dur="500"/>
                                        <p:tgtEl>
                                          <p:spTgt spid="3277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32781">
                                            <p:txEl>
                                              <p:pRg st="0" end="0"/>
                                            </p:txEl>
                                          </p:spTgt>
                                        </p:tgtEl>
                                        <p:attrNameLst>
                                          <p:attrName>style.visibility</p:attrName>
                                        </p:attrNameLst>
                                      </p:cBhvr>
                                      <p:to>
                                        <p:strVal val="visible"/>
                                      </p:to>
                                    </p:set>
                                    <p:animEffect transition="in" filter="wipe(left)">
                                      <p:cBhvr>
                                        <p:cTn id="41" dur="75"/>
                                        <p:tgtEl>
                                          <p:spTgt spid="32781">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32781">
                                            <p:txEl>
                                              <p:pRg st="1" end="1"/>
                                            </p:txEl>
                                          </p:spTgt>
                                        </p:tgtEl>
                                        <p:attrNameLst>
                                          <p:attrName>style.visibility</p:attrName>
                                        </p:attrNameLst>
                                      </p:cBhvr>
                                      <p:to>
                                        <p:strVal val="visible"/>
                                      </p:to>
                                    </p:set>
                                    <p:animEffect transition="in" filter="wipe(left)">
                                      <p:cBhvr>
                                        <p:cTn id="46" dur="75"/>
                                        <p:tgtEl>
                                          <p:spTgt spid="32781">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32780"/>
                                        </p:tgtEl>
                                        <p:attrNameLst>
                                          <p:attrName>style.visibility</p:attrName>
                                        </p:attrNameLst>
                                      </p:cBhvr>
                                      <p:to>
                                        <p:strVal val="visible"/>
                                      </p:to>
                                    </p:set>
                                    <p:animEffect transition="in" filter="wipe(left)">
                                      <p:cBhvr>
                                        <p:cTn id="51" dur="500"/>
                                        <p:tgtEl>
                                          <p:spTgt spid="3278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iterate type="lt">
                                    <p:tmPct val="100000"/>
                                  </p:iterate>
                                  <p:childTnLst>
                                    <p:set>
                                      <p:cBhvr>
                                        <p:cTn id="55" dur="1" fill="hold">
                                          <p:stCondLst>
                                            <p:cond delay="0"/>
                                          </p:stCondLst>
                                        </p:cTn>
                                        <p:tgtEl>
                                          <p:spTgt spid="32779">
                                            <p:txEl>
                                              <p:pRg st="0" end="0"/>
                                            </p:txEl>
                                          </p:spTgt>
                                        </p:tgtEl>
                                        <p:attrNameLst>
                                          <p:attrName>style.visibility</p:attrName>
                                        </p:attrNameLst>
                                      </p:cBhvr>
                                      <p:to>
                                        <p:strVal val="visible"/>
                                      </p:to>
                                    </p:set>
                                    <p:animEffect transition="in" filter="wipe(left)">
                                      <p:cBhvr>
                                        <p:cTn id="56" dur="75"/>
                                        <p:tgtEl>
                                          <p:spTgt spid="32779">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32776"/>
                                        </p:tgtEl>
                                        <p:attrNameLst>
                                          <p:attrName>style.visibility</p:attrName>
                                        </p:attrNameLst>
                                      </p:cBhvr>
                                      <p:to>
                                        <p:strVal val="visible"/>
                                      </p:to>
                                    </p:set>
                                    <p:animEffect transition="in" filter="wipe(up)">
                                      <p:cBhvr>
                                        <p:cTn id="61" dur="500"/>
                                        <p:tgtEl>
                                          <p:spTgt spid="3277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2782"/>
                                        </p:tgtEl>
                                        <p:attrNameLst>
                                          <p:attrName>style.visibility</p:attrName>
                                        </p:attrNameLst>
                                      </p:cBhvr>
                                      <p:to>
                                        <p:strVal val="visible"/>
                                      </p:to>
                                    </p:set>
                                    <p:animEffect transition="in" filter="wipe(left)">
                                      <p:cBhvr>
                                        <p:cTn id="66" dur="500"/>
                                        <p:tgtEl>
                                          <p:spTgt spid="32782"/>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32777"/>
                                        </p:tgtEl>
                                        <p:attrNameLst>
                                          <p:attrName>style.visibility</p:attrName>
                                        </p:attrNameLst>
                                      </p:cBhvr>
                                      <p:to>
                                        <p:strVal val="visible"/>
                                      </p:to>
                                    </p:set>
                                    <p:animEffect transition="in" filter="wipe(left)">
                                      <p:cBhvr>
                                        <p:cTn id="70" dur="500"/>
                                        <p:tgtEl>
                                          <p:spTgt spid="3277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2778"/>
                                        </p:tgtEl>
                                        <p:attrNameLst>
                                          <p:attrName>style.visibility</p:attrName>
                                        </p:attrNameLst>
                                      </p:cBhvr>
                                      <p:to>
                                        <p:strVal val="visible"/>
                                      </p:to>
                                    </p:set>
                                    <p:animEffect transition="in" filter="wipe(left)">
                                      <p:cBhvr>
                                        <p:cTn id="75"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P spid="32771" grpId="0" build="p"/>
      <p:bldP spid="32778" grpId="0"/>
      <p:bldP spid="32779" grpId="0" build="p"/>
      <p:bldP spid="32781" grpId="0" build="p"/>
      <p:bldP spid="327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6145">
            <a:extLst>
              <a:ext uri="{FF2B5EF4-FFF2-40B4-BE49-F238E27FC236}">
                <a16:creationId xmlns:a16="http://schemas.microsoft.com/office/drawing/2014/main" id="{8391642C-9BC4-4E83-9E64-A2788EF6B3CE}"/>
              </a:ext>
            </a:extLst>
          </p:cNvPr>
          <p:cNvSpPr txBox="1">
            <a:spLocks noChangeArrowheads="1"/>
          </p:cNvSpPr>
          <p:nvPr/>
        </p:nvSpPr>
        <p:spPr bwMode="auto">
          <a:xfrm>
            <a:off x="468313" y="4437063"/>
            <a:ext cx="8077200"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3300"/>
                </a:solidFill>
                <a:latin typeface="Times New Roman" panose="02020603050405020304" pitchFamily="18" charset="0"/>
                <a:ea typeface="楷体_GB2312" pitchFamily="1" charset="-122"/>
              </a:rPr>
              <a:t>学习电磁学的意义</a:t>
            </a:r>
            <a:endParaRPr lang="zh-CN" altLang="en-US" sz="2400" b="1">
              <a:latin typeface="Times New Roman" panose="02020603050405020304" pitchFamily="18" charset="0"/>
            </a:endParaRPr>
          </a:p>
          <a:p>
            <a:pPr lvl="1" eaLnBrk="1" hangingPunct="1">
              <a:buFont typeface="Arial" panose="020B0604020202020204" pitchFamily="34" charset="0"/>
              <a:buChar char="•"/>
            </a:pPr>
            <a:r>
              <a:rPr lang="zh-CN" altLang="en-US" sz="2400" b="1">
                <a:latin typeface="Times New Roman" panose="02020603050405020304" pitchFamily="18" charset="0"/>
              </a:rPr>
              <a:t>在现代物理学中的地位是非常重要的。</a:t>
            </a:r>
          </a:p>
          <a:p>
            <a:pPr lvl="1" eaLnBrk="1" hangingPunct="1">
              <a:buFont typeface="Arial" panose="020B0604020202020204" pitchFamily="34" charset="0"/>
              <a:buChar char="•"/>
            </a:pPr>
            <a:r>
              <a:rPr lang="zh-CN" altLang="en-US" sz="2400" b="1">
                <a:latin typeface="Times New Roman" panose="02020603050405020304" pitchFamily="18" charset="0"/>
              </a:rPr>
              <a:t>深入认识物质结构。</a:t>
            </a:r>
          </a:p>
          <a:p>
            <a:pPr lvl="1" eaLnBrk="1" hangingPunct="1">
              <a:buFont typeface="Arial" panose="020B0604020202020204" pitchFamily="34" charset="0"/>
              <a:buChar char="•"/>
            </a:pPr>
            <a:r>
              <a:rPr lang="zh-CN" altLang="en-US" sz="2400" b="1">
                <a:latin typeface="Times New Roman" panose="02020603050405020304" pitchFamily="18" charset="0"/>
              </a:rPr>
              <a:t>是学习电工学、无线电电子学、自动控制、计算机技术等学科的基础。</a:t>
            </a:r>
          </a:p>
        </p:txBody>
      </p:sp>
      <p:sp>
        <p:nvSpPr>
          <p:cNvPr id="6147" name="文本框 6146">
            <a:extLst>
              <a:ext uri="{FF2B5EF4-FFF2-40B4-BE49-F238E27FC236}">
                <a16:creationId xmlns:a16="http://schemas.microsoft.com/office/drawing/2014/main" id="{5FB028F2-5AD9-4C64-B4F6-628E6C86CDFB}"/>
              </a:ext>
            </a:extLst>
          </p:cNvPr>
          <p:cNvSpPr txBox="1">
            <a:spLocks noChangeArrowheads="1"/>
          </p:cNvSpPr>
          <p:nvPr/>
        </p:nvSpPr>
        <p:spPr bwMode="auto">
          <a:xfrm>
            <a:off x="611188" y="2349500"/>
            <a:ext cx="6183312"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3300"/>
                </a:solidFill>
                <a:latin typeface="Times New Roman" panose="02020603050405020304" pitchFamily="18" charset="0"/>
                <a:ea typeface="楷体_GB2312" pitchFamily="1" charset="-122"/>
              </a:rPr>
              <a:t>电磁学的主要内容</a:t>
            </a:r>
          </a:p>
          <a:p>
            <a:pPr lvl="2" eaLnBrk="1" hangingPunct="1">
              <a:buFont typeface="Arial" panose="020B0604020202020204" pitchFamily="34" charset="0"/>
              <a:buChar char="•"/>
            </a:pPr>
            <a:r>
              <a:rPr lang="zh-CN" altLang="en-US" sz="2400" b="1">
                <a:latin typeface="Times New Roman" panose="02020603050405020304" pitchFamily="18" charset="0"/>
              </a:rPr>
              <a:t>电荷、电流产生电场和磁场的规律； </a:t>
            </a:r>
          </a:p>
          <a:p>
            <a:pPr lvl="2" eaLnBrk="1" hangingPunct="1">
              <a:buFont typeface="Arial" panose="020B0604020202020204" pitchFamily="34" charset="0"/>
              <a:buChar char="•"/>
            </a:pPr>
            <a:r>
              <a:rPr lang="zh-CN" altLang="en-US" sz="2400" b="1">
                <a:latin typeface="Times New Roman" panose="02020603050405020304" pitchFamily="18" charset="0"/>
              </a:rPr>
              <a:t>电场和磁场的相互作用； </a:t>
            </a:r>
          </a:p>
          <a:p>
            <a:pPr lvl="2" eaLnBrk="1" hangingPunct="1">
              <a:buFont typeface="Arial" panose="020B0604020202020204" pitchFamily="34" charset="0"/>
              <a:buChar char="•"/>
            </a:pPr>
            <a:r>
              <a:rPr lang="zh-CN" altLang="en-US" sz="2400" b="1">
                <a:latin typeface="Times New Roman" panose="02020603050405020304" pitchFamily="18" charset="0"/>
              </a:rPr>
              <a:t>电磁场对电流、电荷的作用； </a:t>
            </a:r>
          </a:p>
          <a:p>
            <a:pPr lvl="2" eaLnBrk="1" hangingPunct="1">
              <a:buFont typeface="Arial" panose="020B0604020202020204" pitchFamily="34" charset="0"/>
              <a:buChar char="•"/>
            </a:pPr>
            <a:r>
              <a:rPr lang="zh-CN" altLang="en-US" sz="2400" b="1">
                <a:latin typeface="Times New Roman" panose="02020603050405020304" pitchFamily="18" charset="0"/>
              </a:rPr>
              <a:t>电磁场中物质的各种性质。 </a:t>
            </a:r>
          </a:p>
        </p:txBody>
      </p:sp>
      <p:sp>
        <p:nvSpPr>
          <p:cNvPr id="64516" name="文本框 6147">
            <a:extLst>
              <a:ext uri="{FF2B5EF4-FFF2-40B4-BE49-F238E27FC236}">
                <a16:creationId xmlns:a16="http://schemas.microsoft.com/office/drawing/2014/main" id="{066687EC-E953-4828-84B9-1F81B55AF09F}"/>
              </a:ext>
            </a:extLst>
          </p:cNvPr>
          <p:cNvSpPr txBox="1">
            <a:spLocks noChangeArrowheads="1"/>
          </p:cNvSpPr>
          <p:nvPr/>
        </p:nvSpPr>
        <p:spPr bwMode="auto">
          <a:xfrm>
            <a:off x="755650" y="836613"/>
            <a:ext cx="7810500" cy="13112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3200" b="1">
                <a:latin typeface="Times New Roman" panose="02020603050405020304" pitchFamily="18" charset="0"/>
              </a:rPr>
              <a:t>电磁学</a:t>
            </a:r>
            <a:r>
              <a:rPr lang="en-US" altLang="zh-CN" sz="3200" b="1">
                <a:latin typeface="Times New Roman" panose="02020603050405020304" pitchFamily="18" charset="0"/>
              </a:rPr>
              <a:t>--</a:t>
            </a:r>
            <a:r>
              <a:rPr lang="zh-CN" altLang="en-US" sz="3200" b="1">
                <a:latin typeface="Times New Roman" panose="02020603050405020304" pitchFamily="18" charset="0"/>
              </a:rPr>
              <a:t>历史上：科技发展的支柱，</a:t>
            </a:r>
          </a:p>
          <a:p>
            <a:pPr algn="r" eaLnBrk="1" hangingPunct="1">
              <a:spcBef>
                <a:spcPct val="50000"/>
              </a:spcBef>
            </a:pPr>
            <a:r>
              <a:rPr lang="zh-CN" altLang="en-US" sz="3200" b="1">
                <a:latin typeface="Times New Roman" panose="02020603050405020304" pitchFamily="18" charset="0"/>
              </a:rPr>
              <a:t>         </a:t>
            </a:r>
            <a:r>
              <a:rPr lang="en-US" altLang="zh-CN" sz="3200" b="1">
                <a:latin typeface="Times New Roman" panose="02020603050405020304" pitchFamily="18" charset="0"/>
              </a:rPr>
              <a:t>21</a:t>
            </a:r>
            <a:r>
              <a:rPr lang="zh-CN" altLang="en-US" sz="3200" b="1">
                <a:latin typeface="Times New Roman" panose="02020603050405020304" pitchFamily="18" charset="0"/>
              </a:rPr>
              <a:t>世纪：高技术发展的基石！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left)">
                                      <p:cBhvr>
                                        <p:cTn id="7" dur="75"/>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wipe(left)">
                                      <p:cBhvr>
                                        <p:cTn id="12" dur="75"/>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wipe(left)">
                                      <p:cBhvr>
                                        <p:cTn id="17" dur="75"/>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wipe(left)">
                                      <p:cBhvr>
                                        <p:cTn id="22" dur="75"/>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wipe(left)">
                                      <p:cBhvr>
                                        <p:cTn id="27" dur="75"/>
                                        <p:tgtEl>
                                          <p:spTgt spid="6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6146">
                                            <p:txEl>
                                              <p:pRg st="0" end="0"/>
                                            </p:txEl>
                                          </p:spTgt>
                                        </p:tgtEl>
                                        <p:attrNameLst>
                                          <p:attrName>style.visibility</p:attrName>
                                        </p:attrNameLst>
                                      </p:cBhvr>
                                      <p:to>
                                        <p:strVal val="visible"/>
                                      </p:to>
                                    </p:set>
                                    <p:animEffect transition="in" filter="wipe(left)">
                                      <p:cBhvr>
                                        <p:cTn id="32" dur="75"/>
                                        <p:tgtEl>
                                          <p:spTgt spid="614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6146">
                                            <p:txEl>
                                              <p:pRg st="1" end="1"/>
                                            </p:txEl>
                                          </p:spTgt>
                                        </p:tgtEl>
                                        <p:attrNameLst>
                                          <p:attrName>style.visibility</p:attrName>
                                        </p:attrNameLst>
                                      </p:cBhvr>
                                      <p:to>
                                        <p:strVal val="visible"/>
                                      </p:to>
                                    </p:set>
                                    <p:animEffect transition="in" filter="wipe(left)">
                                      <p:cBhvr>
                                        <p:cTn id="37" dur="75"/>
                                        <p:tgtEl>
                                          <p:spTgt spid="6146">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6146">
                                            <p:txEl>
                                              <p:pRg st="2" end="2"/>
                                            </p:txEl>
                                          </p:spTgt>
                                        </p:tgtEl>
                                        <p:attrNameLst>
                                          <p:attrName>style.visibility</p:attrName>
                                        </p:attrNameLst>
                                      </p:cBhvr>
                                      <p:to>
                                        <p:strVal val="visible"/>
                                      </p:to>
                                    </p:set>
                                    <p:animEffect transition="in" filter="wipe(left)">
                                      <p:cBhvr>
                                        <p:cTn id="42" dur="75"/>
                                        <p:tgtEl>
                                          <p:spTgt spid="6146">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6146">
                                            <p:txEl>
                                              <p:pRg st="3" end="3"/>
                                            </p:txEl>
                                          </p:spTgt>
                                        </p:tgtEl>
                                        <p:attrNameLst>
                                          <p:attrName>style.visibility</p:attrName>
                                        </p:attrNameLst>
                                      </p:cBhvr>
                                      <p:to>
                                        <p:strVal val="visible"/>
                                      </p:to>
                                    </p:set>
                                    <p:animEffect transition="in" filter="wipe(left)">
                                      <p:cBhvr>
                                        <p:cTn id="47" dur="75"/>
                                        <p:tgtEl>
                                          <p:spTgt spid="61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bldLvl="2"/>
      <p:bldP spid="6147"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3793">
            <a:extLst>
              <a:ext uri="{FF2B5EF4-FFF2-40B4-BE49-F238E27FC236}">
                <a16:creationId xmlns:a16="http://schemas.microsoft.com/office/drawing/2014/main" id="{EB46D088-8607-4B04-B588-818C9D49A6E8}"/>
              </a:ext>
            </a:extLst>
          </p:cNvPr>
          <p:cNvGrpSpPr>
            <a:grpSpLocks/>
          </p:cNvGrpSpPr>
          <p:nvPr/>
        </p:nvGrpSpPr>
        <p:grpSpPr bwMode="auto">
          <a:xfrm>
            <a:off x="3995738" y="2565400"/>
            <a:ext cx="4837112" cy="3743325"/>
            <a:chOff x="0" y="0"/>
            <a:chExt cx="3047" cy="2358"/>
          </a:xfrm>
        </p:grpSpPr>
        <p:grpSp>
          <p:nvGrpSpPr>
            <p:cNvPr id="23585" name="组合 33794">
              <a:extLst>
                <a:ext uri="{FF2B5EF4-FFF2-40B4-BE49-F238E27FC236}">
                  <a16:creationId xmlns:a16="http://schemas.microsoft.com/office/drawing/2014/main" id="{C0A2184D-6677-4F90-A529-E72EAE099EA9}"/>
                </a:ext>
              </a:extLst>
            </p:cNvPr>
            <p:cNvGrpSpPr>
              <a:grpSpLocks/>
            </p:cNvGrpSpPr>
            <p:nvPr/>
          </p:nvGrpSpPr>
          <p:grpSpPr bwMode="auto">
            <a:xfrm>
              <a:off x="0" y="0"/>
              <a:ext cx="3047" cy="2358"/>
              <a:chOff x="0" y="0"/>
              <a:chExt cx="3047" cy="2358"/>
            </a:xfrm>
          </p:grpSpPr>
          <p:sp>
            <p:nvSpPr>
              <p:cNvPr id="23588" name="矩形 33795">
                <a:extLst>
                  <a:ext uri="{FF2B5EF4-FFF2-40B4-BE49-F238E27FC236}">
                    <a16:creationId xmlns:a16="http://schemas.microsoft.com/office/drawing/2014/main" id="{344513C9-3A82-4145-B820-D86C7DD67316}"/>
                  </a:ext>
                </a:extLst>
              </p:cNvPr>
              <p:cNvSpPr>
                <a:spLocks noChangeArrowheads="1"/>
              </p:cNvSpPr>
              <p:nvPr/>
            </p:nvSpPr>
            <p:spPr bwMode="auto">
              <a:xfrm>
                <a:off x="0" y="0"/>
                <a:ext cx="3039" cy="2358"/>
              </a:xfrm>
              <a:prstGeom prst="rect">
                <a:avLst/>
              </a:prstGeom>
              <a:solidFill>
                <a:srgbClr val="006600"/>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9" name="直接连接符 33796">
                <a:extLst>
                  <a:ext uri="{FF2B5EF4-FFF2-40B4-BE49-F238E27FC236}">
                    <a16:creationId xmlns:a16="http://schemas.microsoft.com/office/drawing/2014/main" id="{ED1DC834-187C-4AEF-B416-B21FAFD31D81}"/>
                  </a:ext>
                </a:extLst>
              </p:cNvPr>
              <p:cNvSpPr>
                <a:spLocks noChangeShapeType="1"/>
              </p:cNvSpPr>
              <p:nvPr/>
            </p:nvSpPr>
            <p:spPr bwMode="auto">
              <a:xfrm>
                <a:off x="2563" y="1672"/>
                <a:ext cx="336"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90" name="直接连接符 33797">
                <a:extLst>
                  <a:ext uri="{FF2B5EF4-FFF2-40B4-BE49-F238E27FC236}">
                    <a16:creationId xmlns:a16="http://schemas.microsoft.com/office/drawing/2014/main" id="{99732EE0-69DD-460C-9BB1-1525126AB8B9}"/>
                  </a:ext>
                </a:extLst>
              </p:cNvPr>
              <p:cNvSpPr>
                <a:spLocks noChangeShapeType="1"/>
              </p:cNvSpPr>
              <p:nvPr/>
            </p:nvSpPr>
            <p:spPr bwMode="auto">
              <a:xfrm>
                <a:off x="1219" y="215"/>
                <a:ext cx="0" cy="1440"/>
              </a:xfrm>
              <a:prstGeom prst="line">
                <a:avLst/>
              </a:prstGeom>
              <a:noFill/>
              <a:ln w="190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3591" name="矩形 33798">
                <a:extLst>
                  <a:ext uri="{FF2B5EF4-FFF2-40B4-BE49-F238E27FC236}">
                    <a16:creationId xmlns:a16="http://schemas.microsoft.com/office/drawing/2014/main" id="{55D7DC45-E105-444E-BC91-7D222E52332D}"/>
                  </a:ext>
                </a:extLst>
              </p:cNvPr>
              <p:cNvSpPr>
                <a:spLocks noChangeArrowheads="1"/>
              </p:cNvSpPr>
              <p:nvPr/>
            </p:nvSpPr>
            <p:spPr bwMode="auto">
              <a:xfrm>
                <a:off x="1219" y="119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a</a:t>
                </a:r>
              </a:p>
            </p:txBody>
          </p:sp>
          <p:sp>
            <p:nvSpPr>
              <p:cNvPr id="23592" name="矩形 33799">
                <a:extLst>
                  <a:ext uri="{FF2B5EF4-FFF2-40B4-BE49-F238E27FC236}">
                    <a16:creationId xmlns:a16="http://schemas.microsoft.com/office/drawing/2014/main" id="{834C9954-38DA-4FF6-B627-3AA52205267A}"/>
                  </a:ext>
                </a:extLst>
              </p:cNvPr>
              <p:cNvSpPr>
                <a:spLocks noChangeArrowheads="1"/>
              </p:cNvSpPr>
              <p:nvPr/>
            </p:nvSpPr>
            <p:spPr bwMode="auto">
              <a:xfrm>
                <a:off x="1219" y="119"/>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sym typeface="Symbol" panose="05050102010706020507" pitchFamily="18" charset="2"/>
                  </a:rPr>
                  <a:t>y</a:t>
                </a:r>
              </a:p>
            </p:txBody>
          </p:sp>
          <p:sp>
            <p:nvSpPr>
              <p:cNvPr id="23593" name="矩形 33800">
                <a:extLst>
                  <a:ext uri="{FF2B5EF4-FFF2-40B4-BE49-F238E27FC236}">
                    <a16:creationId xmlns:a16="http://schemas.microsoft.com/office/drawing/2014/main" id="{23B7E307-2EF4-41FA-86A1-A85C04413993}"/>
                  </a:ext>
                </a:extLst>
              </p:cNvPr>
              <p:cNvSpPr>
                <a:spLocks noChangeArrowheads="1"/>
              </p:cNvSpPr>
              <p:nvPr/>
            </p:nvSpPr>
            <p:spPr bwMode="auto">
              <a:xfrm>
                <a:off x="2832" y="1398"/>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sym typeface="Symbol" panose="05050102010706020507" pitchFamily="18" charset="2"/>
                  </a:rPr>
                  <a:t>x</a:t>
                </a:r>
              </a:p>
            </p:txBody>
          </p:sp>
          <p:sp>
            <p:nvSpPr>
              <p:cNvPr id="23594" name="矩形 33801">
                <a:extLst>
                  <a:ext uri="{FF2B5EF4-FFF2-40B4-BE49-F238E27FC236}">
                    <a16:creationId xmlns:a16="http://schemas.microsoft.com/office/drawing/2014/main" id="{60AB1EB2-072E-4A2D-9B35-8AEDDBAB6E4A}"/>
                  </a:ext>
                </a:extLst>
              </p:cNvPr>
              <p:cNvSpPr>
                <a:spLocks noChangeArrowheads="1"/>
              </p:cNvSpPr>
              <p:nvPr/>
            </p:nvSpPr>
            <p:spPr bwMode="auto">
              <a:xfrm>
                <a:off x="307" y="1655"/>
                <a:ext cx="2256" cy="48"/>
              </a:xfrm>
              <a:prstGeom prst="rect">
                <a:avLst/>
              </a:prstGeom>
              <a:gradFill rotWithShape="0">
                <a:gsLst>
                  <a:gs pos="0">
                    <a:srgbClr val="FFCCCC"/>
                  </a:gs>
                  <a:gs pos="100000">
                    <a:srgbClr val="765E5E"/>
                  </a:gs>
                </a:gsLst>
                <a:lin ang="5400000" scaled="1"/>
              </a:gra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95" name="直接连接符 33802">
                <a:extLst>
                  <a:ext uri="{FF2B5EF4-FFF2-40B4-BE49-F238E27FC236}">
                    <a16:creationId xmlns:a16="http://schemas.microsoft.com/office/drawing/2014/main" id="{FECFDB32-E1B7-429B-A535-A2CF3B4D51CE}"/>
                  </a:ext>
                </a:extLst>
              </p:cNvPr>
              <p:cNvSpPr>
                <a:spLocks noChangeShapeType="1"/>
              </p:cNvSpPr>
              <p:nvPr/>
            </p:nvSpPr>
            <p:spPr bwMode="auto">
              <a:xfrm flipV="1">
                <a:off x="307" y="935"/>
                <a:ext cx="912" cy="720"/>
              </a:xfrm>
              <a:prstGeom prst="line">
                <a:avLst/>
              </a:prstGeom>
              <a:noFill/>
              <a:ln w="19050">
                <a:solidFill>
                  <a:srgbClr val="CCFF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6" name="矩形 33803">
                <a:extLst>
                  <a:ext uri="{FF2B5EF4-FFF2-40B4-BE49-F238E27FC236}">
                    <a16:creationId xmlns:a16="http://schemas.microsoft.com/office/drawing/2014/main" id="{9CED35F7-5A68-4D4C-8AD6-634E4A285A38}"/>
                  </a:ext>
                </a:extLst>
              </p:cNvPr>
              <p:cNvSpPr>
                <a:spLocks noChangeArrowheads="1"/>
              </p:cNvSpPr>
              <p:nvPr/>
            </p:nvSpPr>
            <p:spPr bwMode="auto">
              <a:xfrm>
                <a:off x="451" y="1384"/>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1</a:t>
                </a:r>
              </a:p>
            </p:txBody>
          </p:sp>
          <p:sp>
            <p:nvSpPr>
              <p:cNvPr id="23597" name="矩形 33804">
                <a:extLst>
                  <a:ext uri="{FF2B5EF4-FFF2-40B4-BE49-F238E27FC236}">
                    <a16:creationId xmlns:a16="http://schemas.microsoft.com/office/drawing/2014/main" id="{71F0E918-461F-4F5C-8824-6C05C76ADB0B}"/>
                  </a:ext>
                </a:extLst>
              </p:cNvPr>
              <p:cNvSpPr>
                <a:spLocks noChangeArrowheads="1"/>
              </p:cNvSpPr>
              <p:nvPr/>
            </p:nvSpPr>
            <p:spPr bwMode="auto">
              <a:xfrm>
                <a:off x="2515" y="1264"/>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sym typeface="Symbol" panose="05050102010706020507" pitchFamily="18" charset="2"/>
                  </a:rPr>
                  <a:t></a:t>
                </a:r>
                <a:r>
                  <a:rPr lang="en-US" altLang="zh-CN" sz="2400" b="1" baseline="-25000">
                    <a:latin typeface="Times New Roman" panose="02020603050405020304" pitchFamily="18" charset="0"/>
                    <a:sym typeface="Symbol" panose="05050102010706020507" pitchFamily="18" charset="2"/>
                  </a:rPr>
                  <a:t>2</a:t>
                </a:r>
                <a:endParaRPr lang="en-US" altLang="zh-CN" sz="2400" baseline="-25000">
                  <a:latin typeface="Times New Roman" panose="02020603050405020304" pitchFamily="18" charset="0"/>
                  <a:sym typeface="Symbol" panose="05050102010706020507" pitchFamily="18" charset="2"/>
                </a:endParaRPr>
              </a:p>
            </p:txBody>
          </p:sp>
          <p:sp>
            <p:nvSpPr>
              <p:cNvPr id="23598" name="矩形 33805">
                <a:extLst>
                  <a:ext uri="{FF2B5EF4-FFF2-40B4-BE49-F238E27FC236}">
                    <a16:creationId xmlns:a16="http://schemas.microsoft.com/office/drawing/2014/main" id="{927BE703-53FE-4658-A133-C431A554A0F6}"/>
                  </a:ext>
                </a:extLst>
              </p:cNvPr>
              <p:cNvSpPr>
                <a:spLocks noChangeArrowheads="1"/>
              </p:cNvSpPr>
              <p:nvPr/>
            </p:nvSpPr>
            <p:spPr bwMode="auto">
              <a:xfrm>
                <a:off x="1219" y="162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sym typeface="Symbol" panose="05050102010706020507" pitchFamily="18" charset="2"/>
                  </a:rPr>
                  <a:t>o</a:t>
                </a:r>
                <a:endParaRPr lang="en-US" altLang="zh-CN" sz="2400" i="1">
                  <a:latin typeface="Times New Roman" panose="02020603050405020304" pitchFamily="18" charset="0"/>
                  <a:sym typeface="Symbol" panose="05050102010706020507" pitchFamily="18" charset="2"/>
                </a:endParaRPr>
              </a:p>
            </p:txBody>
          </p:sp>
          <p:sp>
            <p:nvSpPr>
              <p:cNvPr id="23599" name="任意多边形 33806">
                <a:extLst>
                  <a:ext uri="{FF2B5EF4-FFF2-40B4-BE49-F238E27FC236}">
                    <a16:creationId xmlns:a16="http://schemas.microsoft.com/office/drawing/2014/main" id="{5CE65286-D74B-4C05-B899-087920BC1E76}"/>
                  </a:ext>
                </a:extLst>
              </p:cNvPr>
              <p:cNvSpPr>
                <a:spLocks noChangeArrowheads="1"/>
              </p:cNvSpPr>
              <p:nvPr/>
            </p:nvSpPr>
            <p:spPr bwMode="auto">
              <a:xfrm>
                <a:off x="2429" y="1538"/>
                <a:ext cx="288" cy="182"/>
              </a:xfrm>
              <a:custGeom>
                <a:avLst/>
                <a:gdLst>
                  <a:gd name="T0" fmla="*/ 0 w 34200"/>
                  <a:gd name="T1" fmla="*/ 4758 h 21600"/>
                  <a:gd name="T2" fmla="*/ 13524 w 34200"/>
                  <a:gd name="T3" fmla="*/ 0 h 21600"/>
                  <a:gd name="T4" fmla="*/ 34203 w 34200"/>
                  <a:gd name="T5" fmla="*/ 15339 h 21600"/>
                  <a:gd name="T6" fmla="*/ 0 w 34200"/>
                  <a:gd name="T7" fmla="*/ 4758 h 21600"/>
                  <a:gd name="T8" fmla="*/ 13524 w 34200"/>
                  <a:gd name="T9" fmla="*/ 0 h 21600"/>
                  <a:gd name="T10" fmla="*/ 34203 w 34200"/>
                  <a:gd name="T11" fmla="*/ 15339 h 21600"/>
                  <a:gd name="T12" fmla="*/ 13524 w 34200"/>
                  <a:gd name="T13" fmla="*/ 21600 h 21600"/>
                  <a:gd name="T14" fmla="*/ 0 60000 65536"/>
                  <a:gd name="T15" fmla="*/ 0 60000 65536"/>
                  <a:gd name="T16" fmla="*/ 0 60000 65536"/>
                  <a:gd name="T17" fmla="*/ 0 60000 65536"/>
                  <a:gd name="T18" fmla="*/ 0 60000 65536"/>
                  <a:gd name="T19" fmla="*/ 0 60000 65536"/>
                  <a:gd name="T20" fmla="*/ 0 60000 65536"/>
                  <a:gd name="T21" fmla="*/ 0 w 34200"/>
                  <a:gd name="T22" fmla="*/ 0 h 21600"/>
                  <a:gd name="T23" fmla="*/ 34200 w 342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200" h="21600" fill="none">
                    <a:moveTo>
                      <a:pt x="0" y="4758"/>
                    </a:moveTo>
                    <a:cubicBezTo>
                      <a:pt x="3701" y="1781"/>
                      <a:pt x="8405" y="0"/>
                      <a:pt x="13524" y="0"/>
                    </a:cubicBezTo>
                    <a:cubicBezTo>
                      <a:pt x="23278" y="0"/>
                      <a:pt x="31522" y="6465"/>
                      <a:pt x="34203" y="15339"/>
                    </a:cubicBezTo>
                  </a:path>
                  <a:path w="34200" h="21600" stroke="0">
                    <a:moveTo>
                      <a:pt x="0" y="4758"/>
                    </a:moveTo>
                    <a:cubicBezTo>
                      <a:pt x="3701" y="1781"/>
                      <a:pt x="8405" y="0"/>
                      <a:pt x="13524" y="0"/>
                    </a:cubicBezTo>
                    <a:cubicBezTo>
                      <a:pt x="23278" y="0"/>
                      <a:pt x="31522" y="6465"/>
                      <a:pt x="34203" y="15339"/>
                    </a:cubicBezTo>
                    <a:lnTo>
                      <a:pt x="13524"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00" name="任意多边形 33807">
                <a:extLst>
                  <a:ext uri="{FF2B5EF4-FFF2-40B4-BE49-F238E27FC236}">
                    <a16:creationId xmlns:a16="http://schemas.microsoft.com/office/drawing/2014/main" id="{6F66AA16-DF64-41AB-975B-481886B64DC9}"/>
                  </a:ext>
                </a:extLst>
              </p:cNvPr>
              <p:cNvSpPr>
                <a:spLocks noChangeArrowheads="1"/>
              </p:cNvSpPr>
              <p:nvPr/>
            </p:nvSpPr>
            <p:spPr bwMode="auto">
              <a:xfrm>
                <a:off x="319" y="1548"/>
                <a:ext cx="180" cy="125"/>
              </a:xfrm>
              <a:custGeom>
                <a:avLst/>
                <a:gdLst>
                  <a:gd name="T0" fmla="*/ 15674 w 21382"/>
                  <a:gd name="T1" fmla="*/ 0 h 14862"/>
                  <a:gd name="T2" fmla="*/ 21383 w 21382"/>
                  <a:gd name="T3" fmla="*/ 11789 h 14862"/>
                  <a:gd name="T4" fmla="*/ 15674 w 21382"/>
                  <a:gd name="T5" fmla="*/ 0 h 14862"/>
                  <a:gd name="T6" fmla="*/ 21383 w 21382"/>
                  <a:gd name="T7" fmla="*/ 11789 h 14862"/>
                  <a:gd name="T8" fmla="*/ 0 w 21382"/>
                  <a:gd name="T9" fmla="*/ 14862 h 14862"/>
                  <a:gd name="T10" fmla="*/ 0 60000 65536"/>
                  <a:gd name="T11" fmla="*/ 0 60000 65536"/>
                  <a:gd name="T12" fmla="*/ 0 60000 65536"/>
                  <a:gd name="T13" fmla="*/ 0 60000 65536"/>
                  <a:gd name="T14" fmla="*/ 0 60000 65536"/>
                  <a:gd name="T15" fmla="*/ 0 w 21382"/>
                  <a:gd name="T16" fmla="*/ 0 h 14862"/>
                  <a:gd name="T17" fmla="*/ 21382 w 21382"/>
                  <a:gd name="T18" fmla="*/ 14862 h 14862"/>
                </a:gdLst>
                <a:ahLst/>
                <a:cxnLst>
                  <a:cxn ang="T10">
                    <a:pos x="T0" y="T1"/>
                  </a:cxn>
                  <a:cxn ang="T11">
                    <a:pos x="T2" y="T3"/>
                  </a:cxn>
                  <a:cxn ang="T12">
                    <a:pos x="T4" y="T5"/>
                  </a:cxn>
                  <a:cxn ang="T13">
                    <a:pos x="T6" y="T7"/>
                  </a:cxn>
                  <a:cxn ang="T14">
                    <a:pos x="T8" y="T9"/>
                  </a:cxn>
                </a:cxnLst>
                <a:rect l="T15" t="T16" r="T17" b="T18"/>
                <a:pathLst>
                  <a:path w="21382" h="14862" fill="none">
                    <a:moveTo>
                      <a:pt x="15674" y="0"/>
                    </a:moveTo>
                    <a:cubicBezTo>
                      <a:pt x="18683" y="3172"/>
                      <a:pt x="20739" y="7257"/>
                      <a:pt x="21383" y="11789"/>
                    </a:cubicBezTo>
                  </a:path>
                  <a:path w="21382" h="14862" stroke="0">
                    <a:moveTo>
                      <a:pt x="15674" y="0"/>
                    </a:moveTo>
                    <a:cubicBezTo>
                      <a:pt x="18683" y="3172"/>
                      <a:pt x="20739" y="7257"/>
                      <a:pt x="21383" y="11789"/>
                    </a:cubicBezTo>
                    <a:lnTo>
                      <a:pt x="0" y="14862"/>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586" name="矩形 33808">
              <a:extLst>
                <a:ext uri="{FF2B5EF4-FFF2-40B4-BE49-F238E27FC236}">
                  <a16:creationId xmlns:a16="http://schemas.microsoft.com/office/drawing/2014/main" id="{92ED016E-58DB-449F-946B-60728803D0EC}"/>
                </a:ext>
              </a:extLst>
            </p:cNvPr>
            <p:cNvSpPr>
              <a:spLocks noChangeArrowheads="1"/>
            </p:cNvSpPr>
            <p:nvPr/>
          </p:nvSpPr>
          <p:spPr bwMode="auto">
            <a:xfrm>
              <a:off x="1027" y="74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P</a:t>
              </a:r>
            </a:p>
          </p:txBody>
        </p:sp>
        <p:sp>
          <p:nvSpPr>
            <p:cNvPr id="23587" name="直接连接符 33809">
              <a:extLst>
                <a:ext uri="{FF2B5EF4-FFF2-40B4-BE49-F238E27FC236}">
                  <a16:creationId xmlns:a16="http://schemas.microsoft.com/office/drawing/2014/main" id="{40B97E00-E960-4D73-8DAF-FB906A844684}"/>
                </a:ext>
              </a:extLst>
            </p:cNvPr>
            <p:cNvSpPr>
              <a:spLocks noChangeShapeType="1"/>
            </p:cNvSpPr>
            <p:nvPr/>
          </p:nvSpPr>
          <p:spPr bwMode="auto">
            <a:xfrm flipH="1" flipV="1">
              <a:off x="1219" y="935"/>
              <a:ext cx="1344" cy="720"/>
            </a:xfrm>
            <a:prstGeom prst="line">
              <a:avLst/>
            </a:prstGeom>
            <a:noFill/>
            <a:ln w="19050">
              <a:solidFill>
                <a:srgbClr val="CCFF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58" name="文本框 33810">
            <a:extLst>
              <a:ext uri="{FF2B5EF4-FFF2-40B4-BE49-F238E27FC236}">
                <a16:creationId xmlns:a16="http://schemas.microsoft.com/office/drawing/2014/main" id="{5CCCECB5-52A6-4DAD-985D-0ECADBD7B7F1}"/>
              </a:ext>
            </a:extLst>
          </p:cNvPr>
          <p:cNvSpPr txBox="1">
            <a:spLocks noChangeArrowheads="1"/>
          </p:cNvSpPr>
          <p:nvPr/>
        </p:nvSpPr>
        <p:spPr bwMode="auto">
          <a:xfrm>
            <a:off x="539750" y="260350"/>
            <a:ext cx="83058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50000"/>
              </a:spcBef>
            </a:pPr>
            <a:r>
              <a:rPr lang="zh-CN" altLang="en-US" sz="2800" b="1">
                <a:latin typeface="华文新魏" panose="02010800040101010101" pitchFamily="2" charset="-122"/>
                <a:ea typeface="华文新魏" panose="02010800040101010101" pitchFamily="2" charset="-122"/>
              </a:rPr>
              <a:t>例 </a:t>
            </a:r>
            <a:r>
              <a:rPr lang="en-US" altLang="zh-CN" sz="2800" b="1">
                <a:latin typeface="华文新魏" panose="02010800040101010101" pitchFamily="2" charset="-122"/>
                <a:ea typeface="华文新魏" panose="02010800040101010101" pitchFamily="2" charset="-122"/>
              </a:rPr>
              <a:t>.</a:t>
            </a:r>
            <a:r>
              <a:rPr lang="zh-CN" altLang="en-US" sz="2800" b="1">
                <a:latin typeface="华文新魏" panose="02010800040101010101" pitchFamily="2" charset="-122"/>
                <a:ea typeface="华文新魏" panose="02010800040101010101" pitchFamily="2" charset="-122"/>
              </a:rPr>
              <a:t>真空中有均匀带电直线，长为</a:t>
            </a:r>
            <a:r>
              <a:rPr lang="en-US" altLang="zh-CN" sz="2800" b="1" i="1">
                <a:latin typeface="华文新魏" panose="02010800040101010101" pitchFamily="2" charset="-122"/>
                <a:ea typeface="华文新魏" panose="02010800040101010101" pitchFamily="2" charset="-122"/>
              </a:rPr>
              <a:t>L</a:t>
            </a:r>
            <a:r>
              <a:rPr lang="zh-CN" altLang="en-US" sz="2800" b="1">
                <a:latin typeface="华文新魏" panose="02010800040101010101" pitchFamily="2" charset="-122"/>
                <a:ea typeface="华文新魏" panose="02010800040101010101" pitchFamily="2" charset="-122"/>
              </a:rPr>
              <a:t>，总电量为</a:t>
            </a:r>
            <a:r>
              <a:rPr lang="en-US" altLang="zh-CN" sz="2800" b="1" i="1">
                <a:latin typeface="华文新魏" panose="02010800040101010101" pitchFamily="2" charset="-122"/>
                <a:ea typeface="华文新魏" panose="02010800040101010101" pitchFamily="2" charset="-122"/>
              </a:rPr>
              <a:t>Q</a:t>
            </a:r>
            <a:r>
              <a:rPr lang="zh-CN" altLang="en-US" sz="2800" b="1">
                <a:latin typeface="华文新魏" panose="02010800040101010101" pitchFamily="2" charset="-122"/>
                <a:ea typeface="华文新魏" panose="02010800040101010101" pitchFamily="2" charset="-122"/>
              </a:rPr>
              <a:t>。线外有一点</a:t>
            </a:r>
            <a:r>
              <a:rPr lang="en-US" altLang="zh-CN" sz="2800" b="1" i="1">
                <a:latin typeface="华文新魏" panose="02010800040101010101" pitchFamily="2" charset="-122"/>
                <a:ea typeface="华文新魏" panose="02010800040101010101" pitchFamily="2" charset="-122"/>
              </a:rPr>
              <a:t>P</a:t>
            </a:r>
            <a:r>
              <a:rPr lang="zh-CN" altLang="en-US" sz="2800" b="1">
                <a:latin typeface="华文新魏" panose="02010800040101010101" pitchFamily="2" charset="-122"/>
                <a:ea typeface="华文新魏" panose="02010800040101010101" pitchFamily="2" charset="-122"/>
              </a:rPr>
              <a:t>，离开直线的垂直距离为</a:t>
            </a:r>
            <a:r>
              <a:rPr lang="en-US" altLang="zh-CN" sz="2800" b="1" i="1">
                <a:latin typeface="华文新魏" panose="02010800040101010101" pitchFamily="2" charset="-122"/>
                <a:ea typeface="华文新魏" panose="02010800040101010101" pitchFamily="2" charset="-122"/>
              </a:rPr>
              <a:t>a</a:t>
            </a:r>
            <a:r>
              <a:rPr lang="zh-CN" altLang="en-US" sz="2800" b="1">
                <a:latin typeface="华文新魏" panose="02010800040101010101" pitchFamily="2" charset="-122"/>
                <a:ea typeface="华文新魏" panose="02010800040101010101" pitchFamily="2" charset="-122"/>
              </a:rPr>
              <a:t>，</a:t>
            </a:r>
            <a:r>
              <a:rPr lang="en-US" altLang="zh-CN" sz="2800" b="1" i="1">
                <a:latin typeface="华文新魏" panose="02010800040101010101" pitchFamily="2" charset="-122"/>
                <a:ea typeface="华文新魏" panose="02010800040101010101" pitchFamily="2" charset="-122"/>
              </a:rPr>
              <a:t>P</a:t>
            </a:r>
            <a:r>
              <a:rPr lang="zh-CN" altLang="en-US" sz="2800" b="1">
                <a:latin typeface="华文新魏" panose="02010800040101010101" pitchFamily="2" charset="-122"/>
                <a:ea typeface="华文新魏" panose="02010800040101010101" pitchFamily="2" charset="-122"/>
              </a:rPr>
              <a:t>点和直线两端连线的夹角分别为</a:t>
            </a:r>
            <a:r>
              <a:rPr lang="en-US" altLang="zh-CN" sz="2800" b="1" i="1">
                <a:latin typeface="华文新魏" panose="02010800040101010101" pitchFamily="2" charset="-122"/>
                <a:ea typeface="华文新魏" panose="02010800040101010101" pitchFamily="2" charset="-122"/>
                <a:sym typeface="Symbol" panose="05050102010706020507" pitchFamily="18" charset="2"/>
              </a:rPr>
              <a:t></a:t>
            </a:r>
            <a:r>
              <a:rPr lang="en-US" altLang="zh-CN" sz="2800" b="1" baseline="-25000">
                <a:latin typeface="华文新魏" panose="02010800040101010101" pitchFamily="2" charset="-122"/>
                <a:ea typeface="华文新魏" panose="02010800040101010101" pitchFamily="2" charset="-122"/>
                <a:sym typeface="Symbol" panose="05050102010706020507" pitchFamily="18" charset="2"/>
              </a:rPr>
              <a:t>1</a:t>
            </a:r>
            <a:r>
              <a:rPr lang="zh-CN" altLang="en-US" sz="2800" b="1">
                <a:latin typeface="华文新魏" panose="02010800040101010101" pitchFamily="2" charset="-122"/>
                <a:ea typeface="华文新魏" panose="02010800040101010101" pitchFamily="2" charset="-122"/>
              </a:rPr>
              <a:t>和</a:t>
            </a:r>
            <a:r>
              <a:rPr lang="en-US" altLang="zh-CN" sz="2800" b="1" i="1">
                <a:latin typeface="华文新魏" panose="02010800040101010101" pitchFamily="2" charset="-122"/>
                <a:ea typeface="华文新魏" panose="02010800040101010101" pitchFamily="2" charset="-122"/>
                <a:sym typeface="Symbol" panose="05050102010706020507" pitchFamily="18" charset="2"/>
              </a:rPr>
              <a:t></a:t>
            </a:r>
            <a:r>
              <a:rPr lang="en-US" altLang="zh-CN" sz="2800" b="1" baseline="-25000">
                <a:latin typeface="华文新魏" panose="02010800040101010101" pitchFamily="2" charset="-122"/>
                <a:ea typeface="华文新魏" panose="02010800040101010101" pitchFamily="2" charset="-122"/>
                <a:sym typeface="Symbol" panose="05050102010706020507" pitchFamily="18" charset="2"/>
              </a:rPr>
              <a:t>2 </a:t>
            </a:r>
            <a:r>
              <a:rPr lang="zh-CN" altLang="en-US" sz="2800" b="1">
                <a:latin typeface="华文新魏" panose="02010800040101010101" pitchFamily="2" charset="-122"/>
                <a:ea typeface="华文新魏" panose="02010800040101010101" pitchFamily="2" charset="-122"/>
              </a:rPr>
              <a:t>。求</a:t>
            </a:r>
            <a:r>
              <a:rPr lang="en-US" altLang="zh-CN" sz="2800" b="1">
                <a:latin typeface="华文新魏" panose="02010800040101010101" pitchFamily="2" charset="-122"/>
                <a:ea typeface="华文新魏" panose="02010800040101010101" pitchFamily="2" charset="-122"/>
              </a:rPr>
              <a:t>P</a:t>
            </a:r>
            <a:r>
              <a:rPr lang="zh-CN" altLang="en-US" sz="2800" b="1">
                <a:latin typeface="华文新魏" panose="02010800040101010101" pitchFamily="2" charset="-122"/>
                <a:ea typeface="华文新魏" panose="02010800040101010101" pitchFamily="2" charset="-122"/>
              </a:rPr>
              <a:t>点的场强。（设电荷线密度为</a:t>
            </a:r>
            <a:r>
              <a:rPr lang="en-US" altLang="zh-CN" sz="2800" b="1" i="1">
                <a:latin typeface="华文新魏" panose="02010800040101010101" pitchFamily="2" charset="-122"/>
                <a:ea typeface="华文新魏" panose="02010800040101010101" pitchFamily="2" charset="-122"/>
                <a:sym typeface="Symbol" panose="05050102010706020507" pitchFamily="18" charset="2"/>
              </a:rPr>
              <a:t></a:t>
            </a:r>
            <a:r>
              <a:rPr lang="zh-CN" altLang="en-US" sz="2800" b="1">
                <a:latin typeface="华文新魏" panose="02010800040101010101" pitchFamily="2" charset="-122"/>
                <a:ea typeface="华文新魏" panose="02010800040101010101" pitchFamily="2" charset="-122"/>
                <a:sym typeface="Symbol" panose="05050102010706020507" pitchFamily="18" charset="2"/>
              </a:rPr>
              <a:t>）</a:t>
            </a:r>
            <a:endParaRPr lang="zh-CN" altLang="en-US" sz="2800" b="1" baseline="-25000">
              <a:latin typeface="华文新魏" panose="02010800040101010101" pitchFamily="2" charset="-122"/>
              <a:ea typeface="华文新魏" panose="02010800040101010101" pitchFamily="2" charset="-122"/>
              <a:sym typeface="Symbol" panose="05050102010706020507" pitchFamily="18" charset="2"/>
            </a:endParaRPr>
          </a:p>
        </p:txBody>
      </p:sp>
      <p:grpSp>
        <p:nvGrpSpPr>
          <p:cNvPr id="9" name="组合 33811">
            <a:extLst>
              <a:ext uri="{FF2B5EF4-FFF2-40B4-BE49-F238E27FC236}">
                <a16:creationId xmlns:a16="http://schemas.microsoft.com/office/drawing/2014/main" id="{261FF8C9-E84E-4262-9F66-28F3BB27285A}"/>
              </a:ext>
            </a:extLst>
          </p:cNvPr>
          <p:cNvGrpSpPr>
            <a:grpSpLocks/>
          </p:cNvGrpSpPr>
          <p:nvPr/>
        </p:nvGrpSpPr>
        <p:grpSpPr bwMode="auto">
          <a:xfrm>
            <a:off x="4864100" y="5192713"/>
            <a:ext cx="1066800" cy="684212"/>
            <a:chOff x="0" y="0"/>
            <a:chExt cx="672" cy="431"/>
          </a:xfrm>
        </p:grpSpPr>
        <p:sp>
          <p:nvSpPr>
            <p:cNvPr id="23577" name="矩形 33812">
              <a:extLst>
                <a:ext uri="{FF2B5EF4-FFF2-40B4-BE49-F238E27FC236}">
                  <a16:creationId xmlns:a16="http://schemas.microsoft.com/office/drawing/2014/main" id="{C3436BEC-F4B2-4CB2-865E-DA48BCA307A5}"/>
                </a:ext>
              </a:extLst>
            </p:cNvPr>
            <p:cNvSpPr>
              <a:spLocks noChangeArrowheads="1"/>
            </p:cNvSpPr>
            <p:nvPr/>
          </p:nvSpPr>
          <p:spPr bwMode="auto">
            <a:xfrm>
              <a:off x="192" y="0"/>
              <a:ext cx="96" cy="48"/>
            </a:xfrm>
            <a:prstGeom prst="rect">
              <a:avLst/>
            </a:prstGeom>
            <a:gradFill rotWithShape="1">
              <a:gsLst>
                <a:gs pos="0">
                  <a:srgbClr val="FFFFFF"/>
                </a:gs>
                <a:gs pos="100000">
                  <a:srgbClr val="006600"/>
                </a:gs>
              </a:gsLst>
              <a:lin ang="5400000" scaled="1"/>
            </a:gradFill>
            <a:ln w="9525">
              <a:solidFill>
                <a:srgbClr val="0066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8" name="直接连接符 33813">
              <a:extLst>
                <a:ext uri="{FF2B5EF4-FFF2-40B4-BE49-F238E27FC236}">
                  <a16:creationId xmlns:a16="http://schemas.microsoft.com/office/drawing/2014/main" id="{24E04FCB-2273-4902-9FDE-753B705E24A9}"/>
                </a:ext>
              </a:extLst>
            </p:cNvPr>
            <p:cNvSpPr>
              <a:spLocks noChangeShapeType="1"/>
            </p:cNvSpPr>
            <p:nvPr/>
          </p:nvSpPr>
          <p:spPr bwMode="auto">
            <a:xfrm>
              <a:off x="672" y="4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9" name="直接连接符 33814">
              <a:extLst>
                <a:ext uri="{FF2B5EF4-FFF2-40B4-BE49-F238E27FC236}">
                  <a16:creationId xmlns:a16="http://schemas.microsoft.com/office/drawing/2014/main" id="{9568E4BD-5278-49B3-828B-72AF69AC6BFB}"/>
                </a:ext>
              </a:extLst>
            </p:cNvPr>
            <p:cNvSpPr>
              <a:spLocks noChangeShapeType="1"/>
            </p:cNvSpPr>
            <p:nvPr/>
          </p:nvSpPr>
          <p:spPr bwMode="auto">
            <a:xfrm>
              <a:off x="288" y="4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直接连接符 33815">
              <a:extLst>
                <a:ext uri="{FF2B5EF4-FFF2-40B4-BE49-F238E27FC236}">
                  <a16:creationId xmlns:a16="http://schemas.microsoft.com/office/drawing/2014/main" id="{32DAB25E-6FD7-4236-8C1A-41A2B987FD46}"/>
                </a:ext>
              </a:extLst>
            </p:cNvPr>
            <p:cNvSpPr>
              <a:spLocks noChangeShapeType="1"/>
            </p:cNvSpPr>
            <p:nvPr/>
          </p:nvSpPr>
          <p:spPr bwMode="auto">
            <a:xfrm>
              <a:off x="192" y="4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直接连接符 33816">
              <a:extLst>
                <a:ext uri="{FF2B5EF4-FFF2-40B4-BE49-F238E27FC236}">
                  <a16:creationId xmlns:a16="http://schemas.microsoft.com/office/drawing/2014/main" id="{96B3B9E7-5FA2-4059-BA5B-37B5A68CDC2F}"/>
                </a:ext>
              </a:extLst>
            </p:cNvPr>
            <p:cNvSpPr>
              <a:spLocks noChangeShapeType="1"/>
            </p:cNvSpPr>
            <p:nvPr/>
          </p:nvSpPr>
          <p:spPr bwMode="auto">
            <a:xfrm>
              <a:off x="288" y="153"/>
              <a:ext cx="384" cy="0"/>
            </a:xfrm>
            <a:prstGeom prst="line">
              <a:avLst/>
            </a:prstGeom>
            <a:noFill/>
            <a:ln w="9525">
              <a:solidFill>
                <a:schemeClr val="tx2"/>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3582" name="直接连接符 33817">
              <a:extLst>
                <a:ext uri="{FF2B5EF4-FFF2-40B4-BE49-F238E27FC236}">
                  <a16:creationId xmlns:a16="http://schemas.microsoft.com/office/drawing/2014/main" id="{3E3DC7B6-DD36-4F2B-BAFB-2C54A6E69DAA}"/>
                </a:ext>
              </a:extLst>
            </p:cNvPr>
            <p:cNvSpPr>
              <a:spLocks noChangeShapeType="1"/>
            </p:cNvSpPr>
            <p:nvPr/>
          </p:nvSpPr>
          <p:spPr bwMode="auto">
            <a:xfrm>
              <a:off x="0" y="153"/>
              <a:ext cx="192" cy="0"/>
            </a:xfrm>
            <a:prstGeom prst="line">
              <a:avLst/>
            </a:prstGeom>
            <a:noFill/>
            <a:ln w="9525">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3583" name="矩形 33818">
              <a:extLst>
                <a:ext uri="{FF2B5EF4-FFF2-40B4-BE49-F238E27FC236}">
                  <a16:creationId xmlns:a16="http://schemas.microsoft.com/office/drawing/2014/main" id="{B98A4518-E539-4D1D-8C35-E932C8B68CB3}"/>
                </a:ext>
              </a:extLst>
            </p:cNvPr>
            <p:cNvSpPr>
              <a:spLocks noChangeArrowheads="1"/>
            </p:cNvSpPr>
            <p:nvPr/>
          </p:nvSpPr>
          <p:spPr bwMode="auto">
            <a:xfrm>
              <a:off x="21" y="104"/>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sym typeface="Symbol" panose="05050102010706020507" pitchFamily="18" charset="2"/>
                </a:rPr>
                <a:t>d</a:t>
              </a:r>
              <a:r>
                <a:rPr lang="en-US" altLang="zh-CN" sz="2800" i="1">
                  <a:latin typeface="Times New Roman" panose="02020603050405020304" pitchFamily="18" charset="0"/>
                  <a:sym typeface="Symbol" panose="05050102010706020507" pitchFamily="18" charset="2"/>
                </a:rPr>
                <a:t>x</a:t>
              </a:r>
            </a:p>
          </p:txBody>
        </p:sp>
        <p:sp>
          <p:nvSpPr>
            <p:cNvPr id="23584" name="矩形 33819">
              <a:extLst>
                <a:ext uri="{FF2B5EF4-FFF2-40B4-BE49-F238E27FC236}">
                  <a16:creationId xmlns:a16="http://schemas.microsoft.com/office/drawing/2014/main" id="{2A913DCF-2B79-4C72-9CDF-694EDDAE8C7E}"/>
                </a:ext>
              </a:extLst>
            </p:cNvPr>
            <p:cNvSpPr>
              <a:spLocks noChangeArrowheads="1"/>
            </p:cNvSpPr>
            <p:nvPr/>
          </p:nvSpPr>
          <p:spPr bwMode="auto">
            <a:xfrm>
              <a:off x="366" y="47"/>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sym typeface="Symbol" panose="05050102010706020507" pitchFamily="18" charset="2"/>
                </a:rPr>
                <a:t>x</a:t>
              </a:r>
            </a:p>
          </p:txBody>
        </p:sp>
      </p:grpSp>
      <p:sp>
        <p:nvSpPr>
          <p:cNvPr id="33821" name="文本框 33820">
            <a:extLst>
              <a:ext uri="{FF2B5EF4-FFF2-40B4-BE49-F238E27FC236}">
                <a16:creationId xmlns:a16="http://schemas.microsoft.com/office/drawing/2014/main" id="{C96A8C5D-3013-4476-A9E1-F3F339B04553}"/>
              </a:ext>
            </a:extLst>
          </p:cNvPr>
          <p:cNvSpPr txBox="1"/>
          <p:nvPr/>
        </p:nvSpPr>
        <p:spPr>
          <a:xfrm>
            <a:off x="395288" y="2636838"/>
            <a:ext cx="990600" cy="519112"/>
          </a:xfrm>
          <a:prstGeom prst="rect">
            <a:avLst/>
          </a:prstGeom>
          <a:noFill/>
          <a:ln w="9525">
            <a:noFill/>
          </a:ln>
        </p:spPr>
        <p:txBody>
          <a:bodyPr>
            <a:spAutoFit/>
          </a:bodyPr>
          <a:lstStyle/>
          <a:p>
            <a:pPr>
              <a:spcBef>
                <a:spcPct val="50000"/>
              </a:spcBef>
              <a:defRPr/>
            </a:pPr>
            <a:r>
              <a:rPr lang="zh-CN" altLang="en-US" sz="2800" b="1" noProof="1">
                <a:effectLst>
                  <a:outerShdw blurRad="38100" dist="38100" dir="2700000">
                    <a:srgbClr val="000000"/>
                  </a:outerShdw>
                </a:effectLst>
                <a:latin typeface="华文新魏" pitchFamily="2" charset="-122"/>
                <a:ea typeface="华文新魏" pitchFamily="2" charset="-122"/>
              </a:rPr>
              <a:t>解：</a:t>
            </a:r>
            <a:endParaRPr lang="zh-CN" altLang="en-US" sz="2800" b="1" noProof="1">
              <a:latin typeface="华文新魏" pitchFamily="2" charset="-122"/>
              <a:ea typeface="华文新魏" pitchFamily="2" charset="-122"/>
            </a:endParaRPr>
          </a:p>
        </p:txBody>
      </p:sp>
      <p:sp>
        <p:nvSpPr>
          <p:cNvPr id="33822" name="文本框 33821">
            <a:extLst>
              <a:ext uri="{FF2B5EF4-FFF2-40B4-BE49-F238E27FC236}">
                <a16:creationId xmlns:a16="http://schemas.microsoft.com/office/drawing/2014/main" id="{A92A2074-117A-4CA7-A99D-D093FF1D0789}"/>
              </a:ext>
            </a:extLst>
          </p:cNvPr>
          <p:cNvSpPr txBox="1">
            <a:spLocks noChangeArrowheads="1"/>
          </p:cNvSpPr>
          <p:nvPr/>
        </p:nvSpPr>
        <p:spPr bwMode="auto">
          <a:xfrm>
            <a:off x="1116013" y="2565400"/>
            <a:ext cx="308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华文新魏" panose="02010800040101010101" pitchFamily="2" charset="-122"/>
                <a:ea typeface="华文新魏" panose="02010800040101010101" pitchFamily="2" charset="-122"/>
              </a:rPr>
              <a:t>电荷元：</a:t>
            </a:r>
            <a:r>
              <a:rPr lang="en-US" altLang="zh-CN" sz="2800" b="1">
                <a:latin typeface="华文新魏" panose="02010800040101010101" pitchFamily="2" charset="-122"/>
                <a:ea typeface="华文新魏" panose="02010800040101010101" pitchFamily="2" charset="-122"/>
              </a:rPr>
              <a:t>d</a:t>
            </a:r>
            <a:r>
              <a:rPr lang="en-US" altLang="zh-CN" sz="2800" b="1" i="1">
                <a:latin typeface="华文新魏" panose="02010800040101010101" pitchFamily="2" charset="-122"/>
                <a:ea typeface="华文新魏" panose="02010800040101010101" pitchFamily="2" charset="-122"/>
              </a:rPr>
              <a:t>q</a:t>
            </a:r>
            <a:r>
              <a:rPr lang="en-US" altLang="zh-CN" sz="2800" b="1">
                <a:latin typeface="华文新魏" panose="02010800040101010101" pitchFamily="2" charset="-122"/>
                <a:ea typeface="华文新魏" panose="02010800040101010101" pitchFamily="2" charset="-122"/>
              </a:rPr>
              <a:t>=</a:t>
            </a:r>
            <a:r>
              <a:rPr lang="en-US" altLang="zh-CN" sz="2800" b="1" i="1">
                <a:latin typeface="华文新魏" panose="02010800040101010101" pitchFamily="2" charset="-122"/>
                <a:ea typeface="华文新魏" panose="02010800040101010101" pitchFamily="2" charset="-122"/>
                <a:sym typeface="Symbol" panose="05050102010706020507" pitchFamily="18" charset="2"/>
              </a:rPr>
              <a:t></a:t>
            </a:r>
            <a:r>
              <a:rPr lang="en-US" altLang="zh-CN" sz="2800" b="1">
                <a:latin typeface="华文新魏" panose="02010800040101010101" pitchFamily="2" charset="-122"/>
                <a:ea typeface="华文新魏" panose="02010800040101010101" pitchFamily="2" charset="-122"/>
                <a:sym typeface="Symbol" panose="05050102010706020507" pitchFamily="18" charset="2"/>
              </a:rPr>
              <a:t>d</a:t>
            </a:r>
            <a:r>
              <a:rPr lang="en-US" altLang="zh-CN" sz="2800" b="1" i="1">
                <a:latin typeface="华文新魏" panose="02010800040101010101" pitchFamily="2" charset="-122"/>
                <a:ea typeface="华文新魏" panose="02010800040101010101" pitchFamily="2" charset="-122"/>
                <a:sym typeface="Symbol" panose="05050102010706020507" pitchFamily="18" charset="2"/>
              </a:rPr>
              <a:t>x</a:t>
            </a:r>
            <a:endParaRPr lang="en-US" altLang="zh-CN" sz="2800" b="1" i="1">
              <a:latin typeface="华文新魏" panose="02010800040101010101" pitchFamily="2" charset="-122"/>
              <a:ea typeface="华文新魏" panose="02010800040101010101" pitchFamily="2" charset="-122"/>
            </a:endParaRPr>
          </a:p>
        </p:txBody>
      </p:sp>
      <p:graphicFrame>
        <p:nvGraphicFramePr>
          <p:cNvPr id="33823" name="对象 33822">
            <a:extLst>
              <a:ext uri="{FF2B5EF4-FFF2-40B4-BE49-F238E27FC236}">
                <a16:creationId xmlns:a16="http://schemas.microsoft.com/office/drawing/2014/main" id="{5B133F9B-BDAB-4FDC-AD95-1F1B2DDC83AF}"/>
              </a:ext>
            </a:extLst>
          </p:cNvPr>
          <p:cNvGraphicFramePr>
            <a:graphicFrameLocks noChangeAspect="1"/>
          </p:cNvGraphicFramePr>
          <p:nvPr/>
        </p:nvGraphicFramePr>
        <p:xfrm>
          <a:off x="539750" y="3213100"/>
          <a:ext cx="2447925" cy="1163638"/>
        </p:xfrm>
        <a:graphic>
          <a:graphicData uri="http://schemas.openxmlformats.org/presentationml/2006/ole">
            <mc:AlternateContent xmlns:mc="http://schemas.openxmlformats.org/markup-compatibility/2006">
              <mc:Choice xmlns:v="urn:schemas-microsoft-com:vml" Requires="v">
                <p:oleObj spid="_x0000_s23601" r:id="rId3" imgW="825500" imgH="431800" progId="Equation.3">
                  <p:embed/>
                </p:oleObj>
              </mc:Choice>
              <mc:Fallback>
                <p:oleObj r:id="rId3" imgW="825500" imgH="431800" progId="Equation.3">
                  <p:embed/>
                  <p:pic>
                    <p:nvPicPr>
                      <p:cNvPr id="0" name="对象 338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13100"/>
                        <a:ext cx="244792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0" name="组合 33823">
            <a:extLst>
              <a:ext uri="{FF2B5EF4-FFF2-40B4-BE49-F238E27FC236}">
                <a16:creationId xmlns:a16="http://schemas.microsoft.com/office/drawing/2014/main" id="{5432AB2A-EEE5-4ADF-828F-8B4B6C85779D}"/>
              </a:ext>
            </a:extLst>
          </p:cNvPr>
          <p:cNvGrpSpPr>
            <a:grpSpLocks/>
          </p:cNvGrpSpPr>
          <p:nvPr/>
        </p:nvGrpSpPr>
        <p:grpSpPr bwMode="auto">
          <a:xfrm>
            <a:off x="5930900" y="2830513"/>
            <a:ext cx="1055688" cy="1219200"/>
            <a:chOff x="0" y="0"/>
            <a:chExt cx="665" cy="768"/>
          </a:xfrm>
        </p:grpSpPr>
        <p:sp>
          <p:nvSpPr>
            <p:cNvPr id="23575" name="直接连接符 33824">
              <a:extLst>
                <a:ext uri="{FF2B5EF4-FFF2-40B4-BE49-F238E27FC236}">
                  <a16:creationId xmlns:a16="http://schemas.microsoft.com/office/drawing/2014/main" id="{E14355EF-473A-4DB0-A066-C59DBC143C05}"/>
                </a:ext>
              </a:extLst>
            </p:cNvPr>
            <p:cNvSpPr>
              <a:spLocks noChangeShapeType="1"/>
            </p:cNvSpPr>
            <p:nvPr/>
          </p:nvSpPr>
          <p:spPr bwMode="auto">
            <a:xfrm flipV="1">
              <a:off x="0" y="192"/>
              <a:ext cx="336" cy="576"/>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3826" name="矩形 33825">
              <a:extLst>
                <a:ext uri="{FF2B5EF4-FFF2-40B4-BE49-F238E27FC236}">
                  <a16:creationId xmlns:a16="http://schemas.microsoft.com/office/drawing/2014/main" id="{9DD477B9-53FF-439C-82E1-75F7E037ADAA}"/>
                </a:ext>
              </a:extLst>
            </p:cNvPr>
            <p:cNvSpPr/>
            <p:nvPr/>
          </p:nvSpPr>
          <p:spPr>
            <a:xfrm>
              <a:off x="336" y="0"/>
              <a:ext cx="329" cy="288"/>
            </a:xfrm>
            <a:prstGeom prst="rect">
              <a:avLst/>
            </a:prstGeom>
            <a:noFill/>
            <a:ln w="9525">
              <a:noFill/>
            </a:ln>
          </p:spPr>
          <p:txBody>
            <a:bodyPr wrap="none">
              <a:spAutoFit/>
            </a:bodyPr>
            <a:lstStyle/>
            <a:p>
              <a:pPr>
                <a:defRPr/>
              </a:pPr>
              <a:r>
                <a:rPr lang="en-US" altLang="zh-CN" sz="2400" noProof="1">
                  <a:effectLst>
                    <a:outerShdw blurRad="38100" dist="38100" dir="2700000">
                      <a:srgbClr val="000000"/>
                    </a:outerShdw>
                  </a:effectLst>
                  <a:latin typeface="Times New Roman" panose="02020603050405020304" pitchFamily="2" charset="0"/>
                  <a:sym typeface="Symbol" panose="05050102010706020507" pitchFamily="2" charset="2"/>
                </a:rPr>
                <a:t>d</a:t>
              </a:r>
              <a:r>
                <a:rPr lang="en-US" altLang="zh-CN" sz="2400" i="1" noProof="1">
                  <a:latin typeface="Times New Roman" panose="02020603050405020304" pitchFamily="2" charset="0"/>
                  <a:sym typeface="Symbol" panose="05050102010706020507" pitchFamily="2" charset="2"/>
                </a:rPr>
                <a:t>E</a:t>
              </a:r>
            </a:p>
          </p:txBody>
        </p:sp>
      </p:grpSp>
      <p:grpSp>
        <p:nvGrpSpPr>
          <p:cNvPr id="11" name="组合 33826">
            <a:extLst>
              <a:ext uri="{FF2B5EF4-FFF2-40B4-BE49-F238E27FC236}">
                <a16:creationId xmlns:a16="http://schemas.microsoft.com/office/drawing/2014/main" id="{CD050993-28D1-4C89-9D76-54E04947D5D3}"/>
              </a:ext>
            </a:extLst>
          </p:cNvPr>
          <p:cNvGrpSpPr>
            <a:grpSpLocks/>
          </p:cNvGrpSpPr>
          <p:nvPr/>
        </p:nvGrpSpPr>
        <p:grpSpPr bwMode="auto">
          <a:xfrm>
            <a:off x="5940425" y="3716338"/>
            <a:ext cx="1146175" cy="457200"/>
            <a:chOff x="0" y="0"/>
            <a:chExt cx="722" cy="288"/>
          </a:xfrm>
        </p:grpSpPr>
        <p:sp>
          <p:nvSpPr>
            <p:cNvPr id="23573" name="直接连接符 33827">
              <a:extLst>
                <a:ext uri="{FF2B5EF4-FFF2-40B4-BE49-F238E27FC236}">
                  <a16:creationId xmlns:a16="http://schemas.microsoft.com/office/drawing/2014/main" id="{90B446E4-3633-43F7-8BC2-3628AFB13376}"/>
                </a:ext>
              </a:extLst>
            </p:cNvPr>
            <p:cNvSpPr>
              <a:spLocks noChangeShapeType="1"/>
            </p:cNvSpPr>
            <p:nvPr/>
          </p:nvSpPr>
          <p:spPr bwMode="auto">
            <a:xfrm>
              <a:off x="0" y="192"/>
              <a:ext cx="336" cy="0"/>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3574" name="矩形 33828">
              <a:extLst>
                <a:ext uri="{FF2B5EF4-FFF2-40B4-BE49-F238E27FC236}">
                  <a16:creationId xmlns:a16="http://schemas.microsoft.com/office/drawing/2014/main" id="{0B2D660C-35D7-4809-9B94-4FD3EA837F68}"/>
                </a:ext>
              </a:extLst>
            </p:cNvPr>
            <p:cNvSpPr>
              <a:spLocks noChangeArrowheads="1"/>
            </p:cNvSpPr>
            <p:nvPr/>
          </p:nvSpPr>
          <p:spPr bwMode="auto">
            <a:xfrm>
              <a:off x="336" y="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sym typeface="Symbol" panose="05050102010706020507" pitchFamily="18" charset="2"/>
                </a:rPr>
                <a:t>d</a:t>
              </a:r>
              <a:r>
                <a:rPr lang="en-US" altLang="zh-CN" sz="2400" i="1">
                  <a:latin typeface="Times New Roman" panose="02020603050405020304" pitchFamily="18" charset="0"/>
                  <a:sym typeface="Symbol" panose="05050102010706020507" pitchFamily="18" charset="2"/>
                </a:rPr>
                <a:t>E</a:t>
              </a:r>
              <a:r>
                <a:rPr lang="en-US" altLang="zh-CN" sz="2400" i="1" baseline="-25000">
                  <a:latin typeface="Times New Roman" panose="02020603050405020304" pitchFamily="18" charset="0"/>
                  <a:sym typeface="Symbol" panose="05050102010706020507" pitchFamily="18" charset="2"/>
                </a:rPr>
                <a:t>x</a:t>
              </a:r>
            </a:p>
          </p:txBody>
        </p:sp>
      </p:grpSp>
      <p:grpSp>
        <p:nvGrpSpPr>
          <p:cNvPr id="12" name="组合 33829">
            <a:extLst>
              <a:ext uri="{FF2B5EF4-FFF2-40B4-BE49-F238E27FC236}">
                <a16:creationId xmlns:a16="http://schemas.microsoft.com/office/drawing/2014/main" id="{EF81795C-EECE-4CA6-8246-FEB501DEB683}"/>
              </a:ext>
            </a:extLst>
          </p:cNvPr>
          <p:cNvGrpSpPr>
            <a:grpSpLocks/>
          </p:cNvGrpSpPr>
          <p:nvPr/>
        </p:nvGrpSpPr>
        <p:grpSpPr bwMode="auto">
          <a:xfrm>
            <a:off x="5292725" y="2997200"/>
            <a:ext cx="623888" cy="1066800"/>
            <a:chOff x="0" y="0"/>
            <a:chExt cx="393" cy="672"/>
          </a:xfrm>
        </p:grpSpPr>
        <p:sp>
          <p:nvSpPr>
            <p:cNvPr id="23571" name="直接连接符 33830">
              <a:extLst>
                <a:ext uri="{FF2B5EF4-FFF2-40B4-BE49-F238E27FC236}">
                  <a16:creationId xmlns:a16="http://schemas.microsoft.com/office/drawing/2014/main" id="{D5348B00-EA35-4441-A118-58F6EE9B672D}"/>
                </a:ext>
              </a:extLst>
            </p:cNvPr>
            <p:cNvSpPr>
              <a:spLocks noChangeShapeType="1"/>
            </p:cNvSpPr>
            <p:nvPr/>
          </p:nvSpPr>
          <p:spPr bwMode="auto">
            <a:xfrm flipV="1">
              <a:off x="384" y="96"/>
              <a:ext cx="0" cy="576"/>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3572" name="矩形 33831">
              <a:extLst>
                <a:ext uri="{FF2B5EF4-FFF2-40B4-BE49-F238E27FC236}">
                  <a16:creationId xmlns:a16="http://schemas.microsoft.com/office/drawing/2014/main" id="{54C53552-094F-46E0-A9DF-EEECE4A63F03}"/>
                </a:ext>
              </a:extLst>
            </p:cNvPr>
            <p:cNvSpPr>
              <a:spLocks noChangeArrowheads="1"/>
            </p:cNvSpPr>
            <p:nvPr/>
          </p:nvSpPr>
          <p:spPr bwMode="auto">
            <a:xfrm>
              <a:off x="0" y="0"/>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sym typeface="Symbol" panose="05050102010706020507" pitchFamily="18" charset="2"/>
                </a:rPr>
                <a:t>d</a:t>
              </a:r>
              <a:r>
                <a:rPr lang="en-US" altLang="zh-CN" sz="2400" i="1">
                  <a:latin typeface="Times New Roman" panose="02020603050405020304" pitchFamily="18" charset="0"/>
                  <a:sym typeface="Symbol" panose="05050102010706020507" pitchFamily="18" charset="2"/>
                </a:rPr>
                <a:t>E</a:t>
              </a:r>
              <a:r>
                <a:rPr lang="en-US" altLang="zh-CN" sz="2400" baseline="-25000">
                  <a:latin typeface="Times New Roman" panose="02020603050405020304" pitchFamily="18" charset="0"/>
                  <a:sym typeface="Symbol" panose="05050102010706020507" pitchFamily="18" charset="2"/>
                </a:rPr>
                <a:t>y</a:t>
              </a:r>
            </a:p>
          </p:txBody>
        </p:sp>
      </p:grpSp>
      <p:graphicFrame>
        <p:nvGraphicFramePr>
          <p:cNvPr id="33833" name="对象 33832">
            <a:extLst>
              <a:ext uri="{FF2B5EF4-FFF2-40B4-BE49-F238E27FC236}">
                <a16:creationId xmlns:a16="http://schemas.microsoft.com/office/drawing/2014/main" id="{59CC3019-A8E8-4820-8B23-0A020BAC9CD1}"/>
              </a:ext>
            </a:extLst>
          </p:cNvPr>
          <p:cNvGraphicFramePr>
            <a:graphicFrameLocks noChangeAspect="1"/>
          </p:cNvGraphicFramePr>
          <p:nvPr/>
        </p:nvGraphicFramePr>
        <p:xfrm>
          <a:off x="611188" y="4292600"/>
          <a:ext cx="2665412" cy="647700"/>
        </p:xfrm>
        <a:graphic>
          <a:graphicData uri="http://schemas.openxmlformats.org/presentationml/2006/ole">
            <mc:AlternateContent xmlns:mc="http://schemas.openxmlformats.org/markup-compatibility/2006">
              <mc:Choice xmlns:v="urn:schemas-microsoft-com:vml" Requires="v">
                <p:oleObj spid="_x0000_s23602" r:id="rId5" imgW="940208" imgH="228699" progId="Equation.3">
                  <p:embed/>
                </p:oleObj>
              </mc:Choice>
              <mc:Fallback>
                <p:oleObj r:id="rId5" imgW="940208" imgH="228699" progId="Equation.3">
                  <p:embed/>
                  <p:pic>
                    <p:nvPicPr>
                      <p:cNvPr id="0" name="对象 338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292600"/>
                        <a:ext cx="26654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34" name="对象 33833">
            <a:extLst>
              <a:ext uri="{FF2B5EF4-FFF2-40B4-BE49-F238E27FC236}">
                <a16:creationId xmlns:a16="http://schemas.microsoft.com/office/drawing/2014/main" id="{D0863851-C939-4C41-A8A4-37779330533B}"/>
              </a:ext>
            </a:extLst>
          </p:cNvPr>
          <p:cNvGraphicFramePr>
            <a:graphicFrameLocks noChangeAspect="1"/>
          </p:cNvGraphicFramePr>
          <p:nvPr/>
        </p:nvGraphicFramePr>
        <p:xfrm>
          <a:off x="1258888" y="5157788"/>
          <a:ext cx="2087562" cy="1160462"/>
        </p:xfrm>
        <a:graphic>
          <a:graphicData uri="http://schemas.openxmlformats.org/presentationml/2006/ole">
            <mc:AlternateContent xmlns:mc="http://schemas.openxmlformats.org/markup-compatibility/2006">
              <mc:Choice xmlns:v="urn:schemas-microsoft-com:vml" Requires="v">
                <p:oleObj spid="_x0000_s23603" r:id="rId7" imgW="774700" imgH="431800" progId="Equation.3">
                  <p:embed/>
                </p:oleObj>
              </mc:Choice>
              <mc:Fallback>
                <p:oleObj r:id="rId7" imgW="774700" imgH="431800" progId="Equation.3">
                  <p:embed/>
                  <p:pic>
                    <p:nvPicPr>
                      <p:cNvPr id="0" name="对象 338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157788"/>
                        <a:ext cx="208756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3" name="组合 33834">
            <a:extLst>
              <a:ext uri="{FF2B5EF4-FFF2-40B4-BE49-F238E27FC236}">
                <a16:creationId xmlns:a16="http://schemas.microsoft.com/office/drawing/2014/main" id="{7E14C86A-442A-4BE7-B369-28FB5208CFAA}"/>
              </a:ext>
            </a:extLst>
          </p:cNvPr>
          <p:cNvGrpSpPr>
            <a:grpSpLocks/>
          </p:cNvGrpSpPr>
          <p:nvPr/>
        </p:nvGrpSpPr>
        <p:grpSpPr bwMode="auto">
          <a:xfrm>
            <a:off x="5222875" y="4049713"/>
            <a:ext cx="708025" cy="1195387"/>
            <a:chOff x="0" y="0"/>
            <a:chExt cx="446" cy="753"/>
          </a:xfrm>
        </p:grpSpPr>
        <p:sp>
          <p:nvSpPr>
            <p:cNvPr id="23566" name="矩形 33835">
              <a:extLst>
                <a:ext uri="{FF2B5EF4-FFF2-40B4-BE49-F238E27FC236}">
                  <a16:creationId xmlns:a16="http://schemas.microsoft.com/office/drawing/2014/main" id="{21C2ACF7-0621-4EE0-B872-E31F2EC7D7A1}"/>
                </a:ext>
              </a:extLst>
            </p:cNvPr>
            <p:cNvSpPr>
              <a:spLocks noChangeArrowheads="1"/>
            </p:cNvSpPr>
            <p:nvPr/>
          </p:nvSpPr>
          <p:spPr bwMode="auto">
            <a:xfrm>
              <a:off x="127" y="46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sym typeface="Symbol" panose="05050102010706020507" pitchFamily="18" charset="2"/>
                </a:rPr>
                <a:t></a:t>
              </a:r>
            </a:p>
          </p:txBody>
        </p:sp>
        <p:grpSp>
          <p:nvGrpSpPr>
            <p:cNvPr id="23567" name="组合 33836">
              <a:extLst>
                <a:ext uri="{FF2B5EF4-FFF2-40B4-BE49-F238E27FC236}">
                  <a16:creationId xmlns:a16="http://schemas.microsoft.com/office/drawing/2014/main" id="{0B4BDAED-14EA-4336-ADDD-945C1F5EB56B}"/>
                </a:ext>
              </a:extLst>
            </p:cNvPr>
            <p:cNvGrpSpPr>
              <a:grpSpLocks/>
            </p:cNvGrpSpPr>
            <p:nvPr/>
          </p:nvGrpSpPr>
          <p:grpSpPr bwMode="auto">
            <a:xfrm>
              <a:off x="14" y="0"/>
              <a:ext cx="432" cy="720"/>
              <a:chOff x="0" y="0"/>
              <a:chExt cx="432" cy="720"/>
            </a:xfrm>
          </p:grpSpPr>
          <p:sp>
            <p:nvSpPr>
              <p:cNvPr id="23569" name="直接连接符 33837">
                <a:extLst>
                  <a:ext uri="{FF2B5EF4-FFF2-40B4-BE49-F238E27FC236}">
                    <a16:creationId xmlns:a16="http://schemas.microsoft.com/office/drawing/2014/main" id="{994A4D9C-7BA4-4130-9CC6-8F0C716327E9}"/>
                  </a:ext>
                </a:extLst>
              </p:cNvPr>
              <p:cNvSpPr>
                <a:spLocks noChangeShapeType="1"/>
              </p:cNvSpPr>
              <p:nvPr/>
            </p:nvSpPr>
            <p:spPr bwMode="auto">
              <a:xfrm flipV="1">
                <a:off x="0" y="0"/>
                <a:ext cx="432" cy="72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矩形 33838">
                <a:extLst>
                  <a:ext uri="{FF2B5EF4-FFF2-40B4-BE49-F238E27FC236}">
                    <a16:creationId xmlns:a16="http://schemas.microsoft.com/office/drawing/2014/main" id="{ABBC91AE-30D6-4DD4-8D57-6C54865A53C6}"/>
                  </a:ext>
                </a:extLst>
              </p:cNvPr>
              <p:cNvSpPr>
                <a:spLocks noChangeArrowheads="1"/>
              </p:cNvSpPr>
              <p:nvPr/>
            </p:nvSpPr>
            <p:spPr bwMode="auto">
              <a:xfrm>
                <a:off x="48" y="19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sym typeface="Symbol" panose="05050102010706020507" pitchFamily="18" charset="2"/>
                  </a:rPr>
                  <a:t>r</a:t>
                </a:r>
              </a:p>
            </p:txBody>
          </p:sp>
        </p:grpSp>
        <p:sp>
          <p:nvSpPr>
            <p:cNvPr id="23568" name="任意多边形 33839">
              <a:extLst>
                <a:ext uri="{FF2B5EF4-FFF2-40B4-BE49-F238E27FC236}">
                  <a16:creationId xmlns:a16="http://schemas.microsoft.com/office/drawing/2014/main" id="{255A95F9-D3D0-4F44-B6B9-D2545A4310D4}"/>
                </a:ext>
              </a:extLst>
            </p:cNvPr>
            <p:cNvSpPr>
              <a:spLocks noChangeArrowheads="1"/>
            </p:cNvSpPr>
            <p:nvPr/>
          </p:nvSpPr>
          <p:spPr bwMode="auto">
            <a:xfrm>
              <a:off x="0" y="588"/>
              <a:ext cx="180" cy="150"/>
            </a:xfrm>
            <a:custGeom>
              <a:avLst/>
              <a:gdLst>
                <a:gd name="T0" fmla="*/ 12189 w 21335"/>
                <a:gd name="T1" fmla="*/ 0 h 17832"/>
                <a:gd name="T2" fmla="*/ 21336 w 21335"/>
                <a:gd name="T3" fmla="*/ 14446 h 17832"/>
                <a:gd name="T4" fmla="*/ 12189 w 21335"/>
                <a:gd name="T5" fmla="*/ 0 h 17832"/>
                <a:gd name="T6" fmla="*/ 21336 w 21335"/>
                <a:gd name="T7" fmla="*/ 14446 h 17832"/>
                <a:gd name="T8" fmla="*/ 0 w 21335"/>
                <a:gd name="T9" fmla="*/ 17832 h 17832"/>
                <a:gd name="T10" fmla="*/ 0 60000 65536"/>
                <a:gd name="T11" fmla="*/ 0 60000 65536"/>
                <a:gd name="T12" fmla="*/ 0 60000 65536"/>
                <a:gd name="T13" fmla="*/ 0 60000 65536"/>
                <a:gd name="T14" fmla="*/ 0 60000 65536"/>
                <a:gd name="T15" fmla="*/ 0 w 21335"/>
                <a:gd name="T16" fmla="*/ 0 h 17832"/>
                <a:gd name="T17" fmla="*/ 21335 w 21335"/>
                <a:gd name="T18" fmla="*/ 17832 h 17832"/>
              </a:gdLst>
              <a:ahLst/>
              <a:cxnLst>
                <a:cxn ang="T10">
                  <a:pos x="T0" y="T1"/>
                </a:cxn>
                <a:cxn ang="T11">
                  <a:pos x="T2" y="T3"/>
                </a:cxn>
                <a:cxn ang="T12">
                  <a:pos x="T4" y="T5"/>
                </a:cxn>
                <a:cxn ang="T13">
                  <a:pos x="T6" y="T7"/>
                </a:cxn>
                <a:cxn ang="T14">
                  <a:pos x="T8" y="T9"/>
                </a:cxn>
              </a:cxnLst>
              <a:rect l="T15" t="T16" r="T17" b="T18"/>
              <a:pathLst>
                <a:path w="21335" h="17832" fill="none">
                  <a:moveTo>
                    <a:pt x="12189" y="0"/>
                  </a:moveTo>
                  <a:cubicBezTo>
                    <a:pt x="16991" y="3286"/>
                    <a:pt x="20396" y="8460"/>
                    <a:pt x="21336" y="14446"/>
                  </a:cubicBezTo>
                </a:path>
                <a:path w="21335" h="17832" stroke="0">
                  <a:moveTo>
                    <a:pt x="12189" y="0"/>
                  </a:moveTo>
                  <a:cubicBezTo>
                    <a:pt x="16991" y="3286"/>
                    <a:pt x="20396" y="8460"/>
                    <a:pt x="21336" y="14446"/>
                  </a:cubicBezTo>
                  <a:lnTo>
                    <a:pt x="0" y="17832"/>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28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strVal val="4/3*#ppt_w"/>
                                          </p:val>
                                        </p:tav>
                                        <p:tav tm="100000">
                                          <p:val>
                                            <p:strVal val="#ppt_w"/>
                                          </p:val>
                                        </p:tav>
                                      </p:tavLst>
                                    </p:anim>
                                    <p:anim calcmode="lin" valueType="num">
                                      <p:cBhvr>
                                        <p:cTn id="23" dur="500" fill="hold"/>
                                        <p:tgtEl>
                                          <p:spTgt spid="10"/>
                                        </p:tgtEl>
                                        <p:attrNameLst>
                                          <p:attrName>ppt_h</p:attrName>
                                        </p:attrNameLst>
                                      </p:cBhvr>
                                      <p:tavLst>
                                        <p:tav tm="0">
                                          <p:val>
                                            <p:strVal val="4/3*#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1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1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3821"/>
                                        </p:tgtEl>
                                        <p:attrNameLst>
                                          <p:attrName>style.visibility</p:attrName>
                                        </p:attrNameLst>
                                      </p:cBhvr>
                                      <p:to>
                                        <p:strVal val="visible"/>
                                      </p:to>
                                    </p:set>
                                    <p:animEffect transition="in" filter="blinds(horizontal)">
                                      <p:cBhvr>
                                        <p:cTn id="36" dur="500"/>
                                        <p:tgtEl>
                                          <p:spTgt spid="338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3822"/>
                                        </p:tgtEl>
                                        <p:attrNameLst>
                                          <p:attrName>style.visibility</p:attrName>
                                        </p:attrNameLst>
                                      </p:cBhvr>
                                      <p:to>
                                        <p:strVal val="visible"/>
                                      </p:to>
                                    </p:set>
                                    <p:anim calcmode="lin" valueType="num">
                                      <p:cBhvr additive="base">
                                        <p:cTn id="41" dur="500" fill="hold"/>
                                        <p:tgtEl>
                                          <p:spTgt spid="33822"/>
                                        </p:tgtEl>
                                        <p:attrNameLst>
                                          <p:attrName>ppt_x</p:attrName>
                                        </p:attrNameLst>
                                      </p:cBhvr>
                                      <p:tavLst>
                                        <p:tav tm="0">
                                          <p:val>
                                            <p:strVal val="#ppt_x"/>
                                          </p:val>
                                        </p:tav>
                                        <p:tav tm="100000">
                                          <p:val>
                                            <p:strVal val="#ppt_x"/>
                                          </p:val>
                                        </p:tav>
                                      </p:tavLst>
                                    </p:anim>
                                    <p:anim calcmode="lin" valueType="num">
                                      <p:cBhvr additive="base">
                                        <p:cTn id="42" dur="500" fill="hold"/>
                                        <p:tgtEl>
                                          <p:spTgt spid="3382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3823"/>
                                        </p:tgtEl>
                                        <p:attrNameLst>
                                          <p:attrName>style.visibility</p:attrName>
                                        </p:attrNameLst>
                                      </p:cBhvr>
                                      <p:to>
                                        <p:strVal val="visible"/>
                                      </p:to>
                                    </p:set>
                                    <p:animEffect transition="in" filter="blinds(horizontal)">
                                      <p:cBhvr>
                                        <p:cTn id="47" dur="500"/>
                                        <p:tgtEl>
                                          <p:spTgt spid="338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33833"/>
                                        </p:tgtEl>
                                        <p:attrNameLst>
                                          <p:attrName>style.visibility</p:attrName>
                                        </p:attrNameLst>
                                      </p:cBhvr>
                                      <p:to>
                                        <p:strVal val="visible"/>
                                      </p:to>
                                    </p:set>
                                    <p:animEffect transition="in" filter="checkerboard(across)">
                                      <p:cBhvr>
                                        <p:cTn id="52" dur="500"/>
                                        <p:tgtEl>
                                          <p:spTgt spid="338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3834"/>
                                        </p:tgtEl>
                                        <p:attrNameLst>
                                          <p:attrName>style.visibility</p:attrName>
                                        </p:attrNameLst>
                                      </p:cBhvr>
                                      <p:to>
                                        <p:strVal val="visible"/>
                                      </p:to>
                                    </p:set>
                                    <p:animEffect transition="in" filter="blinds(horizontal)">
                                      <p:cBhvr>
                                        <p:cTn id="57" dur="500"/>
                                        <p:tgtEl>
                                          <p:spTgt spid="33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1" grpId="0"/>
      <p:bldP spid="338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对象 34817">
            <a:extLst>
              <a:ext uri="{FF2B5EF4-FFF2-40B4-BE49-F238E27FC236}">
                <a16:creationId xmlns:a16="http://schemas.microsoft.com/office/drawing/2014/main" id="{62D0D99C-B232-4502-8A2A-B7EEEC7BD306}"/>
              </a:ext>
            </a:extLst>
          </p:cNvPr>
          <p:cNvGraphicFramePr>
            <a:graphicFrameLocks noChangeAspect="1"/>
          </p:cNvGraphicFramePr>
          <p:nvPr/>
        </p:nvGraphicFramePr>
        <p:xfrm>
          <a:off x="3348038" y="4652963"/>
          <a:ext cx="2701925" cy="615950"/>
        </p:xfrm>
        <a:graphic>
          <a:graphicData uri="http://schemas.openxmlformats.org/presentationml/2006/ole">
            <mc:AlternateContent xmlns:mc="http://schemas.openxmlformats.org/markup-compatibility/2006">
              <mc:Choice xmlns:v="urn:schemas-microsoft-com:vml" Requires="v">
                <p:oleObj spid="_x0000_s24627" r:id="rId3" imgW="1003300" imgH="228600" progId="Equation.3">
                  <p:embed/>
                </p:oleObj>
              </mc:Choice>
              <mc:Fallback>
                <p:oleObj r:id="rId3" imgW="1003300" imgH="228600" progId="Equation.3">
                  <p:embed/>
                  <p:pic>
                    <p:nvPicPr>
                      <p:cNvPr id="0" name="对象 348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652963"/>
                        <a:ext cx="27019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19" name="对象 34818">
            <a:extLst>
              <a:ext uri="{FF2B5EF4-FFF2-40B4-BE49-F238E27FC236}">
                <a16:creationId xmlns:a16="http://schemas.microsoft.com/office/drawing/2014/main" id="{F1A5B1D9-FB74-4A93-80FF-87C1D09B7AD4}"/>
              </a:ext>
            </a:extLst>
          </p:cNvPr>
          <p:cNvGraphicFramePr>
            <a:graphicFrameLocks noChangeAspect="1"/>
          </p:cNvGraphicFramePr>
          <p:nvPr/>
        </p:nvGraphicFramePr>
        <p:xfrm>
          <a:off x="539750" y="3429000"/>
          <a:ext cx="3095625" cy="1073150"/>
        </p:xfrm>
        <a:graphic>
          <a:graphicData uri="http://schemas.openxmlformats.org/presentationml/2006/ole">
            <mc:AlternateContent xmlns:mc="http://schemas.openxmlformats.org/markup-compatibility/2006">
              <mc:Choice xmlns:v="urn:schemas-microsoft-com:vml" Requires="v">
                <p:oleObj spid="_x0000_s24628" r:id="rId5" imgW="1130300" imgH="393700" progId="Equation.3">
                  <p:embed/>
                </p:oleObj>
              </mc:Choice>
              <mc:Fallback>
                <p:oleObj r:id="rId5" imgW="1130300" imgH="393700" progId="Equation.3">
                  <p:embed/>
                  <p:pic>
                    <p:nvPicPr>
                      <p:cNvPr id="0" name="对象 348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429000"/>
                        <a:ext cx="309562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0" name="对象 34819">
            <a:extLst>
              <a:ext uri="{FF2B5EF4-FFF2-40B4-BE49-F238E27FC236}">
                <a16:creationId xmlns:a16="http://schemas.microsoft.com/office/drawing/2014/main" id="{DFE2EC0B-A15F-4BD4-8904-68335C595DFE}"/>
              </a:ext>
            </a:extLst>
          </p:cNvPr>
          <p:cNvGraphicFramePr>
            <a:graphicFrameLocks noChangeAspect="1"/>
          </p:cNvGraphicFramePr>
          <p:nvPr/>
        </p:nvGraphicFramePr>
        <p:xfrm>
          <a:off x="468313" y="260350"/>
          <a:ext cx="2832100" cy="1168400"/>
        </p:xfrm>
        <a:graphic>
          <a:graphicData uri="http://schemas.openxmlformats.org/presentationml/2006/ole">
            <mc:AlternateContent xmlns:mc="http://schemas.openxmlformats.org/markup-compatibility/2006">
              <mc:Choice xmlns:v="urn:schemas-microsoft-com:vml" Requires="v">
                <p:oleObj spid="_x0000_s24629" r:id="rId7" imgW="1041400" imgH="431800" progId="Equation.3">
                  <p:embed/>
                </p:oleObj>
              </mc:Choice>
              <mc:Fallback>
                <p:oleObj r:id="rId7" imgW="1041400" imgH="431800" progId="Equation.3">
                  <p:embed/>
                  <p:pic>
                    <p:nvPicPr>
                      <p:cNvPr id="0" name="对象 348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260350"/>
                        <a:ext cx="2832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1" name="对象 34820">
            <a:extLst>
              <a:ext uri="{FF2B5EF4-FFF2-40B4-BE49-F238E27FC236}">
                <a16:creationId xmlns:a16="http://schemas.microsoft.com/office/drawing/2014/main" id="{CB956C0A-1F6F-401A-B52A-2381F11149AB}"/>
              </a:ext>
            </a:extLst>
          </p:cNvPr>
          <p:cNvGraphicFramePr>
            <a:graphicFrameLocks noChangeAspect="1"/>
          </p:cNvGraphicFramePr>
          <p:nvPr/>
        </p:nvGraphicFramePr>
        <p:xfrm>
          <a:off x="468313" y="1557338"/>
          <a:ext cx="2616200" cy="684212"/>
        </p:xfrm>
        <a:graphic>
          <a:graphicData uri="http://schemas.openxmlformats.org/presentationml/2006/ole">
            <mc:AlternateContent xmlns:mc="http://schemas.openxmlformats.org/markup-compatibility/2006">
              <mc:Choice xmlns:v="urn:schemas-microsoft-com:vml" Requires="v">
                <p:oleObj spid="_x0000_s24630" r:id="rId9" imgW="914400" imgH="241300" progId="Equation.3">
                  <p:embed/>
                </p:oleObj>
              </mc:Choice>
              <mc:Fallback>
                <p:oleObj r:id="rId9" imgW="914400" imgH="241300" progId="Equation.3">
                  <p:embed/>
                  <p:pic>
                    <p:nvPicPr>
                      <p:cNvPr id="0" name="对象 348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1557338"/>
                        <a:ext cx="26162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2" name="对象 34821">
            <a:extLst>
              <a:ext uri="{FF2B5EF4-FFF2-40B4-BE49-F238E27FC236}">
                <a16:creationId xmlns:a16="http://schemas.microsoft.com/office/drawing/2014/main" id="{13C5AC4B-7BBD-4056-ABD3-AA40935475C3}"/>
              </a:ext>
            </a:extLst>
          </p:cNvPr>
          <p:cNvGraphicFramePr>
            <a:graphicFrameLocks noChangeAspect="1"/>
          </p:cNvGraphicFramePr>
          <p:nvPr/>
        </p:nvGraphicFramePr>
        <p:xfrm>
          <a:off x="1258888" y="2420938"/>
          <a:ext cx="1984375" cy="1136650"/>
        </p:xfrm>
        <a:graphic>
          <a:graphicData uri="http://schemas.openxmlformats.org/presentationml/2006/ole">
            <mc:AlternateContent xmlns:mc="http://schemas.openxmlformats.org/markup-compatibility/2006">
              <mc:Choice xmlns:v="urn:schemas-microsoft-com:vml" Requires="v">
                <p:oleObj spid="_x0000_s24631" r:id="rId11" imgW="749300" imgH="431800" progId="Equation.3">
                  <p:embed/>
                </p:oleObj>
              </mc:Choice>
              <mc:Fallback>
                <p:oleObj r:id="rId11" imgW="749300" imgH="431800" progId="Equation.3">
                  <p:embed/>
                  <p:pic>
                    <p:nvPicPr>
                      <p:cNvPr id="0" name="对象 348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2420938"/>
                        <a:ext cx="198437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3" name="对象 34822">
            <a:extLst>
              <a:ext uri="{FF2B5EF4-FFF2-40B4-BE49-F238E27FC236}">
                <a16:creationId xmlns:a16="http://schemas.microsoft.com/office/drawing/2014/main" id="{1C2014AC-5CA8-4B10-B03F-504D1CB2E50C}"/>
              </a:ext>
            </a:extLst>
          </p:cNvPr>
          <p:cNvGraphicFramePr>
            <a:graphicFrameLocks noChangeAspect="1"/>
          </p:cNvGraphicFramePr>
          <p:nvPr/>
        </p:nvGraphicFramePr>
        <p:xfrm>
          <a:off x="611188" y="4724400"/>
          <a:ext cx="2265362" cy="592138"/>
        </p:xfrm>
        <a:graphic>
          <a:graphicData uri="http://schemas.openxmlformats.org/presentationml/2006/ole">
            <mc:AlternateContent xmlns:mc="http://schemas.openxmlformats.org/markup-compatibility/2006">
              <mc:Choice xmlns:v="urn:schemas-microsoft-com:vml" Requires="v">
                <p:oleObj spid="_x0000_s24632" r:id="rId13" imgW="824784" imgH="215713" progId="">
                  <p:embed/>
                </p:oleObj>
              </mc:Choice>
              <mc:Fallback>
                <p:oleObj r:id="rId13" imgW="824784" imgH="215713" progId="">
                  <p:embed/>
                  <p:pic>
                    <p:nvPicPr>
                      <p:cNvPr id="0" name="对象 348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4724400"/>
                        <a:ext cx="226536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4585" name="组合 34823">
            <a:extLst>
              <a:ext uri="{FF2B5EF4-FFF2-40B4-BE49-F238E27FC236}">
                <a16:creationId xmlns:a16="http://schemas.microsoft.com/office/drawing/2014/main" id="{07532EF4-4EC6-47C6-A43B-A58D239C5C1A}"/>
              </a:ext>
            </a:extLst>
          </p:cNvPr>
          <p:cNvGrpSpPr>
            <a:grpSpLocks/>
          </p:cNvGrpSpPr>
          <p:nvPr/>
        </p:nvGrpSpPr>
        <p:grpSpPr bwMode="auto">
          <a:xfrm>
            <a:off x="3995738" y="333375"/>
            <a:ext cx="4837112" cy="3743325"/>
            <a:chOff x="0" y="0"/>
            <a:chExt cx="3047" cy="2358"/>
          </a:xfrm>
        </p:grpSpPr>
        <p:graphicFrame>
          <p:nvGraphicFramePr>
            <p:cNvPr id="24584" name="对象 34824">
              <a:extLst>
                <a:ext uri="{FF2B5EF4-FFF2-40B4-BE49-F238E27FC236}">
                  <a16:creationId xmlns:a16="http://schemas.microsoft.com/office/drawing/2014/main" id="{4AD41078-3C76-4400-98E0-15670442F6DF}"/>
                </a:ext>
              </a:extLst>
            </p:cNvPr>
            <p:cNvGraphicFramePr>
              <a:graphicFrameLocks noChangeAspect="1"/>
            </p:cNvGraphicFramePr>
            <p:nvPr/>
          </p:nvGraphicFramePr>
          <p:xfrm>
            <a:off x="59" y="1102"/>
            <a:ext cx="576" cy="125"/>
          </p:xfrm>
          <a:graphic>
            <a:graphicData uri="http://schemas.openxmlformats.org/presentationml/2006/ole">
              <mc:AlternateContent xmlns:mc="http://schemas.openxmlformats.org/markup-compatibility/2006">
                <mc:Choice xmlns:v="urn:schemas-microsoft-com:vml" Requires="v">
                  <p:oleObj spid="_x0000_s24633" r:id="rId15" imgW="127963" imgH="199053" progId="">
                    <p:embed/>
                  </p:oleObj>
                </mc:Choice>
                <mc:Fallback>
                  <p:oleObj r:id="rId15" imgW="127963" imgH="199053" progId="">
                    <p:embed/>
                    <p:pic>
                      <p:nvPicPr>
                        <p:cNvPr id="0" name="对象 348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 y="1102"/>
                          <a:ext cx="57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4586" name="组合 34825">
              <a:extLst>
                <a:ext uri="{FF2B5EF4-FFF2-40B4-BE49-F238E27FC236}">
                  <a16:creationId xmlns:a16="http://schemas.microsoft.com/office/drawing/2014/main" id="{DFF15087-41CB-4A3D-879D-58F5D2490A6B}"/>
                </a:ext>
              </a:extLst>
            </p:cNvPr>
            <p:cNvGrpSpPr>
              <a:grpSpLocks/>
            </p:cNvGrpSpPr>
            <p:nvPr/>
          </p:nvGrpSpPr>
          <p:grpSpPr bwMode="auto">
            <a:xfrm>
              <a:off x="0" y="0"/>
              <a:ext cx="3047" cy="2358"/>
              <a:chOff x="0" y="0"/>
              <a:chExt cx="3047" cy="2358"/>
            </a:xfrm>
          </p:grpSpPr>
          <p:grpSp>
            <p:nvGrpSpPr>
              <p:cNvPr id="24611" name="组合 34826">
                <a:extLst>
                  <a:ext uri="{FF2B5EF4-FFF2-40B4-BE49-F238E27FC236}">
                    <a16:creationId xmlns:a16="http://schemas.microsoft.com/office/drawing/2014/main" id="{1B6BF345-3F0A-4088-A9B5-31BC33B54B26}"/>
                  </a:ext>
                </a:extLst>
              </p:cNvPr>
              <p:cNvGrpSpPr>
                <a:grpSpLocks/>
              </p:cNvGrpSpPr>
              <p:nvPr/>
            </p:nvGrpSpPr>
            <p:grpSpPr bwMode="auto">
              <a:xfrm>
                <a:off x="0" y="0"/>
                <a:ext cx="3047" cy="2358"/>
                <a:chOff x="0" y="0"/>
                <a:chExt cx="3047" cy="2358"/>
              </a:xfrm>
            </p:grpSpPr>
            <p:sp>
              <p:nvSpPr>
                <p:cNvPr id="24614" name="矩形 34827">
                  <a:extLst>
                    <a:ext uri="{FF2B5EF4-FFF2-40B4-BE49-F238E27FC236}">
                      <a16:creationId xmlns:a16="http://schemas.microsoft.com/office/drawing/2014/main" id="{DD6B1734-B00A-44D1-9113-3256469B34C2}"/>
                    </a:ext>
                  </a:extLst>
                </p:cNvPr>
                <p:cNvSpPr>
                  <a:spLocks noChangeArrowheads="1"/>
                </p:cNvSpPr>
                <p:nvPr/>
              </p:nvSpPr>
              <p:spPr bwMode="auto">
                <a:xfrm>
                  <a:off x="0" y="0"/>
                  <a:ext cx="3039" cy="2358"/>
                </a:xfrm>
                <a:prstGeom prst="rect">
                  <a:avLst/>
                </a:prstGeom>
                <a:solidFill>
                  <a:srgbClr val="006600"/>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15" name="直接连接符 34828">
                  <a:extLst>
                    <a:ext uri="{FF2B5EF4-FFF2-40B4-BE49-F238E27FC236}">
                      <a16:creationId xmlns:a16="http://schemas.microsoft.com/office/drawing/2014/main" id="{66F788D2-02C3-4149-83BD-10CBCDB17DE3}"/>
                    </a:ext>
                  </a:extLst>
                </p:cNvPr>
                <p:cNvSpPr>
                  <a:spLocks noChangeShapeType="1"/>
                </p:cNvSpPr>
                <p:nvPr/>
              </p:nvSpPr>
              <p:spPr bwMode="auto">
                <a:xfrm>
                  <a:off x="2563" y="1672"/>
                  <a:ext cx="336"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16" name="直接连接符 34829">
                  <a:extLst>
                    <a:ext uri="{FF2B5EF4-FFF2-40B4-BE49-F238E27FC236}">
                      <a16:creationId xmlns:a16="http://schemas.microsoft.com/office/drawing/2014/main" id="{1C9C9D26-9D12-4589-9BD6-CA11DFB793EB}"/>
                    </a:ext>
                  </a:extLst>
                </p:cNvPr>
                <p:cNvSpPr>
                  <a:spLocks noChangeShapeType="1"/>
                </p:cNvSpPr>
                <p:nvPr/>
              </p:nvSpPr>
              <p:spPr bwMode="auto">
                <a:xfrm>
                  <a:off x="1219" y="215"/>
                  <a:ext cx="0" cy="1440"/>
                </a:xfrm>
                <a:prstGeom prst="line">
                  <a:avLst/>
                </a:prstGeom>
                <a:noFill/>
                <a:ln w="190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4617" name="矩形 34830">
                  <a:extLst>
                    <a:ext uri="{FF2B5EF4-FFF2-40B4-BE49-F238E27FC236}">
                      <a16:creationId xmlns:a16="http://schemas.microsoft.com/office/drawing/2014/main" id="{33C87605-E0D2-4C7A-9F09-685928A4FEC3}"/>
                    </a:ext>
                  </a:extLst>
                </p:cNvPr>
                <p:cNvSpPr>
                  <a:spLocks noChangeArrowheads="1"/>
                </p:cNvSpPr>
                <p:nvPr/>
              </p:nvSpPr>
              <p:spPr bwMode="auto">
                <a:xfrm>
                  <a:off x="1219" y="119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a</a:t>
                  </a:r>
                </a:p>
              </p:txBody>
            </p:sp>
            <p:sp>
              <p:nvSpPr>
                <p:cNvPr id="24618" name="矩形 34831">
                  <a:extLst>
                    <a:ext uri="{FF2B5EF4-FFF2-40B4-BE49-F238E27FC236}">
                      <a16:creationId xmlns:a16="http://schemas.microsoft.com/office/drawing/2014/main" id="{F2E67075-047B-429B-90C4-D7A5ADAD66BC}"/>
                    </a:ext>
                  </a:extLst>
                </p:cNvPr>
                <p:cNvSpPr>
                  <a:spLocks noChangeArrowheads="1"/>
                </p:cNvSpPr>
                <p:nvPr/>
              </p:nvSpPr>
              <p:spPr bwMode="auto">
                <a:xfrm>
                  <a:off x="1219" y="119"/>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sym typeface="Symbol" panose="05050102010706020507" pitchFamily="18" charset="2"/>
                    </a:rPr>
                    <a:t>y</a:t>
                  </a:r>
                </a:p>
              </p:txBody>
            </p:sp>
            <p:sp>
              <p:nvSpPr>
                <p:cNvPr id="24619" name="矩形 34832">
                  <a:extLst>
                    <a:ext uri="{FF2B5EF4-FFF2-40B4-BE49-F238E27FC236}">
                      <a16:creationId xmlns:a16="http://schemas.microsoft.com/office/drawing/2014/main" id="{50E535BC-56B7-41DE-82E7-62B22918678F}"/>
                    </a:ext>
                  </a:extLst>
                </p:cNvPr>
                <p:cNvSpPr>
                  <a:spLocks noChangeArrowheads="1"/>
                </p:cNvSpPr>
                <p:nvPr/>
              </p:nvSpPr>
              <p:spPr bwMode="auto">
                <a:xfrm>
                  <a:off x="2832" y="1398"/>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sym typeface="Symbol" panose="05050102010706020507" pitchFamily="18" charset="2"/>
                    </a:rPr>
                    <a:t>x</a:t>
                  </a:r>
                </a:p>
              </p:txBody>
            </p:sp>
            <p:sp>
              <p:nvSpPr>
                <p:cNvPr id="24620" name="矩形 34833">
                  <a:extLst>
                    <a:ext uri="{FF2B5EF4-FFF2-40B4-BE49-F238E27FC236}">
                      <a16:creationId xmlns:a16="http://schemas.microsoft.com/office/drawing/2014/main" id="{9D002E5D-F5F8-471A-89DE-A5663683D115}"/>
                    </a:ext>
                  </a:extLst>
                </p:cNvPr>
                <p:cNvSpPr>
                  <a:spLocks noChangeArrowheads="1"/>
                </p:cNvSpPr>
                <p:nvPr/>
              </p:nvSpPr>
              <p:spPr bwMode="auto">
                <a:xfrm>
                  <a:off x="307" y="1655"/>
                  <a:ext cx="2256" cy="48"/>
                </a:xfrm>
                <a:prstGeom prst="rect">
                  <a:avLst/>
                </a:prstGeom>
                <a:gradFill rotWithShape="0">
                  <a:gsLst>
                    <a:gs pos="0">
                      <a:srgbClr val="FFCCCC"/>
                    </a:gs>
                    <a:gs pos="100000">
                      <a:srgbClr val="765E5E"/>
                    </a:gs>
                  </a:gsLst>
                  <a:lin ang="5400000" scaled="1"/>
                </a:gra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21" name="直接连接符 34834">
                  <a:extLst>
                    <a:ext uri="{FF2B5EF4-FFF2-40B4-BE49-F238E27FC236}">
                      <a16:creationId xmlns:a16="http://schemas.microsoft.com/office/drawing/2014/main" id="{26AE7BB7-3D21-48A1-8571-47A82827C12C}"/>
                    </a:ext>
                  </a:extLst>
                </p:cNvPr>
                <p:cNvSpPr>
                  <a:spLocks noChangeShapeType="1"/>
                </p:cNvSpPr>
                <p:nvPr/>
              </p:nvSpPr>
              <p:spPr bwMode="auto">
                <a:xfrm flipV="1">
                  <a:off x="307" y="935"/>
                  <a:ext cx="912" cy="720"/>
                </a:xfrm>
                <a:prstGeom prst="line">
                  <a:avLst/>
                </a:prstGeom>
                <a:noFill/>
                <a:ln w="19050">
                  <a:solidFill>
                    <a:srgbClr val="CCFF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2" name="矩形 34835">
                  <a:extLst>
                    <a:ext uri="{FF2B5EF4-FFF2-40B4-BE49-F238E27FC236}">
                      <a16:creationId xmlns:a16="http://schemas.microsoft.com/office/drawing/2014/main" id="{0AFEF296-A3DD-4CC4-BA44-D25C3CA4A4E2}"/>
                    </a:ext>
                  </a:extLst>
                </p:cNvPr>
                <p:cNvSpPr>
                  <a:spLocks noChangeArrowheads="1"/>
                </p:cNvSpPr>
                <p:nvPr/>
              </p:nvSpPr>
              <p:spPr bwMode="auto">
                <a:xfrm>
                  <a:off x="451" y="1384"/>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1</a:t>
                  </a:r>
                </a:p>
              </p:txBody>
            </p:sp>
            <p:sp>
              <p:nvSpPr>
                <p:cNvPr id="24623" name="矩形 34836">
                  <a:extLst>
                    <a:ext uri="{FF2B5EF4-FFF2-40B4-BE49-F238E27FC236}">
                      <a16:creationId xmlns:a16="http://schemas.microsoft.com/office/drawing/2014/main" id="{7E62814D-4E98-4AED-A50F-915F8D0831DC}"/>
                    </a:ext>
                  </a:extLst>
                </p:cNvPr>
                <p:cNvSpPr>
                  <a:spLocks noChangeArrowheads="1"/>
                </p:cNvSpPr>
                <p:nvPr/>
              </p:nvSpPr>
              <p:spPr bwMode="auto">
                <a:xfrm>
                  <a:off x="2515" y="1264"/>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sym typeface="Symbol" panose="05050102010706020507" pitchFamily="18" charset="2"/>
                    </a:rPr>
                    <a:t></a:t>
                  </a:r>
                  <a:r>
                    <a:rPr lang="en-US" altLang="zh-CN" sz="2400" b="1" baseline="-25000">
                      <a:latin typeface="Times New Roman" panose="02020603050405020304" pitchFamily="18" charset="0"/>
                      <a:sym typeface="Symbol" panose="05050102010706020507" pitchFamily="18" charset="2"/>
                    </a:rPr>
                    <a:t>2</a:t>
                  </a:r>
                  <a:endParaRPr lang="en-US" altLang="zh-CN" sz="2400" baseline="-25000">
                    <a:latin typeface="Times New Roman" panose="02020603050405020304" pitchFamily="18" charset="0"/>
                    <a:sym typeface="Symbol" panose="05050102010706020507" pitchFamily="18" charset="2"/>
                  </a:endParaRPr>
                </a:p>
              </p:txBody>
            </p:sp>
            <p:sp>
              <p:nvSpPr>
                <p:cNvPr id="24624" name="矩形 34837">
                  <a:extLst>
                    <a:ext uri="{FF2B5EF4-FFF2-40B4-BE49-F238E27FC236}">
                      <a16:creationId xmlns:a16="http://schemas.microsoft.com/office/drawing/2014/main" id="{996449FF-DD73-4F63-B11A-1B9DA6181F4F}"/>
                    </a:ext>
                  </a:extLst>
                </p:cNvPr>
                <p:cNvSpPr>
                  <a:spLocks noChangeArrowheads="1"/>
                </p:cNvSpPr>
                <p:nvPr/>
              </p:nvSpPr>
              <p:spPr bwMode="auto">
                <a:xfrm>
                  <a:off x="1219" y="162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sym typeface="Symbol" panose="05050102010706020507" pitchFamily="18" charset="2"/>
                    </a:rPr>
                    <a:t>o</a:t>
                  </a:r>
                  <a:endParaRPr lang="en-US" altLang="zh-CN" sz="2400" i="1">
                    <a:latin typeface="Times New Roman" panose="02020603050405020304" pitchFamily="18" charset="0"/>
                    <a:sym typeface="Symbol" panose="05050102010706020507" pitchFamily="18" charset="2"/>
                  </a:endParaRPr>
                </a:p>
              </p:txBody>
            </p:sp>
            <p:sp>
              <p:nvSpPr>
                <p:cNvPr id="24625" name="任意多边形 34838">
                  <a:extLst>
                    <a:ext uri="{FF2B5EF4-FFF2-40B4-BE49-F238E27FC236}">
                      <a16:creationId xmlns:a16="http://schemas.microsoft.com/office/drawing/2014/main" id="{B2922606-C209-4351-84A2-7559DDD20E08}"/>
                    </a:ext>
                  </a:extLst>
                </p:cNvPr>
                <p:cNvSpPr>
                  <a:spLocks noChangeArrowheads="1"/>
                </p:cNvSpPr>
                <p:nvPr/>
              </p:nvSpPr>
              <p:spPr bwMode="auto">
                <a:xfrm>
                  <a:off x="2429" y="1538"/>
                  <a:ext cx="288" cy="182"/>
                </a:xfrm>
                <a:custGeom>
                  <a:avLst/>
                  <a:gdLst>
                    <a:gd name="T0" fmla="*/ 0 w 34200"/>
                    <a:gd name="T1" fmla="*/ 4758 h 21600"/>
                    <a:gd name="T2" fmla="*/ 13524 w 34200"/>
                    <a:gd name="T3" fmla="*/ 0 h 21600"/>
                    <a:gd name="T4" fmla="*/ 34203 w 34200"/>
                    <a:gd name="T5" fmla="*/ 15339 h 21600"/>
                    <a:gd name="T6" fmla="*/ 0 w 34200"/>
                    <a:gd name="T7" fmla="*/ 4758 h 21600"/>
                    <a:gd name="T8" fmla="*/ 13524 w 34200"/>
                    <a:gd name="T9" fmla="*/ 0 h 21600"/>
                    <a:gd name="T10" fmla="*/ 34203 w 34200"/>
                    <a:gd name="T11" fmla="*/ 15339 h 21600"/>
                    <a:gd name="T12" fmla="*/ 13524 w 34200"/>
                    <a:gd name="T13" fmla="*/ 21600 h 21600"/>
                    <a:gd name="T14" fmla="*/ 0 60000 65536"/>
                    <a:gd name="T15" fmla="*/ 0 60000 65536"/>
                    <a:gd name="T16" fmla="*/ 0 60000 65536"/>
                    <a:gd name="T17" fmla="*/ 0 60000 65536"/>
                    <a:gd name="T18" fmla="*/ 0 60000 65536"/>
                    <a:gd name="T19" fmla="*/ 0 60000 65536"/>
                    <a:gd name="T20" fmla="*/ 0 60000 65536"/>
                    <a:gd name="T21" fmla="*/ 0 w 34200"/>
                    <a:gd name="T22" fmla="*/ 0 h 21600"/>
                    <a:gd name="T23" fmla="*/ 34200 w 342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200" h="21600" fill="none">
                      <a:moveTo>
                        <a:pt x="0" y="4758"/>
                      </a:moveTo>
                      <a:cubicBezTo>
                        <a:pt x="3701" y="1781"/>
                        <a:pt x="8405" y="0"/>
                        <a:pt x="13524" y="0"/>
                      </a:cubicBezTo>
                      <a:cubicBezTo>
                        <a:pt x="23278" y="0"/>
                        <a:pt x="31522" y="6465"/>
                        <a:pt x="34203" y="15339"/>
                      </a:cubicBezTo>
                    </a:path>
                    <a:path w="34200" h="21600" stroke="0">
                      <a:moveTo>
                        <a:pt x="0" y="4758"/>
                      </a:moveTo>
                      <a:cubicBezTo>
                        <a:pt x="3701" y="1781"/>
                        <a:pt x="8405" y="0"/>
                        <a:pt x="13524" y="0"/>
                      </a:cubicBezTo>
                      <a:cubicBezTo>
                        <a:pt x="23278" y="0"/>
                        <a:pt x="31522" y="6465"/>
                        <a:pt x="34203" y="15339"/>
                      </a:cubicBezTo>
                      <a:lnTo>
                        <a:pt x="13524"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6" name="任意多边形 34839">
                  <a:extLst>
                    <a:ext uri="{FF2B5EF4-FFF2-40B4-BE49-F238E27FC236}">
                      <a16:creationId xmlns:a16="http://schemas.microsoft.com/office/drawing/2014/main" id="{6FD7E6B9-380A-48E0-9FF9-B3F20C30D558}"/>
                    </a:ext>
                  </a:extLst>
                </p:cNvPr>
                <p:cNvSpPr>
                  <a:spLocks noChangeArrowheads="1"/>
                </p:cNvSpPr>
                <p:nvPr/>
              </p:nvSpPr>
              <p:spPr bwMode="auto">
                <a:xfrm>
                  <a:off x="319" y="1548"/>
                  <a:ext cx="180" cy="125"/>
                </a:xfrm>
                <a:custGeom>
                  <a:avLst/>
                  <a:gdLst>
                    <a:gd name="T0" fmla="*/ 15674 w 21382"/>
                    <a:gd name="T1" fmla="*/ 0 h 14862"/>
                    <a:gd name="T2" fmla="*/ 21383 w 21382"/>
                    <a:gd name="T3" fmla="*/ 11789 h 14862"/>
                    <a:gd name="T4" fmla="*/ 15674 w 21382"/>
                    <a:gd name="T5" fmla="*/ 0 h 14862"/>
                    <a:gd name="T6" fmla="*/ 21383 w 21382"/>
                    <a:gd name="T7" fmla="*/ 11789 h 14862"/>
                    <a:gd name="T8" fmla="*/ 0 w 21382"/>
                    <a:gd name="T9" fmla="*/ 14862 h 14862"/>
                    <a:gd name="T10" fmla="*/ 0 60000 65536"/>
                    <a:gd name="T11" fmla="*/ 0 60000 65536"/>
                    <a:gd name="T12" fmla="*/ 0 60000 65536"/>
                    <a:gd name="T13" fmla="*/ 0 60000 65536"/>
                    <a:gd name="T14" fmla="*/ 0 60000 65536"/>
                    <a:gd name="T15" fmla="*/ 0 w 21382"/>
                    <a:gd name="T16" fmla="*/ 0 h 14862"/>
                    <a:gd name="T17" fmla="*/ 21382 w 21382"/>
                    <a:gd name="T18" fmla="*/ 14862 h 14862"/>
                  </a:gdLst>
                  <a:ahLst/>
                  <a:cxnLst>
                    <a:cxn ang="T10">
                      <a:pos x="T0" y="T1"/>
                    </a:cxn>
                    <a:cxn ang="T11">
                      <a:pos x="T2" y="T3"/>
                    </a:cxn>
                    <a:cxn ang="T12">
                      <a:pos x="T4" y="T5"/>
                    </a:cxn>
                    <a:cxn ang="T13">
                      <a:pos x="T6" y="T7"/>
                    </a:cxn>
                    <a:cxn ang="T14">
                      <a:pos x="T8" y="T9"/>
                    </a:cxn>
                  </a:cxnLst>
                  <a:rect l="T15" t="T16" r="T17" b="T18"/>
                  <a:pathLst>
                    <a:path w="21382" h="14862" fill="none">
                      <a:moveTo>
                        <a:pt x="15674" y="0"/>
                      </a:moveTo>
                      <a:cubicBezTo>
                        <a:pt x="18683" y="3172"/>
                        <a:pt x="20739" y="7257"/>
                        <a:pt x="21383" y="11789"/>
                      </a:cubicBezTo>
                    </a:path>
                    <a:path w="21382" h="14862" stroke="0">
                      <a:moveTo>
                        <a:pt x="15674" y="0"/>
                      </a:moveTo>
                      <a:cubicBezTo>
                        <a:pt x="18683" y="3172"/>
                        <a:pt x="20739" y="7257"/>
                        <a:pt x="21383" y="11789"/>
                      </a:cubicBezTo>
                      <a:lnTo>
                        <a:pt x="0" y="14862"/>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12" name="矩形 34840">
                <a:extLst>
                  <a:ext uri="{FF2B5EF4-FFF2-40B4-BE49-F238E27FC236}">
                    <a16:creationId xmlns:a16="http://schemas.microsoft.com/office/drawing/2014/main" id="{06B41B00-0FFC-4582-87B3-DEB52D76D92A}"/>
                  </a:ext>
                </a:extLst>
              </p:cNvPr>
              <p:cNvSpPr>
                <a:spLocks noChangeArrowheads="1"/>
              </p:cNvSpPr>
              <p:nvPr/>
            </p:nvSpPr>
            <p:spPr bwMode="auto">
              <a:xfrm>
                <a:off x="1027" y="74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P</a:t>
                </a:r>
              </a:p>
            </p:txBody>
          </p:sp>
          <p:sp>
            <p:nvSpPr>
              <p:cNvPr id="24613" name="直接连接符 34841">
                <a:extLst>
                  <a:ext uri="{FF2B5EF4-FFF2-40B4-BE49-F238E27FC236}">
                    <a16:creationId xmlns:a16="http://schemas.microsoft.com/office/drawing/2014/main" id="{A2CC21F2-A002-4A23-9F63-4D60DE8AE3B3}"/>
                  </a:ext>
                </a:extLst>
              </p:cNvPr>
              <p:cNvSpPr>
                <a:spLocks noChangeShapeType="1"/>
              </p:cNvSpPr>
              <p:nvPr/>
            </p:nvSpPr>
            <p:spPr bwMode="auto">
              <a:xfrm flipH="1" flipV="1">
                <a:off x="1219" y="935"/>
                <a:ext cx="1344" cy="720"/>
              </a:xfrm>
              <a:prstGeom prst="line">
                <a:avLst/>
              </a:prstGeom>
              <a:noFill/>
              <a:ln w="19050">
                <a:solidFill>
                  <a:srgbClr val="CCFF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7" name="组合 34842">
              <a:extLst>
                <a:ext uri="{FF2B5EF4-FFF2-40B4-BE49-F238E27FC236}">
                  <a16:creationId xmlns:a16="http://schemas.microsoft.com/office/drawing/2014/main" id="{F882C9F6-3D5C-4583-A701-EE0E81399050}"/>
                </a:ext>
              </a:extLst>
            </p:cNvPr>
            <p:cNvGrpSpPr>
              <a:grpSpLocks/>
            </p:cNvGrpSpPr>
            <p:nvPr/>
          </p:nvGrpSpPr>
          <p:grpSpPr bwMode="auto">
            <a:xfrm>
              <a:off x="547" y="1655"/>
              <a:ext cx="672" cy="431"/>
              <a:chOff x="0" y="0"/>
              <a:chExt cx="672" cy="431"/>
            </a:xfrm>
          </p:grpSpPr>
          <p:sp>
            <p:nvSpPr>
              <p:cNvPr id="24603" name="矩形 34843">
                <a:extLst>
                  <a:ext uri="{FF2B5EF4-FFF2-40B4-BE49-F238E27FC236}">
                    <a16:creationId xmlns:a16="http://schemas.microsoft.com/office/drawing/2014/main" id="{6B8EC4FF-AB34-4274-9603-FBE25BF6D824}"/>
                  </a:ext>
                </a:extLst>
              </p:cNvPr>
              <p:cNvSpPr>
                <a:spLocks noChangeArrowheads="1"/>
              </p:cNvSpPr>
              <p:nvPr/>
            </p:nvSpPr>
            <p:spPr bwMode="auto">
              <a:xfrm>
                <a:off x="192" y="0"/>
                <a:ext cx="96" cy="48"/>
              </a:xfrm>
              <a:prstGeom prst="rect">
                <a:avLst/>
              </a:prstGeom>
              <a:gradFill rotWithShape="1">
                <a:gsLst>
                  <a:gs pos="0">
                    <a:srgbClr val="FFFFFF"/>
                  </a:gs>
                  <a:gs pos="100000">
                    <a:srgbClr val="006600"/>
                  </a:gs>
                </a:gsLst>
                <a:lin ang="5400000" scaled="1"/>
              </a:gradFill>
              <a:ln w="9525">
                <a:solidFill>
                  <a:srgbClr val="0066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04" name="直接连接符 34844">
                <a:extLst>
                  <a:ext uri="{FF2B5EF4-FFF2-40B4-BE49-F238E27FC236}">
                    <a16:creationId xmlns:a16="http://schemas.microsoft.com/office/drawing/2014/main" id="{5E5CC817-40C8-47BE-927C-AA27E4E82AF0}"/>
                  </a:ext>
                </a:extLst>
              </p:cNvPr>
              <p:cNvSpPr>
                <a:spLocks noChangeShapeType="1"/>
              </p:cNvSpPr>
              <p:nvPr/>
            </p:nvSpPr>
            <p:spPr bwMode="auto">
              <a:xfrm>
                <a:off x="672" y="4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5" name="直接连接符 34845">
                <a:extLst>
                  <a:ext uri="{FF2B5EF4-FFF2-40B4-BE49-F238E27FC236}">
                    <a16:creationId xmlns:a16="http://schemas.microsoft.com/office/drawing/2014/main" id="{18819EA7-BABD-4232-8692-59BC704AC5E1}"/>
                  </a:ext>
                </a:extLst>
              </p:cNvPr>
              <p:cNvSpPr>
                <a:spLocks noChangeShapeType="1"/>
              </p:cNvSpPr>
              <p:nvPr/>
            </p:nvSpPr>
            <p:spPr bwMode="auto">
              <a:xfrm>
                <a:off x="288" y="4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直接连接符 34846">
                <a:extLst>
                  <a:ext uri="{FF2B5EF4-FFF2-40B4-BE49-F238E27FC236}">
                    <a16:creationId xmlns:a16="http://schemas.microsoft.com/office/drawing/2014/main" id="{A09D11DA-8F01-4DBC-A58F-4C48FC5A7053}"/>
                  </a:ext>
                </a:extLst>
              </p:cNvPr>
              <p:cNvSpPr>
                <a:spLocks noChangeShapeType="1"/>
              </p:cNvSpPr>
              <p:nvPr/>
            </p:nvSpPr>
            <p:spPr bwMode="auto">
              <a:xfrm>
                <a:off x="192" y="4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直接连接符 34847">
                <a:extLst>
                  <a:ext uri="{FF2B5EF4-FFF2-40B4-BE49-F238E27FC236}">
                    <a16:creationId xmlns:a16="http://schemas.microsoft.com/office/drawing/2014/main" id="{946D34F4-43C0-4B27-AA8E-69C187C090FF}"/>
                  </a:ext>
                </a:extLst>
              </p:cNvPr>
              <p:cNvSpPr>
                <a:spLocks noChangeShapeType="1"/>
              </p:cNvSpPr>
              <p:nvPr/>
            </p:nvSpPr>
            <p:spPr bwMode="auto">
              <a:xfrm>
                <a:off x="288" y="153"/>
                <a:ext cx="384" cy="0"/>
              </a:xfrm>
              <a:prstGeom prst="line">
                <a:avLst/>
              </a:prstGeom>
              <a:noFill/>
              <a:ln w="9525">
                <a:solidFill>
                  <a:schemeClr val="tx2"/>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4608" name="直接连接符 34848">
                <a:extLst>
                  <a:ext uri="{FF2B5EF4-FFF2-40B4-BE49-F238E27FC236}">
                    <a16:creationId xmlns:a16="http://schemas.microsoft.com/office/drawing/2014/main" id="{8A1C3C46-18A2-4840-9A3A-BC55D3585DDA}"/>
                  </a:ext>
                </a:extLst>
              </p:cNvPr>
              <p:cNvSpPr>
                <a:spLocks noChangeShapeType="1"/>
              </p:cNvSpPr>
              <p:nvPr/>
            </p:nvSpPr>
            <p:spPr bwMode="auto">
              <a:xfrm>
                <a:off x="0" y="153"/>
                <a:ext cx="192" cy="0"/>
              </a:xfrm>
              <a:prstGeom prst="line">
                <a:avLst/>
              </a:prstGeom>
              <a:noFill/>
              <a:ln w="9525">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4609" name="矩形 34849">
                <a:extLst>
                  <a:ext uri="{FF2B5EF4-FFF2-40B4-BE49-F238E27FC236}">
                    <a16:creationId xmlns:a16="http://schemas.microsoft.com/office/drawing/2014/main" id="{1C574902-548C-4B65-822F-FD60FE3B07AA}"/>
                  </a:ext>
                </a:extLst>
              </p:cNvPr>
              <p:cNvSpPr>
                <a:spLocks noChangeArrowheads="1"/>
              </p:cNvSpPr>
              <p:nvPr/>
            </p:nvSpPr>
            <p:spPr bwMode="auto">
              <a:xfrm>
                <a:off x="21" y="104"/>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sym typeface="Symbol" panose="05050102010706020507" pitchFamily="18" charset="2"/>
                  </a:rPr>
                  <a:t>d</a:t>
                </a:r>
                <a:r>
                  <a:rPr lang="en-US" altLang="zh-CN" sz="2800" i="1">
                    <a:latin typeface="Times New Roman" panose="02020603050405020304" pitchFamily="18" charset="0"/>
                    <a:sym typeface="Symbol" panose="05050102010706020507" pitchFamily="18" charset="2"/>
                  </a:rPr>
                  <a:t>x</a:t>
                </a:r>
              </a:p>
            </p:txBody>
          </p:sp>
          <p:sp>
            <p:nvSpPr>
              <p:cNvPr id="24610" name="矩形 34850">
                <a:extLst>
                  <a:ext uri="{FF2B5EF4-FFF2-40B4-BE49-F238E27FC236}">
                    <a16:creationId xmlns:a16="http://schemas.microsoft.com/office/drawing/2014/main" id="{0B400603-525B-4F9B-990C-4C524E5396D3}"/>
                  </a:ext>
                </a:extLst>
              </p:cNvPr>
              <p:cNvSpPr>
                <a:spLocks noChangeArrowheads="1"/>
              </p:cNvSpPr>
              <p:nvPr/>
            </p:nvSpPr>
            <p:spPr bwMode="auto">
              <a:xfrm>
                <a:off x="366" y="47"/>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sym typeface="Symbol" panose="05050102010706020507" pitchFamily="18" charset="2"/>
                  </a:rPr>
                  <a:t>x</a:t>
                </a:r>
              </a:p>
            </p:txBody>
          </p:sp>
        </p:grpSp>
        <p:grpSp>
          <p:nvGrpSpPr>
            <p:cNvPr id="24588" name="组合 34851">
              <a:extLst>
                <a:ext uri="{FF2B5EF4-FFF2-40B4-BE49-F238E27FC236}">
                  <a16:creationId xmlns:a16="http://schemas.microsoft.com/office/drawing/2014/main" id="{EB3744E2-185A-4C58-A6CF-79AD91F6CBDF}"/>
                </a:ext>
              </a:extLst>
            </p:cNvPr>
            <p:cNvGrpSpPr>
              <a:grpSpLocks/>
            </p:cNvGrpSpPr>
            <p:nvPr/>
          </p:nvGrpSpPr>
          <p:grpSpPr bwMode="auto">
            <a:xfrm>
              <a:off x="1219" y="167"/>
              <a:ext cx="665" cy="768"/>
              <a:chOff x="0" y="0"/>
              <a:chExt cx="665" cy="768"/>
            </a:xfrm>
          </p:grpSpPr>
          <p:sp>
            <p:nvSpPr>
              <p:cNvPr id="24601" name="直接连接符 34852">
                <a:extLst>
                  <a:ext uri="{FF2B5EF4-FFF2-40B4-BE49-F238E27FC236}">
                    <a16:creationId xmlns:a16="http://schemas.microsoft.com/office/drawing/2014/main" id="{2819327E-C120-4206-975D-F6D82E11A141}"/>
                  </a:ext>
                </a:extLst>
              </p:cNvPr>
              <p:cNvSpPr>
                <a:spLocks noChangeShapeType="1"/>
              </p:cNvSpPr>
              <p:nvPr/>
            </p:nvSpPr>
            <p:spPr bwMode="auto">
              <a:xfrm flipV="1">
                <a:off x="0" y="192"/>
                <a:ext cx="336" cy="576"/>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 name="矩形 34853">
                <a:extLst>
                  <a:ext uri="{FF2B5EF4-FFF2-40B4-BE49-F238E27FC236}">
                    <a16:creationId xmlns:a16="http://schemas.microsoft.com/office/drawing/2014/main" id="{0BC09ED2-2F2F-41D0-8E3F-2D6BBB4511F4}"/>
                  </a:ext>
                </a:extLst>
              </p:cNvPr>
              <p:cNvSpPr/>
              <p:nvPr/>
            </p:nvSpPr>
            <p:spPr>
              <a:xfrm>
                <a:off x="336" y="0"/>
                <a:ext cx="329" cy="288"/>
              </a:xfrm>
              <a:prstGeom prst="rect">
                <a:avLst/>
              </a:prstGeom>
              <a:noFill/>
              <a:ln w="9525">
                <a:noFill/>
              </a:ln>
            </p:spPr>
            <p:txBody>
              <a:bodyPr wrap="none">
                <a:spAutoFit/>
              </a:bodyPr>
              <a:lstStyle/>
              <a:p>
                <a:pPr>
                  <a:defRPr/>
                </a:pPr>
                <a:r>
                  <a:rPr lang="en-US" altLang="zh-CN" sz="2400" noProof="1">
                    <a:effectLst>
                      <a:outerShdw blurRad="38100" dist="38100" dir="2700000">
                        <a:srgbClr val="000000"/>
                      </a:outerShdw>
                    </a:effectLst>
                    <a:latin typeface="Times New Roman" panose="02020603050405020304" pitchFamily="2" charset="0"/>
                    <a:sym typeface="Symbol" panose="05050102010706020507" pitchFamily="2" charset="2"/>
                  </a:rPr>
                  <a:t>d</a:t>
                </a:r>
                <a:r>
                  <a:rPr lang="en-US" altLang="zh-CN" sz="2400" i="1" noProof="1">
                    <a:latin typeface="Times New Roman" panose="02020603050405020304" pitchFamily="2" charset="0"/>
                    <a:sym typeface="Symbol" panose="05050102010706020507" pitchFamily="2" charset="2"/>
                  </a:rPr>
                  <a:t>E</a:t>
                </a:r>
              </a:p>
            </p:txBody>
          </p:sp>
        </p:grpSp>
        <p:grpSp>
          <p:nvGrpSpPr>
            <p:cNvPr id="24589" name="组合 34854">
              <a:extLst>
                <a:ext uri="{FF2B5EF4-FFF2-40B4-BE49-F238E27FC236}">
                  <a16:creationId xmlns:a16="http://schemas.microsoft.com/office/drawing/2014/main" id="{84DE5BAF-2991-4295-A240-539B2124603C}"/>
                </a:ext>
              </a:extLst>
            </p:cNvPr>
            <p:cNvGrpSpPr>
              <a:grpSpLocks/>
            </p:cNvGrpSpPr>
            <p:nvPr/>
          </p:nvGrpSpPr>
          <p:grpSpPr bwMode="auto">
            <a:xfrm>
              <a:off x="1219" y="743"/>
              <a:ext cx="722" cy="288"/>
              <a:chOff x="0" y="0"/>
              <a:chExt cx="722" cy="288"/>
            </a:xfrm>
          </p:grpSpPr>
          <p:sp>
            <p:nvSpPr>
              <p:cNvPr id="24599" name="直接连接符 34855">
                <a:extLst>
                  <a:ext uri="{FF2B5EF4-FFF2-40B4-BE49-F238E27FC236}">
                    <a16:creationId xmlns:a16="http://schemas.microsoft.com/office/drawing/2014/main" id="{A655016D-04D0-439F-9FFB-99CF8E1163CB}"/>
                  </a:ext>
                </a:extLst>
              </p:cNvPr>
              <p:cNvSpPr>
                <a:spLocks noChangeShapeType="1"/>
              </p:cNvSpPr>
              <p:nvPr/>
            </p:nvSpPr>
            <p:spPr bwMode="auto">
              <a:xfrm>
                <a:off x="0" y="192"/>
                <a:ext cx="336" cy="0"/>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600" name="矩形 34856">
                <a:extLst>
                  <a:ext uri="{FF2B5EF4-FFF2-40B4-BE49-F238E27FC236}">
                    <a16:creationId xmlns:a16="http://schemas.microsoft.com/office/drawing/2014/main" id="{450EB789-8050-401F-9D04-7A81AD1D2E7D}"/>
                  </a:ext>
                </a:extLst>
              </p:cNvPr>
              <p:cNvSpPr>
                <a:spLocks noChangeArrowheads="1"/>
              </p:cNvSpPr>
              <p:nvPr/>
            </p:nvSpPr>
            <p:spPr bwMode="auto">
              <a:xfrm>
                <a:off x="336" y="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sym typeface="Symbol" panose="05050102010706020507" pitchFamily="18" charset="2"/>
                  </a:rPr>
                  <a:t>d</a:t>
                </a:r>
                <a:r>
                  <a:rPr lang="en-US" altLang="zh-CN" sz="2400" i="1">
                    <a:latin typeface="Times New Roman" panose="02020603050405020304" pitchFamily="18" charset="0"/>
                    <a:sym typeface="Symbol" panose="05050102010706020507" pitchFamily="18" charset="2"/>
                  </a:rPr>
                  <a:t>E</a:t>
                </a:r>
                <a:r>
                  <a:rPr lang="en-US" altLang="zh-CN" sz="2400" i="1" baseline="-25000">
                    <a:latin typeface="Times New Roman" panose="02020603050405020304" pitchFamily="18" charset="0"/>
                    <a:sym typeface="Symbol" panose="05050102010706020507" pitchFamily="18" charset="2"/>
                  </a:rPr>
                  <a:t>x</a:t>
                </a:r>
              </a:p>
            </p:txBody>
          </p:sp>
        </p:grpSp>
        <p:grpSp>
          <p:nvGrpSpPr>
            <p:cNvPr id="24590" name="组合 34857">
              <a:extLst>
                <a:ext uri="{FF2B5EF4-FFF2-40B4-BE49-F238E27FC236}">
                  <a16:creationId xmlns:a16="http://schemas.microsoft.com/office/drawing/2014/main" id="{0756B988-6947-41B3-B4D5-F7A3EEFBA57C}"/>
                </a:ext>
              </a:extLst>
            </p:cNvPr>
            <p:cNvGrpSpPr>
              <a:grpSpLocks/>
            </p:cNvGrpSpPr>
            <p:nvPr/>
          </p:nvGrpSpPr>
          <p:grpSpPr bwMode="auto">
            <a:xfrm>
              <a:off x="835" y="263"/>
              <a:ext cx="393" cy="672"/>
              <a:chOff x="0" y="0"/>
              <a:chExt cx="393" cy="672"/>
            </a:xfrm>
          </p:grpSpPr>
          <p:sp>
            <p:nvSpPr>
              <p:cNvPr id="24597" name="直接连接符 34858">
                <a:extLst>
                  <a:ext uri="{FF2B5EF4-FFF2-40B4-BE49-F238E27FC236}">
                    <a16:creationId xmlns:a16="http://schemas.microsoft.com/office/drawing/2014/main" id="{FE0BAAB4-A71A-471B-8656-F7B46580F270}"/>
                  </a:ext>
                </a:extLst>
              </p:cNvPr>
              <p:cNvSpPr>
                <a:spLocks noChangeShapeType="1"/>
              </p:cNvSpPr>
              <p:nvPr/>
            </p:nvSpPr>
            <p:spPr bwMode="auto">
              <a:xfrm flipV="1">
                <a:off x="384" y="96"/>
                <a:ext cx="0" cy="576"/>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598" name="矩形 34859">
                <a:extLst>
                  <a:ext uri="{FF2B5EF4-FFF2-40B4-BE49-F238E27FC236}">
                    <a16:creationId xmlns:a16="http://schemas.microsoft.com/office/drawing/2014/main" id="{3E709FD3-7D6B-41E5-9F05-3B2129CF988A}"/>
                  </a:ext>
                </a:extLst>
              </p:cNvPr>
              <p:cNvSpPr>
                <a:spLocks noChangeArrowheads="1"/>
              </p:cNvSpPr>
              <p:nvPr/>
            </p:nvSpPr>
            <p:spPr bwMode="auto">
              <a:xfrm>
                <a:off x="0" y="0"/>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sym typeface="Symbol" panose="05050102010706020507" pitchFamily="18" charset="2"/>
                  </a:rPr>
                  <a:t>d</a:t>
                </a:r>
                <a:r>
                  <a:rPr lang="en-US" altLang="zh-CN" sz="2400" i="1">
                    <a:latin typeface="Times New Roman" panose="02020603050405020304" pitchFamily="18" charset="0"/>
                    <a:sym typeface="Symbol" panose="05050102010706020507" pitchFamily="18" charset="2"/>
                  </a:rPr>
                  <a:t>E</a:t>
                </a:r>
                <a:r>
                  <a:rPr lang="en-US" altLang="zh-CN" sz="2400" baseline="-25000">
                    <a:latin typeface="Times New Roman" panose="02020603050405020304" pitchFamily="18" charset="0"/>
                    <a:sym typeface="Symbol" panose="05050102010706020507" pitchFamily="18" charset="2"/>
                  </a:rPr>
                  <a:t>y</a:t>
                </a:r>
              </a:p>
            </p:txBody>
          </p:sp>
        </p:grpSp>
        <p:grpSp>
          <p:nvGrpSpPr>
            <p:cNvPr id="24591" name="组合 34860">
              <a:extLst>
                <a:ext uri="{FF2B5EF4-FFF2-40B4-BE49-F238E27FC236}">
                  <a16:creationId xmlns:a16="http://schemas.microsoft.com/office/drawing/2014/main" id="{15012328-CD36-43F1-8B0E-942B61B56824}"/>
                </a:ext>
              </a:extLst>
            </p:cNvPr>
            <p:cNvGrpSpPr>
              <a:grpSpLocks/>
            </p:cNvGrpSpPr>
            <p:nvPr/>
          </p:nvGrpSpPr>
          <p:grpSpPr bwMode="auto">
            <a:xfrm>
              <a:off x="773" y="935"/>
              <a:ext cx="446" cy="753"/>
              <a:chOff x="0" y="0"/>
              <a:chExt cx="446" cy="753"/>
            </a:xfrm>
          </p:grpSpPr>
          <p:sp>
            <p:nvSpPr>
              <p:cNvPr id="24592" name="矩形 34861">
                <a:extLst>
                  <a:ext uri="{FF2B5EF4-FFF2-40B4-BE49-F238E27FC236}">
                    <a16:creationId xmlns:a16="http://schemas.microsoft.com/office/drawing/2014/main" id="{F950B50A-1E44-452A-976B-4D3D9621E6B7}"/>
                  </a:ext>
                </a:extLst>
              </p:cNvPr>
              <p:cNvSpPr>
                <a:spLocks noChangeArrowheads="1"/>
              </p:cNvSpPr>
              <p:nvPr/>
            </p:nvSpPr>
            <p:spPr bwMode="auto">
              <a:xfrm>
                <a:off x="127" y="46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sym typeface="Symbol" panose="05050102010706020507" pitchFamily="18" charset="2"/>
                  </a:rPr>
                  <a:t></a:t>
                </a:r>
              </a:p>
            </p:txBody>
          </p:sp>
          <p:grpSp>
            <p:nvGrpSpPr>
              <p:cNvPr id="24593" name="组合 34862">
                <a:extLst>
                  <a:ext uri="{FF2B5EF4-FFF2-40B4-BE49-F238E27FC236}">
                    <a16:creationId xmlns:a16="http://schemas.microsoft.com/office/drawing/2014/main" id="{0AEB8357-2C2A-4B08-95C4-26ED7DF1C74A}"/>
                  </a:ext>
                </a:extLst>
              </p:cNvPr>
              <p:cNvGrpSpPr>
                <a:grpSpLocks/>
              </p:cNvGrpSpPr>
              <p:nvPr/>
            </p:nvGrpSpPr>
            <p:grpSpPr bwMode="auto">
              <a:xfrm>
                <a:off x="14" y="0"/>
                <a:ext cx="432" cy="720"/>
                <a:chOff x="0" y="0"/>
                <a:chExt cx="432" cy="720"/>
              </a:xfrm>
            </p:grpSpPr>
            <p:sp>
              <p:nvSpPr>
                <p:cNvPr id="24595" name="直接连接符 34863">
                  <a:extLst>
                    <a:ext uri="{FF2B5EF4-FFF2-40B4-BE49-F238E27FC236}">
                      <a16:creationId xmlns:a16="http://schemas.microsoft.com/office/drawing/2014/main" id="{D81F42DA-D175-4142-8ACD-F7260C238F0A}"/>
                    </a:ext>
                  </a:extLst>
                </p:cNvPr>
                <p:cNvSpPr>
                  <a:spLocks noChangeShapeType="1"/>
                </p:cNvSpPr>
                <p:nvPr/>
              </p:nvSpPr>
              <p:spPr bwMode="auto">
                <a:xfrm flipV="1">
                  <a:off x="0" y="0"/>
                  <a:ext cx="432" cy="72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6" name="矩形 34864">
                  <a:extLst>
                    <a:ext uri="{FF2B5EF4-FFF2-40B4-BE49-F238E27FC236}">
                      <a16:creationId xmlns:a16="http://schemas.microsoft.com/office/drawing/2014/main" id="{C3D04E82-B145-48CA-B495-B1819A709E2B}"/>
                    </a:ext>
                  </a:extLst>
                </p:cNvPr>
                <p:cNvSpPr>
                  <a:spLocks noChangeArrowheads="1"/>
                </p:cNvSpPr>
                <p:nvPr/>
              </p:nvSpPr>
              <p:spPr bwMode="auto">
                <a:xfrm>
                  <a:off x="48" y="19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sym typeface="Symbol" panose="05050102010706020507" pitchFamily="18" charset="2"/>
                    </a:rPr>
                    <a:t>r</a:t>
                  </a:r>
                </a:p>
              </p:txBody>
            </p:sp>
          </p:grpSp>
          <p:sp>
            <p:nvSpPr>
              <p:cNvPr id="24594" name="任意多边形 34865">
                <a:extLst>
                  <a:ext uri="{FF2B5EF4-FFF2-40B4-BE49-F238E27FC236}">
                    <a16:creationId xmlns:a16="http://schemas.microsoft.com/office/drawing/2014/main" id="{2960FDBB-119F-4A1C-8934-AFE1CE58E0FC}"/>
                  </a:ext>
                </a:extLst>
              </p:cNvPr>
              <p:cNvSpPr>
                <a:spLocks noChangeArrowheads="1"/>
              </p:cNvSpPr>
              <p:nvPr/>
            </p:nvSpPr>
            <p:spPr bwMode="auto">
              <a:xfrm>
                <a:off x="0" y="588"/>
                <a:ext cx="180" cy="150"/>
              </a:xfrm>
              <a:custGeom>
                <a:avLst/>
                <a:gdLst>
                  <a:gd name="T0" fmla="*/ 12189 w 21335"/>
                  <a:gd name="T1" fmla="*/ 0 h 17832"/>
                  <a:gd name="T2" fmla="*/ 21336 w 21335"/>
                  <a:gd name="T3" fmla="*/ 14446 h 17832"/>
                  <a:gd name="T4" fmla="*/ 12189 w 21335"/>
                  <a:gd name="T5" fmla="*/ 0 h 17832"/>
                  <a:gd name="T6" fmla="*/ 21336 w 21335"/>
                  <a:gd name="T7" fmla="*/ 14446 h 17832"/>
                  <a:gd name="T8" fmla="*/ 0 w 21335"/>
                  <a:gd name="T9" fmla="*/ 17832 h 17832"/>
                  <a:gd name="T10" fmla="*/ 0 60000 65536"/>
                  <a:gd name="T11" fmla="*/ 0 60000 65536"/>
                  <a:gd name="T12" fmla="*/ 0 60000 65536"/>
                  <a:gd name="T13" fmla="*/ 0 60000 65536"/>
                  <a:gd name="T14" fmla="*/ 0 60000 65536"/>
                  <a:gd name="T15" fmla="*/ 0 w 21335"/>
                  <a:gd name="T16" fmla="*/ 0 h 17832"/>
                  <a:gd name="T17" fmla="*/ 21335 w 21335"/>
                  <a:gd name="T18" fmla="*/ 17832 h 17832"/>
                </a:gdLst>
                <a:ahLst/>
                <a:cxnLst>
                  <a:cxn ang="T10">
                    <a:pos x="T0" y="T1"/>
                  </a:cxn>
                  <a:cxn ang="T11">
                    <a:pos x="T2" y="T3"/>
                  </a:cxn>
                  <a:cxn ang="T12">
                    <a:pos x="T4" y="T5"/>
                  </a:cxn>
                  <a:cxn ang="T13">
                    <a:pos x="T6" y="T7"/>
                  </a:cxn>
                  <a:cxn ang="T14">
                    <a:pos x="T8" y="T9"/>
                  </a:cxn>
                </a:cxnLst>
                <a:rect l="T15" t="T16" r="T17" b="T18"/>
                <a:pathLst>
                  <a:path w="21335" h="17832" fill="none">
                    <a:moveTo>
                      <a:pt x="12189" y="0"/>
                    </a:moveTo>
                    <a:cubicBezTo>
                      <a:pt x="16991" y="3286"/>
                      <a:pt x="20396" y="8460"/>
                      <a:pt x="21336" y="14446"/>
                    </a:cubicBezTo>
                  </a:path>
                  <a:path w="21335" h="17832" stroke="0">
                    <a:moveTo>
                      <a:pt x="12189" y="0"/>
                    </a:moveTo>
                    <a:cubicBezTo>
                      <a:pt x="16991" y="3286"/>
                      <a:pt x="20396" y="8460"/>
                      <a:pt x="21336" y="14446"/>
                    </a:cubicBezTo>
                    <a:lnTo>
                      <a:pt x="0" y="17832"/>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box(out)">
                                      <p:cBhvr>
                                        <p:cTn id="7" dur="500"/>
                                        <p:tgtEl>
                                          <p:spTgt spid="34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box(out)">
                                      <p:cBhvr>
                                        <p:cTn id="12" dur="500"/>
                                        <p:tgtEl>
                                          <p:spTgt spid="34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4819"/>
                                        </p:tgtEl>
                                        <p:attrNameLst>
                                          <p:attrName>style.visibility</p:attrName>
                                        </p:attrNameLst>
                                      </p:cBhvr>
                                      <p:to>
                                        <p:strVal val="visible"/>
                                      </p:to>
                                    </p:set>
                                    <p:animEffect transition="in" filter="box(out)">
                                      <p:cBhvr>
                                        <p:cTn id="17" dur="500"/>
                                        <p:tgtEl>
                                          <p:spTgt spid="348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4823"/>
                                        </p:tgtEl>
                                        <p:attrNameLst>
                                          <p:attrName>style.visibility</p:attrName>
                                        </p:attrNameLst>
                                      </p:cBhvr>
                                      <p:to>
                                        <p:strVal val="visible"/>
                                      </p:to>
                                    </p:set>
                                    <p:animEffect transition="in" filter="wipe(left)">
                                      <p:cBhvr>
                                        <p:cTn id="22" dur="500"/>
                                        <p:tgtEl>
                                          <p:spTgt spid="348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4818"/>
                                        </p:tgtEl>
                                        <p:attrNameLst>
                                          <p:attrName>style.visibility</p:attrName>
                                        </p:attrNameLst>
                                      </p:cBhvr>
                                      <p:to>
                                        <p:strVal val="visible"/>
                                      </p:to>
                                    </p:set>
                                    <p:animEffect transition="in" filter="box(out)">
                                      <p:cBhvr>
                                        <p:cTn id="2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对象 35841">
            <a:extLst>
              <a:ext uri="{FF2B5EF4-FFF2-40B4-BE49-F238E27FC236}">
                <a16:creationId xmlns:a16="http://schemas.microsoft.com/office/drawing/2014/main" id="{485D3838-D313-475B-A977-54D04DC231E5}"/>
              </a:ext>
            </a:extLst>
          </p:cNvPr>
          <p:cNvGraphicFramePr>
            <a:graphicFrameLocks noChangeAspect="1"/>
          </p:cNvGraphicFramePr>
          <p:nvPr/>
        </p:nvGraphicFramePr>
        <p:xfrm>
          <a:off x="827088" y="4508500"/>
          <a:ext cx="7632700" cy="1136650"/>
        </p:xfrm>
        <a:graphic>
          <a:graphicData uri="http://schemas.openxmlformats.org/presentationml/2006/ole">
            <mc:AlternateContent xmlns:mc="http://schemas.openxmlformats.org/markup-compatibility/2006">
              <mc:Choice xmlns:v="urn:schemas-microsoft-com:vml" Requires="v">
                <p:oleObj spid="_x0000_s25609" r:id="rId3" imgW="3073400" imgH="457200" progId="Equation.3">
                  <p:embed/>
                </p:oleObj>
              </mc:Choice>
              <mc:Fallback>
                <p:oleObj r:id="rId3" imgW="3073400" imgH="457200" progId="Equation.3">
                  <p:embed/>
                  <p:pic>
                    <p:nvPicPr>
                      <p:cNvPr id="0" name="对象 358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508500"/>
                        <a:ext cx="76327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5608" name="组合 35842">
            <a:extLst>
              <a:ext uri="{FF2B5EF4-FFF2-40B4-BE49-F238E27FC236}">
                <a16:creationId xmlns:a16="http://schemas.microsoft.com/office/drawing/2014/main" id="{6F0E46BD-8B8C-4444-BC4A-7628F71F5E2D}"/>
              </a:ext>
            </a:extLst>
          </p:cNvPr>
          <p:cNvGrpSpPr>
            <a:grpSpLocks noChangeAspect="1"/>
          </p:cNvGrpSpPr>
          <p:nvPr/>
        </p:nvGrpSpPr>
        <p:grpSpPr bwMode="auto">
          <a:xfrm>
            <a:off x="755650" y="188913"/>
            <a:ext cx="5688013" cy="4000500"/>
            <a:chOff x="0" y="0"/>
            <a:chExt cx="3583" cy="2520"/>
          </a:xfrm>
        </p:grpSpPr>
        <p:graphicFrame>
          <p:nvGraphicFramePr>
            <p:cNvPr id="25603" name="对象 35843">
              <a:extLst>
                <a:ext uri="{FF2B5EF4-FFF2-40B4-BE49-F238E27FC236}">
                  <a16:creationId xmlns:a16="http://schemas.microsoft.com/office/drawing/2014/main" id="{A177C9A0-06D7-44AC-B7BB-AF0C5AAB60ED}"/>
                </a:ext>
              </a:extLst>
            </p:cNvPr>
            <p:cNvGraphicFramePr>
              <a:graphicFrameLocks noChangeAspect="1"/>
            </p:cNvGraphicFramePr>
            <p:nvPr/>
          </p:nvGraphicFramePr>
          <p:xfrm>
            <a:off x="45" y="2132"/>
            <a:ext cx="1702" cy="388"/>
          </p:xfrm>
          <a:graphic>
            <a:graphicData uri="http://schemas.openxmlformats.org/presentationml/2006/ole">
              <mc:AlternateContent xmlns:mc="http://schemas.openxmlformats.org/markup-compatibility/2006">
                <mc:Choice xmlns:v="urn:schemas-microsoft-com:vml" Requires="v">
                  <p:oleObj spid="_x0000_s25610" r:id="rId5" imgW="1003300" imgH="228600" progId="Equation.3">
                    <p:embed/>
                  </p:oleObj>
                </mc:Choice>
                <mc:Fallback>
                  <p:oleObj r:id="rId5" imgW="1003300" imgH="228600" progId="Equation.3">
                    <p:embed/>
                    <p:pic>
                      <p:nvPicPr>
                        <p:cNvPr id="0" name="对象 358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 y="2132"/>
                          <a:ext cx="170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4" name="对象 35844">
              <a:extLst>
                <a:ext uri="{FF2B5EF4-FFF2-40B4-BE49-F238E27FC236}">
                  <a16:creationId xmlns:a16="http://schemas.microsoft.com/office/drawing/2014/main" id="{026CD51F-390B-4692-B7CB-F1E22CEC91FB}"/>
                </a:ext>
              </a:extLst>
            </p:cNvPr>
            <p:cNvGraphicFramePr>
              <a:graphicFrameLocks noChangeAspect="1"/>
            </p:cNvGraphicFramePr>
            <p:nvPr/>
          </p:nvGraphicFramePr>
          <p:xfrm>
            <a:off x="45" y="1361"/>
            <a:ext cx="1950" cy="676"/>
          </p:xfrm>
          <a:graphic>
            <a:graphicData uri="http://schemas.openxmlformats.org/presentationml/2006/ole">
              <mc:AlternateContent xmlns:mc="http://schemas.openxmlformats.org/markup-compatibility/2006">
                <mc:Choice xmlns:v="urn:schemas-microsoft-com:vml" Requires="v">
                  <p:oleObj spid="_x0000_s25611" r:id="rId7" imgW="1130300" imgH="393700" progId="Equation.3">
                    <p:embed/>
                  </p:oleObj>
                </mc:Choice>
                <mc:Fallback>
                  <p:oleObj r:id="rId7" imgW="1130300" imgH="393700" progId="Equation.3">
                    <p:embed/>
                    <p:pic>
                      <p:nvPicPr>
                        <p:cNvPr id="0" name="对象 358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 y="1361"/>
                          <a:ext cx="1950"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5" name="对象 35845">
              <a:extLst>
                <a:ext uri="{FF2B5EF4-FFF2-40B4-BE49-F238E27FC236}">
                  <a16:creationId xmlns:a16="http://schemas.microsoft.com/office/drawing/2014/main" id="{9894B47A-6DFB-4F06-8579-27E14A969211}"/>
                </a:ext>
              </a:extLst>
            </p:cNvPr>
            <p:cNvGraphicFramePr>
              <a:graphicFrameLocks noChangeAspect="1"/>
            </p:cNvGraphicFramePr>
            <p:nvPr/>
          </p:nvGraphicFramePr>
          <p:xfrm>
            <a:off x="0" y="0"/>
            <a:ext cx="1784" cy="736"/>
          </p:xfrm>
          <a:graphic>
            <a:graphicData uri="http://schemas.openxmlformats.org/presentationml/2006/ole">
              <mc:AlternateContent xmlns:mc="http://schemas.openxmlformats.org/markup-compatibility/2006">
                <mc:Choice xmlns:v="urn:schemas-microsoft-com:vml" Requires="v">
                  <p:oleObj spid="_x0000_s25612" r:id="rId9" imgW="1041400" imgH="431800" progId="Equation.3">
                    <p:embed/>
                  </p:oleObj>
                </mc:Choice>
                <mc:Fallback>
                  <p:oleObj r:id="rId9" imgW="1041400" imgH="431800" progId="Equation.3">
                    <p:embed/>
                    <p:pic>
                      <p:nvPicPr>
                        <p:cNvPr id="0" name="对象 358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6" name="对象 35846">
              <a:extLst>
                <a:ext uri="{FF2B5EF4-FFF2-40B4-BE49-F238E27FC236}">
                  <a16:creationId xmlns:a16="http://schemas.microsoft.com/office/drawing/2014/main" id="{B3D83F14-9C95-4AD2-8EC3-1D47CD3489C1}"/>
                </a:ext>
              </a:extLst>
            </p:cNvPr>
            <p:cNvGraphicFramePr>
              <a:graphicFrameLocks noChangeAspect="1"/>
            </p:cNvGraphicFramePr>
            <p:nvPr/>
          </p:nvGraphicFramePr>
          <p:xfrm>
            <a:off x="0" y="726"/>
            <a:ext cx="1814" cy="758"/>
          </p:xfrm>
          <a:graphic>
            <a:graphicData uri="http://schemas.openxmlformats.org/presentationml/2006/ole">
              <mc:AlternateContent xmlns:mc="http://schemas.openxmlformats.org/markup-compatibility/2006">
                <mc:Choice xmlns:v="urn:schemas-microsoft-com:vml" Requires="v">
                  <p:oleObj spid="_x0000_s25613" r:id="rId11" imgW="1028700" imgH="431800" progId="Equation.3">
                    <p:embed/>
                  </p:oleObj>
                </mc:Choice>
                <mc:Fallback>
                  <p:oleObj r:id="rId11" imgW="1028700" imgH="431800" progId="Equation.3">
                    <p:embed/>
                    <p:pic>
                      <p:nvPicPr>
                        <p:cNvPr id="0" name="对象 358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726"/>
                          <a:ext cx="1814"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7" name="对象 35847">
              <a:extLst>
                <a:ext uri="{FF2B5EF4-FFF2-40B4-BE49-F238E27FC236}">
                  <a16:creationId xmlns:a16="http://schemas.microsoft.com/office/drawing/2014/main" id="{F2D7FA0F-AA6D-4C3F-868C-B8E2837B9CC2}"/>
                </a:ext>
              </a:extLst>
            </p:cNvPr>
            <p:cNvGraphicFramePr>
              <a:graphicFrameLocks noChangeAspect="1"/>
            </p:cNvGraphicFramePr>
            <p:nvPr/>
          </p:nvGraphicFramePr>
          <p:xfrm>
            <a:off x="2222" y="1588"/>
            <a:ext cx="1361" cy="373"/>
          </p:xfrm>
          <a:graphic>
            <a:graphicData uri="http://schemas.openxmlformats.org/presentationml/2006/ole">
              <mc:AlternateContent xmlns:mc="http://schemas.openxmlformats.org/markup-compatibility/2006">
                <mc:Choice xmlns:v="urn:schemas-microsoft-com:vml" Requires="v">
                  <p:oleObj spid="_x0000_s25614" r:id="rId13" imgW="786717" imgH="215713" progId="Equation.3">
                    <p:embed/>
                  </p:oleObj>
                </mc:Choice>
                <mc:Fallback>
                  <p:oleObj r:id="rId13" imgW="786717" imgH="215713" progId="Equation.3">
                    <p:embed/>
                    <p:pic>
                      <p:nvPicPr>
                        <p:cNvPr id="0" name="对象 358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22" y="1588"/>
                          <a:ext cx="136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strips(downRight)">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对象 36865">
            <a:extLst>
              <a:ext uri="{FF2B5EF4-FFF2-40B4-BE49-F238E27FC236}">
                <a16:creationId xmlns:a16="http://schemas.microsoft.com/office/drawing/2014/main" id="{5492C175-4784-4702-A230-E3742BF870DD}"/>
              </a:ext>
            </a:extLst>
          </p:cNvPr>
          <p:cNvGraphicFramePr>
            <a:graphicFrameLocks noChangeAspect="1"/>
          </p:cNvGraphicFramePr>
          <p:nvPr/>
        </p:nvGraphicFramePr>
        <p:xfrm>
          <a:off x="900113" y="549275"/>
          <a:ext cx="6337300" cy="1073150"/>
        </p:xfrm>
        <a:graphic>
          <a:graphicData uri="http://schemas.openxmlformats.org/presentationml/2006/ole">
            <mc:AlternateContent xmlns:mc="http://schemas.openxmlformats.org/markup-compatibility/2006">
              <mc:Choice xmlns:v="urn:schemas-microsoft-com:vml" Requires="v">
                <p:oleObj spid="_x0000_s26632" r:id="rId3" imgW="2538898" imgH="431613" progId="Equation.3">
                  <p:embed/>
                </p:oleObj>
              </mc:Choice>
              <mc:Fallback>
                <p:oleObj r:id="rId3" imgW="2538898" imgH="431613" progId="Equation.3">
                  <p:embed/>
                  <p:pic>
                    <p:nvPicPr>
                      <p:cNvPr id="0" name="对象 368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49275"/>
                        <a:ext cx="63373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67" name="对象 36866">
            <a:extLst>
              <a:ext uri="{FF2B5EF4-FFF2-40B4-BE49-F238E27FC236}">
                <a16:creationId xmlns:a16="http://schemas.microsoft.com/office/drawing/2014/main" id="{A0BD4425-A748-49D7-9A3B-2F2E1AD9F6B5}"/>
              </a:ext>
            </a:extLst>
          </p:cNvPr>
          <p:cNvGraphicFramePr>
            <a:graphicFrameLocks noChangeAspect="1"/>
          </p:cNvGraphicFramePr>
          <p:nvPr/>
        </p:nvGraphicFramePr>
        <p:xfrm>
          <a:off x="971550" y="1916113"/>
          <a:ext cx="2736850" cy="1116012"/>
        </p:xfrm>
        <a:graphic>
          <a:graphicData uri="http://schemas.openxmlformats.org/presentationml/2006/ole">
            <mc:AlternateContent xmlns:mc="http://schemas.openxmlformats.org/markup-compatibility/2006">
              <mc:Choice xmlns:v="urn:schemas-microsoft-com:vml" Requires="v">
                <p:oleObj spid="_x0000_s26633" r:id="rId5" imgW="1054100" imgH="431800" progId="Equation.3">
                  <p:embed/>
                </p:oleObj>
              </mc:Choice>
              <mc:Fallback>
                <p:oleObj r:id="rId5" imgW="1054100" imgH="431800" progId="Equation.3">
                  <p:embed/>
                  <p:pic>
                    <p:nvPicPr>
                      <p:cNvPr id="0" name="对象 368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916113"/>
                        <a:ext cx="273685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68" name="对象 36867">
            <a:extLst>
              <a:ext uri="{FF2B5EF4-FFF2-40B4-BE49-F238E27FC236}">
                <a16:creationId xmlns:a16="http://schemas.microsoft.com/office/drawing/2014/main" id="{3504E669-82E4-4214-A084-06F50E8589C6}"/>
              </a:ext>
            </a:extLst>
          </p:cNvPr>
          <p:cNvGraphicFramePr>
            <a:graphicFrameLocks noChangeAspect="1"/>
          </p:cNvGraphicFramePr>
          <p:nvPr/>
        </p:nvGraphicFramePr>
        <p:xfrm>
          <a:off x="971550" y="3068638"/>
          <a:ext cx="5545138" cy="1103312"/>
        </p:xfrm>
        <a:graphic>
          <a:graphicData uri="http://schemas.openxmlformats.org/presentationml/2006/ole">
            <mc:AlternateContent xmlns:mc="http://schemas.openxmlformats.org/markup-compatibility/2006">
              <mc:Choice xmlns:v="urn:schemas-microsoft-com:vml" Requires="v">
                <p:oleObj spid="_x0000_s26634" r:id="rId7" imgW="2158063" imgH="431613" progId="Equation.3">
                  <p:embed/>
                </p:oleObj>
              </mc:Choice>
              <mc:Fallback>
                <p:oleObj r:id="rId7" imgW="2158063" imgH="431613" progId="Equation.3">
                  <p:embed/>
                  <p:pic>
                    <p:nvPicPr>
                      <p:cNvPr id="0" name="对象 368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068638"/>
                        <a:ext cx="5545138"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69" name="文本框 36868">
            <a:extLst>
              <a:ext uri="{FF2B5EF4-FFF2-40B4-BE49-F238E27FC236}">
                <a16:creationId xmlns:a16="http://schemas.microsoft.com/office/drawing/2014/main" id="{8D93FC56-F88F-4516-A104-55FB430C9110}"/>
              </a:ext>
            </a:extLst>
          </p:cNvPr>
          <p:cNvSpPr txBox="1">
            <a:spLocks noChangeArrowheads="1"/>
          </p:cNvSpPr>
          <p:nvPr/>
        </p:nvSpPr>
        <p:spPr bwMode="auto">
          <a:xfrm>
            <a:off x="900113" y="4365625"/>
            <a:ext cx="6629400" cy="519113"/>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800" b="1">
                <a:latin typeface="华文新魏" pitchFamily="2" charset="-122"/>
                <a:ea typeface="华文新魏" pitchFamily="2" charset="-122"/>
              </a:rPr>
              <a:t>无限长带电直线： </a:t>
            </a:r>
            <a:r>
              <a:rPr lang="en-US" altLang="zh-CN" sz="2800" b="1" i="1">
                <a:latin typeface="华文新魏" pitchFamily="2" charset="-122"/>
                <a:ea typeface="华文新魏" pitchFamily="2" charset="-122"/>
                <a:sym typeface="Symbol" pitchFamily="18" charset="2"/>
              </a:rPr>
              <a:t></a:t>
            </a:r>
            <a:r>
              <a:rPr lang="en-US" altLang="zh-CN" sz="2800" b="1" baseline="-25000">
                <a:latin typeface="华文新魏" pitchFamily="2" charset="-122"/>
                <a:ea typeface="华文新魏" pitchFamily="2" charset="-122"/>
                <a:sym typeface="Symbol" pitchFamily="18" charset="2"/>
              </a:rPr>
              <a:t>1 </a:t>
            </a:r>
            <a:r>
              <a:rPr lang="en-US" altLang="zh-CN" sz="2800" b="1">
                <a:latin typeface="华文新魏" pitchFamily="2" charset="-122"/>
                <a:ea typeface="华文新魏" pitchFamily="2" charset="-122"/>
              </a:rPr>
              <a:t>=</a:t>
            </a:r>
            <a:r>
              <a:rPr lang="en-US" altLang="zh-CN" sz="2800" b="1" baseline="-25000">
                <a:latin typeface="华文新魏" pitchFamily="2" charset="-122"/>
                <a:ea typeface="华文新魏" pitchFamily="2" charset="-122"/>
                <a:sym typeface="Symbol" pitchFamily="18" charset="2"/>
              </a:rPr>
              <a:t> </a:t>
            </a:r>
            <a:r>
              <a:rPr lang="en-US" altLang="zh-CN" sz="2800" b="1">
                <a:latin typeface="华文新魏" pitchFamily="2" charset="-122"/>
                <a:ea typeface="华文新魏" pitchFamily="2" charset="-122"/>
              </a:rPr>
              <a:t>0 </a:t>
            </a:r>
            <a:r>
              <a:rPr lang="zh-CN" altLang="en-US" sz="2800" b="1">
                <a:latin typeface="华文新魏" pitchFamily="2" charset="-122"/>
                <a:ea typeface="华文新魏" pitchFamily="2" charset="-122"/>
              </a:rPr>
              <a:t>，</a:t>
            </a:r>
            <a:r>
              <a:rPr lang="en-US" altLang="zh-CN" sz="2800" b="1" i="1">
                <a:latin typeface="华文新魏" pitchFamily="2" charset="-122"/>
                <a:ea typeface="华文新魏" pitchFamily="2" charset="-122"/>
                <a:sym typeface="Symbol" pitchFamily="18" charset="2"/>
              </a:rPr>
              <a:t></a:t>
            </a:r>
            <a:r>
              <a:rPr lang="en-US" altLang="zh-CN" sz="2800" b="1" baseline="-25000">
                <a:latin typeface="华文新魏" pitchFamily="2" charset="-122"/>
                <a:ea typeface="华文新魏" pitchFamily="2" charset="-122"/>
                <a:sym typeface="Symbol" pitchFamily="18" charset="2"/>
              </a:rPr>
              <a:t>2 </a:t>
            </a:r>
            <a:r>
              <a:rPr lang="en-US" altLang="zh-CN" sz="2800" b="1">
                <a:latin typeface="华文新魏" pitchFamily="2" charset="-122"/>
                <a:ea typeface="华文新魏" pitchFamily="2" charset="-122"/>
              </a:rPr>
              <a:t>= </a:t>
            </a:r>
            <a:r>
              <a:rPr lang="en-US" altLang="zh-CN" sz="2800" b="1" i="1">
                <a:latin typeface="华文新魏" pitchFamily="2" charset="-122"/>
                <a:ea typeface="华文新魏" pitchFamily="2" charset="-122"/>
                <a:sym typeface="Symbol" pitchFamily="18" charset="2"/>
              </a:rPr>
              <a:t></a:t>
            </a:r>
            <a:r>
              <a:rPr lang="en-US" altLang="zh-CN" sz="2800" b="1" i="1" baseline="-25000">
                <a:latin typeface="华文新魏" pitchFamily="2" charset="-122"/>
                <a:ea typeface="华文新魏" pitchFamily="2" charset="-122"/>
                <a:sym typeface="Symbol" pitchFamily="18" charset="2"/>
              </a:rPr>
              <a:t> </a:t>
            </a:r>
          </a:p>
        </p:txBody>
      </p:sp>
      <p:graphicFrame>
        <p:nvGraphicFramePr>
          <p:cNvPr id="36870" name="对象 36869">
            <a:extLst>
              <a:ext uri="{FF2B5EF4-FFF2-40B4-BE49-F238E27FC236}">
                <a16:creationId xmlns:a16="http://schemas.microsoft.com/office/drawing/2014/main" id="{19E29F77-C0CF-42D4-BB02-3459FF6BE16E}"/>
              </a:ext>
            </a:extLst>
          </p:cNvPr>
          <p:cNvGraphicFramePr>
            <a:graphicFrameLocks noChangeAspect="1"/>
          </p:cNvGraphicFramePr>
          <p:nvPr/>
        </p:nvGraphicFramePr>
        <p:xfrm>
          <a:off x="1042988" y="5373688"/>
          <a:ext cx="1219200" cy="647700"/>
        </p:xfrm>
        <a:graphic>
          <a:graphicData uri="http://schemas.openxmlformats.org/presentationml/2006/ole">
            <mc:AlternateContent xmlns:mc="http://schemas.openxmlformats.org/markup-compatibility/2006">
              <mc:Choice xmlns:v="urn:schemas-microsoft-com:vml" Requires="v">
                <p:oleObj spid="_x0000_s26635" r:id="rId9" imgW="431987" imgH="228699" progId="Equation.3">
                  <p:embed/>
                </p:oleObj>
              </mc:Choice>
              <mc:Fallback>
                <p:oleObj r:id="rId9" imgW="431987" imgH="228699" progId="Equation.3">
                  <p:embed/>
                  <p:pic>
                    <p:nvPicPr>
                      <p:cNvPr id="0" name="对象 368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373688"/>
                        <a:ext cx="1219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71" name="对象 36870">
            <a:extLst>
              <a:ext uri="{FF2B5EF4-FFF2-40B4-BE49-F238E27FC236}">
                <a16:creationId xmlns:a16="http://schemas.microsoft.com/office/drawing/2014/main" id="{276FE7F7-50BD-477E-B111-F6179338B8B9}"/>
              </a:ext>
            </a:extLst>
          </p:cNvPr>
          <p:cNvGraphicFramePr>
            <a:graphicFrameLocks noChangeAspect="1"/>
          </p:cNvGraphicFramePr>
          <p:nvPr/>
        </p:nvGraphicFramePr>
        <p:xfrm>
          <a:off x="2771775" y="5157788"/>
          <a:ext cx="2665413" cy="1128712"/>
        </p:xfrm>
        <a:graphic>
          <a:graphicData uri="http://schemas.openxmlformats.org/presentationml/2006/ole">
            <mc:AlternateContent xmlns:mc="http://schemas.openxmlformats.org/markup-compatibility/2006">
              <mc:Choice xmlns:v="urn:schemas-microsoft-com:vml" Requires="v">
                <p:oleObj spid="_x0000_s26636" r:id="rId11" imgW="1016000" imgH="431800" progId="">
                  <p:embed/>
                </p:oleObj>
              </mc:Choice>
              <mc:Fallback>
                <p:oleObj r:id="rId11" imgW="1016000" imgH="431800" progId="">
                  <p:embed/>
                  <p:pic>
                    <p:nvPicPr>
                      <p:cNvPr id="0" name="对象 368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5157788"/>
                        <a:ext cx="2665413"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wipe(left)">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wipe(left)">
                                      <p:cBhvr>
                                        <p:cTn id="12" dur="500"/>
                                        <p:tgtEl>
                                          <p:spTgt spid="36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wipe(left)">
                                      <p:cBhvr>
                                        <p:cTn id="17" dur="500"/>
                                        <p:tgtEl>
                                          <p:spTgt spid="36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wipe(left)">
                                      <p:cBhvr>
                                        <p:cTn id="22" dur="500"/>
                                        <p:tgtEl>
                                          <p:spTgt spid="36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870"/>
                                        </p:tgtEl>
                                        <p:attrNameLst>
                                          <p:attrName>style.visibility</p:attrName>
                                        </p:attrNameLst>
                                      </p:cBhvr>
                                      <p:to>
                                        <p:strVal val="visible"/>
                                      </p:to>
                                    </p:set>
                                    <p:animEffect transition="in" filter="wipe(left)">
                                      <p:cBhvr>
                                        <p:cTn id="27" dur="500"/>
                                        <p:tgtEl>
                                          <p:spTgt spid="368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6871"/>
                                        </p:tgtEl>
                                        <p:attrNameLst>
                                          <p:attrName>style.visibility</p:attrName>
                                        </p:attrNameLst>
                                      </p:cBhvr>
                                      <p:to>
                                        <p:strVal val="visible"/>
                                      </p:to>
                                    </p:set>
                                    <p:animEffect transition="in" filter="wipe(left)">
                                      <p:cBhvr>
                                        <p:cTn id="32"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7889">
            <a:extLst>
              <a:ext uri="{FF2B5EF4-FFF2-40B4-BE49-F238E27FC236}">
                <a16:creationId xmlns:a16="http://schemas.microsoft.com/office/drawing/2014/main" id="{4FF1FE61-33D7-4B56-A670-08FDB7EE116F}"/>
              </a:ext>
            </a:extLst>
          </p:cNvPr>
          <p:cNvSpPr>
            <a:spLocks noChangeArrowheads="1"/>
          </p:cNvSpPr>
          <p:nvPr/>
        </p:nvSpPr>
        <p:spPr bwMode="auto">
          <a:xfrm>
            <a:off x="611188" y="765175"/>
            <a:ext cx="525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FF3300"/>
                </a:solidFill>
                <a:latin typeface="Bookman Old Style" panose="02050604050505020204" pitchFamily="18" charset="0"/>
                <a:ea typeface="华文新魏" panose="02010800040101010101" pitchFamily="2" charset="-122"/>
              </a:rPr>
              <a:t>无限长均匀带电直线的场强具有轴对称性</a:t>
            </a:r>
          </a:p>
        </p:txBody>
      </p:sp>
      <p:grpSp>
        <p:nvGrpSpPr>
          <p:cNvPr id="3" name="组合 37890">
            <a:extLst>
              <a:ext uri="{FF2B5EF4-FFF2-40B4-BE49-F238E27FC236}">
                <a16:creationId xmlns:a16="http://schemas.microsoft.com/office/drawing/2014/main" id="{96E8B235-5C22-44AE-B734-0F0FEF397AED}"/>
              </a:ext>
            </a:extLst>
          </p:cNvPr>
          <p:cNvGrpSpPr>
            <a:grpSpLocks/>
          </p:cNvGrpSpPr>
          <p:nvPr/>
        </p:nvGrpSpPr>
        <p:grpSpPr bwMode="auto">
          <a:xfrm>
            <a:off x="1476375" y="2060575"/>
            <a:ext cx="2971800" cy="1250950"/>
            <a:chOff x="0" y="0"/>
            <a:chExt cx="1872" cy="788"/>
          </a:xfrm>
        </p:grpSpPr>
        <p:sp>
          <p:nvSpPr>
            <p:cNvPr id="70661" name="矩形 37891">
              <a:extLst>
                <a:ext uri="{FF2B5EF4-FFF2-40B4-BE49-F238E27FC236}">
                  <a16:creationId xmlns:a16="http://schemas.microsoft.com/office/drawing/2014/main" id="{5111CB33-9E7C-4730-879D-5213B47CB69C}"/>
                </a:ext>
              </a:extLst>
            </p:cNvPr>
            <p:cNvSpPr>
              <a:spLocks noChangeArrowheads="1"/>
            </p:cNvSpPr>
            <p:nvPr/>
          </p:nvSpPr>
          <p:spPr bwMode="auto">
            <a:xfrm>
              <a:off x="0" y="68"/>
              <a:ext cx="1872" cy="720"/>
            </a:xfrm>
            <a:prstGeom prst="rect">
              <a:avLst/>
            </a:prstGeom>
            <a:gradFill rotWithShape="0">
              <a:gsLst>
                <a:gs pos="0">
                  <a:srgbClr val="993300"/>
                </a:gs>
                <a:gs pos="50000">
                  <a:srgbClr val="000000"/>
                </a:gs>
                <a:gs pos="100000">
                  <a:srgbClr val="993300"/>
                </a:gs>
              </a:gsLst>
              <a:lin ang="5400000" scaled="1"/>
            </a:gradFill>
            <a:ln w="28575">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62" name="矩形 37892">
              <a:extLst>
                <a:ext uri="{FF2B5EF4-FFF2-40B4-BE49-F238E27FC236}">
                  <a16:creationId xmlns:a16="http://schemas.microsoft.com/office/drawing/2014/main" id="{108A6BBB-B833-4559-9E7E-745FA8E93BA2}"/>
                </a:ext>
              </a:extLst>
            </p:cNvPr>
            <p:cNvSpPr>
              <a:spLocks noChangeArrowheads="1"/>
            </p:cNvSpPr>
            <p:nvPr/>
          </p:nvSpPr>
          <p:spPr bwMode="auto">
            <a:xfrm>
              <a:off x="1014" y="307"/>
              <a:ext cx="4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4400" i="1">
                  <a:solidFill>
                    <a:srgbClr val="FFFF00"/>
                  </a:solidFill>
                  <a:latin typeface="Bookman Old Style" panose="02050604050505020204" pitchFamily="18" charset="0"/>
                </a:rPr>
                <a:t>ε</a:t>
              </a:r>
            </a:p>
          </p:txBody>
        </p:sp>
        <p:sp>
          <p:nvSpPr>
            <p:cNvPr id="70663" name="矩形 37893">
              <a:extLst>
                <a:ext uri="{FF2B5EF4-FFF2-40B4-BE49-F238E27FC236}">
                  <a16:creationId xmlns:a16="http://schemas.microsoft.com/office/drawing/2014/main" id="{3AA6FCB6-3935-44E6-B657-F9138092EB6C}"/>
                </a:ext>
              </a:extLst>
            </p:cNvPr>
            <p:cNvSpPr>
              <a:spLocks noChangeArrowheads="1"/>
            </p:cNvSpPr>
            <p:nvPr/>
          </p:nvSpPr>
          <p:spPr bwMode="auto">
            <a:xfrm>
              <a:off x="784" y="355"/>
              <a:ext cx="29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a:solidFill>
                    <a:srgbClr val="FFFF00"/>
                  </a:solidFill>
                  <a:latin typeface="Bookman Old Style" panose="02050604050505020204" pitchFamily="18" charset="0"/>
                </a:rPr>
                <a:t>2</a:t>
              </a:r>
            </a:p>
          </p:txBody>
        </p:sp>
        <p:sp>
          <p:nvSpPr>
            <p:cNvPr id="70664" name="直接连接符 37894">
              <a:extLst>
                <a:ext uri="{FF2B5EF4-FFF2-40B4-BE49-F238E27FC236}">
                  <a16:creationId xmlns:a16="http://schemas.microsoft.com/office/drawing/2014/main" id="{B39E201E-1E91-44C8-992D-1097EC0CA608}"/>
                </a:ext>
              </a:extLst>
            </p:cNvPr>
            <p:cNvSpPr>
              <a:spLocks noChangeShapeType="1"/>
            </p:cNvSpPr>
            <p:nvPr/>
          </p:nvSpPr>
          <p:spPr bwMode="auto">
            <a:xfrm>
              <a:off x="842" y="404"/>
              <a:ext cx="796" cy="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5" name="矩形 37895">
              <a:extLst>
                <a:ext uri="{FF2B5EF4-FFF2-40B4-BE49-F238E27FC236}">
                  <a16:creationId xmlns:a16="http://schemas.microsoft.com/office/drawing/2014/main" id="{42E3CE8B-8388-432D-BA35-D391AD6D3024}"/>
                </a:ext>
              </a:extLst>
            </p:cNvPr>
            <p:cNvSpPr>
              <a:spLocks noChangeArrowheads="1"/>
            </p:cNvSpPr>
            <p:nvPr/>
          </p:nvSpPr>
          <p:spPr bwMode="auto">
            <a:xfrm>
              <a:off x="1312" y="548"/>
              <a:ext cx="1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FFFF00"/>
                  </a:solidFill>
                  <a:latin typeface="Bookman Old Style" panose="02050604050505020204" pitchFamily="18" charset="0"/>
                </a:rPr>
                <a:t>0</a:t>
              </a:r>
            </a:p>
          </p:txBody>
        </p:sp>
        <p:sp>
          <p:nvSpPr>
            <p:cNvPr id="70666" name="矩形 37896">
              <a:extLst>
                <a:ext uri="{FF2B5EF4-FFF2-40B4-BE49-F238E27FC236}">
                  <a16:creationId xmlns:a16="http://schemas.microsoft.com/office/drawing/2014/main" id="{589CC442-F79D-4A31-BCA6-3C39C57D8E27}"/>
                </a:ext>
              </a:extLst>
            </p:cNvPr>
            <p:cNvSpPr>
              <a:spLocks noChangeArrowheads="1"/>
            </p:cNvSpPr>
            <p:nvPr/>
          </p:nvSpPr>
          <p:spPr bwMode="auto">
            <a:xfrm>
              <a:off x="1024" y="0"/>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4000" i="1">
                  <a:solidFill>
                    <a:srgbClr val="FFFF00"/>
                  </a:solidFill>
                  <a:latin typeface="Bookman Old Style" panose="02050604050505020204" pitchFamily="18" charset="0"/>
                </a:rPr>
                <a:t>λ</a:t>
              </a:r>
            </a:p>
          </p:txBody>
        </p:sp>
        <p:sp>
          <p:nvSpPr>
            <p:cNvPr id="70667" name="矩形 37897">
              <a:extLst>
                <a:ext uri="{FF2B5EF4-FFF2-40B4-BE49-F238E27FC236}">
                  <a16:creationId xmlns:a16="http://schemas.microsoft.com/office/drawing/2014/main" id="{B34D8F0D-3152-41A2-AB4C-8044FA92E4D8}"/>
                </a:ext>
              </a:extLst>
            </p:cNvPr>
            <p:cNvSpPr>
              <a:spLocks noChangeArrowheads="1"/>
            </p:cNvSpPr>
            <p:nvPr/>
          </p:nvSpPr>
          <p:spPr bwMode="auto">
            <a:xfrm>
              <a:off x="1408" y="364"/>
              <a:ext cx="29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FFFF00"/>
                  </a:solidFill>
                  <a:latin typeface="Bookman Old Style" panose="02050604050505020204" pitchFamily="18" charset="0"/>
                </a:rPr>
                <a:t>a</a:t>
              </a:r>
            </a:p>
          </p:txBody>
        </p:sp>
        <p:sp>
          <p:nvSpPr>
            <p:cNvPr id="70668" name="矩形 37898">
              <a:extLst>
                <a:ext uri="{FF2B5EF4-FFF2-40B4-BE49-F238E27FC236}">
                  <a16:creationId xmlns:a16="http://schemas.microsoft.com/office/drawing/2014/main" id="{CCE4C63C-957E-4708-934C-022AEF4AE08E}"/>
                </a:ext>
              </a:extLst>
            </p:cNvPr>
            <p:cNvSpPr>
              <a:spLocks noChangeArrowheads="1"/>
            </p:cNvSpPr>
            <p:nvPr/>
          </p:nvSpPr>
          <p:spPr bwMode="auto">
            <a:xfrm>
              <a:off x="448" y="229"/>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a:solidFill>
                    <a:srgbClr val="FFFF00"/>
                  </a:solidFill>
                  <a:latin typeface="Bookman Old Style" panose="02050604050505020204" pitchFamily="18" charset="0"/>
                </a:rPr>
                <a:t>=</a:t>
              </a:r>
            </a:p>
          </p:txBody>
        </p:sp>
        <p:sp>
          <p:nvSpPr>
            <p:cNvPr id="70669" name="矩形 37899">
              <a:extLst>
                <a:ext uri="{FF2B5EF4-FFF2-40B4-BE49-F238E27FC236}">
                  <a16:creationId xmlns:a16="http://schemas.microsoft.com/office/drawing/2014/main" id="{5A541884-9FA6-4164-BF26-3F2FD5A6E2D2}"/>
                </a:ext>
              </a:extLst>
            </p:cNvPr>
            <p:cNvSpPr>
              <a:spLocks noChangeArrowheads="1"/>
            </p:cNvSpPr>
            <p:nvPr/>
          </p:nvSpPr>
          <p:spPr bwMode="auto">
            <a:xfrm>
              <a:off x="112" y="220"/>
              <a:ext cx="3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i="1">
                  <a:solidFill>
                    <a:srgbClr val="FFFF00"/>
                  </a:solidFill>
                  <a:latin typeface="Bookman Old Style" panose="02050604050505020204" pitchFamily="18" charset="0"/>
                </a:rPr>
                <a:t>E</a:t>
              </a:r>
            </a:p>
          </p:txBody>
        </p:sp>
        <p:sp>
          <p:nvSpPr>
            <p:cNvPr id="70670" name="矩形 37900">
              <a:extLst>
                <a:ext uri="{FF2B5EF4-FFF2-40B4-BE49-F238E27FC236}">
                  <a16:creationId xmlns:a16="http://schemas.microsoft.com/office/drawing/2014/main" id="{3052041D-D985-4ED1-BD9C-4F490A90B32C}"/>
                </a:ext>
              </a:extLst>
            </p:cNvPr>
            <p:cNvSpPr>
              <a:spLocks noChangeArrowheads="1"/>
            </p:cNvSpPr>
            <p:nvPr/>
          </p:nvSpPr>
          <p:spPr bwMode="auto">
            <a:xfrm>
              <a:off x="875" y="308"/>
              <a:ext cx="4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4400">
                  <a:solidFill>
                    <a:srgbClr val="FFFF00"/>
                  </a:solidFill>
                  <a:latin typeface="Bookman Old Style" panose="02050604050505020204" pitchFamily="18" charset="0"/>
                </a:rPr>
                <a:t>π</a:t>
              </a:r>
            </a:p>
          </p:txBody>
        </p:sp>
      </p:grpSp>
      <p:pic>
        <p:nvPicPr>
          <p:cNvPr id="70660" name="图片 37901">
            <a:extLst>
              <a:ext uri="{FF2B5EF4-FFF2-40B4-BE49-F238E27FC236}">
                <a16:creationId xmlns:a16="http://schemas.microsoft.com/office/drawing/2014/main" id="{17B76DF7-8CF6-488D-B071-FD3719FC5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900" y="549275"/>
            <a:ext cx="2959100"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框 38913">
            <a:extLst>
              <a:ext uri="{FF2B5EF4-FFF2-40B4-BE49-F238E27FC236}">
                <a16:creationId xmlns:a16="http://schemas.microsoft.com/office/drawing/2014/main" id="{6ED1F006-9BB4-4295-845C-A445E5A58B52}"/>
              </a:ext>
            </a:extLst>
          </p:cNvPr>
          <p:cNvSpPr txBox="1">
            <a:spLocks noChangeArrowheads="1"/>
          </p:cNvSpPr>
          <p:nvPr/>
        </p:nvSpPr>
        <p:spPr bwMode="auto">
          <a:xfrm>
            <a:off x="334963" y="260350"/>
            <a:ext cx="8809037"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pPr>
            <a:r>
              <a:rPr lang="zh-CN" altLang="en-US" sz="2800" b="1">
                <a:solidFill>
                  <a:srgbClr val="0E38BE"/>
                </a:solidFill>
                <a:latin typeface="华文新魏" panose="02010800040101010101" pitchFamily="2" charset="-122"/>
                <a:ea typeface="华文新魏" panose="02010800040101010101" pitchFamily="2" charset="-122"/>
              </a:rPr>
              <a:t>[例 ]有宽度为</a:t>
            </a:r>
            <a:r>
              <a:rPr lang="zh-CN" altLang="en-US" sz="2800" i="1">
                <a:solidFill>
                  <a:srgbClr val="0E38BE"/>
                </a:solidFill>
                <a:latin typeface="华文新魏" panose="02010800040101010101" pitchFamily="2" charset="-122"/>
                <a:ea typeface="华文新魏" panose="02010800040101010101" pitchFamily="2" charset="-122"/>
              </a:rPr>
              <a:t>a</a:t>
            </a:r>
            <a:r>
              <a:rPr lang="zh-CN" altLang="en-US" sz="2800" b="1">
                <a:solidFill>
                  <a:srgbClr val="0E38BE"/>
                </a:solidFill>
                <a:latin typeface="华文新魏" panose="02010800040101010101" pitchFamily="2" charset="-122"/>
                <a:ea typeface="华文新魏" panose="02010800040101010101" pitchFamily="2" charset="-122"/>
              </a:rPr>
              <a:t>的直长均匀带电薄板，沿长度方向单位长度的带电量为</a:t>
            </a:r>
            <a:r>
              <a:rPr lang="zh-CN" altLang="en-US" sz="2400" i="1">
                <a:solidFill>
                  <a:srgbClr val="0E38BE"/>
                </a:solidFill>
                <a:latin typeface="Symbol" panose="05050102010706020507" pitchFamily="18" charset="2"/>
              </a:rPr>
              <a:t>l</a:t>
            </a:r>
            <a:r>
              <a:rPr lang="zh-CN" altLang="en-US" sz="2800" b="1">
                <a:solidFill>
                  <a:srgbClr val="0E38BE"/>
                </a:solidFill>
                <a:latin typeface="Bookman Old Style" panose="02050604050505020204" pitchFamily="18" charset="0"/>
              </a:rPr>
              <a:t> .</a:t>
            </a:r>
            <a:r>
              <a:rPr lang="zh-CN" altLang="en-US" sz="2800" i="1">
                <a:solidFill>
                  <a:srgbClr val="0E38BE"/>
                </a:solidFill>
                <a:latin typeface="Bookman Old Style" panose="02050604050505020204" pitchFamily="18" charset="0"/>
              </a:rPr>
              <a:t> </a:t>
            </a:r>
            <a:r>
              <a:rPr lang="zh-CN" altLang="en-US" sz="2800" b="1">
                <a:solidFill>
                  <a:srgbClr val="0E38BE"/>
                </a:solidFill>
                <a:latin typeface="华文新魏" panose="02010800040101010101" pitchFamily="2" charset="-122"/>
                <a:ea typeface="华文新魏" panose="02010800040101010101" pitchFamily="2" charset="-122"/>
              </a:rPr>
              <a:t>试求：与板的边缘距离为</a:t>
            </a:r>
            <a:r>
              <a:rPr lang="zh-CN" altLang="en-US" sz="2800" i="1">
                <a:solidFill>
                  <a:srgbClr val="0E38BE"/>
                </a:solidFill>
                <a:latin typeface="华文新魏" panose="02010800040101010101" pitchFamily="2" charset="-122"/>
                <a:ea typeface="华文新魏" panose="02010800040101010101" pitchFamily="2" charset="-122"/>
              </a:rPr>
              <a:t>b</a:t>
            </a:r>
            <a:r>
              <a:rPr lang="zh-CN" altLang="en-US" sz="2800" b="1">
                <a:solidFill>
                  <a:srgbClr val="0E38BE"/>
                </a:solidFill>
                <a:latin typeface="华文新魏" panose="02010800040101010101" pitchFamily="2" charset="-122"/>
                <a:ea typeface="华文新魏" panose="02010800040101010101" pitchFamily="2" charset="-122"/>
              </a:rPr>
              <a:t>的一点</a:t>
            </a:r>
            <a:r>
              <a:rPr lang="zh-CN" altLang="en-US" sz="2800" i="1">
                <a:solidFill>
                  <a:srgbClr val="0E38BE"/>
                </a:solidFill>
                <a:latin typeface="华文新魏" panose="02010800040101010101" pitchFamily="2" charset="-122"/>
                <a:ea typeface="华文新魏" panose="02010800040101010101" pitchFamily="2" charset="-122"/>
              </a:rPr>
              <a:t>P </a:t>
            </a:r>
            <a:r>
              <a:rPr lang="zh-CN" altLang="en-US" sz="2800" b="1">
                <a:solidFill>
                  <a:srgbClr val="0E38BE"/>
                </a:solidFill>
                <a:latin typeface="华文新魏" panose="02010800040101010101" pitchFamily="2" charset="-122"/>
                <a:ea typeface="华文新魏" panose="02010800040101010101" pitchFamily="2" charset="-122"/>
              </a:rPr>
              <a:t>处的电场强度。</a:t>
            </a:r>
          </a:p>
        </p:txBody>
      </p:sp>
      <p:sp>
        <p:nvSpPr>
          <p:cNvPr id="71683" name="矩形 38914">
            <a:extLst>
              <a:ext uri="{FF2B5EF4-FFF2-40B4-BE49-F238E27FC236}">
                <a16:creationId xmlns:a16="http://schemas.microsoft.com/office/drawing/2014/main" id="{31E65DBB-F4B3-4977-A084-B58FE6BD5480}"/>
              </a:ext>
            </a:extLst>
          </p:cNvPr>
          <p:cNvSpPr>
            <a:spLocks noChangeArrowheads="1"/>
          </p:cNvSpPr>
          <p:nvPr/>
        </p:nvSpPr>
        <p:spPr bwMode="auto">
          <a:xfrm>
            <a:off x="3873500" y="5867400"/>
            <a:ext cx="2841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E38BE"/>
                </a:solidFill>
                <a:latin typeface="Bookman Old Style" panose="02050604050505020204" pitchFamily="18" charset="0"/>
              </a:rPr>
              <a:t>a</a:t>
            </a:r>
            <a:endParaRPr lang="en-US" altLang="zh-CN" sz="2400" i="1">
              <a:solidFill>
                <a:srgbClr val="0E38BE"/>
              </a:solidFill>
              <a:latin typeface="Times New Roman" panose="02020603050405020304" pitchFamily="18" charset="0"/>
            </a:endParaRPr>
          </a:p>
        </p:txBody>
      </p:sp>
      <p:sp>
        <p:nvSpPr>
          <p:cNvPr id="71684" name="矩形 38915">
            <a:extLst>
              <a:ext uri="{FF2B5EF4-FFF2-40B4-BE49-F238E27FC236}">
                <a16:creationId xmlns:a16="http://schemas.microsoft.com/office/drawing/2014/main" id="{F13F3993-CDAB-4637-BFC3-0DCF390526FE}"/>
              </a:ext>
            </a:extLst>
          </p:cNvPr>
          <p:cNvSpPr>
            <a:spLocks noChangeArrowheads="1"/>
          </p:cNvSpPr>
          <p:nvPr/>
        </p:nvSpPr>
        <p:spPr bwMode="auto">
          <a:xfrm>
            <a:off x="5626100" y="3429000"/>
            <a:ext cx="381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90000"/>
              </a:lnSpc>
            </a:pPr>
            <a:r>
              <a:rPr lang="en-US" altLang="zh-CN" sz="3600" i="1">
                <a:solidFill>
                  <a:srgbClr val="0E38BE"/>
                </a:solidFill>
                <a:latin typeface="Bookman Old Style" panose="02050604050505020204" pitchFamily="18" charset="0"/>
              </a:rPr>
              <a:t>P</a:t>
            </a:r>
            <a:endParaRPr lang="en-US" altLang="zh-CN" sz="2400">
              <a:solidFill>
                <a:srgbClr val="0E38BE"/>
              </a:solidFill>
              <a:latin typeface="Times New Roman" panose="02020603050405020304" pitchFamily="18" charset="0"/>
            </a:endParaRPr>
          </a:p>
        </p:txBody>
      </p:sp>
      <p:sp>
        <p:nvSpPr>
          <p:cNvPr id="71685" name="矩形 38916">
            <a:extLst>
              <a:ext uri="{FF2B5EF4-FFF2-40B4-BE49-F238E27FC236}">
                <a16:creationId xmlns:a16="http://schemas.microsoft.com/office/drawing/2014/main" id="{D5908FCC-D409-4ADF-AC7B-FC962E69F997}"/>
              </a:ext>
            </a:extLst>
          </p:cNvPr>
          <p:cNvSpPr>
            <a:spLocks noChangeArrowheads="1"/>
          </p:cNvSpPr>
          <p:nvPr/>
        </p:nvSpPr>
        <p:spPr bwMode="auto">
          <a:xfrm>
            <a:off x="4940300" y="5943600"/>
            <a:ext cx="274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E38BE"/>
                </a:solidFill>
                <a:latin typeface="Bookman Old Style" panose="02050604050505020204" pitchFamily="18" charset="0"/>
              </a:rPr>
              <a:t>b</a:t>
            </a:r>
            <a:endParaRPr lang="en-US" altLang="zh-CN" sz="2400" i="1">
              <a:solidFill>
                <a:srgbClr val="0E38BE"/>
              </a:solidFill>
              <a:latin typeface="Times New Roman" panose="02020603050405020304" pitchFamily="18" charset="0"/>
            </a:endParaRPr>
          </a:p>
        </p:txBody>
      </p:sp>
      <p:sp>
        <p:nvSpPr>
          <p:cNvPr id="71686" name="矩形 38917">
            <a:extLst>
              <a:ext uri="{FF2B5EF4-FFF2-40B4-BE49-F238E27FC236}">
                <a16:creationId xmlns:a16="http://schemas.microsoft.com/office/drawing/2014/main" id="{2575A4F4-7643-4E41-AD66-16CB9685D33C}"/>
              </a:ext>
            </a:extLst>
          </p:cNvPr>
          <p:cNvSpPr>
            <a:spLocks noChangeArrowheads="1"/>
          </p:cNvSpPr>
          <p:nvPr/>
        </p:nvSpPr>
        <p:spPr bwMode="auto">
          <a:xfrm>
            <a:off x="3492500" y="2133600"/>
            <a:ext cx="1143000" cy="3657600"/>
          </a:xfrm>
          <a:prstGeom prst="rect">
            <a:avLst/>
          </a:prstGeom>
          <a:solidFill>
            <a:srgbClr val="00FF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7" name="直接连接符 38918">
            <a:extLst>
              <a:ext uri="{FF2B5EF4-FFF2-40B4-BE49-F238E27FC236}">
                <a16:creationId xmlns:a16="http://schemas.microsoft.com/office/drawing/2014/main" id="{A6C20A3B-44AD-4F52-AD88-9B6237B22FFE}"/>
              </a:ext>
            </a:extLst>
          </p:cNvPr>
          <p:cNvSpPr>
            <a:spLocks noChangeShapeType="1"/>
          </p:cNvSpPr>
          <p:nvPr/>
        </p:nvSpPr>
        <p:spPr bwMode="auto">
          <a:xfrm>
            <a:off x="3492500" y="5791200"/>
            <a:ext cx="0" cy="5334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8" name="直接连接符 38919">
            <a:extLst>
              <a:ext uri="{FF2B5EF4-FFF2-40B4-BE49-F238E27FC236}">
                <a16:creationId xmlns:a16="http://schemas.microsoft.com/office/drawing/2014/main" id="{1C8447D1-2F94-49F7-ADEB-52C9C5CB76CA}"/>
              </a:ext>
            </a:extLst>
          </p:cNvPr>
          <p:cNvSpPr>
            <a:spLocks noChangeShapeType="1"/>
          </p:cNvSpPr>
          <p:nvPr/>
        </p:nvSpPr>
        <p:spPr bwMode="auto">
          <a:xfrm>
            <a:off x="4635500" y="5791200"/>
            <a:ext cx="0" cy="5334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9" name="直接连接符 38920">
            <a:extLst>
              <a:ext uri="{FF2B5EF4-FFF2-40B4-BE49-F238E27FC236}">
                <a16:creationId xmlns:a16="http://schemas.microsoft.com/office/drawing/2014/main" id="{319696B5-416D-43DB-B49C-6CB5948AA100}"/>
              </a:ext>
            </a:extLst>
          </p:cNvPr>
          <p:cNvSpPr>
            <a:spLocks noChangeShapeType="1"/>
          </p:cNvSpPr>
          <p:nvPr/>
        </p:nvSpPr>
        <p:spPr bwMode="auto">
          <a:xfrm>
            <a:off x="5702300" y="3962400"/>
            <a:ext cx="0" cy="2286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0" name="直接连接符 38921">
            <a:extLst>
              <a:ext uri="{FF2B5EF4-FFF2-40B4-BE49-F238E27FC236}">
                <a16:creationId xmlns:a16="http://schemas.microsoft.com/office/drawing/2014/main" id="{77406305-1683-4D99-A611-2C51E545055E}"/>
              </a:ext>
            </a:extLst>
          </p:cNvPr>
          <p:cNvSpPr>
            <a:spLocks noChangeShapeType="1"/>
          </p:cNvSpPr>
          <p:nvPr/>
        </p:nvSpPr>
        <p:spPr bwMode="auto">
          <a:xfrm>
            <a:off x="4178300" y="6172200"/>
            <a:ext cx="4572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1" name="直接连接符 38922">
            <a:extLst>
              <a:ext uri="{FF2B5EF4-FFF2-40B4-BE49-F238E27FC236}">
                <a16:creationId xmlns:a16="http://schemas.microsoft.com/office/drawing/2014/main" id="{1061CAAE-3B52-4EA2-8AD9-7D3119A14BF1}"/>
              </a:ext>
            </a:extLst>
          </p:cNvPr>
          <p:cNvSpPr>
            <a:spLocks noChangeShapeType="1"/>
          </p:cNvSpPr>
          <p:nvPr/>
        </p:nvSpPr>
        <p:spPr bwMode="auto">
          <a:xfrm flipH="1">
            <a:off x="3492500" y="6172200"/>
            <a:ext cx="3048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2" name="直接连接符 38923">
            <a:extLst>
              <a:ext uri="{FF2B5EF4-FFF2-40B4-BE49-F238E27FC236}">
                <a16:creationId xmlns:a16="http://schemas.microsoft.com/office/drawing/2014/main" id="{4F4D0129-0D8B-4AA2-977D-B42D693133E6}"/>
              </a:ext>
            </a:extLst>
          </p:cNvPr>
          <p:cNvSpPr>
            <a:spLocks noChangeShapeType="1"/>
          </p:cNvSpPr>
          <p:nvPr/>
        </p:nvSpPr>
        <p:spPr bwMode="auto">
          <a:xfrm>
            <a:off x="5321300" y="6172200"/>
            <a:ext cx="3810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3" name="直接连接符 38924">
            <a:extLst>
              <a:ext uri="{FF2B5EF4-FFF2-40B4-BE49-F238E27FC236}">
                <a16:creationId xmlns:a16="http://schemas.microsoft.com/office/drawing/2014/main" id="{7CC0ABCA-948B-486D-8477-EFA89EBCD7F8}"/>
              </a:ext>
            </a:extLst>
          </p:cNvPr>
          <p:cNvSpPr>
            <a:spLocks noChangeShapeType="1"/>
          </p:cNvSpPr>
          <p:nvPr/>
        </p:nvSpPr>
        <p:spPr bwMode="auto">
          <a:xfrm flipH="1">
            <a:off x="4635500" y="6172200"/>
            <a:ext cx="2286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4" name="文本框 38925">
            <a:extLst>
              <a:ext uri="{FF2B5EF4-FFF2-40B4-BE49-F238E27FC236}">
                <a16:creationId xmlns:a16="http://schemas.microsoft.com/office/drawing/2014/main" id="{374BFED0-F0B1-4C10-BB94-BC7EEEFFDF18}"/>
              </a:ext>
            </a:extLst>
          </p:cNvPr>
          <p:cNvSpPr txBox="1">
            <a:spLocks noChangeArrowheads="1"/>
          </p:cNvSpPr>
          <p:nvPr/>
        </p:nvSpPr>
        <p:spPr bwMode="auto">
          <a:xfrm>
            <a:off x="5556250" y="3505200"/>
            <a:ext cx="3746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a:solidFill>
                  <a:srgbClr val="0E38BE"/>
                </a:solidFill>
                <a:latin typeface="Bookman Old Style" panose="02050604050505020204" pitchFamily="18" charset="0"/>
              </a:rPr>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39937">
            <a:extLst>
              <a:ext uri="{FF2B5EF4-FFF2-40B4-BE49-F238E27FC236}">
                <a16:creationId xmlns:a16="http://schemas.microsoft.com/office/drawing/2014/main" id="{6C0CA6CD-B32E-4394-BF51-A6A3151CD388}"/>
              </a:ext>
            </a:extLst>
          </p:cNvPr>
          <p:cNvGrpSpPr>
            <a:grpSpLocks/>
          </p:cNvGrpSpPr>
          <p:nvPr/>
        </p:nvGrpSpPr>
        <p:grpSpPr bwMode="auto">
          <a:xfrm>
            <a:off x="1154113" y="966788"/>
            <a:ext cx="2362200" cy="1052512"/>
            <a:chOff x="0" y="0"/>
            <a:chExt cx="1488" cy="663"/>
          </a:xfrm>
        </p:grpSpPr>
        <p:sp>
          <p:nvSpPr>
            <p:cNvPr id="72799" name="矩形 39938">
              <a:extLst>
                <a:ext uri="{FF2B5EF4-FFF2-40B4-BE49-F238E27FC236}">
                  <a16:creationId xmlns:a16="http://schemas.microsoft.com/office/drawing/2014/main" id="{62349436-6BEE-43F2-9CDC-26484480D5DA}"/>
                </a:ext>
              </a:extLst>
            </p:cNvPr>
            <p:cNvSpPr>
              <a:spLocks noChangeArrowheads="1"/>
            </p:cNvSpPr>
            <p:nvPr/>
          </p:nvSpPr>
          <p:spPr bwMode="auto">
            <a:xfrm>
              <a:off x="877" y="0"/>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2800" name="矩形 39939">
              <a:extLst>
                <a:ext uri="{FF2B5EF4-FFF2-40B4-BE49-F238E27FC236}">
                  <a16:creationId xmlns:a16="http://schemas.microsoft.com/office/drawing/2014/main" id="{250AE904-12B2-4A70-8F5E-C2FEC23037D3}"/>
                </a:ext>
              </a:extLst>
            </p:cNvPr>
            <p:cNvSpPr>
              <a:spLocks noChangeArrowheads="1"/>
            </p:cNvSpPr>
            <p:nvPr/>
          </p:nvSpPr>
          <p:spPr bwMode="auto">
            <a:xfrm>
              <a:off x="192" y="169"/>
              <a:ext cx="24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90000"/>
                </a:lnSpc>
              </a:pPr>
              <a:r>
                <a:rPr lang="en-US" altLang="zh-CN" sz="3600" i="1">
                  <a:solidFill>
                    <a:srgbClr val="0000FF"/>
                  </a:solidFill>
                  <a:latin typeface="Bookman Old Style" panose="02050604050505020204" pitchFamily="18" charset="0"/>
                </a:rPr>
                <a:t>E</a:t>
              </a:r>
              <a:endParaRPr lang="en-US" altLang="zh-CN" sz="2400">
                <a:solidFill>
                  <a:srgbClr val="0000FF"/>
                </a:solidFill>
                <a:latin typeface="Times New Roman" panose="02020603050405020304" pitchFamily="18" charset="0"/>
              </a:endParaRPr>
            </a:p>
          </p:txBody>
        </p:sp>
        <p:sp>
          <p:nvSpPr>
            <p:cNvPr id="72801" name="矩形 39940">
              <a:extLst>
                <a:ext uri="{FF2B5EF4-FFF2-40B4-BE49-F238E27FC236}">
                  <a16:creationId xmlns:a16="http://schemas.microsoft.com/office/drawing/2014/main" id="{27CDEBD2-6AE1-4890-BF30-D998AC96D706}"/>
                </a:ext>
              </a:extLst>
            </p:cNvPr>
            <p:cNvSpPr>
              <a:spLocks noChangeArrowheads="1"/>
            </p:cNvSpPr>
            <p:nvPr/>
          </p:nvSpPr>
          <p:spPr bwMode="auto">
            <a:xfrm>
              <a:off x="0" y="134"/>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2802" name="矩形 39941">
              <a:extLst>
                <a:ext uri="{FF2B5EF4-FFF2-40B4-BE49-F238E27FC236}">
                  <a16:creationId xmlns:a16="http://schemas.microsoft.com/office/drawing/2014/main" id="{DBC50C80-F448-4D4A-9EF2-6BE45E23FFC4}"/>
                </a:ext>
              </a:extLst>
            </p:cNvPr>
            <p:cNvSpPr>
              <a:spLocks noChangeArrowheads="1"/>
            </p:cNvSpPr>
            <p:nvPr/>
          </p:nvSpPr>
          <p:spPr bwMode="auto">
            <a:xfrm>
              <a:off x="1296" y="28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2803" name="矩形 39942">
              <a:extLst>
                <a:ext uri="{FF2B5EF4-FFF2-40B4-BE49-F238E27FC236}">
                  <a16:creationId xmlns:a16="http://schemas.microsoft.com/office/drawing/2014/main" id="{FF21942A-10DB-4B03-83ED-F08A11A4D3E4}"/>
                </a:ext>
              </a:extLst>
            </p:cNvPr>
            <p:cNvSpPr>
              <a:spLocks noChangeArrowheads="1"/>
            </p:cNvSpPr>
            <p:nvPr/>
          </p:nvSpPr>
          <p:spPr bwMode="auto">
            <a:xfrm>
              <a:off x="1056" y="0"/>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2804" name="矩形 39943">
              <a:extLst>
                <a:ext uri="{FF2B5EF4-FFF2-40B4-BE49-F238E27FC236}">
                  <a16:creationId xmlns:a16="http://schemas.microsoft.com/office/drawing/2014/main" id="{0A643D2E-B830-4F9F-B328-DB09EE9C4B57}"/>
                </a:ext>
              </a:extLst>
            </p:cNvPr>
            <p:cNvSpPr>
              <a:spLocks noChangeArrowheads="1"/>
            </p:cNvSpPr>
            <p:nvPr/>
          </p:nvSpPr>
          <p:spPr bwMode="auto">
            <a:xfrm>
              <a:off x="960" y="20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2805" name="矩形 39944">
              <a:extLst>
                <a:ext uri="{FF2B5EF4-FFF2-40B4-BE49-F238E27FC236}">
                  <a16:creationId xmlns:a16="http://schemas.microsoft.com/office/drawing/2014/main" id="{CC4F5E03-75E3-4697-8080-818D58634D9A}"/>
                </a:ext>
              </a:extLst>
            </p:cNvPr>
            <p:cNvSpPr>
              <a:spLocks noChangeArrowheads="1"/>
            </p:cNvSpPr>
            <p:nvPr/>
          </p:nvSpPr>
          <p:spPr bwMode="auto">
            <a:xfrm>
              <a:off x="816" y="23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2806" name="矩形 39945">
              <a:extLst>
                <a:ext uri="{FF2B5EF4-FFF2-40B4-BE49-F238E27FC236}">
                  <a16:creationId xmlns:a16="http://schemas.microsoft.com/office/drawing/2014/main" id="{2CAE97B1-A8CD-4B81-BCD0-D5CEE48F5A00}"/>
                </a:ext>
              </a:extLst>
            </p:cNvPr>
            <p:cNvSpPr>
              <a:spLocks noChangeArrowheads="1"/>
            </p:cNvSpPr>
            <p:nvPr/>
          </p:nvSpPr>
          <p:spPr bwMode="auto">
            <a:xfrm>
              <a:off x="720" y="27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2</a:t>
              </a:r>
              <a:endParaRPr lang="en-US" altLang="zh-CN" sz="2400">
                <a:solidFill>
                  <a:srgbClr val="0000FF"/>
                </a:solidFill>
                <a:latin typeface="Times New Roman" panose="02020603050405020304" pitchFamily="18" charset="0"/>
              </a:endParaRPr>
            </a:p>
          </p:txBody>
        </p:sp>
        <p:sp>
          <p:nvSpPr>
            <p:cNvPr id="72807" name="矩形 39946">
              <a:extLst>
                <a:ext uri="{FF2B5EF4-FFF2-40B4-BE49-F238E27FC236}">
                  <a16:creationId xmlns:a16="http://schemas.microsoft.com/office/drawing/2014/main" id="{BA6335E4-ADDA-46A5-8251-3DED8E77CE91}"/>
                </a:ext>
              </a:extLst>
            </p:cNvPr>
            <p:cNvSpPr>
              <a:spLocks noChangeArrowheads="1"/>
            </p:cNvSpPr>
            <p:nvPr/>
          </p:nvSpPr>
          <p:spPr bwMode="auto">
            <a:xfrm>
              <a:off x="1248" y="47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2808" name="直接连接符 39947">
              <a:extLst>
                <a:ext uri="{FF2B5EF4-FFF2-40B4-BE49-F238E27FC236}">
                  <a16:creationId xmlns:a16="http://schemas.microsoft.com/office/drawing/2014/main" id="{751B1652-DFB0-4825-B641-114C1528214E}"/>
                </a:ext>
              </a:extLst>
            </p:cNvPr>
            <p:cNvSpPr>
              <a:spLocks noChangeShapeType="1"/>
            </p:cNvSpPr>
            <p:nvPr/>
          </p:nvSpPr>
          <p:spPr bwMode="auto">
            <a:xfrm flipV="1">
              <a:off x="720" y="327"/>
              <a:ext cx="76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09" name="矩形 39948">
              <a:extLst>
                <a:ext uri="{FF2B5EF4-FFF2-40B4-BE49-F238E27FC236}">
                  <a16:creationId xmlns:a16="http://schemas.microsoft.com/office/drawing/2014/main" id="{86DC7661-5DBF-4230-A770-E7E34F695279}"/>
                </a:ext>
              </a:extLst>
            </p:cNvPr>
            <p:cNvSpPr>
              <a:spLocks noChangeArrowheads="1"/>
            </p:cNvSpPr>
            <p:nvPr/>
          </p:nvSpPr>
          <p:spPr bwMode="auto">
            <a:xfrm>
              <a:off x="480" y="154"/>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grpSp>
      <p:grpSp>
        <p:nvGrpSpPr>
          <p:cNvPr id="72707" name="组合 39949">
            <a:extLst>
              <a:ext uri="{FF2B5EF4-FFF2-40B4-BE49-F238E27FC236}">
                <a16:creationId xmlns:a16="http://schemas.microsoft.com/office/drawing/2014/main" id="{1EBDC52E-5519-42FD-A8A9-126F401EB9C7}"/>
              </a:ext>
            </a:extLst>
          </p:cNvPr>
          <p:cNvGrpSpPr>
            <a:grpSpLocks/>
          </p:cNvGrpSpPr>
          <p:nvPr/>
        </p:nvGrpSpPr>
        <p:grpSpPr bwMode="auto">
          <a:xfrm>
            <a:off x="6564313" y="585788"/>
            <a:ext cx="2579687" cy="3898900"/>
            <a:chOff x="0" y="0"/>
            <a:chExt cx="1625" cy="2456"/>
          </a:xfrm>
        </p:grpSpPr>
        <p:grpSp>
          <p:nvGrpSpPr>
            <p:cNvPr id="72780" name="组合 39950">
              <a:extLst>
                <a:ext uri="{FF2B5EF4-FFF2-40B4-BE49-F238E27FC236}">
                  <a16:creationId xmlns:a16="http://schemas.microsoft.com/office/drawing/2014/main" id="{C51DDAD7-E7D1-4EE6-82F1-7120F9028A19}"/>
                </a:ext>
              </a:extLst>
            </p:cNvPr>
            <p:cNvGrpSpPr>
              <a:grpSpLocks/>
            </p:cNvGrpSpPr>
            <p:nvPr/>
          </p:nvGrpSpPr>
          <p:grpSpPr bwMode="auto">
            <a:xfrm>
              <a:off x="96" y="0"/>
              <a:ext cx="1529" cy="2456"/>
              <a:chOff x="0" y="0"/>
              <a:chExt cx="1585" cy="2793"/>
            </a:xfrm>
          </p:grpSpPr>
          <p:sp>
            <p:nvSpPr>
              <p:cNvPr id="72787" name="矩形 39951">
                <a:extLst>
                  <a:ext uri="{FF2B5EF4-FFF2-40B4-BE49-F238E27FC236}">
                    <a16:creationId xmlns:a16="http://schemas.microsoft.com/office/drawing/2014/main" id="{3AAD0AE9-36DC-4C39-BD3F-B92DE55A1323}"/>
                  </a:ext>
                </a:extLst>
              </p:cNvPr>
              <p:cNvSpPr>
                <a:spLocks noChangeArrowheads="1"/>
              </p:cNvSpPr>
              <p:nvPr/>
            </p:nvSpPr>
            <p:spPr bwMode="auto">
              <a:xfrm>
                <a:off x="242" y="2352"/>
                <a:ext cx="185"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a</a:t>
                </a:r>
                <a:endParaRPr lang="en-US" altLang="zh-CN" sz="2400" i="1">
                  <a:solidFill>
                    <a:srgbClr val="0000FF"/>
                  </a:solidFill>
                  <a:latin typeface="Times New Roman" panose="02020603050405020304" pitchFamily="18" charset="0"/>
                </a:endParaRPr>
              </a:p>
            </p:txBody>
          </p:sp>
          <p:sp>
            <p:nvSpPr>
              <p:cNvPr id="72788" name="矩形 39952">
                <a:extLst>
                  <a:ext uri="{FF2B5EF4-FFF2-40B4-BE49-F238E27FC236}">
                    <a16:creationId xmlns:a16="http://schemas.microsoft.com/office/drawing/2014/main" id="{9587EF10-C181-4021-B227-2D9E5C7A55BB}"/>
                  </a:ext>
                </a:extLst>
              </p:cNvPr>
              <p:cNvSpPr>
                <a:spLocks noChangeArrowheads="1"/>
              </p:cNvSpPr>
              <p:nvPr/>
            </p:nvSpPr>
            <p:spPr bwMode="auto">
              <a:xfrm>
                <a:off x="1344" y="816"/>
                <a:ext cx="24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90000"/>
                  </a:lnSpc>
                </a:pPr>
                <a:r>
                  <a:rPr lang="en-US" altLang="zh-CN" sz="3600" i="1">
                    <a:solidFill>
                      <a:srgbClr val="0000FF"/>
                    </a:solidFill>
                    <a:latin typeface="Bookman Old Style" panose="02050604050505020204" pitchFamily="18" charset="0"/>
                  </a:rPr>
                  <a:t>P</a:t>
                </a:r>
                <a:endParaRPr lang="en-US" altLang="zh-CN" sz="2400">
                  <a:solidFill>
                    <a:srgbClr val="0000FF"/>
                  </a:solidFill>
                  <a:latin typeface="Times New Roman" panose="02020603050405020304" pitchFamily="18" charset="0"/>
                </a:endParaRPr>
              </a:p>
            </p:txBody>
          </p:sp>
          <p:sp>
            <p:nvSpPr>
              <p:cNvPr id="72789" name="矩形 39953">
                <a:extLst>
                  <a:ext uri="{FF2B5EF4-FFF2-40B4-BE49-F238E27FC236}">
                    <a16:creationId xmlns:a16="http://schemas.microsoft.com/office/drawing/2014/main" id="{2D461D81-2D8E-4548-AC44-C159FACB7534}"/>
                  </a:ext>
                </a:extLst>
              </p:cNvPr>
              <p:cNvSpPr>
                <a:spLocks noChangeArrowheads="1"/>
              </p:cNvSpPr>
              <p:nvPr/>
            </p:nvSpPr>
            <p:spPr bwMode="auto">
              <a:xfrm>
                <a:off x="909" y="2400"/>
                <a:ext cx="179"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b</a:t>
                </a:r>
                <a:endParaRPr lang="en-US" altLang="zh-CN" sz="2400" i="1">
                  <a:solidFill>
                    <a:srgbClr val="0000FF"/>
                  </a:solidFill>
                  <a:latin typeface="Times New Roman" panose="02020603050405020304" pitchFamily="18" charset="0"/>
                </a:endParaRPr>
              </a:p>
            </p:txBody>
          </p:sp>
          <p:sp>
            <p:nvSpPr>
              <p:cNvPr id="72790" name="矩形 39954">
                <a:extLst>
                  <a:ext uri="{FF2B5EF4-FFF2-40B4-BE49-F238E27FC236}">
                    <a16:creationId xmlns:a16="http://schemas.microsoft.com/office/drawing/2014/main" id="{4A2B1B07-99A5-46BA-AA46-1F8ACA7D44F6}"/>
                  </a:ext>
                </a:extLst>
              </p:cNvPr>
              <p:cNvSpPr>
                <a:spLocks noChangeArrowheads="1"/>
              </p:cNvSpPr>
              <p:nvPr/>
            </p:nvSpPr>
            <p:spPr bwMode="auto">
              <a:xfrm>
                <a:off x="0" y="0"/>
                <a:ext cx="720" cy="2304"/>
              </a:xfrm>
              <a:prstGeom prst="rect">
                <a:avLst/>
              </a:prstGeom>
              <a:pattFill prst="pct10">
                <a:fgClr>
                  <a:schemeClr val="accent1"/>
                </a:fgClr>
                <a:bgClr>
                  <a:srgbClr val="FFFFFF"/>
                </a:bgClr>
              </a:patt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91" name="直接连接符 39955">
                <a:extLst>
                  <a:ext uri="{FF2B5EF4-FFF2-40B4-BE49-F238E27FC236}">
                    <a16:creationId xmlns:a16="http://schemas.microsoft.com/office/drawing/2014/main" id="{DD70CDAA-A2F8-4C97-8829-5B366FBDABA2}"/>
                  </a:ext>
                </a:extLst>
              </p:cNvPr>
              <p:cNvSpPr>
                <a:spLocks noChangeShapeType="1"/>
              </p:cNvSpPr>
              <p:nvPr/>
            </p:nvSpPr>
            <p:spPr bwMode="auto">
              <a:xfrm>
                <a:off x="0" y="2304"/>
                <a:ext cx="0" cy="33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2" name="直接连接符 39956">
                <a:extLst>
                  <a:ext uri="{FF2B5EF4-FFF2-40B4-BE49-F238E27FC236}">
                    <a16:creationId xmlns:a16="http://schemas.microsoft.com/office/drawing/2014/main" id="{250E2CAB-66B0-49A0-83E5-84ABB8037AA2}"/>
                  </a:ext>
                </a:extLst>
              </p:cNvPr>
              <p:cNvSpPr>
                <a:spLocks noChangeShapeType="1"/>
              </p:cNvSpPr>
              <p:nvPr/>
            </p:nvSpPr>
            <p:spPr bwMode="auto">
              <a:xfrm>
                <a:off x="720" y="2304"/>
                <a:ext cx="0" cy="33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3" name="直接连接符 39957">
                <a:extLst>
                  <a:ext uri="{FF2B5EF4-FFF2-40B4-BE49-F238E27FC236}">
                    <a16:creationId xmlns:a16="http://schemas.microsoft.com/office/drawing/2014/main" id="{A3B7AC21-E85F-4360-94B3-0EFC239CF9B6}"/>
                  </a:ext>
                </a:extLst>
              </p:cNvPr>
              <p:cNvSpPr>
                <a:spLocks noChangeShapeType="1"/>
              </p:cNvSpPr>
              <p:nvPr/>
            </p:nvSpPr>
            <p:spPr bwMode="auto">
              <a:xfrm>
                <a:off x="1392" y="1152"/>
                <a:ext cx="0" cy="144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4" name="直接连接符 39958">
                <a:extLst>
                  <a:ext uri="{FF2B5EF4-FFF2-40B4-BE49-F238E27FC236}">
                    <a16:creationId xmlns:a16="http://schemas.microsoft.com/office/drawing/2014/main" id="{B08A5C25-BDB3-45A9-A45E-934DD22FCD07}"/>
                  </a:ext>
                </a:extLst>
              </p:cNvPr>
              <p:cNvSpPr>
                <a:spLocks noChangeShapeType="1"/>
              </p:cNvSpPr>
              <p:nvPr/>
            </p:nvSpPr>
            <p:spPr bwMode="auto">
              <a:xfrm>
                <a:off x="432" y="2544"/>
                <a:ext cx="288"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95" name="直接连接符 39959">
                <a:extLst>
                  <a:ext uri="{FF2B5EF4-FFF2-40B4-BE49-F238E27FC236}">
                    <a16:creationId xmlns:a16="http://schemas.microsoft.com/office/drawing/2014/main" id="{FF56CB20-4CEF-4156-9F32-CE580A6A4E2C}"/>
                  </a:ext>
                </a:extLst>
              </p:cNvPr>
              <p:cNvSpPr>
                <a:spLocks noChangeShapeType="1"/>
              </p:cNvSpPr>
              <p:nvPr/>
            </p:nvSpPr>
            <p:spPr bwMode="auto">
              <a:xfrm flipH="1">
                <a:off x="0" y="2544"/>
                <a:ext cx="192"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96" name="直接连接符 39960">
                <a:extLst>
                  <a:ext uri="{FF2B5EF4-FFF2-40B4-BE49-F238E27FC236}">
                    <a16:creationId xmlns:a16="http://schemas.microsoft.com/office/drawing/2014/main" id="{F0C21FDC-9866-4867-A542-4E3EF428550B}"/>
                  </a:ext>
                </a:extLst>
              </p:cNvPr>
              <p:cNvSpPr>
                <a:spLocks noChangeShapeType="1"/>
              </p:cNvSpPr>
              <p:nvPr/>
            </p:nvSpPr>
            <p:spPr bwMode="auto">
              <a:xfrm>
                <a:off x="1152" y="2544"/>
                <a:ext cx="24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97" name="直接连接符 39961">
                <a:extLst>
                  <a:ext uri="{FF2B5EF4-FFF2-40B4-BE49-F238E27FC236}">
                    <a16:creationId xmlns:a16="http://schemas.microsoft.com/office/drawing/2014/main" id="{E2F6FA44-ACCF-43A5-AC52-5C697064E22E}"/>
                  </a:ext>
                </a:extLst>
              </p:cNvPr>
              <p:cNvSpPr>
                <a:spLocks noChangeShapeType="1"/>
              </p:cNvSpPr>
              <p:nvPr/>
            </p:nvSpPr>
            <p:spPr bwMode="auto">
              <a:xfrm flipH="1">
                <a:off x="720" y="2544"/>
                <a:ext cx="144"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98" name="文本框 39962">
                <a:extLst>
                  <a:ext uri="{FF2B5EF4-FFF2-40B4-BE49-F238E27FC236}">
                    <a16:creationId xmlns:a16="http://schemas.microsoft.com/office/drawing/2014/main" id="{6DFB3309-0884-4D4A-9424-60DD0E357727}"/>
                  </a:ext>
                </a:extLst>
              </p:cNvPr>
              <p:cNvSpPr txBox="1">
                <a:spLocks noChangeArrowheads="1"/>
              </p:cNvSpPr>
              <p:nvPr/>
            </p:nvSpPr>
            <p:spPr bwMode="auto">
              <a:xfrm>
                <a:off x="1300" y="864"/>
                <a:ext cx="244"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a:solidFill>
                      <a:srgbClr val="FF3300"/>
                    </a:solidFill>
                    <a:latin typeface="Bookman Old Style" panose="02050604050505020204" pitchFamily="18" charset="0"/>
                  </a:rPr>
                  <a:t>.</a:t>
                </a:r>
              </a:p>
            </p:txBody>
          </p:sp>
        </p:grpSp>
        <p:sp>
          <p:nvSpPr>
            <p:cNvPr id="72781" name="矩形 39963">
              <a:extLst>
                <a:ext uri="{FF2B5EF4-FFF2-40B4-BE49-F238E27FC236}">
                  <a16:creationId xmlns:a16="http://schemas.microsoft.com/office/drawing/2014/main" id="{AA0513DF-3A48-45AE-B5B0-F53ABAE75E2B}"/>
                </a:ext>
              </a:extLst>
            </p:cNvPr>
            <p:cNvSpPr>
              <a:spLocks noChangeArrowheads="1"/>
            </p:cNvSpPr>
            <p:nvPr/>
          </p:nvSpPr>
          <p:spPr bwMode="auto">
            <a:xfrm>
              <a:off x="349" y="0"/>
              <a:ext cx="131" cy="2011"/>
            </a:xfrm>
            <a:prstGeom prst="rect">
              <a:avLst/>
            </a:prstGeom>
            <a:solidFill>
              <a:srgbClr val="FF3399"/>
            </a:solidFill>
            <a:ln w="9525">
              <a:solidFill>
                <a:srgbClr val="0000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82" name="直接连接符 39964">
              <a:extLst>
                <a:ext uri="{FF2B5EF4-FFF2-40B4-BE49-F238E27FC236}">
                  <a16:creationId xmlns:a16="http://schemas.microsoft.com/office/drawing/2014/main" id="{FB8BDD95-019C-4374-B485-68F46A154130}"/>
                </a:ext>
              </a:extLst>
            </p:cNvPr>
            <p:cNvSpPr>
              <a:spLocks noChangeShapeType="1"/>
            </p:cNvSpPr>
            <p:nvPr/>
          </p:nvSpPr>
          <p:spPr bwMode="auto">
            <a:xfrm>
              <a:off x="144" y="1488"/>
              <a:ext cx="192"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83" name="直接连接符 39965">
              <a:extLst>
                <a:ext uri="{FF2B5EF4-FFF2-40B4-BE49-F238E27FC236}">
                  <a16:creationId xmlns:a16="http://schemas.microsoft.com/office/drawing/2014/main" id="{81862046-6B84-4446-8503-57FFC7A3E154}"/>
                </a:ext>
              </a:extLst>
            </p:cNvPr>
            <p:cNvSpPr>
              <a:spLocks noChangeShapeType="1"/>
            </p:cNvSpPr>
            <p:nvPr/>
          </p:nvSpPr>
          <p:spPr bwMode="auto">
            <a:xfrm flipH="1">
              <a:off x="480" y="1488"/>
              <a:ext cx="912" cy="0"/>
            </a:xfrm>
            <a:prstGeom prst="line">
              <a:avLst/>
            </a:prstGeom>
            <a:noFill/>
            <a:ln w="9525">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84" name="矩形 39966">
              <a:extLst>
                <a:ext uri="{FF2B5EF4-FFF2-40B4-BE49-F238E27FC236}">
                  <a16:creationId xmlns:a16="http://schemas.microsoft.com/office/drawing/2014/main" id="{A5429B38-A055-4DAC-801D-542B9B90530F}"/>
                </a:ext>
              </a:extLst>
            </p:cNvPr>
            <p:cNvSpPr>
              <a:spLocks noChangeArrowheads="1"/>
            </p:cNvSpPr>
            <p:nvPr/>
          </p:nvSpPr>
          <p:spPr bwMode="auto">
            <a:xfrm>
              <a:off x="0" y="1167"/>
              <a:ext cx="23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sp>
          <p:nvSpPr>
            <p:cNvPr id="72785" name="矩形 39967">
              <a:extLst>
                <a:ext uri="{FF2B5EF4-FFF2-40B4-BE49-F238E27FC236}">
                  <a16:creationId xmlns:a16="http://schemas.microsoft.com/office/drawing/2014/main" id="{D1D3A727-5BE8-4624-ADC8-013FC245B137}"/>
                </a:ext>
              </a:extLst>
            </p:cNvPr>
            <p:cNvSpPr>
              <a:spLocks noChangeArrowheads="1"/>
            </p:cNvSpPr>
            <p:nvPr/>
          </p:nvSpPr>
          <p:spPr bwMode="auto">
            <a:xfrm>
              <a:off x="144" y="1152"/>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3600">
                <a:solidFill>
                  <a:srgbClr val="0000FF"/>
                </a:solidFill>
                <a:latin typeface="Times New Roman" panose="02020603050405020304" pitchFamily="18" charset="0"/>
              </a:endParaRPr>
            </a:p>
          </p:txBody>
        </p:sp>
        <p:sp>
          <p:nvSpPr>
            <p:cNvPr id="72786" name="文本框 39968">
              <a:extLst>
                <a:ext uri="{FF2B5EF4-FFF2-40B4-BE49-F238E27FC236}">
                  <a16:creationId xmlns:a16="http://schemas.microsoft.com/office/drawing/2014/main" id="{E882DABB-BA26-4315-A1BD-8DC091D9F646}"/>
                </a:ext>
              </a:extLst>
            </p:cNvPr>
            <p:cNvSpPr txBox="1">
              <a:spLocks noChangeArrowheads="1"/>
            </p:cNvSpPr>
            <p:nvPr/>
          </p:nvSpPr>
          <p:spPr bwMode="auto">
            <a:xfrm>
              <a:off x="854" y="1132"/>
              <a:ext cx="3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r</a:t>
              </a:r>
              <a:endParaRPr lang="en-US" altLang="zh-CN" sz="3600" b="1">
                <a:solidFill>
                  <a:srgbClr val="0000FF"/>
                </a:solidFill>
                <a:latin typeface="Bookman Old Style" panose="02050604050505020204" pitchFamily="18" charset="0"/>
              </a:endParaRPr>
            </a:p>
          </p:txBody>
        </p:sp>
      </p:grpSp>
      <p:grpSp>
        <p:nvGrpSpPr>
          <p:cNvPr id="12" name="组合 39969">
            <a:extLst>
              <a:ext uri="{FF2B5EF4-FFF2-40B4-BE49-F238E27FC236}">
                <a16:creationId xmlns:a16="http://schemas.microsoft.com/office/drawing/2014/main" id="{A71D4ABC-DB2A-4062-860B-10AE7071931E}"/>
              </a:ext>
            </a:extLst>
          </p:cNvPr>
          <p:cNvGrpSpPr>
            <a:grpSpLocks/>
          </p:cNvGrpSpPr>
          <p:nvPr/>
        </p:nvGrpSpPr>
        <p:grpSpPr bwMode="auto">
          <a:xfrm>
            <a:off x="1187450" y="2205038"/>
            <a:ext cx="1911350" cy="930275"/>
            <a:chOff x="0" y="0"/>
            <a:chExt cx="1204" cy="586"/>
          </a:xfrm>
        </p:grpSpPr>
        <p:sp>
          <p:nvSpPr>
            <p:cNvPr id="72772" name="矩形 39970">
              <a:extLst>
                <a:ext uri="{FF2B5EF4-FFF2-40B4-BE49-F238E27FC236}">
                  <a16:creationId xmlns:a16="http://schemas.microsoft.com/office/drawing/2014/main" id="{59BAC78B-0593-4EAB-8822-EF7AA982EDD3}"/>
                </a:ext>
              </a:extLst>
            </p:cNvPr>
            <p:cNvSpPr>
              <a:spLocks noChangeArrowheads="1"/>
            </p:cNvSpPr>
            <p:nvPr/>
          </p:nvSpPr>
          <p:spPr bwMode="auto">
            <a:xfrm>
              <a:off x="672" y="0"/>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2773" name="矩形 39971">
              <a:extLst>
                <a:ext uri="{FF2B5EF4-FFF2-40B4-BE49-F238E27FC236}">
                  <a16:creationId xmlns:a16="http://schemas.microsoft.com/office/drawing/2014/main" id="{631DC5EC-9BBE-40DB-A8A5-DAD178C825CB}"/>
                </a:ext>
              </a:extLst>
            </p:cNvPr>
            <p:cNvSpPr>
              <a:spLocks noChangeArrowheads="1"/>
            </p:cNvSpPr>
            <p:nvPr/>
          </p:nvSpPr>
          <p:spPr bwMode="auto">
            <a:xfrm>
              <a:off x="624" y="240"/>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2774" name="矩形 39972">
              <a:extLst>
                <a:ext uri="{FF2B5EF4-FFF2-40B4-BE49-F238E27FC236}">
                  <a16:creationId xmlns:a16="http://schemas.microsoft.com/office/drawing/2014/main" id="{E5B9B7D5-C72A-4A0A-ADC4-E5DEF43FD321}"/>
                </a:ext>
              </a:extLst>
            </p:cNvPr>
            <p:cNvSpPr>
              <a:spLocks noChangeArrowheads="1"/>
            </p:cNvSpPr>
            <p:nvPr/>
          </p:nvSpPr>
          <p:spPr bwMode="auto">
            <a:xfrm>
              <a:off x="371" y="144"/>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2775" name="矩形 39973">
              <a:extLst>
                <a:ext uri="{FF2B5EF4-FFF2-40B4-BE49-F238E27FC236}">
                  <a16:creationId xmlns:a16="http://schemas.microsoft.com/office/drawing/2014/main" id="{0BA867A1-D1FB-4CBA-A9E3-8D986C299678}"/>
                </a:ext>
              </a:extLst>
            </p:cNvPr>
            <p:cNvSpPr>
              <a:spLocks noChangeArrowheads="1"/>
            </p:cNvSpPr>
            <p:nvPr/>
          </p:nvSpPr>
          <p:spPr bwMode="auto">
            <a:xfrm>
              <a:off x="0" y="96"/>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2776" name="矩形 39974">
              <a:extLst>
                <a:ext uri="{FF2B5EF4-FFF2-40B4-BE49-F238E27FC236}">
                  <a16:creationId xmlns:a16="http://schemas.microsoft.com/office/drawing/2014/main" id="{B9DAADB6-321F-42F1-A222-E525FBF05590}"/>
                </a:ext>
              </a:extLst>
            </p:cNvPr>
            <p:cNvSpPr>
              <a:spLocks noChangeArrowheads="1"/>
            </p:cNvSpPr>
            <p:nvPr/>
          </p:nvSpPr>
          <p:spPr bwMode="auto">
            <a:xfrm>
              <a:off x="179" y="125"/>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2777" name="矩形 39975">
              <a:extLst>
                <a:ext uri="{FF2B5EF4-FFF2-40B4-BE49-F238E27FC236}">
                  <a16:creationId xmlns:a16="http://schemas.microsoft.com/office/drawing/2014/main" id="{7E8BF264-C296-4B8D-AF40-26C4E99AE0BB}"/>
                </a:ext>
              </a:extLst>
            </p:cNvPr>
            <p:cNvSpPr>
              <a:spLocks noChangeArrowheads="1"/>
            </p:cNvSpPr>
            <p:nvPr/>
          </p:nvSpPr>
          <p:spPr bwMode="auto">
            <a:xfrm>
              <a:off x="864" y="96"/>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sp>
          <p:nvSpPr>
            <p:cNvPr id="72778" name="矩形 39976">
              <a:extLst>
                <a:ext uri="{FF2B5EF4-FFF2-40B4-BE49-F238E27FC236}">
                  <a16:creationId xmlns:a16="http://schemas.microsoft.com/office/drawing/2014/main" id="{54A25911-0FC7-456E-8F2B-2786AB554EF7}"/>
                </a:ext>
              </a:extLst>
            </p:cNvPr>
            <p:cNvSpPr>
              <a:spLocks noChangeArrowheads="1"/>
            </p:cNvSpPr>
            <p:nvPr/>
          </p:nvSpPr>
          <p:spPr bwMode="auto">
            <a:xfrm>
              <a:off x="1021" y="96"/>
              <a:ext cx="18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3600">
                <a:solidFill>
                  <a:srgbClr val="0000FF"/>
                </a:solidFill>
                <a:latin typeface="Times New Roman" panose="02020603050405020304" pitchFamily="18" charset="0"/>
              </a:endParaRPr>
            </a:p>
          </p:txBody>
        </p:sp>
        <p:sp>
          <p:nvSpPr>
            <p:cNvPr id="72779" name="直接连接符 39977">
              <a:extLst>
                <a:ext uri="{FF2B5EF4-FFF2-40B4-BE49-F238E27FC236}">
                  <a16:creationId xmlns:a16="http://schemas.microsoft.com/office/drawing/2014/main" id="{EA1BAD3D-4DD1-450A-AF4B-ECE2254BBFDA}"/>
                </a:ext>
              </a:extLst>
            </p:cNvPr>
            <p:cNvSpPr>
              <a:spLocks noChangeShapeType="1"/>
            </p:cNvSpPr>
            <p:nvPr/>
          </p:nvSpPr>
          <p:spPr bwMode="auto">
            <a:xfrm>
              <a:off x="576" y="336"/>
              <a:ext cx="28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组合 39978">
            <a:extLst>
              <a:ext uri="{FF2B5EF4-FFF2-40B4-BE49-F238E27FC236}">
                <a16:creationId xmlns:a16="http://schemas.microsoft.com/office/drawing/2014/main" id="{D591DC5A-F382-4D57-BF2B-76DAB555B395}"/>
              </a:ext>
            </a:extLst>
          </p:cNvPr>
          <p:cNvGrpSpPr>
            <a:grpSpLocks/>
          </p:cNvGrpSpPr>
          <p:nvPr/>
        </p:nvGrpSpPr>
        <p:grpSpPr bwMode="auto">
          <a:xfrm>
            <a:off x="3668713" y="3024188"/>
            <a:ext cx="1646237" cy="1433512"/>
            <a:chOff x="0" y="0"/>
            <a:chExt cx="1037" cy="903"/>
          </a:xfrm>
        </p:grpSpPr>
        <p:sp>
          <p:nvSpPr>
            <p:cNvPr id="72760" name="矩形 39979">
              <a:extLst>
                <a:ext uri="{FF2B5EF4-FFF2-40B4-BE49-F238E27FC236}">
                  <a16:creationId xmlns:a16="http://schemas.microsoft.com/office/drawing/2014/main" id="{EDDE8FF4-313D-44AC-BA24-280C748EE731}"/>
                </a:ext>
              </a:extLst>
            </p:cNvPr>
            <p:cNvSpPr>
              <a:spLocks noChangeArrowheads="1"/>
            </p:cNvSpPr>
            <p:nvPr/>
          </p:nvSpPr>
          <p:spPr bwMode="auto">
            <a:xfrm>
              <a:off x="845" y="52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2761" name="矩形 39980">
              <a:extLst>
                <a:ext uri="{FF2B5EF4-FFF2-40B4-BE49-F238E27FC236}">
                  <a16:creationId xmlns:a16="http://schemas.microsoft.com/office/drawing/2014/main" id="{99EBE716-A4B7-4407-B91A-E5FFB26ABC7E}"/>
                </a:ext>
              </a:extLst>
            </p:cNvPr>
            <p:cNvSpPr>
              <a:spLocks noChangeArrowheads="1"/>
            </p:cNvSpPr>
            <p:nvPr/>
          </p:nvSpPr>
          <p:spPr bwMode="auto">
            <a:xfrm>
              <a:off x="509" y="44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2762" name="矩形 39981">
              <a:extLst>
                <a:ext uri="{FF2B5EF4-FFF2-40B4-BE49-F238E27FC236}">
                  <a16:creationId xmlns:a16="http://schemas.microsoft.com/office/drawing/2014/main" id="{31AB217D-7437-4BC4-9349-B3762D9C2662}"/>
                </a:ext>
              </a:extLst>
            </p:cNvPr>
            <p:cNvSpPr>
              <a:spLocks noChangeArrowheads="1"/>
            </p:cNvSpPr>
            <p:nvPr/>
          </p:nvSpPr>
          <p:spPr bwMode="auto">
            <a:xfrm>
              <a:off x="365" y="47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2763" name="矩形 39982">
              <a:extLst>
                <a:ext uri="{FF2B5EF4-FFF2-40B4-BE49-F238E27FC236}">
                  <a16:creationId xmlns:a16="http://schemas.microsoft.com/office/drawing/2014/main" id="{5547BD96-30C5-491F-8A2D-9AE2D21E2033}"/>
                </a:ext>
              </a:extLst>
            </p:cNvPr>
            <p:cNvSpPr>
              <a:spLocks noChangeArrowheads="1"/>
            </p:cNvSpPr>
            <p:nvPr/>
          </p:nvSpPr>
          <p:spPr bwMode="auto">
            <a:xfrm>
              <a:off x="269" y="51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2</a:t>
              </a:r>
              <a:endParaRPr lang="en-US" altLang="zh-CN" sz="2400">
                <a:solidFill>
                  <a:srgbClr val="0000FF"/>
                </a:solidFill>
                <a:latin typeface="Times New Roman" panose="02020603050405020304" pitchFamily="18" charset="0"/>
              </a:endParaRPr>
            </a:p>
          </p:txBody>
        </p:sp>
        <p:sp>
          <p:nvSpPr>
            <p:cNvPr id="72764" name="矩形 39983">
              <a:extLst>
                <a:ext uri="{FF2B5EF4-FFF2-40B4-BE49-F238E27FC236}">
                  <a16:creationId xmlns:a16="http://schemas.microsoft.com/office/drawing/2014/main" id="{0F031F9B-35B1-4546-858B-4557CCA4E39C}"/>
                </a:ext>
              </a:extLst>
            </p:cNvPr>
            <p:cNvSpPr>
              <a:spLocks noChangeArrowheads="1"/>
            </p:cNvSpPr>
            <p:nvPr/>
          </p:nvSpPr>
          <p:spPr bwMode="auto">
            <a:xfrm>
              <a:off x="797" y="71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2765" name="直接连接符 39984">
              <a:extLst>
                <a:ext uri="{FF2B5EF4-FFF2-40B4-BE49-F238E27FC236}">
                  <a16:creationId xmlns:a16="http://schemas.microsoft.com/office/drawing/2014/main" id="{E7295D36-B119-457F-9104-6171F030B115}"/>
                </a:ext>
              </a:extLst>
            </p:cNvPr>
            <p:cNvSpPr>
              <a:spLocks noChangeShapeType="1"/>
            </p:cNvSpPr>
            <p:nvPr/>
          </p:nvSpPr>
          <p:spPr bwMode="auto">
            <a:xfrm flipV="1">
              <a:off x="269" y="567"/>
              <a:ext cx="76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6" name="矩形 39985">
              <a:extLst>
                <a:ext uri="{FF2B5EF4-FFF2-40B4-BE49-F238E27FC236}">
                  <a16:creationId xmlns:a16="http://schemas.microsoft.com/office/drawing/2014/main" id="{66BB8FE3-6ADC-480B-9AB2-00CE8935A88A}"/>
                </a:ext>
              </a:extLst>
            </p:cNvPr>
            <p:cNvSpPr>
              <a:spLocks noChangeArrowheads="1"/>
            </p:cNvSpPr>
            <p:nvPr/>
          </p:nvSpPr>
          <p:spPr bwMode="auto">
            <a:xfrm>
              <a:off x="0" y="394"/>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2767" name="矩形 39986">
              <a:extLst>
                <a:ext uri="{FF2B5EF4-FFF2-40B4-BE49-F238E27FC236}">
                  <a16:creationId xmlns:a16="http://schemas.microsoft.com/office/drawing/2014/main" id="{0A7D30CB-9A00-4C1E-8D4E-79D6752EA1F2}"/>
                </a:ext>
              </a:extLst>
            </p:cNvPr>
            <p:cNvSpPr>
              <a:spLocks noChangeArrowheads="1"/>
            </p:cNvSpPr>
            <p:nvPr/>
          </p:nvSpPr>
          <p:spPr bwMode="auto">
            <a:xfrm>
              <a:off x="413" y="0"/>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2768" name="矩形 39987">
              <a:extLst>
                <a:ext uri="{FF2B5EF4-FFF2-40B4-BE49-F238E27FC236}">
                  <a16:creationId xmlns:a16="http://schemas.microsoft.com/office/drawing/2014/main" id="{A412F000-A451-4D24-8F88-5C2596C87300}"/>
                </a:ext>
              </a:extLst>
            </p:cNvPr>
            <p:cNvSpPr>
              <a:spLocks noChangeArrowheads="1"/>
            </p:cNvSpPr>
            <p:nvPr/>
          </p:nvSpPr>
          <p:spPr bwMode="auto">
            <a:xfrm>
              <a:off x="365" y="240"/>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2769" name="矩形 39988">
              <a:extLst>
                <a:ext uri="{FF2B5EF4-FFF2-40B4-BE49-F238E27FC236}">
                  <a16:creationId xmlns:a16="http://schemas.microsoft.com/office/drawing/2014/main" id="{9BA61744-1F84-4A1E-A6E9-05CD9B031CD2}"/>
                </a:ext>
              </a:extLst>
            </p:cNvPr>
            <p:cNvSpPr>
              <a:spLocks noChangeArrowheads="1"/>
            </p:cNvSpPr>
            <p:nvPr/>
          </p:nvSpPr>
          <p:spPr bwMode="auto">
            <a:xfrm>
              <a:off x="605" y="96"/>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sp>
          <p:nvSpPr>
            <p:cNvPr id="72770" name="矩形 39989">
              <a:extLst>
                <a:ext uri="{FF2B5EF4-FFF2-40B4-BE49-F238E27FC236}">
                  <a16:creationId xmlns:a16="http://schemas.microsoft.com/office/drawing/2014/main" id="{263D07E9-B8DC-413A-A858-BFB58C306249}"/>
                </a:ext>
              </a:extLst>
            </p:cNvPr>
            <p:cNvSpPr>
              <a:spLocks noChangeArrowheads="1"/>
            </p:cNvSpPr>
            <p:nvPr/>
          </p:nvSpPr>
          <p:spPr bwMode="auto">
            <a:xfrm>
              <a:off x="762" y="96"/>
              <a:ext cx="18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3600">
                <a:solidFill>
                  <a:srgbClr val="0000FF"/>
                </a:solidFill>
                <a:latin typeface="Times New Roman" panose="02020603050405020304" pitchFamily="18" charset="0"/>
              </a:endParaRPr>
            </a:p>
          </p:txBody>
        </p:sp>
        <p:sp>
          <p:nvSpPr>
            <p:cNvPr id="72771" name="直接连接符 39990">
              <a:extLst>
                <a:ext uri="{FF2B5EF4-FFF2-40B4-BE49-F238E27FC236}">
                  <a16:creationId xmlns:a16="http://schemas.microsoft.com/office/drawing/2014/main" id="{C0485C5C-4022-4727-A27A-4F2185A3F951}"/>
                </a:ext>
              </a:extLst>
            </p:cNvPr>
            <p:cNvSpPr>
              <a:spLocks noChangeShapeType="1"/>
            </p:cNvSpPr>
            <p:nvPr/>
          </p:nvSpPr>
          <p:spPr bwMode="auto">
            <a:xfrm>
              <a:off x="317" y="336"/>
              <a:ext cx="28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组合 39991">
            <a:extLst>
              <a:ext uri="{FF2B5EF4-FFF2-40B4-BE49-F238E27FC236}">
                <a16:creationId xmlns:a16="http://schemas.microsoft.com/office/drawing/2014/main" id="{D40D330B-F08B-40C7-819D-C520CBDE37E9}"/>
              </a:ext>
            </a:extLst>
          </p:cNvPr>
          <p:cNvGrpSpPr>
            <a:grpSpLocks/>
          </p:cNvGrpSpPr>
          <p:nvPr/>
        </p:nvGrpSpPr>
        <p:grpSpPr bwMode="auto">
          <a:xfrm>
            <a:off x="1077913" y="3405188"/>
            <a:ext cx="2438400" cy="1052512"/>
            <a:chOff x="0" y="0"/>
            <a:chExt cx="1536" cy="663"/>
          </a:xfrm>
        </p:grpSpPr>
        <p:sp>
          <p:nvSpPr>
            <p:cNvPr id="72749" name="矩形 39992">
              <a:extLst>
                <a:ext uri="{FF2B5EF4-FFF2-40B4-BE49-F238E27FC236}">
                  <a16:creationId xmlns:a16="http://schemas.microsoft.com/office/drawing/2014/main" id="{8D8F623B-23B4-4310-95E4-4E4C12F85E27}"/>
                </a:ext>
              </a:extLst>
            </p:cNvPr>
            <p:cNvSpPr>
              <a:spLocks noChangeArrowheads="1"/>
            </p:cNvSpPr>
            <p:nvPr/>
          </p:nvSpPr>
          <p:spPr bwMode="auto">
            <a:xfrm>
              <a:off x="192" y="160"/>
              <a:ext cx="24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90000"/>
                </a:lnSpc>
              </a:pPr>
              <a:r>
                <a:rPr lang="en-US" altLang="zh-CN" sz="3600" i="1">
                  <a:solidFill>
                    <a:srgbClr val="0000FF"/>
                  </a:solidFill>
                  <a:latin typeface="Bookman Old Style" panose="02050604050505020204" pitchFamily="18" charset="0"/>
                </a:rPr>
                <a:t>E</a:t>
              </a:r>
              <a:endParaRPr lang="en-US" altLang="zh-CN" sz="2400">
                <a:solidFill>
                  <a:srgbClr val="0000FF"/>
                </a:solidFill>
                <a:latin typeface="Times New Roman" panose="02020603050405020304" pitchFamily="18" charset="0"/>
              </a:endParaRPr>
            </a:p>
          </p:txBody>
        </p:sp>
        <p:sp>
          <p:nvSpPr>
            <p:cNvPr id="72750" name="矩形 39993">
              <a:extLst>
                <a:ext uri="{FF2B5EF4-FFF2-40B4-BE49-F238E27FC236}">
                  <a16:creationId xmlns:a16="http://schemas.microsoft.com/office/drawing/2014/main" id="{7AC5ADB5-A18C-4852-8B12-2BACC99AFD6C}"/>
                </a:ext>
              </a:extLst>
            </p:cNvPr>
            <p:cNvSpPr>
              <a:spLocks noChangeArrowheads="1"/>
            </p:cNvSpPr>
            <p:nvPr/>
          </p:nvSpPr>
          <p:spPr bwMode="auto">
            <a:xfrm>
              <a:off x="0" y="125"/>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2751" name="矩形 39994">
              <a:extLst>
                <a:ext uri="{FF2B5EF4-FFF2-40B4-BE49-F238E27FC236}">
                  <a16:creationId xmlns:a16="http://schemas.microsoft.com/office/drawing/2014/main" id="{226F2578-EE58-4180-8B14-76FF45AA18DE}"/>
                </a:ext>
              </a:extLst>
            </p:cNvPr>
            <p:cNvSpPr>
              <a:spLocks noChangeArrowheads="1"/>
            </p:cNvSpPr>
            <p:nvPr/>
          </p:nvSpPr>
          <p:spPr bwMode="auto">
            <a:xfrm>
              <a:off x="925" y="0"/>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2752" name="矩形 39995">
              <a:extLst>
                <a:ext uri="{FF2B5EF4-FFF2-40B4-BE49-F238E27FC236}">
                  <a16:creationId xmlns:a16="http://schemas.microsoft.com/office/drawing/2014/main" id="{34938EC4-3BCB-4397-BBDC-1E3DAC19B411}"/>
                </a:ext>
              </a:extLst>
            </p:cNvPr>
            <p:cNvSpPr>
              <a:spLocks noChangeArrowheads="1"/>
            </p:cNvSpPr>
            <p:nvPr/>
          </p:nvSpPr>
          <p:spPr bwMode="auto">
            <a:xfrm>
              <a:off x="1344" y="28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2753" name="矩形 39996">
              <a:extLst>
                <a:ext uri="{FF2B5EF4-FFF2-40B4-BE49-F238E27FC236}">
                  <a16:creationId xmlns:a16="http://schemas.microsoft.com/office/drawing/2014/main" id="{F2F3E76A-A3CA-4388-AC64-79AC4404173E}"/>
                </a:ext>
              </a:extLst>
            </p:cNvPr>
            <p:cNvSpPr>
              <a:spLocks noChangeArrowheads="1"/>
            </p:cNvSpPr>
            <p:nvPr/>
          </p:nvSpPr>
          <p:spPr bwMode="auto">
            <a:xfrm>
              <a:off x="1104" y="0"/>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2754" name="矩形 39997">
              <a:extLst>
                <a:ext uri="{FF2B5EF4-FFF2-40B4-BE49-F238E27FC236}">
                  <a16:creationId xmlns:a16="http://schemas.microsoft.com/office/drawing/2014/main" id="{817DA337-814B-4B44-B8E0-B285974B72FD}"/>
                </a:ext>
              </a:extLst>
            </p:cNvPr>
            <p:cNvSpPr>
              <a:spLocks noChangeArrowheads="1"/>
            </p:cNvSpPr>
            <p:nvPr/>
          </p:nvSpPr>
          <p:spPr bwMode="auto">
            <a:xfrm>
              <a:off x="1008" y="20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2755" name="矩形 39998">
              <a:extLst>
                <a:ext uri="{FF2B5EF4-FFF2-40B4-BE49-F238E27FC236}">
                  <a16:creationId xmlns:a16="http://schemas.microsoft.com/office/drawing/2014/main" id="{AED11457-AE1C-405F-809A-EA21E77FA489}"/>
                </a:ext>
              </a:extLst>
            </p:cNvPr>
            <p:cNvSpPr>
              <a:spLocks noChangeArrowheads="1"/>
            </p:cNvSpPr>
            <p:nvPr/>
          </p:nvSpPr>
          <p:spPr bwMode="auto">
            <a:xfrm>
              <a:off x="864" y="23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2756" name="矩形 39999">
              <a:extLst>
                <a:ext uri="{FF2B5EF4-FFF2-40B4-BE49-F238E27FC236}">
                  <a16:creationId xmlns:a16="http://schemas.microsoft.com/office/drawing/2014/main" id="{0285859B-0671-4574-8085-B882C63D3CC4}"/>
                </a:ext>
              </a:extLst>
            </p:cNvPr>
            <p:cNvSpPr>
              <a:spLocks noChangeArrowheads="1"/>
            </p:cNvSpPr>
            <p:nvPr/>
          </p:nvSpPr>
          <p:spPr bwMode="auto">
            <a:xfrm>
              <a:off x="768" y="27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2</a:t>
              </a:r>
              <a:endParaRPr lang="en-US" altLang="zh-CN" sz="2400">
                <a:solidFill>
                  <a:srgbClr val="0000FF"/>
                </a:solidFill>
                <a:latin typeface="Times New Roman" panose="02020603050405020304" pitchFamily="18" charset="0"/>
              </a:endParaRPr>
            </a:p>
          </p:txBody>
        </p:sp>
        <p:sp>
          <p:nvSpPr>
            <p:cNvPr id="72757" name="矩形 40000">
              <a:extLst>
                <a:ext uri="{FF2B5EF4-FFF2-40B4-BE49-F238E27FC236}">
                  <a16:creationId xmlns:a16="http://schemas.microsoft.com/office/drawing/2014/main" id="{56E4887E-B66E-4A94-B01C-5E26C79BB68C}"/>
                </a:ext>
              </a:extLst>
            </p:cNvPr>
            <p:cNvSpPr>
              <a:spLocks noChangeArrowheads="1"/>
            </p:cNvSpPr>
            <p:nvPr/>
          </p:nvSpPr>
          <p:spPr bwMode="auto">
            <a:xfrm>
              <a:off x="1296" y="47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2758" name="直接连接符 40001">
              <a:extLst>
                <a:ext uri="{FF2B5EF4-FFF2-40B4-BE49-F238E27FC236}">
                  <a16:creationId xmlns:a16="http://schemas.microsoft.com/office/drawing/2014/main" id="{A634F394-85DA-44BF-A1B9-23A98192B423}"/>
                </a:ext>
              </a:extLst>
            </p:cNvPr>
            <p:cNvSpPr>
              <a:spLocks noChangeShapeType="1"/>
            </p:cNvSpPr>
            <p:nvPr/>
          </p:nvSpPr>
          <p:spPr bwMode="auto">
            <a:xfrm flipV="1">
              <a:off x="768" y="327"/>
              <a:ext cx="76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9" name="矩形 40002">
              <a:extLst>
                <a:ext uri="{FF2B5EF4-FFF2-40B4-BE49-F238E27FC236}">
                  <a16:creationId xmlns:a16="http://schemas.microsoft.com/office/drawing/2014/main" id="{A985B6C4-310E-40A9-A6FD-05483716F785}"/>
                </a:ext>
              </a:extLst>
            </p:cNvPr>
            <p:cNvSpPr>
              <a:spLocks noChangeArrowheads="1"/>
            </p:cNvSpPr>
            <p:nvPr/>
          </p:nvSpPr>
          <p:spPr bwMode="auto">
            <a:xfrm>
              <a:off x="528" y="154"/>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grpSp>
      <p:grpSp>
        <p:nvGrpSpPr>
          <p:cNvPr id="15" name="组合 40003">
            <a:extLst>
              <a:ext uri="{FF2B5EF4-FFF2-40B4-BE49-F238E27FC236}">
                <a16:creationId xmlns:a16="http://schemas.microsoft.com/office/drawing/2014/main" id="{B2EA8EA9-33CA-49BA-9CC6-ABBC2C047FCB}"/>
              </a:ext>
            </a:extLst>
          </p:cNvPr>
          <p:cNvGrpSpPr>
            <a:grpSpLocks/>
          </p:cNvGrpSpPr>
          <p:nvPr/>
        </p:nvGrpSpPr>
        <p:grpSpPr bwMode="auto">
          <a:xfrm>
            <a:off x="374650" y="4933950"/>
            <a:ext cx="1752600" cy="762000"/>
            <a:chOff x="0" y="0"/>
            <a:chExt cx="1104" cy="480"/>
          </a:xfrm>
        </p:grpSpPr>
        <p:sp>
          <p:nvSpPr>
            <p:cNvPr id="72744" name="矩形 40004">
              <a:extLst>
                <a:ext uri="{FF2B5EF4-FFF2-40B4-BE49-F238E27FC236}">
                  <a16:creationId xmlns:a16="http://schemas.microsoft.com/office/drawing/2014/main" id="{526C997C-0AFA-41F2-8C0C-4FA045BA1E70}"/>
                </a:ext>
              </a:extLst>
            </p:cNvPr>
            <p:cNvSpPr>
              <a:spLocks noChangeArrowheads="1"/>
            </p:cNvSpPr>
            <p:nvPr/>
          </p:nvSpPr>
          <p:spPr bwMode="auto">
            <a:xfrm>
              <a:off x="864" y="121"/>
              <a:ext cx="24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90000"/>
                </a:lnSpc>
              </a:pPr>
              <a:r>
                <a:rPr lang="en-US" altLang="zh-CN" sz="3600" i="1">
                  <a:solidFill>
                    <a:srgbClr val="0000FF"/>
                  </a:solidFill>
                  <a:latin typeface="Bookman Old Style" panose="02050604050505020204" pitchFamily="18" charset="0"/>
                </a:rPr>
                <a:t>E</a:t>
              </a:r>
              <a:endParaRPr lang="en-US" altLang="zh-CN" sz="2400">
                <a:solidFill>
                  <a:srgbClr val="0000FF"/>
                </a:solidFill>
                <a:latin typeface="Times New Roman" panose="02020603050405020304" pitchFamily="18" charset="0"/>
              </a:endParaRPr>
            </a:p>
          </p:txBody>
        </p:sp>
        <p:sp>
          <p:nvSpPr>
            <p:cNvPr id="72745" name="矩形 40005">
              <a:extLst>
                <a:ext uri="{FF2B5EF4-FFF2-40B4-BE49-F238E27FC236}">
                  <a16:creationId xmlns:a16="http://schemas.microsoft.com/office/drawing/2014/main" id="{CC4B84BF-DA06-4443-B088-5765985C6F64}"/>
                </a:ext>
              </a:extLst>
            </p:cNvPr>
            <p:cNvSpPr>
              <a:spLocks noChangeArrowheads="1"/>
            </p:cNvSpPr>
            <p:nvPr/>
          </p:nvSpPr>
          <p:spPr bwMode="auto">
            <a:xfrm>
              <a:off x="672" y="86"/>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2746" name="矩形 40006">
              <a:extLst>
                <a:ext uri="{FF2B5EF4-FFF2-40B4-BE49-F238E27FC236}">
                  <a16:creationId xmlns:a16="http://schemas.microsoft.com/office/drawing/2014/main" id="{6CC6C397-6AB1-49E2-A1FE-ADA68095054E}"/>
                </a:ext>
              </a:extLst>
            </p:cNvPr>
            <p:cNvSpPr>
              <a:spLocks noChangeArrowheads="1"/>
            </p:cNvSpPr>
            <p:nvPr/>
          </p:nvSpPr>
          <p:spPr bwMode="auto">
            <a:xfrm>
              <a:off x="528" y="0"/>
              <a:ext cx="1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000">
                  <a:solidFill>
                    <a:srgbClr val="0000FF"/>
                  </a:solidFill>
                  <a:latin typeface="Symbol" panose="05050102010706020507" pitchFamily="18" charset="2"/>
                </a:rPr>
                <a:t>ò</a:t>
              </a:r>
              <a:endParaRPr lang="en-US" altLang="zh-CN" sz="2400">
                <a:solidFill>
                  <a:srgbClr val="0000FF"/>
                </a:solidFill>
                <a:latin typeface="Times New Roman" panose="02020603050405020304" pitchFamily="18" charset="0"/>
              </a:endParaRPr>
            </a:p>
          </p:txBody>
        </p:sp>
        <p:sp>
          <p:nvSpPr>
            <p:cNvPr id="72747" name="矩形 40007">
              <a:extLst>
                <a:ext uri="{FF2B5EF4-FFF2-40B4-BE49-F238E27FC236}">
                  <a16:creationId xmlns:a16="http://schemas.microsoft.com/office/drawing/2014/main" id="{B8CE466F-1DF9-4E2B-9CF2-FAF3DA15E38E}"/>
                </a:ext>
              </a:extLst>
            </p:cNvPr>
            <p:cNvSpPr>
              <a:spLocks noChangeArrowheads="1"/>
            </p:cNvSpPr>
            <p:nvPr/>
          </p:nvSpPr>
          <p:spPr bwMode="auto">
            <a:xfrm>
              <a:off x="288" y="86"/>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2748" name="矩形 40008">
              <a:extLst>
                <a:ext uri="{FF2B5EF4-FFF2-40B4-BE49-F238E27FC236}">
                  <a16:creationId xmlns:a16="http://schemas.microsoft.com/office/drawing/2014/main" id="{C62FE42C-BEF3-4AFB-B249-D7690987D35F}"/>
                </a:ext>
              </a:extLst>
            </p:cNvPr>
            <p:cNvSpPr>
              <a:spLocks noChangeArrowheads="1"/>
            </p:cNvSpPr>
            <p:nvPr/>
          </p:nvSpPr>
          <p:spPr bwMode="auto">
            <a:xfrm>
              <a:off x="0" y="96"/>
              <a:ext cx="24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90000"/>
                </a:lnSpc>
              </a:pPr>
              <a:r>
                <a:rPr lang="en-US" altLang="zh-CN" sz="3600" i="1">
                  <a:solidFill>
                    <a:srgbClr val="0000FF"/>
                  </a:solidFill>
                  <a:latin typeface="Bookman Old Style" panose="02050604050505020204" pitchFamily="18" charset="0"/>
                </a:rPr>
                <a:t>E</a:t>
              </a:r>
              <a:endParaRPr lang="en-US" altLang="zh-CN" sz="2400">
                <a:solidFill>
                  <a:srgbClr val="0000FF"/>
                </a:solidFill>
                <a:latin typeface="Times New Roman" panose="02020603050405020304" pitchFamily="18" charset="0"/>
              </a:endParaRPr>
            </a:p>
          </p:txBody>
        </p:sp>
      </p:grpSp>
      <p:grpSp>
        <p:nvGrpSpPr>
          <p:cNvPr id="16" name="组合 40009">
            <a:extLst>
              <a:ext uri="{FF2B5EF4-FFF2-40B4-BE49-F238E27FC236}">
                <a16:creationId xmlns:a16="http://schemas.microsoft.com/office/drawing/2014/main" id="{505AE6C7-15CF-4C9C-B340-75B599C24A77}"/>
              </a:ext>
            </a:extLst>
          </p:cNvPr>
          <p:cNvGrpSpPr>
            <a:grpSpLocks/>
          </p:cNvGrpSpPr>
          <p:nvPr/>
        </p:nvGrpSpPr>
        <p:grpSpPr bwMode="auto">
          <a:xfrm>
            <a:off x="2279650" y="4857750"/>
            <a:ext cx="3017838" cy="1052513"/>
            <a:chOff x="0" y="0"/>
            <a:chExt cx="1901" cy="663"/>
          </a:xfrm>
        </p:grpSpPr>
        <p:sp>
          <p:nvSpPr>
            <p:cNvPr id="72729" name="矩形 40010">
              <a:extLst>
                <a:ext uri="{FF2B5EF4-FFF2-40B4-BE49-F238E27FC236}">
                  <a16:creationId xmlns:a16="http://schemas.microsoft.com/office/drawing/2014/main" id="{06C93C08-AD6E-4354-83C7-9B720D3DE4EF}"/>
                </a:ext>
              </a:extLst>
            </p:cNvPr>
            <p:cNvSpPr>
              <a:spLocks noChangeArrowheads="1"/>
            </p:cNvSpPr>
            <p:nvPr/>
          </p:nvSpPr>
          <p:spPr bwMode="auto">
            <a:xfrm>
              <a:off x="768" y="28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2730" name="矩形 40011">
              <a:extLst>
                <a:ext uri="{FF2B5EF4-FFF2-40B4-BE49-F238E27FC236}">
                  <a16:creationId xmlns:a16="http://schemas.microsoft.com/office/drawing/2014/main" id="{46B5A824-48C4-42C7-B30C-627C88756DBB}"/>
                </a:ext>
              </a:extLst>
            </p:cNvPr>
            <p:cNvSpPr>
              <a:spLocks noChangeArrowheads="1"/>
            </p:cNvSpPr>
            <p:nvPr/>
          </p:nvSpPr>
          <p:spPr bwMode="auto">
            <a:xfrm>
              <a:off x="528" y="0"/>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2731" name="矩形 40012">
              <a:extLst>
                <a:ext uri="{FF2B5EF4-FFF2-40B4-BE49-F238E27FC236}">
                  <a16:creationId xmlns:a16="http://schemas.microsoft.com/office/drawing/2014/main" id="{D7DC3B22-DC9A-48B0-923C-39B6E11B0520}"/>
                </a:ext>
              </a:extLst>
            </p:cNvPr>
            <p:cNvSpPr>
              <a:spLocks noChangeArrowheads="1"/>
            </p:cNvSpPr>
            <p:nvPr/>
          </p:nvSpPr>
          <p:spPr bwMode="auto">
            <a:xfrm>
              <a:off x="432" y="20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2732" name="矩形 40013">
              <a:extLst>
                <a:ext uri="{FF2B5EF4-FFF2-40B4-BE49-F238E27FC236}">
                  <a16:creationId xmlns:a16="http://schemas.microsoft.com/office/drawing/2014/main" id="{64926284-3F25-4D9C-AB50-8A2D3AFEBAC7}"/>
                </a:ext>
              </a:extLst>
            </p:cNvPr>
            <p:cNvSpPr>
              <a:spLocks noChangeArrowheads="1"/>
            </p:cNvSpPr>
            <p:nvPr/>
          </p:nvSpPr>
          <p:spPr bwMode="auto">
            <a:xfrm>
              <a:off x="288" y="23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2733" name="矩形 40014">
              <a:extLst>
                <a:ext uri="{FF2B5EF4-FFF2-40B4-BE49-F238E27FC236}">
                  <a16:creationId xmlns:a16="http://schemas.microsoft.com/office/drawing/2014/main" id="{BB1A12FD-3B5F-43C8-BB20-432EFECAF2D9}"/>
                </a:ext>
              </a:extLst>
            </p:cNvPr>
            <p:cNvSpPr>
              <a:spLocks noChangeArrowheads="1"/>
            </p:cNvSpPr>
            <p:nvPr/>
          </p:nvSpPr>
          <p:spPr bwMode="auto">
            <a:xfrm>
              <a:off x="192" y="27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2</a:t>
              </a:r>
              <a:endParaRPr lang="en-US" altLang="zh-CN" sz="2400">
                <a:solidFill>
                  <a:srgbClr val="0000FF"/>
                </a:solidFill>
                <a:latin typeface="Times New Roman" panose="02020603050405020304" pitchFamily="18" charset="0"/>
              </a:endParaRPr>
            </a:p>
          </p:txBody>
        </p:sp>
        <p:sp>
          <p:nvSpPr>
            <p:cNvPr id="72734" name="矩形 40015">
              <a:extLst>
                <a:ext uri="{FF2B5EF4-FFF2-40B4-BE49-F238E27FC236}">
                  <a16:creationId xmlns:a16="http://schemas.microsoft.com/office/drawing/2014/main" id="{76896552-7F17-43BE-A5C7-08D398E92C76}"/>
                </a:ext>
              </a:extLst>
            </p:cNvPr>
            <p:cNvSpPr>
              <a:spLocks noChangeArrowheads="1"/>
            </p:cNvSpPr>
            <p:nvPr/>
          </p:nvSpPr>
          <p:spPr bwMode="auto">
            <a:xfrm>
              <a:off x="720" y="47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2735" name="直接连接符 40016">
              <a:extLst>
                <a:ext uri="{FF2B5EF4-FFF2-40B4-BE49-F238E27FC236}">
                  <a16:creationId xmlns:a16="http://schemas.microsoft.com/office/drawing/2014/main" id="{587ABA41-944D-4C0B-B02F-91835E270666}"/>
                </a:ext>
              </a:extLst>
            </p:cNvPr>
            <p:cNvSpPr>
              <a:spLocks noChangeShapeType="1"/>
            </p:cNvSpPr>
            <p:nvPr/>
          </p:nvSpPr>
          <p:spPr bwMode="auto">
            <a:xfrm flipV="1">
              <a:off x="192" y="327"/>
              <a:ext cx="76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6" name="矩形 40017">
              <a:extLst>
                <a:ext uri="{FF2B5EF4-FFF2-40B4-BE49-F238E27FC236}">
                  <a16:creationId xmlns:a16="http://schemas.microsoft.com/office/drawing/2014/main" id="{1945675D-C36C-4B33-8C95-56C067DA95F1}"/>
                </a:ext>
              </a:extLst>
            </p:cNvPr>
            <p:cNvSpPr>
              <a:spLocks noChangeArrowheads="1"/>
            </p:cNvSpPr>
            <p:nvPr/>
          </p:nvSpPr>
          <p:spPr bwMode="auto">
            <a:xfrm>
              <a:off x="0" y="154"/>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2737" name="矩形 40018">
              <a:extLst>
                <a:ext uri="{FF2B5EF4-FFF2-40B4-BE49-F238E27FC236}">
                  <a16:creationId xmlns:a16="http://schemas.microsoft.com/office/drawing/2014/main" id="{B2DEE909-E996-41C0-98DC-CD91E19C68D5}"/>
                </a:ext>
              </a:extLst>
            </p:cNvPr>
            <p:cNvSpPr>
              <a:spLocks noChangeArrowheads="1"/>
            </p:cNvSpPr>
            <p:nvPr/>
          </p:nvSpPr>
          <p:spPr bwMode="auto">
            <a:xfrm>
              <a:off x="1023" y="96"/>
              <a:ext cx="1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000">
                  <a:solidFill>
                    <a:srgbClr val="0000FF"/>
                  </a:solidFill>
                  <a:latin typeface="Symbol" panose="05050102010706020507" pitchFamily="18" charset="2"/>
                </a:rPr>
                <a:t>ò</a:t>
              </a:r>
              <a:endParaRPr lang="en-US" altLang="zh-CN" sz="2400">
                <a:solidFill>
                  <a:srgbClr val="0000FF"/>
                </a:solidFill>
                <a:latin typeface="Times New Roman" panose="02020603050405020304" pitchFamily="18" charset="0"/>
              </a:endParaRPr>
            </a:p>
          </p:txBody>
        </p:sp>
        <p:sp>
          <p:nvSpPr>
            <p:cNvPr id="72738" name="矩形 40019">
              <a:extLst>
                <a:ext uri="{FF2B5EF4-FFF2-40B4-BE49-F238E27FC236}">
                  <a16:creationId xmlns:a16="http://schemas.microsoft.com/office/drawing/2014/main" id="{BBBC1427-8C21-4ACE-B7AB-972A21394D3C}"/>
                </a:ext>
              </a:extLst>
            </p:cNvPr>
            <p:cNvSpPr>
              <a:spLocks noChangeArrowheads="1"/>
            </p:cNvSpPr>
            <p:nvPr/>
          </p:nvSpPr>
          <p:spPr bwMode="auto">
            <a:xfrm>
              <a:off x="1613" y="29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2739" name="直接连接符 40020">
              <a:extLst>
                <a:ext uri="{FF2B5EF4-FFF2-40B4-BE49-F238E27FC236}">
                  <a16:creationId xmlns:a16="http://schemas.microsoft.com/office/drawing/2014/main" id="{A63F52F9-3215-47D2-BDEB-CEEEDD7C2C3F}"/>
                </a:ext>
              </a:extLst>
            </p:cNvPr>
            <p:cNvSpPr>
              <a:spLocks noChangeShapeType="1"/>
            </p:cNvSpPr>
            <p:nvPr/>
          </p:nvSpPr>
          <p:spPr bwMode="auto">
            <a:xfrm>
              <a:off x="1565" y="346"/>
              <a:ext cx="33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0" name="矩形 40021">
              <a:extLst>
                <a:ext uri="{FF2B5EF4-FFF2-40B4-BE49-F238E27FC236}">
                  <a16:creationId xmlns:a16="http://schemas.microsoft.com/office/drawing/2014/main" id="{B5B222B1-AC16-47A5-8A20-5079060E671C}"/>
                </a:ext>
              </a:extLst>
            </p:cNvPr>
            <p:cNvSpPr>
              <a:spLocks noChangeArrowheads="1"/>
            </p:cNvSpPr>
            <p:nvPr/>
          </p:nvSpPr>
          <p:spPr bwMode="auto">
            <a:xfrm>
              <a:off x="1561" y="0"/>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sp>
          <p:nvSpPr>
            <p:cNvPr id="72741" name="矩形 40022">
              <a:extLst>
                <a:ext uri="{FF2B5EF4-FFF2-40B4-BE49-F238E27FC236}">
                  <a16:creationId xmlns:a16="http://schemas.microsoft.com/office/drawing/2014/main" id="{3E8B22DE-D87D-4896-88DD-92C9F685560B}"/>
                </a:ext>
              </a:extLst>
            </p:cNvPr>
            <p:cNvSpPr>
              <a:spLocks noChangeArrowheads="1"/>
            </p:cNvSpPr>
            <p:nvPr/>
          </p:nvSpPr>
          <p:spPr bwMode="auto">
            <a:xfrm>
              <a:off x="1718" y="0"/>
              <a:ext cx="18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3600">
                <a:solidFill>
                  <a:srgbClr val="0000FF"/>
                </a:solidFill>
                <a:latin typeface="Times New Roman" panose="02020603050405020304" pitchFamily="18" charset="0"/>
              </a:endParaRPr>
            </a:p>
          </p:txBody>
        </p:sp>
        <p:sp>
          <p:nvSpPr>
            <p:cNvPr id="72742" name="矩形 40023">
              <a:extLst>
                <a:ext uri="{FF2B5EF4-FFF2-40B4-BE49-F238E27FC236}">
                  <a16:creationId xmlns:a16="http://schemas.microsoft.com/office/drawing/2014/main" id="{4F1A5EAE-24E2-495A-AFEB-A72FA73F9739}"/>
                </a:ext>
              </a:extLst>
            </p:cNvPr>
            <p:cNvSpPr>
              <a:spLocks noChangeArrowheads="1"/>
            </p:cNvSpPr>
            <p:nvPr/>
          </p:nvSpPr>
          <p:spPr bwMode="auto">
            <a:xfrm>
              <a:off x="1133" y="34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2400" i="1">
                  <a:solidFill>
                    <a:srgbClr val="0000FF"/>
                  </a:solidFill>
                  <a:latin typeface="Bookman Old Style" panose="02050604050505020204" pitchFamily="18" charset="0"/>
                </a:rPr>
                <a:t>b</a:t>
              </a:r>
              <a:endParaRPr lang="en-US" altLang="zh-CN" sz="1600">
                <a:solidFill>
                  <a:srgbClr val="0000FF"/>
                </a:solidFill>
                <a:latin typeface="Times New Roman" panose="02020603050405020304" pitchFamily="18" charset="0"/>
              </a:endParaRPr>
            </a:p>
          </p:txBody>
        </p:sp>
        <p:sp>
          <p:nvSpPr>
            <p:cNvPr id="72743" name="矩形 40024">
              <a:extLst>
                <a:ext uri="{FF2B5EF4-FFF2-40B4-BE49-F238E27FC236}">
                  <a16:creationId xmlns:a16="http://schemas.microsoft.com/office/drawing/2014/main" id="{FD23CAA1-9665-4D6C-B65A-686FA86EE34D}"/>
                </a:ext>
              </a:extLst>
            </p:cNvPr>
            <p:cNvSpPr>
              <a:spLocks noChangeArrowheads="1"/>
            </p:cNvSpPr>
            <p:nvPr/>
          </p:nvSpPr>
          <p:spPr bwMode="auto">
            <a:xfrm>
              <a:off x="1133" y="48"/>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2400" i="1">
                  <a:solidFill>
                    <a:srgbClr val="0000FF"/>
                  </a:solidFill>
                  <a:latin typeface="Bookman Old Style" panose="02050604050505020204" pitchFamily="18" charset="0"/>
                </a:rPr>
                <a:t>a+b</a:t>
              </a:r>
              <a:endParaRPr lang="en-US" altLang="zh-CN" sz="1600">
                <a:solidFill>
                  <a:srgbClr val="0000FF"/>
                </a:solidFill>
                <a:latin typeface="Times New Roman" panose="02020603050405020304" pitchFamily="18" charset="0"/>
              </a:endParaRPr>
            </a:p>
          </p:txBody>
        </p:sp>
      </p:grpSp>
      <p:grpSp>
        <p:nvGrpSpPr>
          <p:cNvPr id="17" name="组合 40025">
            <a:extLst>
              <a:ext uri="{FF2B5EF4-FFF2-40B4-BE49-F238E27FC236}">
                <a16:creationId xmlns:a16="http://schemas.microsoft.com/office/drawing/2014/main" id="{255BB171-D9BF-4B85-B0AE-B660517953E5}"/>
              </a:ext>
            </a:extLst>
          </p:cNvPr>
          <p:cNvGrpSpPr>
            <a:grpSpLocks/>
          </p:cNvGrpSpPr>
          <p:nvPr/>
        </p:nvGrpSpPr>
        <p:grpSpPr bwMode="auto">
          <a:xfrm>
            <a:off x="5375275" y="4857750"/>
            <a:ext cx="3581400" cy="1066800"/>
            <a:chOff x="0" y="0"/>
            <a:chExt cx="2256" cy="672"/>
          </a:xfrm>
        </p:grpSpPr>
        <p:sp>
          <p:nvSpPr>
            <p:cNvPr id="72716" name="矩形 40026">
              <a:extLst>
                <a:ext uri="{FF2B5EF4-FFF2-40B4-BE49-F238E27FC236}">
                  <a16:creationId xmlns:a16="http://schemas.microsoft.com/office/drawing/2014/main" id="{824C0703-6175-4A2F-ACA0-364662A38B1E}"/>
                </a:ext>
              </a:extLst>
            </p:cNvPr>
            <p:cNvSpPr>
              <a:spLocks noChangeArrowheads="1"/>
            </p:cNvSpPr>
            <p:nvPr/>
          </p:nvSpPr>
          <p:spPr bwMode="auto">
            <a:xfrm>
              <a:off x="0" y="163"/>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2717" name="矩形 40027">
              <a:extLst>
                <a:ext uri="{FF2B5EF4-FFF2-40B4-BE49-F238E27FC236}">
                  <a16:creationId xmlns:a16="http://schemas.microsoft.com/office/drawing/2014/main" id="{6E612ED2-E928-42C4-A864-A31B59237500}"/>
                </a:ext>
              </a:extLst>
            </p:cNvPr>
            <p:cNvSpPr>
              <a:spLocks noChangeArrowheads="1"/>
            </p:cNvSpPr>
            <p:nvPr/>
          </p:nvSpPr>
          <p:spPr bwMode="auto">
            <a:xfrm>
              <a:off x="864" y="297"/>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2718" name="矩形 40028">
              <a:extLst>
                <a:ext uri="{FF2B5EF4-FFF2-40B4-BE49-F238E27FC236}">
                  <a16:creationId xmlns:a16="http://schemas.microsoft.com/office/drawing/2014/main" id="{8E473695-A6A0-4702-B960-7282ECBDCF1D}"/>
                </a:ext>
              </a:extLst>
            </p:cNvPr>
            <p:cNvSpPr>
              <a:spLocks noChangeArrowheads="1"/>
            </p:cNvSpPr>
            <p:nvPr/>
          </p:nvSpPr>
          <p:spPr bwMode="auto">
            <a:xfrm>
              <a:off x="624" y="9"/>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2719" name="矩形 40029">
              <a:extLst>
                <a:ext uri="{FF2B5EF4-FFF2-40B4-BE49-F238E27FC236}">
                  <a16:creationId xmlns:a16="http://schemas.microsoft.com/office/drawing/2014/main" id="{66547064-7E4D-44DB-9D3E-396BE0BE1CD8}"/>
                </a:ext>
              </a:extLst>
            </p:cNvPr>
            <p:cNvSpPr>
              <a:spLocks noChangeArrowheads="1"/>
            </p:cNvSpPr>
            <p:nvPr/>
          </p:nvSpPr>
          <p:spPr bwMode="auto">
            <a:xfrm>
              <a:off x="528" y="211"/>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2720" name="矩形 40030">
              <a:extLst>
                <a:ext uri="{FF2B5EF4-FFF2-40B4-BE49-F238E27FC236}">
                  <a16:creationId xmlns:a16="http://schemas.microsoft.com/office/drawing/2014/main" id="{781D6372-2FF3-4F8E-AD84-95D74A6665F1}"/>
                </a:ext>
              </a:extLst>
            </p:cNvPr>
            <p:cNvSpPr>
              <a:spLocks noChangeArrowheads="1"/>
            </p:cNvSpPr>
            <p:nvPr/>
          </p:nvSpPr>
          <p:spPr bwMode="auto">
            <a:xfrm>
              <a:off x="384" y="240"/>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2721" name="矩形 40031">
              <a:extLst>
                <a:ext uri="{FF2B5EF4-FFF2-40B4-BE49-F238E27FC236}">
                  <a16:creationId xmlns:a16="http://schemas.microsoft.com/office/drawing/2014/main" id="{D07AF9C0-2858-4D92-88F9-7C0062B13216}"/>
                </a:ext>
              </a:extLst>
            </p:cNvPr>
            <p:cNvSpPr>
              <a:spLocks noChangeArrowheads="1"/>
            </p:cNvSpPr>
            <p:nvPr/>
          </p:nvSpPr>
          <p:spPr bwMode="auto">
            <a:xfrm>
              <a:off x="288" y="288"/>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2</a:t>
              </a:r>
              <a:endParaRPr lang="en-US" altLang="zh-CN" sz="2400">
                <a:solidFill>
                  <a:srgbClr val="0000FF"/>
                </a:solidFill>
                <a:latin typeface="Times New Roman" panose="02020603050405020304" pitchFamily="18" charset="0"/>
              </a:endParaRPr>
            </a:p>
          </p:txBody>
        </p:sp>
        <p:sp>
          <p:nvSpPr>
            <p:cNvPr id="72722" name="矩形 40032">
              <a:extLst>
                <a:ext uri="{FF2B5EF4-FFF2-40B4-BE49-F238E27FC236}">
                  <a16:creationId xmlns:a16="http://schemas.microsoft.com/office/drawing/2014/main" id="{5D5E391C-6333-4F7F-B0EE-560C9CC557A1}"/>
                </a:ext>
              </a:extLst>
            </p:cNvPr>
            <p:cNvSpPr>
              <a:spLocks noChangeArrowheads="1"/>
            </p:cNvSpPr>
            <p:nvPr/>
          </p:nvSpPr>
          <p:spPr bwMode="auto">
            <a:xfrm>
              <a:off x="816" y="480"/>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2723" name="直接连接符 40033">
              <a:extLst>
                <a:ext uri="{FF2B5EF4-FFF2-40B4-BE49-F238E27FC236}">
                  <a16:creationId xmlns:a16="http://schemas.microsoft.com/office/drawing/2014/main" id="{E0D394AE-D423-4235-92E3-EFB08191B816}"/>
                </a:ext>
              </a:extLst>
            </p:cNvPr>
            <p:cNvSpPr>
              <a:spLocks noChangeShapeType="1"/>
            </p:cNvSpPr>
            <p:nvPr/>
          </p:nvSpPr>
          <p:spPr bwMode="auto">
            <a:xfrm flipV="1">
              <a:off x="288" y="336"/>
              <a:ext cx="76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4" name="文本框 40034">
              <a:extLst>
                <a:ext uri="{FF2B5EF4-FFF2-40B4-BE49-F238E27FC236}">
                  <a16:creationId xmlns:a16="http://schemas.microsoft.com/office/drawing/2014/main" id="{2560C944-C314-4CDE-BF71-9DB3B6F51DBE}"/>
                </a:ext>
              </a:extLst>
            </p:cNvPr>
            <p:cNvSpPr txBox="1">
              <a:spLocks noChangeArrowheads="1"/>
            </p:cNvSpPr>
            <p:nvPr/>
          </p:nvSpPr>
          <p:spPr bwMode="auto">
            <a:xfrm>
              <a:off x="1008" y="96"/>
              <a:ext cx="3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ln</a:t>
              </a:r>
            </a:p>
          </p:txBody>
        </p:sp>
        <p:sp>
          <p:nvSpPr>
            <p:cNvPr id="72725" name="矩形 40035">
              <a:extLst>
                <a:ext uri="{FF2B5EF4-FFF2-40B4-BE49-F238E27FC236}">
                  <a16:creationId xmlns:a16="http://schemas.microsoft.com/office/drawing/2014/main" id="{7E553F69-A2DB-4084-905C-762A166AC300}"/>
                </a:ext>
              </a:extLst>
            </p:cNvPr>
            <p:cNvSpPr>
              <a:spLocks noChangeArrowheads="1"/>
            </p:cNvSpPr>
            <p:nvPr/>
          </p:nvSpPr>
          <p:spPr bwMode="auto">
            <a:xfrm>
              <a:off x="1728" y="28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b</a:t>
              </a:r>
              <a:endParaRPr lang="en-US" altLang="zh-CN" sz="3600">
                <a:solidFill>
                  <a:srgbClr val="0000FF"/>
                </a:solidFill>
                <a:latin typeface="Times New Roman" panose="02020603050405020304" pitchFamily="18" charset="0"/>
              </a:endParaRPr>
            </a:p>
          </p:txBody>
        </p:sp>
        <p:sp>
          <p:nvSpPr>
            <p:cNvPr id="72726" name="矩形 40036">
              <a:extLst>
                <a:ext uri="{FF2B5EF4-FFF2-40B4-BE49-F238E27FC236}">
                  <a16:creationId xmlns:a16="http://schemas.microsoft.com/office/drawing/2014/main" id="{A1085ECD-87B3-4C47-9EEA-7F90FEAE7E1A}"/>
                </a:ext>
              </a:extLst>
            </p:cNvPr>
            <p:cNvSpPr>
              <a:spLocks noChangeArrowheads="1"/>
            </p:cNvSpPr>
            <p:nvPr/>
          </p:nvSpPr>
          <p:spPr bwMode="auto">
            <a:xfrm>
              <a:off x="1536" y="0"/>
              <a:ext cx="62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a+b</a:t>
              </a:r>
              <a:endParaRPr lang="en-US" altLang="zh-CN" sz="3600">
                <a:solidFill>
                  <a:srgbClr val="0000FF"/>
                </a:solidFill>
                <a:latin typeface="Times New Roman" panose="02020603050405020304" pitchFamily="18" charset="0"/>
              </a:endParaRPr>
            </a:p>
          </p:txBody>
        </p:sp>
        <p:sp>
          <p:nvSpPr>
            <p:cNvPr id="72727" name="直接连接符 40037">
              <a:extLst>
                <a:ext uri="{FF2B5EF4-FFF2-40B4-BE49-F238E27FC236}">
                  <a16:creationId xmlns:a16="http://schemas.microsoft.com/office/drawing/2014/main" id="{2B608DFF-6C43-453F-88FE-87C2E3E505C2}"/>
                </a:ext>
              </a:extLst>
            </p:cNvPr>
            <p:cNvSpPr>
              <a:spLocks noChangeShapeType="1"/>
            </p:cNvSpPr>
            <p:nvPr/>
          </p:nvSpPr>
          <p:spPr bwMode="auto">
            <a:xfrm>
              <a:off x="1536" y="336"/>
              <a:ext cx="624"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8" name="双括号 40038">
              <a:extLst>
                <a:ext uri="{FF2B5EF4-FFF2-40B4-BE49-F238E27FC236}">
                  <a16:creationId xmlns:a16="http://schemas.microsoft.com/office/drawing/2014/main" id="{A08704C3-13EC-4761-8347-FC2E6B4AF08F}"/>
                </a:ext>
              </a:extLst>
            </p:cNvPr>
            <p:cNvSpPr>
              <a:spLocks noChangeArrowheads="1"/>
            </p:cNvSpPr>
            <p:nvPr/>
          </p:nvSpPr>
          <p:spPr bwMode="auto">
            <a:xfrm>
              <a:off x="1488" y="48"/>
              <a:ext cx="768" cy="432"/>
            </a:xfrm>
            <a:prstGeom prst="bracketPair">
              <a:avLst>
                <a:gd name="adj" fmla="val 16667"/>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0040" name="文本框 40039">
            <a:extLst>
              <a:ext uri="{FF2B5EF4-FFF2-40B4-BE49-F238E27FC236}">
                <a16:creationId xmlns:a16="http://schemas.microsoft.com/office/drawing/2014/main" id="{3126515F-682C-4563-B9F9-CE2A81C81441}"/>
              </a:ext>
            </a:extLst>
          </p:cNvPr>
          <p:cNvSpPr txBox="1">
            <a:spLocks noChangeArrowheads="1"/>
          </p:cNvSpPr>
          <p:nvPr/>
        </p:nvSpPr>
        <p:spPr bwMode="auto">
          <a:xfrm>
            <a:off x="11113" y="549275"/>
            <a:ext cx="5162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Bookman Old Style" panose="02050604050505020204" pitchFamily="18" charset="0"/>
                <a:ea typeface="华文新魏" panose="02010800040101010101" pitchFamily="2" charset="-122"/>
              </a:rPr>
              <a:t>解：如图，沿宽度方向取一窄条</a:t>
            </a:r>
          </a:p>
        </p:txBody>
      </p:sp>
      <p:sp>
        <p:nvSpPr>
          <p:cNvPr id="40041" name="文本框 40040">
            <a:extLst>
              <a:ext uri="{FF2B5EF4-FFF2-40B4-BE49-F238E27FC236}">
                <a16:creationId xmlns:a16="http://schemas.microsoft.com/office/drawing/2014/main" id="{890F9FB9-4A7A-4DE1-9FED-7C8ED3E423E3}"/>
              </a:ext>
            </a:extLst>
          </p:cNvPr>
          <p:cNvSpPr txBox="1">
            <a:spLocks noChangeArrowheads="1"/>
          </p:cNvSpPr>
          <p:nvPr/>
        </p:nvSpPr>
        <p:spPr bwMode="auto">
          <a:xfrm>
            <a:off x="3654425" y="2254250"/>
            <a:ext cx="485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600" b="1">
                <a:solidFill>
                  <a:srgbClr val="FF3300"/>
                </a:solidFill>
                <a:latin typeface="Bookman Old Style" panose="02050604050505020204" pitchFamily="18" charset="0"/>
              </a:rPr>
              <a:t>?</a:t>
            </a:r>
            <a:endParaRPr lang="en-US" altLang="zh-CN" sz="3600" b="1">
              <a:solidFill>
                <a:srgbClr val="FFFF00"/>
              </a:solidFill>
              <a:latin typeface="Bookman Old Style" panose="020506040505050202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040">
                                            <p:txEl>
                                              <p:pRg st="0" end="0"/>
                                            </p:txEl>
                                          </p:spTgt>
                                        </p:tgtEl>
                                        <p:attrNameLst>
                                          <p:attrName>style.visibility</p:attrName>
                                        </p:attrNameLst>
                                      </p:cBhvr>
                                      <p:to>
                                        <p:strVal val="visible"/>
                                      </p:to>
                                    </p:set>
                                    <p:animEffect transition="in" filter="wipe(left)">
                                      <p:cBhvr>
                                        <p:cTn id="7" dur="500"/>
                                        <p:tgtEl>
                                          <p:spTgt spid="400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0041">
                                            <p:txEl>
                                              <p:pRg st="0" end="0"/>
                                            </p:txEl>
                                          </p:spTgt>
                                        </p:tgtEl>
                                        <p:attrNameLst>
                                          <p:attrName>style.visibility</p:attrName>
                                        </p:attrNameLst>
                                      </p:cBhvr>
                                      <p:to>
                                        <p:strVal val="visible"/>
                                      </p:to>
                                    </p:set>
                                    <p:animEffect transition="in" filter="box(out)">
                                      <p:cBhvr>
                                        <p:cTn id="22" dur="500"/>
                                        <p:tgtEl>
                                          <p:spTgt spid="40041">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 grpId="0" build="p" advAuto="0"/>
      <p:bldP spid="4004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直接连接符 40961">
            <a:extLst>
              <a:ext uri="{FF2B5EF4-FFF2-40B4-BE49-F238E27FC236}">
                <a16:creationId xmlns:a16="http://schemas.microsoft.com/office/drawing/2014/main" id="{8D59E9C7-CC55-4D68-8C95-324012FBE277}"/>
              </a:ext>
            </a:extLst>
          </p:cNvPr>
          <p:cNvSpPr>
            <a:spLocks noChangeShapeType="1"/>
          </p:cNvSpPr>
          <p:nvPr/>
        </p:nvSpPr>
        <p:spPr bwMode="auto">
          <a:xfrm>
            <a:off x="2273300" y="2301875"/>
            <a:ext cx="0" cy="2286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文本框 40962">
            <a:extLst>
              <a:ext uri="{FF2B5EF4-FFF2-40B4-BE49-F238E27FC236}">
                <a16:creationId xmlns:a16="http://schemas.microsoft.com/office/drawing/2014/main" id="{017A0684-AB2A-4341-AEED-1CFFF825174D}"/>
              </a:ext>
            </a:extLst>
          </p:cNvPr>
          <p:cNvSpPr txBox="1">
            <a:spLocks noChangeArrowheads="1"/>
          </p:cNvSpPr>
          <p:nvPr/>
        </p:nvSpPr>
        <p:spPr bwMode="auto">
          <a:xfrm>
            <a:off x="1304925" y="1619250"/>
            <a:ext cx="284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solidFill>
                  <a:srgbClr val="0E38BE"/>
                </a:solidFill>
                <a:latin typeface="Bookman Old Style" panose="02050604050505020204" pitchFamily="18" charset="0"/>
              </a:rPr>
              <a:t>l</a:t>
            </a:r>
            <a:endParaRPr lang="en-US" altLang="zh-CN" sz="2800">
              <a:solidFill>
                <a:srgbClr val="0E38BE"/>
              </a:solidFill>
              <a:latin typeface="Bookman Old Style" panose="02050604050505020204" pitchFamily="18" charset="0"/>
            </a:endParaRPr>
          </a:p>
        </p:txBody>
      </p:sp>
      <p:sp>
        <p:nvSpPr>
          <p:cNvPr id="27659" name="矩形 40963">
            <a:extLst>
              <a:ext uri="{FF2B5EF4-FFF2-40B4-BE49-F238E27FC236}">
                <a16:creationId xmlns:a16="http://schemas.microsoft.com/office/drawing/2014/main" id="{C8AC623A-E2EE-41A4-AFE0-86F1EE387C93}"/>
              </a:ext>
            </a:extLst>
          </p:cNvPr>
          <p:cNvSpPr>
            <a:spLocks noChangeArrowheads="1"/>
          </p:cNvSpPr>
          <p:nvPr/>
        </p:nvSpPr>
        <p:spPr bwMode="auto">
          <a:xfrm>
            <a:off x="4276725" y="1876425"/>
            <a:ext cx="298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E38BE"/>
                </a:solidFill>
                <a:latin typeface="Bookman Old Style" panose="02050604050505020204" pitchFamily="18" charset="0"/>
              </a:rPr>
              <a:t>l</a:t>
            </a:r>
          </a:p>
        </p:txBody>
      </p:sp>
      <p:sp>
        <p:nvSpPr>
          <p:cNvPr id="27660" name="矩形 40964">
            <a:extLst>
              <a:ext uri="{FF2B5EF4-FFF2-40B4-BE49-F238E27FC236}">
                <a16:creationId xmlns:a16="http://schemas.microsoft.com/office/drawing/2014/main" id="{9A2417F6-CCB1-439F-B080-507A9C249152}"/>
              </a:ext>
            </a:extLst>
          </p:cNvPr>
          <p:cNvSpPr>
            <a:spLocks noChangeArrowheads="1"/>
          </p:cNvSpPr>
          <p:nvPr/>
        </p:nvSpPr>
        <p:spPr bwMode="auto">
          <a:xfrm>
            <a:off x="6376988" y="1654175"/>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solidFill>
                  <a:srgbClr val="0E38BE"/>
                </a:solidFill>
                <a:latin typeface="Bookman Old Style" panose="02050604050505020204" pitchFamily="18" charset="0"/>
              </a:rPr>
              <a:t>l</a:t>
            </a:r>
          </a:p>
        </p:txBody>
      </p:sp>
      <p:sp>
        <p:nvSpPr>
          <p:cNvPr id="40966" name="文本框 40965">
            <a:extLst>
              <a:ext uri="{FF2B5EF4-FFF2-40B4-BE49-F238E27FC236}">
                <a16:creationId xmlns:a16="http://schemas.microsoft.com/office/drawing/2014/main" id="{88F72492-FB55-4B57-A98C-D6F33ECFD9C1}"/>
              </a:ext>
            </a:extLst>
          </p:cNvPr>
          <p:cNvSpPr txBox="1">
            <a:spLocks noChangeArrowheads="1"/>
          </p:cNvSpPr>
          <p:nvPr/>
        </p:nvSpPr>
        <p:spPr bwMode="auto">
          <a:xfrm>
            <a:off x="323850" y="3141663"/>
            <a:ext cx="83534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sz="2400" b="1">
                <a:solidFill>
                  <a:srgbClr val="0E38BE"/>
                </a:solidFill>
                <a:latin typeface="华文新魏" panose="02010800040101010101" pitchFamily="2" charset="-122"/>
                <a:ea typeface="华文新魏" panose="02010800040101010101" pitchFamily="2" charset="-122"/>
              </a:rPr>
              <a:t>解：分析：带电体之间的相互作用力是通过电场来实现 的，可以先求出一个带电体在空间产生的电场分布，然后求该电场对另一个带电体处在该电场中时的作用力。注意本题不能当作点电荷 来处理。</a:t>
            </a:r>
          </a:p>
        </p:txBody>
      </p:sp>
      <p:sp>
        <p:nvSpPr>
          <p:cNvPr id="27662" name="文本框 40966">
            <a:extLst>
              <a:ext uri="{FF2B5EF4-FFF2-40B4-BE49-F238E27FC236}">
                <a16:creationId xmlns:a16="http://schemas.microsoft.com/office/drawing/2014/main" id="{F5332C93-4C4B-4817-A497-CC9D22880913}"/>
              </a:ext>
            </a:extLst>
          </p:cNvPr>
          <p:cNvSpPr txBox="1">
            <a:spLocks noChangeArrowheads="1"/>
          </p:cNvSpPr>
          <p:nvPr/>
        </p:nvSpPr>
        <p:spPr bwMode="auto">
          <a:xfrm>
            <a:off x="473075" y="17986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0E38BE"/>
                </a:solidFill>
                <a:latin typeface="Bookman Old Style" panose="02050604050505020204" pitchFamily="18" charset="0"/>
              </a:rPr>
              <a:t>１</a:t>
            </a:r>
          </a:p>
        </p:txBody>
      </p:sp>
      <p:sp>
        <p:nvSpPr>
          <p:cNvPr id="27663" name="文本框 40967">
            <a:extLst>
              <a:ext uri="{FF2B5EF4-FFF2-40B4-BE49-F238E27FC236}">
                <a16:creationId xmlns:a16="http://schemas.microsoft.com/office/drawing/2014/main" id="{5457004C-D825-445F-9F4C-4027BE36FA76}"/>
              </a:ext>
            </a:extLst>
          </p:cNvPr>
          <p:cNvSpPr txBox="1">
            <a:spLocks noChangeArrowheads="1"/>
          </p:cNvSpPr>
          <p:nvPr/>
        </p:nvSpPr>
        <p:spPr bwMode="auto">
          <a:xfrm>
            <a:off x="5724525" y="162877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0E38BE"/>
                </a:solidFill>
                <a:latin typeface="Bookman Old Style" panose="02050604050505020204" pitchFamily="18" charset="0"/>
              </a:rPr>
              <a:t>２</a:t>
            </a:r>
          </a:p>
        </p:txBody>
      </p:sp>
      <p:sp>
        <p:nvSpPr>
          <p:cNvPr id="27664" name="直接连接符 40968">
            <a:extLst>
              <a:ext uri="{FF2B5EF4-FFF2-40B4-BE49-F238E27FC236}">
                <a16:creationId xmlns:a16="http://schemas.microsoft.com/office/drawing/2014/main" id="{F0DD08B0-90C4-4811-9127-5688D1A125B0}"/>
              </a:ext>
            </a:extLst>
          </p:cNvPr>
          <p:cNvSpPr>
            <a:spLocks noChangeShapeType="1"/>
          </p:cNvSpPr>
          <p:nvPr/>
        </p:nvSpPr>
        <p:spPr bwMode="auto">
          <a:xfrm>
            <a:off x="904875" y="2517775"/>
            <a:ext cx="7696200" cy="0"/>
          </a:xfrm>
          <a:prstGeom prst="line">
            <a:avLst/>
          </a:prstGeom>
          <a:noFill/>
          <a:ln w="38100">
            <a:solidFill>
              <a:srgbClr val="0E38BE"/>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5" name="文本框 40969">
            <a:extLst>
              <a:ext uri="{FF2B5EF4-FFF2-40B4-BE49-F238E27FC236}">
                <a16:creationId xmlns:a16="http://schemas.microsoft.com/office/drawing/2014/main" id="{72C5B62F-A562-4E00-9501-DC04DAAEE7DE}"/>
              </a:ext>
            </a:extLst>
          </p:cNvPr>
          <p:cNvSpPr txBox="1">
            <a:spLocks noChangeArrowheads="1"/>
          </p:cNvSpPr>
          <p:nvPr/>
        </p:nvSpPr>
        <p:spPr bwMode="auto">
          <a:xfrm>
            <a:off x="390525" y="2133600"/>
            <a:ext cx="71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0E38BE"/>
                </a:solidFill>
                <a:latin typeface="Bookman Old Style" panose="02050604050505020204" pitchFamily="18" charset="0"/>
              </a:rPr>
              <a:t>０</a:t>
            </a:r>
          </a:p>
        </p:txBody>
      </p:sp>
      <p:sp>
        <p:nvSpPr>
          <p:cNvPr id="40971" name="直接连接符 40970">
            <a:extLst>
              <a:ext uri="{FF2B5EF4-FFF2-40B4-BE49-F238E27FC236}">
                <a16:creationId xmlns:a16="http://schemas.microsoft.com/office/drawing/2014/main" id="{4FA0B67A-0493-4D6C-9751-1D229CD85B93}"/>
              </a:ext>
            </a:extLst>
          </p:cNvPr>
          <p:cNvSpPr>
            <a:spLocks noChangeShapeType="1"/>
          </p:cNvSpPr>
          <p:nvPr/>
        </p:nvSpPr>
        <p:spPr bwMode="auto">
          <a:xfrm>
            <a:off x="1990725" y="2362200"/>
            <a:ext cx="0" cy="1524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2" name="文本框 40971">
            <a:extLst>
              <a:ext uri="{FF2B5EF4-FFF2-40B4-BE49-F238E27FC236}">
                <a16:creationId xmlns:a16="http://schemas.microsoft.com/office/drawing/2014/main" id="{419E0E00-EE4B-409C-83DC-D22CE98111AB}"/>
              </a:ext>
            </a:extLst>
          </p:cNvPr>
          <p:cNvSpPr txBox="1">
            <a:spLocks noChangeArrowheads="1"/>
          </p:cNvSpPr>
          <p:nvPr/>
        </p:nvSpPr>
        <p:spPr bwMode="auto">
          <a:xfrm>
            <a:off x="1152525" y="2487613"/>
            <a:ext cx="403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E38BE"/>
                </a:solidFill>
                <a:latin typeface="Bookman Old Style" panose="02050604050505020204" pitchFamily="18" charset="0"/>
              </a:rPr>
              <a:t>x</a:t>
            </a:r>
            <a:endParaRPr lang="en-US" altLang="zh-CN" sz="3200">
              <a:solidFill>
                <a:srgbClr val="0E38BE"/>
              </a:solidFill>
              <a:latin typeface="Bookman Old Style" panose="02050604050505020204" pitchFamily="18" charset="0"/>
            </a:endParaRPr>
          </a:p>
        </p:txBody>
      </p:sp>
      <p:sp>
        <p:nvSpPr>
          <p:cNvPr id="40973" name="文本框 40972">
            <a:extLst>
              <a:ext uri="{FF2B5EF4-FFF2-40B4-BE49-F238E27FC236}">
                <a16:creationId xmlns:a16="http://schemas.microsoft.com/office/drawing/2014/main" id="{76A01B47-5591-44D4-B65A-437CE1DCB07E}"/>
              </a:ext>
            </a:extLst>
          </p:cNvPr>
          <p:cNvSpPr txBox="1">
            <a:spLocks noChangeArrowheads="1"/>
          </p:cNvSpPr>
          <p:nvPr/>
        </p:nvSpPr>
        <p:spPr bwMode="auto">
          <a:xfrm>
            <a:off x="1841500" y="2590800"/>
            <a:ext cx="538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E38BE"/>
                </a:solidFill>
                <a:latin typeface="Bookman Old Style" panose="02050604050505020204" pitchFamily="18" charset="0"/>
              </a:rPr>
              <a:t>d</a:t>
            </a:r>
            <a:r>
              <a:rPr lang="en-US" altLang="zh-CN" sz="2400" i="1">
                <a:solidFill>
                  <a:srgbClr val="0E38BE"/>
                </a:solidFill>
                <a:latin typeface="Bookman Old Style" panose="02050604050505020204" pitchFamily="18" charset="0"/>
              </a:rPr>
              <a:t>x</a:t>
            </a:r>
            <a:endParaRPr lang="en-US" altLang="zh-CN" sz="2400">
              <a:solidFill>
                <a:srgbClr val="0E38BE"/>
              </a:solidFill>
              <a:latin typeface="Bookman Old Style" panose="02050604050505020204" pitchFamily="18" charset="0"/>
            </a:endParaRPr>
          </a:p>
        </p:txBody>
      </p:sp>
      <p:sp>
        <p:nvSpPr>
          <p:cNvPr id="40974" name="直接连接符 40973">
            <a:extLst>
              <a:ext uri="{FF2B5EF4-FFF2-40B4-BE49-F238E27FC236}">
                <a16:creationId xmlns:a16="http://schemas.microsoft.com/office/drawing/2014/main" id="{6E7F0B91-2677-4E89-B8DA-7945DA7EC2FE}"/>
              </a:ext>
            </a:extLst>
          </p:cNvPr>
          <p:cNvSpPr>
            <a:spLocks noChangeShapeType="1"/>
          </p:cNvSpPr>
          <p:nvPr/>
        </p:nvSpPr>
        <p:spPr bwMode="auto">
          <a:xfrm>
            <a:off x="6943725" y="2286000"/>
            <a:ext cx="0" cy="2286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直接连接符 40974">
            <a:extLst>
              <a:ext uri="{FF2B5EF4-FFF2-40B4-BE49-F238E27FC236}">
                <a16:creationId xmlns:a16="http://schemas.microsoft.com/office/drawing/2014/main" id="{55C3A75F-0EA3-407B-AF21-49BB530E5381}"/>
              </a:ext>
            </a:extLst>
          </p:cNvPr>
          <p:cNvSpPr>
            <a:spLocks noChangeShapeType="1"/>
          </p:cNvSpPr>
          <p:nvPr/>
        </p:nvSpPr>
        <p:spPr bwMode="auto">
          <a:xfrm>
            <a:off x="7248525" y="2209800"/>
            <a:ext cx="0" cy="3048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76" name="对象 40975">
            <a:extLst>
              <a:ext uri="{FF2B5EF4-FFF2-40B4-BE49-F238E27FC236}">
                <a16:creationId xmlns:a16="http://schemas.microsoft.com/office/drawing/2014/main" id="{1BB8C4D6-CC6B-4D51-AA26-818CDB5F6342}"/>
              </a:ext>
            </a:extLst>
          </p:cNvPr>
          <p:cNvGraphicFramePr>
            <a:graphicFrameLocks noChangeAspect="1"/>
          </p:cNvGraphicFramePr>
          <p:nvPr/>
        </p:nvGraphicFramePr>
        <p:xfrm>
          <a:off x="6592888" y="2589213"/>
          <a:ext cx="533400" cy="417512"/>
        </p:xfrm>
        <a:graphic>
          <a:graphicData uri="http://schemas.openxmlformats.org/presentationml/2006/ole">
            <mc:AlternateContent xmlns:mc="http://schemas.openxmlformats.org/markup-compatibility/2006">
              <mc:Choice xmlns:v="urn:schemas-microsoft-com:vml" Requires="v">
                <p:oleObj spid="_x0000_s27677" r:id="rId3" imgW="190500" imgH="177800" progId="Equation.3">
                  <p:embed/>
                </p:oleObj>
              </mc:Choice>
              <mc:Fallback>
                <p:oleObj r:id="rId3" imgW="190500" imgH="177800" progId="Equation.3">
                  <p:embed/>
                  <p:pic>
                    <p:nvPicPr>
                      <p:cNvPr id="0" name="对象 409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888" y="2589213"/>
                        <a:ext cx="5334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7" name="对象 40976">
            <a:extLst>
              <a:ext uri="{FF2B5EF4-FFF2-40B4-BE49-F238E27FC236}">
                <a16:creationId xmlns:a16="http://schemas.microsoft.com/office/drawing/2014/main" id="{D4A777B5-FAAD-467D-8BA1-A126FD2D9018}"/>
              </a:ext>
            </a:extLst>
          </p:cNvPr>
          <p:cNvGraphicFramePr>
            <a:graphicFrameLocks noChangeAspect="1"/>
          </p:cNvGraphicFramePr>
          <p:nvPr/>
        </p:nvGraphicFramePr>
        <p:xfrm>
          <a:off x="7026275" y="2660650"/>
          <a:ext cx="671513" cy="341313"/>
        </p:xfrm>
        <a:graphic>
          <a:graphicData uri="http://schemas.openxmlformats.org/presentationml/2006/ole">
            <mc:AlternateContent xmlns:mc="http://schemas.openxmlformats.org/markup-compatibility/2006">
              <mc:Choice xmlns:v="urn:schemas-microsoft-com:vml" Requires="v">
                <p:oleObj spid="_x0000_s27678" r:id="rId5" imgW="241195" imgH="177723" progId="Equation.3">
                  <p:embed/>
                </p:oleObj>
              </mc:Choice>
              <mc:Fallback>
                <p:oleObj r:id="rId5" imgW="241195" imgH="177723" progId="Equation.3">
                  <p:embed/>
                  <p:pic>
                    <p:nvPicPr>
                      <p:cNvPr id="0" name="对象 409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6275" y="2660650"/>
                        <a:ext cx="6715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8" name="对象 40977">
            <a:extLst>
              <a:ext uri="{FF2B5EF4-FFF2-40B4-BE49-F238E27FC236}">
                <a16:creationId xmlns:a16="http://schemas.microsoft.com/office/drawing/2014/main" id="{989DD228-84F4-4FB9-ADC2-6306F88F599B}"/>
              </a:ext>
            </a:extLst>
          </p:cNvPr>
          <p:cNvGraphicFramePr>
            <a:graphicFrameLocks noChangeAspect="1"/>
          </p:cNvGraphicFramePr>
          <p:nvPr/>
        </p:nvGraphicFramePr>
        <p:xfrm>
          <a:off x="6953250" y="1652588"/>
          <a:ext cx="457200" cy="384175"/>
        </p:xfrm>
        <a:graphic>
          <a:graphicData uri="http://schemas.openxmlformats.org/presentationml/2006/ole">
            <mc:AlternateContent xmlns:mc="http://schemas.openxmlformats.org/markup-compatibility/2006">
              <mc:Choice xmlns:v="urn:schemas-microsoft-com:vml" Requires="v">
                <p:oleObj spid="_x0000_s27679" r:id="rId7" imgW="241405" imgH="203288" progId="Equation.3">
                  <p:embed/>
                </p:oleObj>
              </mc:Choice>
              <mc:Fallback>
                <p:oleObj r:id="rId7" imgW="241405" imgH="203288" progId="Equation.3">
                  <p:embed/>
                  <p:pic>
                    <p:nvPicPr>
                      <p:cNvPr id="0" name="对象 409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3250" y="1652588"/>
                        <a:ext cx="4572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9" name="对象 40978">
            <a:extLst>
              <a:ext uri="{FF2B5EF4-FFF2-40B4-BE49-F238E27FC236}">
                <a16:creationId xmlns:a16="http://schemas.microsoft.com/office/drawing/2014/main" id="{7BDDF7A6-BA02-4FB1-8414-6F61669456A3}"/>
              </a:ext>
            </a:extLst>
          </p:cNvPr>
          <p:cNvGraphicFramePr>
            <a:graphicFrameLocks noChangeAspect="1"/>
          </p:cNvGraphicFramePr>
          <p:nvPr/>
        </p:nvGraphicFramePr>
        <p:xfrm>
          <a:off x="2128838" y="1652588"/>
          <a:ext cx="457200" cy="430212"/>
        </p:xfrm>
        <a:graphic>
          <a:graphicData uri="http://schemas.openxmlformats.org/presentationml/2006/ole">
            <mc:AlternateContent xmlns:mc="http://schemas.openxmlformats.org/markup-compatibility/2006">
              <mc:Choice xmlns:v="urn:schemas-microsoft-com:vml" Requires="v">
                <p:oleObj spid="_x0000_s27680" r:id="rId9" imgW="203377" imgH="203377" progId="Equation.3">
                  <p:embed/>
                </p:oleObj>
              </mc:Choice>
              <mc:Fallback>
                <p:oleObj r:id="rId9" imgW="203377" imgH="203377" progId="Equation.3">
                  <p:embed/>
                  <p:pic>
                    <p:nvPicPr>
                      <p:cNvPr id="0" name="对象 409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8838" y="1652588"/>
                        <a:ext cx="457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80" name="对象 40979">
            <a:extLst>
              <a:ext uri="{FF2B5EF4-FFF2-40B4-BE49-F238E27FC236}">
                <a16:creationId xmlns:a16="http://schemas.microsoft.com/office/drawing/2014/main" id="{5A6FC250-027D-48A3-A629-10870F31B09E}"/>
              </a:ext>
            </a:extLst>
          </p:cNvPr>
          <p:cNvGraphicFramePr>
            <a:graphicFrameLocks noChangeAspect="1"/>
          </p:cNvGraphicFramePr>
          <p:nvPr/>
        </p:nvGraphicFramePr>
        <p:xfrm>
          <a:off x="7458075" y="1725613"/>
          <a:ext cx="838200" cy="457200"/>
        </p:xfrm>
        <a:graphic>
          <a:graphicData uri="http://schemas.openxmlformats.org/presentationml/2006/ole">
            <mc:AlternateContent xmlns:mc="http://schemas.openxmlformats.org/markup-compatibility/2006">
              <mc:Choice xmlns:v="urn:schemas-microsoft-com:vml" Requires="v">
                <p:oleObj spid="_x0000_s27681" r:id="rId11" imgW="419100" imgH="203200" progId="Equation.3">
                  <p:embed/>
                </p:oleObj>
              </mc:Choice>
              <mc:Fallback>
                <p:oleObj r:id="rId11" imgW="419100" imgH="203200" progId="Equation.3">
                  <p:embed/>
                  <p:pic>
                    <p:nvPicPr>
                      <p:cNvPr id="0" name="对象 409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8075" y="172561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81" name="对象 40980">
            <a:extLst>
              <a:ext uri="{FF2B5EF4-FFF2-40B4-BE49-F238E27FC236}">
                <a16:creationId xmlns:a16="http://schemas.microsoft.com/office/drawing/2014/main" id="{38DBCBF1-7008-4751-87E9-3843953796AA}"/>
              </a:ext>
            </a:extLst>
          </p:cNvPr>
          <p:cNvGraphicFramePr>
            <a:graphicFrameLocks noChangeAspect="1"/>
          </p:cNvGraphicFramePr>
          <p:nvPr/>
        </p:nvGraphicFramePr>
        <p:xfrm>
          <a:off x="755650" y="5157788"/>
          <a:ext cx="3816350" cy="1077912"/>
        </p:xfrm>
        <a:graphic>
          <a:graphicData uri="http://schemas.openxmlformats.org/presentationml/2006/ole">
            <mc:AlternateContent xmlns:mc="http://schemas.openxmlformats.org/markup-compatibility/2006">
              <mc:Choice xmlns:v="urn:schemas-microsoft-com:vml" Requires="v">
                <p:oleObj spid="_x0000_s27682" r:id="rId13" imgW="1574117" imgH="444307" progId="Equation.3">
                  <p:embed/>
                </p:oleObj>
              </mc:Choice>
              <mc:Fallback>
                <p:oleObj r:id="rId13" imgW="1574117" imgH="444307" progId="Equation.3">
                  <p:embed/>
                  <p:pic>
                    <p:nvPicPr>
                      <p:cNvPr id="0" name="对象 4098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5157788"/>
                        <a:ext cx="38163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82" name="对象 40981">
            <a:extLst>
              <a:ext uri="{FF2B5EF4-FFF2-40B4-BE49-F238E27FC236}">
                <a16:creationId xmlns:a16="http://schemas.microsoft.com/office/drawing/2014/main" id="{DB358BEE-C9A9-499A-83DC-F0AFB73A9910}"/>
              </a:ext>
            </a:extLst>
          </p:cNvPr>
          <p:cNvGraphicFramePr>
            <a:graphicFrameLocks noChangeAspect="1"/>
          </p:cNvGraphicFramePr>
          <p:nvPr/>
        </p:nvGraphicFramePr>
        <p:xfrm>
          <a:off x="4500563" y="5157788"/>
          <a:ext cx="2270125" cy="1058862"/>
        </p:xfrm>
        <a:graphic>
          <a:graphicData uri="http://schemas.openxmlformats.org/presentationml/2006/ole">
            <mc:AlternateContent xmlns:mc="http://schemas.openxmlformats.org/markup-compatibility/2006">
              <mc:Choice xmlns:v="urn:schemas-microsoft-com:vml" Requires="v">
                <p:oleObj spid="_x0000_s27683" r:id="rId15" imgW="1092200" imgH="431800" progId="">
                  <p:embed/>
                </p:oleObj>
              </mc:Choice>
              <mc:Fallback>
                <p:oleObj r:id="rId15" imgW="1092200" imgH="431800" progId="">
                  <p:embed/>
                  <p:pic>
                    <p:nvPicPr>
                      <p:cNvPr id="0" name="对象 409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0563" y="5157788"/>
                        <a:ext cx="2270125"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71" name="矩形 40982">
            <a:extLst>
              <a:ext uri="{FF2B5EF4-FFF2-40B4-BE49-F238E27FC236}">
                <a16:creationId xmlns:a16="http://schemas.microsoft.com/office/drawing/2014/main" id="{2415F856-09CC-4402-B4DC-166E6F1E1BF8}"/>
              </a:ext>
            </a:extLst>
          </p:cNvPr>
          <p:cNvSpPr>
            <a:spLocks noChangeArrowheads="1"/>
          </p:cNvSpPr>
          <p:nvPr/>
        </p:nvSpPr>
        <p:spPr bwMode="auto">
          <a:xfrm>
            <a:off x="904875" y="2230438"/>
            <a:ext cx="2447925" cy="287337"/>
          </a:xfrm>
          <a:prstGeom prst="rect">
            <a:avLst/>
          </a:prstGeom>
          <a:solidFill>
            <a:srgbClr val="D0F2FC"/>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2" name="矩形 40983">
            <a:extLst>
              <a:ext uri="{FF2B5EF4-FFF2-40B4-BE49-F238E27FC236}">
                <a16:creationId xmlns:a16="http://schemas.microsoft.com/office/drawing/2014/main" id="{3583C7ED-200C-45A5-8342-725496DC33F7}"/>
              </a:ext>
            </a:extLst>
          </p:cNvPr>
          <p:cNvSpPr>
            <a:spLocks noChangeArrowheads="1"/>
          </p:cNvSpPr>
          <p:nvPr/>
        </p:nvSpPr>
        <p:spPr bwMode="auto">
          <a:xfrm>
            <a:off x="5800725" y="2230438"/>
            <a:ext cx="2449513" cy="287337"/>
          </a:xfrm>
          <a:prstGeom prst="rect">
            <a:avLst/>
          </a:prstGeom>
          <a:solidFill>
            <a:srgbClr val="D0F2FC"/>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5" name="矩形 40984">
            <a:extLst>
              <a:ext uri="{FF2B5EF4-FFF2-40B4-BE49-F238E27FC236}">
                <a16:creationId xmlns:a16="http://schemas.microsoft.com/office/drawing/2014/main" id="{522C0051-348A-4906-AC09-A1BBD6D21CBE}"/>
              </a:ext>
            </a:extLst>
          </p:cNvPr>
          <p:cNvSpPr>
            <a:spLocks noChangeArrowheads="1"/>
          </p:cNvSpPr>
          <p:nvPr/>
        </p:nvSpPr>
        <p:spPr bwMode="auto">
          <a:xfrm>
            <a:off x="6953250" y="2230438"/>
            <a:ext cx="304800" cy="304800"/>
          </a:xfrm>
          <a:prstGeom prst="rect">
            <a:avLst/>
          </a:prstGeom>
          <a:solidFill>
            <a:srgbClr val="FF00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6" name="矩形 40985">
            <a:extLst>
              <a:ext uri="{FF2B5EF4-FFF2-40B4-BE49-F238E27FC236}">
                <a16:creationId xmlns:a16="http://schemas.microsoft.com/office/drawing/2014/main" id="{FF8DDF3D-1F6A-4725-9723-C68981F6A929}"/>
              </a:ext>
            </a:extLst>
          </p:cNvPr>
          <p:cNvSpPr>
            <a:spLocks noChangeArrowheads="1"/>
          </p:cNvSpPr>
          <p:nvPr/>
        </p:nvSpPr>
        <p:spPr bwMode="auto">
          <a:xfrm>
            <a:off x="1984375" y="2230438"/>
            <a:ext cx="304800" cy="304800"/>
          </a:xfrm>
          <a:prstGeom prst="rect">
            <a:avLst/>
          </a:prstGeom>
          <a:solidFill>
            <a:srgbClr val="FF00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7" name="直接连接符 40986">
            <a:extLst>
              <a:ext uri="{FF2B5EF4-FFF2-40B4-BE49-F238E27FC236}">
                <a16:creationId xmlns:a16="http://schemas.microsoft.com/office/drawing/2014/main" id="{D6B61EE2-05F3-4EDB-B1A4-B84425F8625E}"/>
              </a:ext>
            </a:extLst>
          </p:cNvPr>
          <p:cNvSpPr>
            <a:spLocks noChangeShapeType="1"/>
          </p:cNvSpPr>
          <p:nvPr/>
        </p:nvSpPr>
        <p:spPr bwMode="auto">
          <a:xfrm>
            <a:off x="7169150" y="2373313"/>
            <a:ext cx="457200" cy="0"/>
          </a:xfrm>
          <a:prstGeom prst="line">
            <a:avLst/>
          </a:prstGeom>
          <a:noFill/>
          <a:ln w="57150">
            <a:solidFill>
              <a:srgbClr val="0E38BE"/>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6" name="文本框 40987">
            <a:extLst>
              <a:ext uri="{FF2B5EF4-FFF2-40B4-BE49-F238E27FC236}">
                <a16:creationId xmlns:a16="http://schemas.microsoft.com/office/drawing/2014/main" id="{0D37E991-F674-4F7B-B5D6-FDED411EAC95}"/>
              </a:ext>
            </a:extLst>
          </p:cNvPr>
          <p:cNvSpPr txBox="1">
            <a:spLocks noChangeArrowheads="1"/>
          </p:cNvSpPr>
          <p:nvPr/>
        </p:nvSpPr>
        <p:spPr bwMode="auto">
          <a:xfrm>
            <a:off x="250825" y="476250"/>
            <a:ext cx="8702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E38BE"/>
                </a:solidFill>
                <a:latin typeface="华文新魏" panose="02010800040101010101" pitchFamily="2" charset="-122"/>
                <a:ea typeface="华文新魏" panose="02010800040101010101" pitchFamily="2" charset="-122"/>
              </a:rPr>
              <a:t>例、两根相的均匀细棒，长为</a:t>
            </a:r>
            <a:r>
              <a:rPr lang="en-US" altLang="zh-CN" sz="2400" b="1" i="1">
                <a:solidFill>
                  <a:srgbClr val="0E38BE"/>
                </a:solidFill>
                <a:latin typeface="华文新魏" panose="02010800040101010101" pitchFamily="2" charset="-122"/>
                <a:ea typeface="华文新魏" panose="02010800040101010101" pitchFamily="2" charset="-122"/>
              </a:rPr>
              <a:t>l</a:t>
            </a:r>
            <a:r>
              <a:rPr lang="zh-CN" altLang="en-US" sz="2400" b="1">
                <a:solidFill>
                  <a:srgbClr val="0E38BE"/>
                </a:solidFill>
                <a:latin typeface="华文新魏" panose="02010800040101010101" pitchFamily="2" charset="-122"/>
                <a:ea typeface="华文新魏" panose="02010800040101010101" pitchFamily="2" charset="-122"/>
              </a:rPr>
              <a:t>，电荷  线密度为</a:t>
            </a:r>
            <a:r>
              <a:rPr lang="en-US" altLang="zh-CN" sz="2400" b="1">
                <a:solidFill>
                  <a:srgbClr val="0E38BE"/>
                </a:solidFill>
                <a:latin typeface="华文新魏" panose="02010800040101010101" pitchFamily="2" charset="-122"/>
                <a:ea typeface="华文新魏" panose="02010800040101010101" pitchFamily="2" charset="-122"/>
                <a:sym typeface="Symbol" panose="05050102010706020507" pitchFamily="18" charset="2"/>
              </a:rPr>
              <a:t></a:t>
            </a:r>
            <a:r>
              <a:rPr lang="zh-CN" altLang="en-US" sz="2400" b="1">
                <a:solidFill>
                  <a:srgbClr val="0E38BE"/>
                </a:solidFill>
                <a:latin typeface="华文新魏" panose="02010800040101010101" pitchFamily="2" charset="-122"/>
                <a:ea typeface="华文新魏" panose="02010800040101010101" pitchFamily="2" charset="-122"/>
                <a:sym typeface="Symbol" panose="05050102010706020507" pitchFamily="18" charset="2"/>
              </a:rPr>
              <a:t>，沿同一条直线放置。两细棒间的最近距离也为</a:t>
            </a:r>
            <a:r>
              <a:rPr lang="en-US" altLang="zh-CN" sz="2400" b="1" i="1">
                <a:solidFill>
                  <a:srgbClr val="0E38BE"/>
                </a:solidFill>
                <a:latin typeface="华文新魏" panose="02010800040101010101" pitchFamily="2" charset="-122"/>
                <a:ea typeface="华文新魏" panose="02010800040101010101" pitchFamily="2" charset="-122"/>
                <a:sym typeface="Symbol" panose="05050102010706020507" pitchFamily="18" charset="2"/>
              </a:rPr>
              <a:t>l</a:t>
            </a:r>
            <a:r>
              <a:rPr lang="zh-CN" altLang="en-US" sz="2400" b="1">
                <a:solidFill>
                  <a:srgbClr val="0E38BE"/>
                </a:solidFill>
                <a:latin typeface="华文新魏" panose="02010800040101010101" pitchFamily="2" charset="-122"/>
                <a:ea typeface="华文新魏" panose="02010800040101010101" pitchFamily="2" charset="-122"/>
                <a:sym typeface="Symbol" panose="05050102010706020507" pitchFamily="18" charset="2"/>
              </a:rPr>
              <a:t>，如图所示，假设棒上的电荷  是不能自由移动的。试求两棒间的静电相互作用力。</a:t>
            </a:r>
            <a:endParaRPr lang="zh-CN" altLang="en-US" sz="2400" b="1">
              <a:solidFill>
                <a:srgbClr val="0E38BE"/>
              </a:solidFill>
              <a:latin typeface="华文新魏" panose="02010800040101010101" pitchFamily="2" charset="-122"/>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Effect transition="in" filter="wipe(left)">
                                      <p:cBhvr>
                                        <p:cTn id="7" dur="500"/>
                                        <p:tgtEl>
                                          <p:spTgt spid="409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72">
                                            <p:txEl>
                                              <p:pRg st="0" end="0"/>
                                            </p:txEl>
                                          </p:spTgt>
                                        </p:tgtEl>
                                        <p:attrNameLst>
                                          <p:attrName>style.visibility</p:attrName>
                                        </p:attrNameLst>
                                      </p:cBhvr>
                                      <p:to>
                                        <p:strVal val="visible"/>
                                      </p:to>
                                    </p:set>
                                    <p:animEffect transition="in" filter="wipe(left)">
                                      <p:cBhvr>
                                        <p:cTn id="12" dur="500"/>
                                        <p:tgtEl>
                                          <p:spTgt spid="409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86"/>
                                        </p:tgtEl>
                                        <p:attrNameLst>
                                          <p:attrName>style.visibility</p:attrName>
                                        </p:attrNameLst>
                                      </p:cBhvr>
                                      <p:to>
                                        <p:strVal val="visible"/>
                                      </p:to>
                                    </p:set>
                                    <p:animEffect transition="in" filter="wipe(left)">
                                      <p:cBhvr>
                                        <p:cTn id="17" dur="500"/>
                                        <p:tgtEl>
                                          <p:spTgt spid="409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971"/>
                                        </p:tgtEl>
                                        <p:attrNameLst>
                                          <p:attrName>style.visibility</p:attrName>
                                        </p:attrNameLst>
                                      </p:cBhvr>
                                      <p:to>
                                        <p:strVal val="visible"/>
                                      </p:to>
                                    </p:set>
                                    <p:animEffect transition="in" filter="wipe(left)">
                                      <p:cBhvr>
                                        <p:cTn id="22" dur="500"/>
                                        <p:tgtEl>
                                          <p:spTgt spid="409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0962"/>
                                        </p:tgtEl>
                                        <p:attrNameLst>
                                          <p:attrName>style.visibility</p:attrName>
                                        </p:attrNameLst>
                                      </p:cBhvr>
                                      <p:to>
                                        <p:strVal val="visible"/>
                                      </p:to>
                                    </p:set>
                                    <p:animEffect transition="in" filter="wipe(left)">
                                      <p:cBhvr>
                                        <p:cTn id="27" dur="500"/>
                                        <p:tgtEl>
                                          <p:spTgt spid="409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73">
                                            <p:txEl>
                                              <p:pRg st="0" end="0"/>
                                            </p:txEl>
                                          </p:spTgt>
                                        </p:tgtEl>
                                        <p:attrNameLst>
                                          <p:attrName>style.visibility</p:attrName>
                                        </p:attrNameLst>
                                      </p:cBhvr>
                                      <p:to>
                                        <p:strVal val="visible"/>
                                      </p:to>
                                    </p:set>
                                    <p:animEffect transition="in" filter="wipe(left)">
                                      <p:cBhvr>
                                        <p:cTn id="32" dur="500"/>
                                        <p:tgtEl>
                                          <p:spTgt spid="4097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0979"/>
                                        </p:tgtEl>
                                        <p:attrNameLst>
                                          <p:attrName>style.visibility</p:attrName>
                                        </p:attrNameLst>
                                      </p:cBhvr>
                                      <p:to>
                                        <p:strVal val="visible"/>
                                      </p:to>
                                    </p:set>
                                    <p:animEffect transition="in" filter="wipe(left)">
                                      <p:cBhvr>
                                        <p:cTn id="37" dur="500"/>
                                        <p:tgtEl>
                                          <p:spTgt spid="409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0976"/>
                                        </p:tgtEl>
                                        <p:attrNameLst>
                                          <p:attrName>style.visibility</p:attrName>
                                        </p:attrNameLst>
                                      </p:cBhvr>
                                      <p:to>
                                        <p:strVal val="visible"/>
                                      </p:to>
                                    </p:set>
                                    <p:animEffect transition="in" filter="wipe(left)">
                                      <p:cBhvr>
                                        <p:cTn id="42" dur="500"/>
                                        <p:tgtEl>
                                          <p:spTgt spid="409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0974"/>
                                        </p:tgtEl>
                                        <p:attrNameLst>
                                          <p:attrName>style.visibility</p:attrName>
                                        </p:attrNameLst>
                                      </p:cBhvr>
                                      <p:to>
                                        <p:strVal val="visible"/>
                                      </p:to>
                                    </p:set>
                                    <p:animEffect transition="in" filter="wipe(left)">
                                      <p:cBhvr>
                                        <p:cTn id="47" dur="500"/>
                                        <p:tgtEl>
                                          <p:spTgt spid="409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0987"/>
                                        </p:tgtEl>
                                        <p:attrNameLst>
                                          <p:attrName>style.visibility</p:attrName>
                                        </p:attrNameLst>
                                      </p:cBhvr>
                                      <p:to>
                                        <p:strVal val="visible"/>
                                      </p:to>
                                    </p:set>
                                    <p:animEffect transition="in" filter="wipe(left)">
                                      <p:cBhvr>
                                        <p:cTn id="52" dur="500"/>
                                        <p:tgtEl>
                                          <p:spTgt spid="409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0980"/>
                                        </p:tgtEl>
                                        <p:attrNameLst>
                                          <p:attrName>style.visibility</p:attrName>
                                        </p:attrNameLst>
                                      </p:cBhvr>
                                      <p:to>
                                        <p:strVal val="visible"/>
                                      </p:to>
                                    </p:set>
                                    <p:animEffect transition="in" filter="wipe(left)">
                                      <p:cBhvr>
                                        <p:cTn id="57" dur="500"/>
                                        <p:tgtEl>
                                          <p:spTgt spid="4098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0981"/>
                                        </p:tgtEl>
                                        <p:attrNameLst>
                                          <p:attrName>style.visibility</p:attrName>
                                        </p:attrNameLst>
                                      </p:cBhvr>
                                      <p:to>
                                        <p:strVal val="visible"/>
                                      </p:to>
                                    </p:set>
                                    <p:animEffect transition="in" filter="wipe(left)">
                                      <p:cBhvr>
                                        <p:cTn id="62" dur="500"/>
                                        <p:tgtEl>
                                          <p:spTgt spid="4098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0982"/>
                                        </p:tgtEl>
                                        <p:attrNameLst>
                                          <p:attrName>style.visibility</p:attrName>
                                        </p:attrNameLst>
                                      </p:cBhvr>
                                      <p:to>
                                        <p:strVal val="visible"/>
                                      </p:to>
                                    </p:set>
                                    <p:animEffect transition="in" filter="wipe(left)">
                                      <p:cBhvr>
                                        <p:cTn id="67" dur="500"/>
                                        <p:tgtEl>
                                          <p:spTgt spid="4098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0985"/>
                                        </p:tgtEl>
                                        <p:attrNameLst>
                                          <p:attrName>style.visibility</p:attrName>
                                        </p:attrNameLst>
                                      </p:cBhvr>
                                      <p:to>
                                        <p:strVal val="visible"/>
                                      </p:to>
                                    </p:set>
                                    <p:animEffect transition="in" filter="wipe(left)">
                                      <p:cBhvr>
                                        <p:cTn id="72" dur="500"/>
                                        <p:tgtEl>
                                          <p:spTgt spid="4098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0975"/>
                                        </p:tgtEl>
                                        <p:attrNameLst>
                                          <p:attrName>style.visibility</p:attrName>
                                        </p:attrNameLst>
                                      </p:cBhvr>
                                      <p:to>
                                        <p:strVal val="visible"/>
                                      </p:to>
                                    </p:set>
                                    <p:animEffect transition="in" filter="wipe(left)">
                                      <p:cBhvr>
                                        <p:cTn id="77" dur="500"/>
                                        <p:tgtEl>
                                          <p:spTgt spid="4097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0977"/>
                                        </p:tgtEl>
                                        <p:attrNameLst>
                                          <p:attrName>style.visibility</p:attrName>
                                        </p:attrNameLst>
                                      </p:cBhvr>
                                      <p:to>
                                        <p:strVal val="visible"/>
                                      </p:to>
                                    </p:set>
                                    <p:animEffect transition="in" filter="wipe(left)">
                                      <p:cBhvr>
                                        <p:cTn id="82" dur="500"/>
                                        <p:tgtEl>
                                          <p:spTgt spid="4097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0978"/>
                                        </p:tgtEl>
                                        <p:attrNameLst>
                                          <p:attrName>style.visibility</p:attrName>
                                        </p:attrNameLst>
                                      </p:cBhvr>
                                      <p:to>
                                        <p:strVal val="visible"/>
                                      </p:to>
                                    </p:set>
                                    <p:animEffect transition="in" filter="wipe(left)">
                                      <p:cBhvr>
                                        <p:cTn id="87" dur="500"/>
                                        <p:tgtEl>
                                          <p:spTgt spid="40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p:bldP spid="40972" grpId="0" build="p"/>
      <p:bldP spid="4097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直接连接符 41985">
            <a:extLst>
              <a:ext uri="{FF2B5EF4-FFF2-40B4-BE49-F238E27FC236}">
                <a16:creationId xmlns:a16="http://schemas.microsoft.com/office/drawing/2014/main" id="{DEBD33B8-FA72-47DF-8E2F-1B54ED8F5A36}"/>
              </a:ext>
            </a:extLst>
          </p:cNvPr>
          <p:cNvSpPr>
            <a:spLocks noChangeShapeType="1"/>
          </p:cNvSpPr>
          <p:nvPr/>
        </p:nvSpPr>
        <p:spPr bwMode="auto">
          <a:xfrm>
            <a:off x="2268538" y="1123950"/>
            <a:ext cx="0" cy="2286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文本框 41986">
            <a:extLst>
              <a:ext uri="{FF2B5EF4-FFF2-40B4-BE49-F238E27FC236}">
                <a16:creationId xmlns:a16="http://schemas.microsoft.com/office/drawing/2014/main" id="{352D8394-0E78-412F-B72C-06FA7FC01B66}"/>
              </a:ext>
            </a:extLst>
          </p:cNvPr>
          <p:cNvSpPr txBox="1">
            <a:spLocks noChangeArrowheads="1"/>
          </p:cNvSpPr>
          <p:nvPr/>
        </p:nvSpPr>
        <p:spPr bwMode="auto">
          <a:xfrm>
            <a:off x="1300163" y="441325"/>
            <a:ext cx="284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solidFill>
                  <a:srgbClr val="0E38BE"/>
                </a:solidFill>
                <a:latin typeface="Bookman Old Style" panose="02050604050505020204" pitchFamily="18" charset="0"/>
              </a:rPr>
              <a:t>l</a:t>
            </a:r>
            <a:endParaRPr lang="en-US" altLang="zh-CN" sz="2800">
              <a:solidFill>
                <a:srgbClr val="0E38BE"/>
              </a:solidFill>
              <a:latin typeface="Bookman Old Style" panose="02050604050505020204" pitchFamily="18" charset="0"/>
            </a:endParaRPr>
          </a:p>
        </p:txBody>
      </p:sp>
      <p:sp>
        <p:nvSpPr>
          <p:cNvPr id="28688" name="矩形 41987">
            <a:extLst>
              <a:ext uri="{FF2B5EF4-FFF2-40B4-BE49-F238E27FC236}">
                <a16:creationId xmlns:a16="http://schemas.microsoft.com/office/drawing/2014/main" id="{68B20532-86E7-4412-8D28-62A88DCFBED9}"/>
              </a:ext>
            </a:extLst>
          </p:cNvPr>
          <p:cNvSpPr>
            <a:spLocks noChangeArrowheads="1"/>
          </p:cNvSpPr>
          <p:nvPr/>
        </p:nvSpPr>
        <p:spPr bwMode="auto">
          <a:xfrm>
            <a:off x="4271963" y="698500"/>
            <a:ext cx="298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E38BE"/>
                </a:solidFill>
                <a:latin typeface="Bookman Old Style" panose="02050604050505020204" pitchFamily="18" charset="0"/>
              </a:rPr>
              <a:t>l</a:t>
            </a:r>
          </a:p>
        </p:txBody>
      </p:sp>
      <p:sp>
        <p:nvSpPr>
          <p:cNvPr id="28689" name="矩形 41988">
            <a:extLst>
              <a:ext uri="{FF2B5EF4-FFF2-40B4-BE49-F238E27FC236}">
                <a16:creationId xmlns:a16="http://schemas.microsoft.com/office/drawing/2014/main" id="{CDF1686B-0BEF-4D1E-B82D-2FA1845D8830}"/>
              </a:ext>
            </a:extLst>
          </p:cNvPr>
          <p:cNvSpPr>
            <a:spLocks noChangeArrowheads="1"/>
          </p:cNvSpPr>
          <p:nvPr/>
        </p:nvSpPr>
        <p:spPr bwMode="auto">
          <a:xfrm>
            <a:off x="6372225" y="47625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solidFill>
                  <a:srgbClr val="0E38BE"/>
                </a:solidFill>
                <a:latin typeface="Bookman Old Style" panose="02050604050505020204" pitchFamily="18" charset="0"/>
              </a:rPr>
              <a:t>l</a:t>
            </a:r>
          </a:p>
        </p:txBody>
      </p:sp>
      <p:sp>
        <p:nvSpPr>
          <p:cNvPr id="28690" name="文本框 41989">
            <a:extLst>
              <a:ext uri="{FF2B5EF4-FFF2-40B4-BE49-F238E27FC236}">
                <a16:creationId xmlns:a16="http://schemas.microsoft.com/office/drawing/2014/main" id="{F050195C-C55F-490A-812B-01DA32AC133D}"/>
              </a:ext>
            </a:extLst>
          </p:cNvPr>
          <p:cNvSpPr txBox="1">
            <a:spLocks noChangeArrowheads="1"/>
          </p:cNvSpPr>
          <p:nvPr/>
        </p:nvSpPr>
        <p:spPr bwMode="auto">
          <a:xfrm>
            <a:off x="468313" y="6207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0E38BE"/>
                </a:solidFill>
                <a:latin typeface="Bookman Old Style" panose="02050604050505020204" pitchFamily="18" charset="0"/>
              </a:rPr>
              <a:t>１</a:t>
            </a:r>
          </a:p>
        </p:txBody>
      </p:sp>
      <p:sp>
        <p:nvSpPr>
          <p:cNvPr id="28691" name="文本框 41990">
            <a:extLst>
              <a:ext uri="{FF2B5EF4-FFF2-40B4-BE49-F238E27FC236}">
                <a16:creationId xmlns:a16="http://schemas.microsoft.com/office/drawing/2014/main" id="{EA2503CE-7B78-4B78-8E6A-0BD141FB4793}"/>
              </a:ext>
            </a:extLst>
          </p:cNvPr>
          <p:cNvSpPr txBox="1">
            <a:spLocks noChangeArrowheads="1"/>
          </p:cNvSpPr>
          <p:nvPr/>
        </p:nvSpPr>
        <p:spPr bwMode="auto">
          <a:xfrm>
            <a:off x="5719763" y="45085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0E38BE"/>
                </a:solidFill>
                <a:latin typeface="Bookman Old Style" panose="02050604050505020204" pitchFamily="18" charset="0"/>
              </a:rPr>
              <a:t>２</a:t>
            </a:r>
          </a:p>
        </p:txBody>
      </p:sp>
      <p:sp>
        <p:nvSpPr>
          <p:cNvPr id="28692" name="直接连接符 41991">
            <a:extLst>
              <a:ext uri="{FF2B5EF4-FFF2-40B4-BE49-F238E27FC236}">
                <a16:creationId xmlns:a16="http://schemas.microsoft.com/office/drawing/2014/main" id="{C08951B5-403A-4D8D-8228-C7688137CDAF}"/>
              </a:ext>
            </a:extLst>
          </p:cNvPr>
          <p:cNvSpPr>
            <a:spLocks noChangeShapeType="1"/>
          </p:cNvSpPr>
          <p:nvPr/>
        </p:nvSpPr>
        <p:spPr bwMode="auto">
          <a:xfrm>
            <a:off x="900113" y="1339850"/>
            <a:ext cx="7696200" cy="0"/>
          </a:xfrm>
          <a:prstGeom prst="line">
            <a:avLst/>
          </a:prstGeom>
          <a:noFill/>
          <a:ln w="38100">
            <a:solidFill>
              <a:srgbClr val="0E38BE"/>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3" name="文本框 41992">
            <a:extLst>
              <a:ext uri="{FF2B5EF4-FFF2-40B4-BE49-F238E27FC236}">
                <a16:creationId xmlns:a16="http://schemas.microsoft.com/office/drawing/2014/main" id="{20F907D7-8CC3-4571-A190-3AF737674B6E}"/>
              </a:ext>
            </a:extLst>
          </p:cNvPr>
          <p:cNvSpPr txBox="1">
            <a:spLocks noChangeArrowheads="1"/>
          </p:cNvSpPr>
          <p:nvPr/>
        </p:nvSpPr>
        <p:spPr bwMode="auto">
          <a:xfrm>
            <a:off x="385763" y="955675"/>
            <a:ext cx="71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0E38BE"/>
                </a:solidFill>
                <a:latin typeface="Bookman Old Style" panose="02050604050505020204" pitchFamily="18" charset="0"/>
              </a:rPr>
              <a:t>０</a:t>
            </a:r>
          </a:p>
        </p:txBody>
      </p:sp>
      <p:sp>
        <p:nvSpPr>
          <p:cNvPr id="41994" name="直接连接符 41993">
            <a:extLst>
              <a:ext uri="{FF2B5EF4-FFF2-40B4-BE49-F238E27FC236}">
                <a16:creationId xmlns:a16="http://schemas.microsoft.com/office/drawing/2014/main" id="{D5A399A8-9F60-42BA-9A21-D77718CC79EB}"/>
              </a:ext>
            </a:extLst>
          </p:cNvPr>
          <p:cNvSpPr>
            <a:spLocks noChangeShapeType="1"/>
          </p:cNvSpPr>
          <p:nvPr/>
        </p:nvSpPr>
        <p:spPr bwMode="auto">
          <a:xfrm>
            <a:off x="1985963" y="1184275"/>
            <a:ext cx="0" cy="1524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文本框 41994">
            <a:extLst>
              <a:ext uri="{FF2B5EF4-FFF2-40B4-BE49-F238E27FC236}">
                <a16:creationId xmlns:a16="http://schemas.microsoft.com/office/drawing/2014/main" id="{5E7F60C8-6124-412B-8651-AF0C89A71E5D}"/>
              </a:ext>
            </a:extLst>
          </p:cNvPr>
          <p:cNvSpPr txBox="1">
            <a:spLocks noChangeArrowheads="1"/>
          </p:cNvSpPr>
          <p:nvPr/>
        </p:nvSpPr>
        <p:spPr bwMode="auto">
          <a:xfrm>
            <a:off x="1147763" y="1309688"/>
            <a:ext cx="403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E38BE"/>
                </a:solidFill>
                <a:latin typeface="Bookman Old Style" panose="02050604050505020204" pitchFamily="18" charset="0"/>
              </a:rPr>
              <a:t>x</a:t>
            </a:r>
            <a:endParaRPr lang="en-US" altLang="zh-CN" sz="3200">
              <a:solidFill>
                <a:srgbClr val="0E38BE"/>
              </a:solidFill>
              <a:latin typeface="Bookman Old Style" panose="02050604050505020204" pitchFamily="18" charset="0"/>
            </a:endParaRPr>
          </a:p>
        </p:txBody>
      </p:sp>
      <p:sp>
        <p:nvSpPr>
          <p:cNvPr id="41996" name="文本框 41995">
            <a:extLst>
              <a:ext uri="{FF2B5EF4-FFF2-40B4-BE49-F238E27FC236}">
                <a16:creationId xmlns:a16="http://schemas.microsoft.com/office/drawing/2014/main" id="{20CC0A04-0453-491A-B8BB-3349665E29F9}"/>
              </a:ext>
            </a:extLst>
          </p:cNvPr>
          <p:cNvSpPr txBox="1">
            <a:spLocks noChangeArrowheads="1"/>
          </p:cNvSpPr>
          <p:nvPr/>
        </p:nvSpPr>
        <p:spPr bwMode="auto">
          <a:xfrm>
            <a:off x="1836738" y="1412875"/>
            <a:ext cx="538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E38BE"/>
                </a:solidFill>
                <a:latin typeface="Bookman Old Style" panose="02050604050505020204" pitchFamily="18" charset="0"/>
              </a:rPr>
              <a:t>d</a:t>
            </a:r>
            <a:r>
              <a:rPr lang="en-US" altLang="zh-CN" sz="2400" i="1">
                <a:solidFill>
                  <a:srgbClr val="0E38BE"/>
                </a:solidFill>
                <a:latin typeface="Bookman Old Style" panose="02050604050505020204" pitchFamily="18" charset="0"/>
              </a:rPr>
              <a:t>x</a:t>
            </a:r>
            <a:endParaRPr lang="en-US" altLang="zh-CN" sz="2400">
              <a:solidFill>
                <a:srgbClr val="0E38BE"/>
              </a:solidFill>
              <a:latin typeface="Bookman Old Style" panose="02050604050505020204" pitchFamily="18" charset="0"/>
            </a:endParaRPr>
          </a:p>
        </p:txBody>
      </p:sp>
      <p:sp>
        <p:nvSpPr>
          <p:cNvPr id="41997" name="直接连接符 41996">
            <a:extLst>
              <a:ext uri="{FF2B5EF4-FFF2-40B4-BE49-F238E27FC236}">
                <a16:creationId xmlns:a16="http://schemas.microsoft.com/office/drawing/2014/main" id="{8729409B-9BD8-400E-A667-C17254689FEE}"/>
              </a:ext>
            </a:extLst>
          </p:cNvPr>
          <p:cNvSpPr>
            <a:spLocks noChangeShapeType="1"/>
          </p:cNvSpPr>
          <p:nvPr/>
        </p:nvSpPr>
        <p:spPr bwMode="auto">
          <a:xfrm>
            <a:off x="6938963" y="1108075"/>
            <a:ext cx="0" cy="2286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直接连接符 41997">
            <a:extLst>
              <a:ext uri="{FF2B5EF4-FFF2-40B4-BE49-F238E27FC236}">
                <a16:creationId xmlns:a16="http://schemas.microsoft.com/office/drawing/2014/main" id="{EE583289-F18C-4F3C-ADFE-5E2B04174830}"/>
              </a:ext>
            </a:extLst>
          </p:cNvPr>
          <p:cNvSpPr>
            <a:spLocks noChangeShapeType="1"/>
          </p:cNvSpPr>
          <p:nvPr/>
        </p:nvSpPr>
        <p:spPr bwMode="auto">
          <a:xfrm>
            <a:off x="7243763" y="1031875"/>
            <a:ext cx="0" cy="3048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1999" name="对象 41998">
            <a:extLst>
              <a:ext uri="{FF2B5EF4-FFF2-40B4-BE49-F238E27FC236}">
                <a16:creationId xmlns:a16="http://schemas.microsoft.com/office/drawing/2014/main" id="{A5766375-C050-4485-ABC8-5DCE3FD7EF8D}"/>
              </a:ext>
            </a:extLst>
          </p:cNvPr>
          <p:cNvGraphicFramePr>
            <a:graphicFrameLocks noChangeAspect="1"/>
          </p:cNvGraphicFramePr>
          <p:nvPr/>
        </p:nvGraphicFramePr>
        <p:xfrm>
          <a:off x="6588125" y="1411288"/>
          <a:ext cx="533400" cy="417512"/>
        </p:xfrm>
        <a:graphic>
          <a:graphicData uri="http://schemas.openxmlformats.org/presentationml/2006/ole">
            <mc:AlternateContent xmlns:mc="http://schemas.openxmlformats.org/markup-compatibility/2006">
              <mc:Choice xmlns:v="urn:schemas-microsoft-com:vml" Requires="v">
                <p:oleObj spid="_x0000_s28705" r:id="rId3" imgW="190500" imgH="177800" progId="Equation.3">
                  <p:embed/>
                </p:oleObj>
              </mc:Choice>
              <mc:Fallback>
                <p:oleObj r:id="rId3" imgW="190500" imgH="177800" progId="Equation.3">
                  <p:embed/>
                  <p:pic>
                    <p:nvPicPr>
                      <p:cNvPr id="0" name="对象 419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411288"/>
                        <a:ext cx="5334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0" name="对象 41999">
            <a:extLst>
              <a:ext uri="{FF2B5EF4-FFF2-40B4-BE49-F238E27FC236}">
                <a16:creationId xmlns:a16="http://schemas.microsoft.com/office/drawing/2014/main" id="{6DEE00D0-E24D-4893-8BA4-B991D379A460}"/>
              </a:ext>
            </a:extLst>
          </p:cNvPr>
          <p:cNvGraphicFramePr>
            <a:graphicFrameLocks noChangeAspect="1"/>
          </p:cNvGraphicFramePr>
          <p:nvPr/>
        </p:nvGraphicFramePr>
        <p:xfrm>
          <a:off x="7021513" y="1482725"/>
          <a:ext cx="671512" cy="341313"/>
        </p:xfrm>
        <a:graphic>
          <a:graphicData uri="http://schemas.openxmlformats.org/presentationml/2006/ole">
            <mc:AlternateContent xmlns:mc="http://schemas.openxmlformats.org/markup-compatibility/2006">
              <mc:Choice xmlns:v="urn:schemas-microsoft-com:vml" Requires="v">
                <p:oleObj spid="_x0000_s28706" r:id="rId5" imgW="241195" imgH="177723" progId="Equation.3">
                  <p:embed/>
                </p:oleObj>
              </mc:Choice>
              <mc:Fallback>
                <p:oleObj r:id="rId5" imgW="241195" imgH="177723" progId="Equation.3">
                  <p:embed/>
                  <p:pic>
                    <p:nvPicPr>
                      <p:cNvPr id="0" name="对象 419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1513" y="1482725"/>
                        <a:ext cx="67151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1" name="对象 42000">
            <a:extLst>
              <a:ext uri="{FF2B5EF4-FFF2-40B4-BE49-F238E27FC236}">
                <a16:creationId xmlns:a16="http://schemas.microsoft.com/office/drawing/2014/main" id="{4B693569-C5B1-4587-A120-FBE21CAAA33B}"/>
              </a:ext>
            </a:extLst>
          </p:cNvPr>
          <p:cNvGraphicFramePr>
            <a:graphicFrameLocks noChangeAspect="1"/>
          </p:cNvGraphicFramePr>
          <p:nvPr/>
        </p:nvGraphicFramePr>
        <p:xfrm>
          <a:off x="6948488" y="474663"/>
          <a:ext cx="457200" cy="384175"/>
        </p:xfrm>
        <a:graphic>
          <a:graphicData uri="http://schemas.openxmlformats.org/presentationml/2006/ole">
            <mc:AlternateContent xmlns:mc="http://schemas.openxmlformats.org/markup-compatibility/2006">
              <mc:Choice xmlns:v="urn:schemas-microsoft-com:vml" Requires="v">
                <p:oleObj spid="_x0000_s28707" r:id="rId7" imgW="241405" imgH="203288" progId="Equation.3">
                  <p:embed/>
                </p:oleObj>
              </mc:Choice>
              <mc:Fallback>
                <p:oleObj r:id="rId7" imgW="241405" imgH="203288" progId="Equation.3">
                  <p:embed/>
                  <p:pic>
                    <p:nvPicPr>
                      <p:cNvPr id="0" name="对象 420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488" y="474663"/>
                        <a:ext cx="4572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2" name="对象 42001">
            <a:extLst>
              <a:ext uri="{FF2B5EF4-FFF2-40B4-BE49-F238E27FC236}">
                <a16:creationId xmlns:a16="http://schemas.microsoft.com/office/drawing/2014/main" id="{00FAF5FA-44E1-4278-A4B8-5AEAD1552AEB}"/>
              </a:ext>
            </a:extLst>
          </p:cNvPr>
          <p:cNvGraphicFramePr>
            <a:graphicFrameLocks noChangeAspect="1"/>
          </p:cNvGraphicFramePr>
          <p:nvPr/>
        </p:nvGraphicFramePr>
        <p:xfrm>
          <a:off x="2124075" y="474663"/>
          <a:ext cx="457200" cy="430212"/>
        </p:xfrm>
        <a:graphic>
          <a:graphicData uri="http://schemas.openxmlformats.org/presentationml/2006/ole">
            <mc:AlternateContent xmlns:mc="http://schemas.openxmlformats.org/markup-compatibility/2006">
              <mc:Choice xmlns:v="urn:schemas-microsoft-com:vml" Requires="v">
                <p:oleObj spid="_x0000_s28708" r:id="rId9" imgW="203377" imgH="203377" progId="Equation.3">
                  <p:embed/>
                </p:oleObj>
              </mc:Choice>
              <mc:Fallback>
                <p:oleObj r:id="rId9" imgW="203377" imgH="203377" progId="Equation.3">
                  <p:embed/>
                  <p:pic>
                    <p:nvPicPr>
                      <p:cNvPr id="0" name="对象 420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474663"/>
                        <a:ext cx="457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3" name="对象 42002">
            <a:extLst>
              <a:ext uri="{FF2B5EF4-FFF2-40B4-BE49-F238E27FC236}">
                <a16:creationId xmlns:a16="http://schemas.microsoft.com/office/drawing/2014/main" id="{7238CB39-B2C7-4855-8F94-7748D2A26762}"/>
              </a:ext>
            </a:extLst>
          </p:cNvPr>
          <p:cNvGraphicFramePr>
            <a:graphicFrameLocks noChangeAspect="1"/>
          </p:cNvGraphicFramePr>
          <p:nvPr/>
        </p:nvGraphicFramePr>
        <p:xfrm>
          <a:off x="7453313" y="547688"/>
          <a:ext cx="838200" cy="457200"/>
        </p:xfrm>
        <a:graphic>
          <a:graphicData uri="http://schemas.openxmlformats.org/presentationml/2006/ole">
            <mc:AlternateContent xmlns:mc="http://schemas.openxmlformats.org/markup-compatibility/2006">
              <mc:Choice xmlns:v="urn:schemas-microsoft-com:vml" Requires="v">
                <p:oleObj spid="_x0000_s28709" r:id="rId11" imgW="419100" imgH="203200" progId="Equation.3">
                  <p:embed/>
                </p:oleObj>
              </mc:Choice>
              <mc:Fallback>
                <p:oleObj r:id="rId11" imgW="419100" imgH="203200" progId="Equation.3">
                  <p:embed/>
                  <p:pic>
                    <p:nvPicPr>
                      <p:cNvPr id="0" name="对象 420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3313" y="547688"/>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99" name="矩形 42003">
            <a:extLst>
              <a:ext uri="{FF2B5EF4-FFF2-40B4-BE49-F238E27FC236}">
                <a16:creationId xmlns:a16="http://schemas.microsoft.com/office/drawing/2014/main" id="{864B9D9B-F22E-4511-A94C-FADE0E36D5D0}"/>
              </a:ext>
            </a:extLst>
          </p:cNvPr>
          <p:cNvSpPr>
            <a:spLocks noChangeArrowheads="1"/>
          </p:cNvSpPr>
          <p:nvPr/>
        </p:nvSpPr>
        <p:spPr bwMode="auto">
          <a:xfrm>
            <a:off x="900113" y="1052513"/>
            <a:ext cx="2447925" cy="287337"/>
          </a:xfrm>
          <a:prstGeom prst="rect">
            <a:avLst/>
          </a:prstGeom>
          <a:solidFill>
            <a:srgbClr val="D0F2FC"/>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00" name="矩形 42004">
            <a:extLst>
              <a:ext uri="{FF2B5EF4-FFF2-40B4-BE49-F238E27FC236}">
                <a16:creationId xmlns:a16="http://schemas.microsoft.com/office/drawing/2014/main" id="{FE62396B-EE71-437B-B53B-CA0AB94C7396}"/>
              </a:ext>
            </a:extLst>
          </p:cNvPr>
          <p:cNvSpPr>
            <a:spLocks noChangeArrowheads="1"/>
          </p:cNvSpPr>
          <p:nvPr/>
        </p:nvSpPr>
        <p:spPr bwMode="auto">
          <a:xfrm>
            <a:off x="5795963" y="1052513"/>
            <a:ext cx="2449512" cy="287337"/>
          </a:xfrm>
          <a:prstGeom prst="rect">
            <a:avLst/>
          </a:prstGeom>
          <a:solidFill>
            <a:srgbClr val="D0F2FC"/>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6" name="矩形 42005">
            <a:extLst>
              <a:ext uri="{FF2B5EF4-FFF2-40B4-BE49-F238E27FC236}">
                <a16:creationId xmlns:a16="http://schemas.microsoft.com/office/drawing/2014/main" id="{3C01D925-EA04-4D4C-AFD8-0007EFD620D4}"/>
              </a:ext>
            </a:extLst>
          </p:cNvPr>
          <p:cNvSpPr>
            <a:spLocks noChangeArrowheads="1"/>
          </p:cNvSpPr>
          <p:nvPr/>
        </p:nvSpPr>
        <p:spPr bwMode="auto">
          <a:xfrm>
            <a:off x="6948488" y="1052513"/>
            <a:ext cx="304800" cy="304800"/>
          </a:xfrm>
          <a:prstGeom prst="rect">
            <a:avLst/>
          </a:prstGeom>
          <a:solidFill>
            <a:srgbClr val="FF00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7" name="矩形 42006">
            <a:extLst>
              <a:ext uri="{FF2B5EF4-FFF2-40B4-BE49-F238E27FC236}">
                <a16:creationId xmlns:a16="http://schemas.microsoft.com/office/drawing/2014/main" id="{C651C9C2-2FD7-434F-9793-D370BF655BC9}"/>
              </a:ext>
            </a:extLst>
          </p:cNvPr>
          <p:cNvSpPr>
            <a:spLocks noChangeArrowheads="1"/>
          </p:cNvSpPr>
          <p:nvPr/>
        </p:nvSpPr>
        <p:spPr bwMode="auto">
          <a:xfrm>
            <a:off x="1979613" y="1052513"/>
            <a:ext cx="304800" cy="304800"/>
          </a:xfrm>
          <a:prstGeom prst="rect">
            <a:avLst/>
          </a:prstGeom>
          <a:solidFill>
            <a:srgbClr val="FF00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8" name="直接连接符 42007">
            <a:extLst>
              <a:ext uri="{FF2B5EF4-FFF2-40B4-BE49-F238E27FC236}">
                <a16:creationId xmlns:a16="http://schemas.microsoft.com/office/drawing/2014/main" id="{30807955-9BD1-4B4C-A1D2-5899FE0A517D}"/>
              </a:ext>
            </a:extLst>
          </p:cNvPr>
          <p:cNvSpPr>
            <a:spLocks noChangeShapeType="1"/>
          </p:cNvSpPr>
          <p:nvPr/>
        </p:nvSpPr>
        <p:spPr bwMode="auto">
          <a:xfrm>
            <a:off x="7164388" y="1195388"/>
            <a:ext cx="457200" cy="0"/>
          </a:xfrm>
          <a:prstGeom prst="line">
            <a:avLst/>
          </a:prstGeom>
          <a:noFill/>
          <a:ln w="57150">
            <a:solidFill>
              <a:srgbClr val="0E38BE"/>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2009" name="对象 42008">
            <a:extLst>
              <a:ext uri="{FF2B5EF4-FFF2-40B4-BE49-F238E27FC236}">
                <a16:creationId xmlns:a16="http://schemas.microsoft.com/office/drawing/2014/main" id="{BFFD4B13-31C1-4E81-8A02-47C7A3253BAA}"/>
              </a:ext>
            </a:extLst>
          </p:cNvPr>
          <p:cNvGraphicFramePr>
            <a:graphicFrameLocks noChangeAspect="1"/>
          </p:cNvGraphicFramePr>
          <p:nvPr/>
        </p:nvGraphicFramePr>
        <p:xfrm>
          <a:off x="755650" y="1825625"/>
          <a:ext cx="3632200" cy="1025525"/>
        </p:xfrm>
        <a:graphic>
          <a:graphicData uri="http://schemas.openxmlformats.org/presentationml/2006/ole">
            <mc:AlternateContent xmlns:mc="http://schemas.openxmlformats.org/markup-compatibility/2006">
              <mc:Choice xmlns:v="urn:schemas-microsoft-com:vml" Requires="v">
                <p:oleObj spid="_x0000_s28710" r:id="rId13" imgW="1574117" imgH="444307" progId="Equation.3">
                  <p:embed/>
                </p:oleObj>
              </mc:Choice>
              <mc:Fallback>
                <p:oleObj r:id="rId13" imgW="1574117" imgH="444307" progId="Equation.3">
                  <p:embed/>
                  <p:pic>
                    <p:nvPicPr>
                      <p:cNvPr id="0" name="对象 420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1825625"/>
                        <a:ext cx="36322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10" name="对象 42009">
            <a:extLst>
              <a:ext uri="{FF2B5EF4-FFF2-40B4-BE49-F238E27FC236}">
                <a16:creationId xmlns:a16="http://schemas.microsoft.com/office/drawing/2014/main" id="{8C4BB3EE-4BAE-4444-AE27-BDB3FA676835}"/>
              </a:ext>
            </a:extLst>
          </p:cNvPr>
          <p:cNvGraphicFramePr>
            <a:graphicFrameLocks noChangeAspect="1"/>
          </p:cNvGraphicFramePr>
          <p:nvPr/>
        </p:nvGraphicFramePr>
        <p:xfrm>
          <a:off x="4427538" y="1844675"/>
          <a:ext cx="2160587" cy="1008063"/>
        </p:xfrm>
        <a:graphic>
          <a:graphicData uri="http://schemas.openxmlformats.org/presentationml/2006/ole">
            <mc:AlternateContent xmlns:mc="http://schemas.openxmlformats.org/markup-compatibility/2006">
              <mc:Choice xmlns:v="urn:schemas-microsoft-com:vml" Requires="v">
                <p:oleObj spid="_x0000_s28711" r:id="rId15" imgW="1092200" imgH="431800" progId="">
                  <p:embed/>
                </p:oleObj>
              </mc:Choice>
              <mc:Fallback>
                <p:oleObj r:id="rId15" imgW="1092200" imgH="431800" progId="">
                  <p:embed/>
                  <p:pic>
                    <p:nvPicPr>
                      <p:cNvPr id="0" name="对象 4200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7538" y="1844675"/>
                        <a:ext cx="216058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11" name="对象 42010">
            <a:extLst>
              <a:ext uri="{FF2B5EF4-FFF2-40B4-BE49-F238E27FC236}">
                <a16:creationId xmlns:a16="http://schemas.microsoft.com/office/drawing/2014/main" id="{AC36372D-8951-44D9-B9DF-E29B6DED564F}"/>
              </a:ext>
            </a:extLst>
          </p:cNvPr>
          <p:cNvGraphicFramePr>
            <a:graphicFrameLocks noChangeAspect="1"/>
          </p:cNvGraphicFramePr>
          <p:nvPr/>
        </p:nvGraphicFramePr>
        <p:xfrm>
          <a:off x="827088" y="2997200"/>
          <a:ext cx="2976562" cy="917575"/>
        </p:xfrm>
        <a:graphic>
          <a:graphicData uri="http://schemas.openxmlformats.org/presentationml/2006/ole">
            <mc:AlternateContent xmlns:mc="http://schemas.openxmlformats.org/markup-compatibility/2006">
              <mc:Choice xmlns:v="urn:schemas-microsoft-com:vml" Requires="v">
                <p:oleObj spid="_x0000_s28712" r:id="rId17" imgW="1637589" imgH="444307" progId="Equation.3">
                  <p:embed/>
                </p:oleObj>
              </mc:Choice>
              <mc:Fallback>
                <p:oleObj r:id="rId17" imgW="1637589" imgH="444307" progId="Equation.3">
                  <p:embed/>
                  <p:pic>
                    <p:nvPicPr>
                      <p:cNvPr id="0" name="对象 420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8" y="2997200"/>
                        <a:ext cx="2976562"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12" name="对象 42011">
            <a:extLst>
              <a:ext uri="{FF2B5EF4-FFF2-40B4-BE49-F238E27FC236}">
                <a16:creationId xmlns:a16="http://schemas.microsoft.com/office/drawing/2014/main" id="{38D60389-8E03-425C-9063-1FF2BF767619}"/>
              </a:ext>
            </a:extLst>
          </p:cNvPr>
          <p:cNvGraphicFramePr>
            <a:graphicFrameLocks noChangeAspect="1"/>
          </p:cNvGraphicFramePr>
          <p:nvPr/>
        </p:nvGraphicFramePr>
        <p:xfrm>
          <a:off x="3851275" y="2924175"/>
          <a:ext cx="2700338" cy="969963"/>
        </p:xfrm>
        <a:graphic>
          <a:graphicData uri="http://schemas.openxmlformats.org/presentationml/2006/ole">
            <mc:AlternateContent xmlns:mc="http://schemas.openxmlformats.org/markup-compatibility/2006">
              <mc:Choice xmlns:v="urn:schemas-microsoft-com:vml" Requires="v">
                <p:oleObj spid="_x0000_s28713" r:id="rId19" imgW="1485900" imgH="469900" progId="Equation.3">
                  <p:embed/>
                </p:oleObj>
              </mc:Choice>
              <mc:Fallback>
                <p:oleObj r:id="rId19" imgW="1485900" imgH="469900" progId="Equation.3">
                  <p:embed/>
                  <p:pic>
                    <p:nvPicPr>
                      <p:cNvPr id="0" name="对象 420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51275" y="2924175"/>
                        <a:ext cx="2700338"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13" name="对象 42012">
            <a:extLst>
              <a:ext uri="{FF2B5EF4-FFF2-40B4-BE49-F238E27FC236}">
                <a16:creationId xmlns:a16="http://schemas.microsoft.com/office/drawing/2014/main" id="{DFF24814-5BB0-4528-BB2A-6C4B6FF12DA1}"/>
              </a:ext>
            </a:extLst>
          </p:cNvPr>
          <p:cNvGraphicFramePr>
            <a:graphicFrameLocks noChangeAspect="1"/>
          </p:cNvGraphicFramePr>
          <p:nvPr/>
        </p:nvGraphicFramePr>
        <p:xfrm>
          <a:off x="827088" y="4292600"/>
          <a:ext cx="2663825" cy="441325"/>
        </p:xfrm>
        <a:graphic>
          <a:graphicData uri="http://schemas.openxmlformats.org/presentationml/2006/ole">
            <mc:AlternateContent xmlns:mc="http://schemas.openxmlformats.org/markup-compatibility/2006">
              <mc:Choice xmlns:v="urn:schemas-microsoft-com:vml" Requires="v">
                <p:oleObj spid="_x0000_s28714" r:id="rId21" imgW="1104421" imgH="203112" progId="Equation.3">
                  <p:embed/>
                </p:oleObj>
              </mc:Choice>
              <mc:Fallback>
                <p:oleObj r:id="rId21" imgW="1104421" imgH="203112" progId="Equation.3">
                  <p:embed/>
                  <p:pic>
                    <p:nvPicPr>
                      <p:cNvPr id="0" name="对象 420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7088" y="4292600"/>
                        <a:ext cx="2663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14" name="对象 42013">
            <a:extLst>
              <a:ext uri="{FF2B5EF4-FFF2-40B4-BE49-F238E27FC236}">
                <a16:creationId xmlns:a16="http://schemas.microsoft.com/office/drawing/2014/main" id="{C33C3DD9-100F-444D-9AE6-E3C86C434D4C}"/>
              </a:ext>
            </a:extLst>
          </p:cNvPr>
          <p:cNvGraphicFramePr>
            <a:graphicFrameLocks noChangeAspect="1"/>
          </p:cNvGraphicFramePr>
          <p:nvPr/>
        </p:nvGraphicFramePr>
        <p:xfrm>
          <a:off x="3563938" y="4005263"/>
          <a:ext cx="3014662" cy="969962"/>
        </p:xfrm>
        <a:graphic>
          <a:graphicData uri="http://schemas.openxmlformats.org/presentationml/2006/ole">
            <mc:AlternateContent xmlns:mc="http://schemas.openxmlformats.org/markup-compatibility/2006">
              <mc:Choice xmlns:v="urn:schemas-microsoft-com:vml" Requires="v">
                <p:oleObj spid="_x0000_s28715" r:id="rId23" imgW="1587500" imgH="469900" progId="Equation.3">
                  <p:embed/>
                </p:oleObj>
              </mc:Choice>
              <mc:Fallback>
                <p:oleObj r:id="rId23" imgW="1587500" imgH="469900" progId="Equation.3">
                  <p:embed/>
                  <p:pic>
                    <p:nvPicPr>
                      <p:cNvPr id="0" name="对象 420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63938" y="4005263"/>
                        <a:ext cx="3014662"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15" name="对象 42014">
            <a:extLst>
              <a:ext uri="{FF2B5EF4-FFF2-40B4-BE49-F238E27FC236}">
                <a16:creationId xmlns:a16="http://schemas.microsoft.com/office/drawing/2014/main" id="{94ECA4AF-27EF-476B-AF15-B15B3104561F}"/>
              </a:ext>
            </a:extLst>
          </p:cNvPr>
          <p:cNvGraphicFramePr>
            <a:graphicFrameLocks noChangeAspect="1"/>
          </p:cNvGraphicFramePr>
          <p:nvPr/>
        </p:nvGraphicFramePr>
        <p:xfrm>
          <a:off x="827088" y="4941888"/>
          <a:ext cx="5548312" cy="969962"/>
        </p:xfrm>
        <a:graphic>
          <a:graphicData uri="http://schemas.openxmlformats.org/presentationml/2006/ole">
            <mc:AlternateContent xmlns:mc="http://schemas.openxmlformats.org/markup-compatibility/2006">
              <mc:Choice xmlns:v="urn:schemas-microsoft-com:vml" Requires="v">
                <p:oleObj spid="_x0000_s28716" r:id="rId25" imgW="2921000" imgH="469900" progId="Equation.3">
                  <p:embed/>
                </p:oleObj>
              </mc:Choice>
              <mc:Fallback>
                <p:oleObj r:id="rId25" imgW="2921000" imgH="469900" progId="Equation.3">
                  <p:embed/>
                  <p:pic>
                    <p:nvPicPr>
                      <p:cNvPr id="0" name="对象 420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27088" y="4941888"/>
                        <a:ext cx="5548312"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016" name="文本框 42015">
            <a:extLst>
              <a:ext uri="{FF2B5EF4-FFF2-40B4-BE49-F238E27FC236}">
                <a16:creationId xmlns:a16="http://schemas.microsoft.com/office/drawing/2014/main" id="{7970700C-BB27-41AE-BB1A-0FE6ADBA64DC}"/>
              </a:ext>
            </a:extLst>
          </p:cNvPr>
          <p:cNvSpPr txBox="1">
            <a:spLocks noChangeArrowheads="1"/>
          </p:cNvSpPr>
          <p:nvPr/>
        </p:nvSpPr>
        <p:spPr bwMode="auto">
          <a:xfrm>
            <a:off x="6521450" y="5300663"/>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E38BE"/>
                </a:solidFill>
                <a:latin typeface="Bookman Old Style" panose="02050604050505020204" pitchFamily="18" charset="0"/>
                <a:ea typeface="华文新魏" panose="02010800040101010101" pitchFamily="2" charset="-122"/>
              </a:rPr>
              <a:t>方向沿两棒的连线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95">
                                            <p:txEl>
                                              <p:pRg st="0" end="0"/>
                                            </p:txEl>
                                          </p:spTgt>
                                        </p:tgtEl>
                                        <p:attrNameLst>
                                          <p:attrName>style.visibility</p:attrName>
                                        </p:attrNameLst>
                                      </p:cBhvr>
                                      <p:to>
                                        <p:strVal val="visible"/>
                                      </p:to>
                                    </p:set>
                                    <p:animEffect transition="in" filter="wipe(left)">
                                      <p:cBhvr>
                                        <p:cTn id="7" dur="500"/>
                                        <p:tgtEl>
                                          <p:spTgt spid="41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007"/>
                                        </p:tgtEl>
                                        <p:attrNameLst>
                                          <p:attrName>style.visibility</p:attrName>
                                        </p:attrNameLst>
                                      </p:cBhvr>
                                      <p:to>
                                        <p:strVal val="visible"/>
                                      </p:to>
                                    </p:set>
                                    <p:animEffect transition="in" filter="wipe(left)">
                                      <p:cBhvr>
                                        <p:cTn id="12" dur="500"/>
                                        <p:tgtEl>
                                          <p:spTgt spid="420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994"/>
                                        </p:tgtEl>
                                        <p:attrNameLst>
                                          <p:attrName>style.visibility</p:attrName>
                                        </p:attrNameLst>
                                      </p:cBhvr>
                                      <p:to>
                                        <p:strVal val="visible"/>
                                      </p:to>
                                    </p:set>
                                    <p:animEffect transition="in" filter="wipe(left)">
                                      <p:cBhvr>
                                        <p:cTn id="17" dur="500"/>
                                        <p:tgtEl>
                                          <p:spTgt spid="419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86"/>
                                        </p:tgtEl>
                                        <p:attrNameLst>
                                          <p:attrName>style.visibility</p:attrName>
                                        </p:attrNameLst>
                                      </p:cBhvr>
                                      <p:to>
                                        <p:strVal val="visible"/>
                                      </p:to>
                                    </p:set>
                                    <p:animEffect transition="in" filter="wipe(left)">
                                      <p:cBhvr>
                                        <p:cTn id="22" dur="500"/>
                                        <p:tgtEl>
                                          <p:spTgt spid="419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96">
                                            <p:txEl>
                                              <p:pRg st="0" end="0"/>
                                            </p:txEl>
                                          </p:spTgt>
                                        </p:tgtEl>
                                        <p:attrNameLst>
                                          <p:attrName>style.visibility</p:attrName>
                                        </p:attrNameLst>
                                      </p:cBhvr>
                                      <p:to>
                                        <p:strVal val="visible"/>
                                      </p:to>
                                    </p:set>
                                    <p:animEffect transition="in" filter="wipe(left)">
                                      <p:cBhvr>
                                        <p:cTn id="27" dur="500"/>
                                        <p:tgtEl>
                                          <p:spTgt spid="4199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2002"/>
                                        </p:tgtEl>
                                        <p:attrNameLst>
                                          <p:attrName>style.visibility</p:attrName>
                                        </p:attrNameLst>
                                      </p:cBhvr>
                                      <p:to>
                                        <p:strVal val="visible"/>
                                      </p:to>
                                    </p:set>
                                    <p:animEffect transition="in" filter="wipe(left)">
                                      <p:cBhvr>
                                        <p:cTn id="32" dur="500"/>
                                        <p:tgtEl>
                                          <p:spTgt spid="420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999"/>
                                        </p:tgtEl>
                                        <p:attrNameLst>
                                          <p:attrName>style.visibility</p:attrName>
                                        </p:attrNameLst>
                                      </p:cBhvr>
                                      <p:to>
                                        <p:strVal val="visible"/>
                                      </p:to>
                                    </p:set>
                                    <p:animEffect transition="in" filter="wipe(left)">
                                      <p:cBhvr>
                                        <p:cTn id="37" dur="500"/>
                                        <p:tgtEl>
                                          <p:spTgt spid="419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1997"/>
                                        </p:tgtEl>
                                        <p:attrNameLst>
                                          <p:attrName>style.visibility</p:attrName>
                                        </p:attrNameLst>
                                      </p:cBhvr>
                                      <p:to>
                                        <p:strVal val="visible"/>
                                      </p:to>
                                    </p:set>
                                    <p:animEffect transition="in" filter="wipe(left)">
                                      <p:cBhvr>
                                        <p:cTn id="42" dur="500"/>
                                        <p:tgtEl>
                                          <p:spTgt spid="419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2008"/>
                                        </p:tgtEl>
                                        <p:attrNameLst>
                                          <p:attrName>style.visibility</p:attrName>
                                        </p:attrNameLst>
                                      </p:cBhvr>
                                      <p:to>
                                        <p:strVal val="visible"/>
                                      </p:to>
                                    </p:set>
                                    <p:animEffect transition="in" filter="wipe(left)">
                                      <p:cBhvr>
                                        <p:cTn id="47" dur="500"/>
                                        <p:tgtEl>
                                          <p:spTgt spid="4200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2003"/>
                                        </p:tgtEl>
                                        <p:attrNameLst>
                                          <p:attrName>style.visibility</p:attrName>
                                        </p:attrNameLst>
                                      </p:cBhvr>
                                      <p:to>
                                        <p:strVal val="visible"/>
                                      </p:to>
                                    </p:set>
                                    <p:animEffect transition="in" filter="wipe(left)">
                                      <p:cBhvr>
                                        <p:cTn id="52" dur="500"/>
                                        <p:tgtEl>
                                          <p:spTgt spid="420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2006"/>
                                        </p:tgtEl>
                                        <p:attrNameLst>
                                          <p:attrName>style.visibility</p:attrName>
                                        </p:attrNameLst>
                                      </p:cBhvr>
                                      <p:to>
                                        <p:strVal val="visible"/>
                                      </p:to>
                                    </p:set>
                                    <p:animEffect transition="in" filter="wipe(left)">
                                      <p:cBhvr>
                                        <p:cTn id="57" dur="500"/>
                                        <p:tgtEl>
                                          <p:spTgt spid="4200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1998"/>
                                        </p:tgtEl>
                                        <p:attrNameLst>
                                          <p:attrName>style.visibility</p:attrName>
                                        </p:attrNameLst>
                                      </p:cBhvr>
                                      <p:to>
                                        <p:strVal val="visible"/>
                                      </p:to>
                                    </p:set>
                                    <p:animEffect transition="in" filter="wipe(left)">
                                      <p:cBhvr>
                                        <p:cTn id="62" dur="500"/>
                                        <p:tgtEl>
                                          <p:spTgt spid="4199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2000"/>
                                        </p:tgtEl>
                                        <p:attrNameLst>
                                          <p:attrName>style.visibility</p:attrName>
                                        </p:attrNameLst>
                                      </p:cBhvr>
                                      <p:to>
                                        <p:strVal val="visible"/>
                                      </p:to>
                                    </p:set>
                                    <p:animEffect transition="in" filter="wipe(left)">
                                      <p:cBhvr>
                                        <p:cTn id="67" dur="500"/>
                                        <p:tgtEl>
                                          <p:spTgt spid="4200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2001"/>
                                        </p:tgtEl>
                                        <p:attrNameLst>
                                          <p:attrName>style.visibility</p:attrName>
                                        </p:attrNameLst>
                                      </p:cBhvr>
                                      <p:to>
                                        <p:strVal val="visible"/>
                                      </p:to>
                                    </p:set>
                                    <p:animEffect transition="in" filter="wipe(left)">
                                      <p:cBhvr>
                                        <p:cTn id="72" dur="500"/>
                                        <p:tgtEl>
                                          <p:spTgt spid="4200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2009"/>
                                        </p:tgtEl>
                                        <p:attrNameLst>
                                          <p:attrName>style.visibility</p:attrName>
                                        </p:attrNameLst>
                                      </p:cBhvr>
                                      <p:to>
                                        <p:strVal val="visible"/>
                                      </p:to>
                                    </p:set>
                                    <p:animEffect transition="in" filter="wipe(left)">
                                      <p:cBhvr>
                                        <p:cTn id="77" dur="500"/>
                                        <p:tgtEl>
                                          <p:spTgt spid="4200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2010"/>
                                        </p:tgtEl>
                                        <p:attrNameLst>
                                          <p:attrName>style.visibility</p:attrName>
                                        </p:attrNameLst>
                                      </p:cBhvr>
                                      <p:to>
                                        <p:strVal val="visible"/>
                                      </p:to>
                                    </p:set>
                                    <p:animEffect transition="in" filter="wipe(left)">
                                      <p:cBhvr>
                                        <p:cTn id="82" dur="500"/>
                                        <p:tgtEl>
                                          <p:spTgt spid="4201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2011"/>
                                        </p:tgtEl>
                                        <p:attrNameLst>
                                          <p:attrName>style.visibility</p:attrName>
                                        </p:attrNameLst>
                                      </p:cBhvr>
                                      <p:to>
                                        <p:strVal val="visible"/>
                                      </p:to>
                                    </p:set>
                                    <p:animEffect transition="in" filter="wipe(left)">
                                      <p:cBhvr>
                                        <p:cTn id="87" dur="500"/>
                                        <p:tgtEl>
                                          <p:spTgt spid="4201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42012"/>
                                        </p:tgtEl>
                                        <p:attrNameLst>
                                          <p:attrName>style.visibility</p:attrName>
                                        </p:attrNameLst>
                                      </p:cBhvr>
                                      <p:to>
                                        <p:strVal val="visible"/>
                                      </p:to>
                                    </p:set>
                                    <p:animEffect transition="in" filter="wipe(left)">
                                      <p:cBhvr>
                                        <p:cTn id="92" dur="500"/>
                                        <p:tgtEl>
                                          <p:spTgt spid="4201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42013"/>
                                        </p:tgtEl>
                                        <p:attrNameLst>
                                          <p:attrName>style.visibility</p:attrName>
                                        </p:attrNameLst>
                                      </p:cBhvr>
                                      <p:to>
                                        <p:strVal val="visible"/>
                                      </p:to>
                                    </p:set>
                                    <p:animEffect transition="in" filter="wipe(left)">
                                      <p:cBhvr>
                                        <p:cTn id="97" dur="500"/>
                                        <p:tgtEl>
                                          <p:spTgt spid="4201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42014"/>
                                        </p:tgtEl>
                                        <p:attrNameLst>
                                          <p:attrName>style.visibility</p:attrName>
                                        </p:attrNameLst>
                                      </p:cBhvr>
                                      <p:to>
                                        <p:strVal val="visible"/>
                                      </p:to>
                                    </p:set>
                                    <p:animEffect transition="in" filter="wipe(left)">
                                      <p:cBhvr>
                                        <p:cTn id="102" dur="500"/>
                                        <p:tgtEl>
                                          <p:spTgt spid="4201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42015"/>
                                        </p:tgtEl>
                                        <p:attrNameLst>
                                          <p:attrName>style.visibility</p:attrName>
                                        </p:attrNameLst>
                                      </p:cBhvr>
                                      <p:to>
                                        <p:strVal val="visible"/>
                                      </p:to>
                                    </p:set>
                                    <p:animEffect transition="in" filter="wipe(left)">
                                      <p:cBhvr>
                                        <p:cTn id="107" dur="500"/>
                                        <p:tgtEl>
                                          <p:spTgt spid="4201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2016">
                                            <p:txEl>
                                              <p:pRg st="0" end="0"/>
                                            </p:txEl>
                                          </p:spTgt>
                                        </p:tgtEl>
                                        <p:attrNameLst>
                                          <p:attrName>style.visibility</p:attrName>
                                        </p:attrNameLst>
                                      </p:cBhvr>
                                      <p:to>
                                        <p:strVal val="visible"/>
                                      </p:to>
                                    </p:set>
                                    <p:animEffect transition="in" filter="wipe(left)">
                                      <p:cBhvr>
                                        <p:cTn id="112" dur="500"/>
                                        <p:tgtEl>
                                          <p:spTgt spid="420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5" grpId="0" build="p"/>
      <p:bldP spid="41996" grpId="0" build="p"/>
      <p:bldP spid="4201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3009">
            <a:extLst>
              <a:ext uri="{FF2B5EF4-FFF2-40B4-BE49-F238E27FC236}">
                <a16:creationId xmlns:a16="http://schemas.microsoft.com/office/drawing/2014/main" id="{43AE25AD-A7D7-4E00-B793-BFB72A495E71}"/>
              </a:ext>
            </a:extLst>
          </p:cNvPr>
          <p:cNvGrpSpPr>
            <a:grpSpLocks/>
          </p:cNvGrpSpPr>
          <p:nvPr/>
        </p:nvGrpSpPr>
        <p:grpSpPr bwMode="auto">
          <a:xfrm>
            <a:off x="2590800" y="1524000"/>
            <a:ext cx="3251200" cy="3810000"/>
            <a:chOff x="0" y="0"/>
            <a:chExt cx="2048" cy="2400"/>
          </a:xfrm>
        </p:grpSpPr>
        <p:sp>
          <p:nvSpPr>
            <p:cNvPr id="73732" name="任意多边形 43010">
              <a:extLst>
                <a:ext uri="{FF2B5EF4-FFF2-40B4-BE49-F238E27FC236}">
                  <a16:creationId xmlns:a16="http://schemas.microsoft.com/office/drawing/2014/main" id="{8B3E783D-E026-42B2-A966-8238A5874216}"/>
                </a:ext>
              </a:extLst>
            </p:cNvPr>
            <p:cNvSpPr>
              <a:spLocks noChangeArrowheads="1"/>
            </p:cNvSpPr>
            <p:nvPr/>
          </p:nvSpPr>
          <p:spPr bwMode="auto">
            <a:xfrm flipH="1">
              <a:off x="288" y="480"/>
              <a:ext cx="816" cy="1632"/>
            </a:xfrm>
            <a:custGeom>
              <a:avLst/>
              <a:gdLst>
                <a:gd name="T0" fmla="*/ 0 w 21600"/>
                <a:gd name="T1" fmla="*/ 0 h 43200"/>
                <a:gd name="T2" fmla="*/ 21600 w 21600"/>
                <a:gd name="T3" fmla="*/ 21600 h 43200"/>
                <a:gd name="T4" fmla="*/ 84 w 21600"/>
                <a:gd name="T5" fmla="*/ 43200 h 43200"/>
                <a:gd name="T6" fmla="*/ 0 w 21600"/>
                <a:gd name="T7" fmla="*/ 0 h 43200"/>
                <a:gd name="T8" fmla="*/ 21600 w 21600"/>
                <a:gd name="T9" fmla="*/ 21600 h 43200"/>
                <a:gd name="T10" fmla="*/ 84 w 21600"/>
                <a:gd name="T11" fmla="*/ 43200 h 43200"/>
                <a:gd name="T12" fmla="*/ 0 w 21600"/>
                <a:gd name="T13" fmla="*/ 21600 h 43200"/>
                <a:gd name="T14" fmla="*/ 0 60000 65536"/>
                <a:gd name="T15" fmla="*/ 0 60000 65536"/>
                <a:gd name="T16" fmla="*/ 0 60000 65536"/>
                <a:gd name="T17" fmla="*/ 0 60000 65536"/>
                <a:gd name="T18" fmla="*/ 0 60000 65536"/>
                <a:gd name="T19" fmla="*/ 0 60000 65536"/>
                <a:gd name="T20" fmla="*/ 0 60000 65536"/>
                <a:gd name="T21" fmla="*/ 0 w 21600"/>
                <a:gd name="T22" fmla="*/ 0 h 43200"/>
                <a:gd name="T23" fmla="*/ 21600 w 21600"/>
                <a:gd name="T24" fmla="*/ 43200 h 43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43200" fill="none">
                  <a:moveTo>
                    <a:pt x="0" y="0"/>
                  </a:moveTo>
                  <a:cubicBezTo>
                    <a:pt x="11929" y="0"/>
                    <a:pt x="21600" y="9671"/>
                    <a:pt x="21600" y="21600"/>
                  </a:cubicBezTo>
                  <a:cubicBezTo>
                    <a:pt x="21600" y="33501"/>
                    <a:pt x="11975" y="43155"/>
                    <a:pt x="84" y="43200"/>
                  </a:cubicBezTo>
                </a:path>
                <a:path w="21600" h="43200" stroke="0">
                  <a:moveTo>
                    <a:pt x="0" y="0"/>
                  </a:moveTo>
                  <a:cubicBezTo>
                    <a:pt x="11929" y="0"/>
                    <a:pt x="21600" y="9671"/>
                    <a:pt x="21600" y="21600"/>
                  </a:cubicBezTo>
                  <a:cubicBezTo>
                    <a:pt x="21600" y="33501"/>
                    <a:pt x="11975" y="43155"/>
                    <a:pt x="84" y="43200"/>
                  </a:cubicBezTo>
                  <a:lnTo>
                    <a:pt x="0" y="21600"/>
                  </a:lnTo>
                  <a:close/>
                </a:path>
              </a:pathLst>
            </a:custGeom>
            <a:noFill/>
            <a:ln w="762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33" name="直接连接符 43011">
              <a:extLst>
                <a:ext uri="{FF2B5EF4-FFF2-40B4-BE49-F238E27FC236}">
                  <a16:creationId xmlns:a16="http://schemas.microsoft.com/office/drawing/2014/main" id="{C05A5CE6-53A2-4E03-B059-6913958DD6FA}"/>
                </a:ext>
              </a:extLst>
            </p:cNvPr>
            <p:cNvSpPr>
              <a:spLocks noChangeShapeType="1"/>
            </p:cNvSpPr>
            <p:nvPr/>
          </p:nvSpPr>
          <p:spPr bwMode="auto">
            <a:xfrm>
              <a:off x="1104" y="144"/>
              <a:ext cx="0" cy="2256"/>
            </a:xfrm>
            <a:prstGeom prst="line">
              <a:avLst/>
            </a:prstGeom>
            <a:noFill/>
            <a:ln w="952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3734" name="直接连接符 43012">
              <a:extLst>
                <a:ext uri="{FF2B5EF4-FFF2-40B4-BE49-F238E27FC236}">
                  <a16:creationId xmlns:a16="http://schemas.microsoft.com/office/drawing/2014/main" id="{7C9128AA-85D3-48A4-8D42-7661D2830466}"/>
                </a:ext>
              </a:extLst>
            </p:cNvPr>
            <p:cNvSpPr>
              <a:spLocks noChangeShapeType="1"/>
            </p:cNvSpPr>
            <p:nvPr/>
          </p:nvSpPr>
          <p:spPr bwMode="auto">
            <a:xfrm>
              <a:off x="240" y="1296"/>
              <a:ext cx="1536"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5" name="矩形 43013">
              <a:extLst>
                <a:ext uri="{FF2B5EF4-FFF2-40B4-BE49-F238E27FC236}">
                  <a16:creationId xmlns:a16="http://schemas.microsoft.com/office/drawing/2014/main" id="{2F183AC0-12C7-410C-BEBE-BD34FEEC4F9B}"/>
                </a:ext>
              </a:extLst>
            </p:cNvPr>
            <p:cNvSpPr>
              <a:spLocks noChangeArrowheads="1"/>
            </p:cNvSpPr>
            <p:nvPr/>
          </p:nvSpPr>
          <p:spPr bwMode="auto">
            <a:xfrm>
              <a:off x="672" y="1488"/>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a</a:t>
              </a:r>
              <a:endParaRPr lang="en-US" altLang="zh-CN" sz="2400" i="1">
                <a:solidFill>
                  <a:srgbClr val="0000FF"/>
                </a:solidFill>
                <a:latin typeface="Times New Roman" panose="02020603050405020304" pitchFamily="18" charset="0"/>
              </a:endParaRPr>
            </a:p>
          </p:txBody>
        </p:sp>
        <p:sp>
          <p:nvSpPr>
            <p:cNvPr id="73736" name="直接连接符 43014">
              <a:extLst>
                <a:ext uri="{FF2B5EF4-FFF2-40B4-BE49-F238E27FC236}">
                  <a16:creationId xmlns:a16="http://schemas.microsoft.com/office/drawing/2014/main" id="{09F46850-8BCF-4D89-9266-B924358975AE}"/>
                </a:ext>
              </a:extLst>
            </p:cNvPr>
            <p:cNvSpPr>
              <a:spLocks noChangeShapeType="1"/>
            </p:cNvSpPr>
            <p:nvPr/>
          </p:nvSpPr>
          <p:spPr bwMode="auto">
            <a:xfrm flipH="1">
              <a:off x="432" y="1296"/>
              <a:ext cx="672" cy="432"/>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7" name="文本框 43015">
              <a:extLst>
                <a:ext uri="{FF2B5EF4-FFF2-40B4-BE49-F238E27FC236}">
                  <a16:creationId xmlns:a16="http://schemas.microsoft.com/office/drawing/2014/main" id="{797BA016-F9DB-4751-BE35-DBA2EEA9E753}"/>
                </a:ext>
              </a:extLst>
            </p:cNvPr>
            <p:cNvSpPr txBox="1">
              <a:spLocks noChangeArrowheads="1"/>
            </p:cNvSpPr>
            <p:nvPr/>
          </p:nvSpPr>
          <p:spPr bwMode="auto">
            <a:xfrm>
              <a:off x="1104" y="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y</a:t>
              </a:r>
              <a:endParaRPr lang="en-US" altLang="zh-CN" sz="3600">
                <a:solidFill>
                  <a:srgbClr val="0000FF"/>
                </a:solidFill>
                <a:latin typeface="Bookman Old Style" panose="02050604050505020204" pitchFamily="18" charset="0"/>
              </a:endParaRPr>
            </a:p>
          </p:txBody>
        </p:sp>
        <p:sp>
          <p:nvSpPr>
            <p:cNvPr id="73738" name="文本框 43016">
              <a:extLst>
                <a:ext uri="{FF2B5EF4-FFF2-40B4-BE49-F238E27FC236}">
                  <a16:creationId xmlns:a16="http://schemas.microsoft.com/office/drawing/2014/main" id="{0003DB93-11BB-46FF-88F6-BC5D0B554DED}"/>
                </a:ext>
              </a:extLst>
            </p:cNvPr>
            <p:cNvSpPr txBox="1">
              <a:spLocks noChangeArrowheads="1"/>
            </p:cNvSpPr>
            <p:nvPr/>
          </p:nvSpPr>
          <p:spPr bwMode="auto">
            <a:xfrm>
              <a:off x="1776" y="1104"/>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x</a:t>
              </a:r>
              <a:endParaRPr lang="en-US" altLang="zh-CN" sz="3600">
                <a:solidFill>
                  <a:srgbClr val="0000FF"/>
                </a:solidFill>
                <a:latin typeface="Bookman Old Style" panose="02050604050505020204" pitchFamily="18" charset="0"/>
              </a:endParaRPr>
            </a:p>
          </p:txBody>
        </p:sp>
        <p:sp>
          <p:nvSpPr>
            <p:cNvPr id="73739" name="文本框 43017">
              <a:extLst>
                <a:ext uri="{FF2B5EF4-FFF2-40B4-BE49-F238E27FC236}">
                  <a16:creationId xmlns:a16="http://schemas.microsoft.com/office/drawing/2014/main" id="{931A6F65-9F19-45AB-8242-6119A51E563E}"/>
                </a:ext>
              </a:extLst>
            </p:cNvPr>
            <p:cNvSpPr txBox="1">
              <a:spLocks noChangeArrowheads="1"/>
            </p:cNvSpPr>
            <p:nvPr/>
          </p:nvSpPr>
          <p:spPr bwMode="auto">
            <a:xfrm>
              <a:off x="1152" y="960"/>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o</a:t>
              </a:r>
              <a:endParaRPr lang="en-US" altLang="zh-CN" sz="3600">
                <a:solidFill>
                  <a:srgbClr val="0000FF"/>
                </a:solidFill>
                <a:latin typeface="Bookman Old Style" panose="02050604050505020204" pitchFamily="18" charset="0"/>
              </a:endParaRPr>
            </a:p>
          </p:txBody>
        </p:sp>
        <p:sp>
          <p:nvSpPr>
            <p:cNvPr id="73740" name="文本框 43018">
              <a:extLst>
                <a:ext uri="{FF2B5EF4-FFF2-40B4-BE49-F238E27FC236}">
                  <a16:creationId xmlns:a16="http://schemas.microsoft.com/office/drawing/2014/main" id="{B725B706-0184-4EEC-9EF6-6B942375DA4A}"/>
                </a:ext>
              </a:extLst>
            </p:cNvPr>
            <p:cNvSpPr txBox="1">
              <a:spLocks noChangeArrowheads="1"/>
            </p:cNvSpPr>
            <p:nvPr/>
          </p:nvSpPr>
          <p:spPr bwMode="auto">
            <a:xfrm>
              <a:off x="0" y="528"/>
              <a:ext cx="27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q</a:t>
              </a:r>
            </a:p>
          </p:txBody>
        </p:sp>
      </p:grpSp>
      <p:sp>
        <p:nvSpPr>
          <p:cNvPr id="43020" name="文本框 43019">
            <a:extLst>
              <a:ext uri="{FF2B5EF4-FFF2-40B4-BE49-F238E27FC236}">
                <a16:creationId xmlns:a16="http://schemas.microsoft.com/office/drawing/2014/main" id="{B1E4325C-E9E0-4A07-A732-6AAD59031A9B}"/>
              </a:ext>
            </a:extLst>
          </p:cNvPr>
          <p:cNvSpPr txBox="1">
            <a:spLocks noChangeArrowheads="1"/>
          </p:cNvSpPr>
          <p:nvPr/>
        </p:nvSpPr>
        <p:spPr bwMode="auto">
          <a:xfrm>
            <a:off x="0" y="549275"/>
            <a:ext cx="8763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华文新魏" panose="02010800040101010101" pitchFamily="2" charset="-122"/>
                <a:ea typeface="华文新魏" panose="02010800040101010101" pitchFamily="2" charset="-122"/>
              </a:rPr>
              <a:t>    [</a:t>
            </a:r>
            <a:r>
              <a:rPr lang="zh-CN" altLang="en-US" sz="2800" b="1">
                <a:solidFill>
                  <a:srgbClr val="0000FF"/>
                </a:solidFill>
                <a:latin typeface="华文新魏" panose="02010800040101010101" pitchFamily="2" charset="-122"/>
                <a:ea typeface="华文新魏" panose="02010800040101010101" pitchFamily="2" charset="-122"/>
              </a:rPr>
              <a:t>例</a:t>
            </a:r>
            <a:r>
              <a:rPr lang="en-US" altLang="zh-CN" sz="2800" b="1">
                <a:solidFill>
                  <a:srgbClr val="0000FF"/>
                </a:solidFill>
                <a:latin typeface="华文新魏" panose="02010800040101010101" pitchFamily="2" charset="-122"/>
                <a:ea typeface="华文新魏" panose="02010800040101010101" pitchFamily="2" charset="-122"/>
              </a:rPr>
              <a:t>]  </a:t>
            </a:r>
            <a:r>
              <a:rPr lang="zh-CN" altLang="en-US" sz="2800" b="1">
                <a:solidFill>
                  <a:srgbClr val="0000FF"/>
                </a:solidFill>
                <a:latin typeface="华文新魏" panose="02010800040101010101" pitchFamily="2" charset="-122"/>
                <a:ea typeface="华文新魏" panose="02010800040101010101" pitchFamily="2" charset="-122"/>
              </a:rPr>
              <a:t>有一半径为</a:t>
            </a:r>
            <a:r>
              <a:rPr lang="en-US" altLang="zh-CN" sz="2800" i="1">
                <a:solidFill>
                  <a:srgbClr val="0000FF"/>
                </a:solidFill>
                <a:latin typeface="华文新魏" panose="02010800040101010101" pitchFamily="2" charset="-122"/>
                <a:ea typeface="华文新魏" panose="02010800040101010101" pitchFamily="2" charset="-122"/>
              </a:rPr>
              <a:t>a</a:t>
            </a:r>
            <a:r>
              <a:rPr lang="zh-CN" altLang="en-US" sz="2800" b="1">
                <a:solidFill>
                  <a:srgbClr val="0000FF"/>
                </a:solidFill>
                <a:latin typeface="华文新魏" panose="02010800040101010101" pitchFamily="2" charset="-122"/>
                <a:ea typeface="华文新魏" panose="02010800040101010101" pitchFamily="2" charset="-122"/>
              </a:rPr>
              <a:t>的均匀带电的半圆环，带电量为</a:t>
            </a:r>
            <a:r>
              <a:rPr lang="en-US" altLang="zh-CN" sz="2800" i="1">
                <a:solidFill>
                  <a:srgbClr val="0000FF"/>
                </a:solidFill>
                <a:latin typeface="华文新魏" panose="02010800040101010101" pitchFamily="2" charset="-122"/>
                <a:ea typeface="华文新魏" panose="02010800040101010101" pitchFamily="2" charset="-122"/>
              </a:rPr>
              <a:t>q</a:t>
            </a:r>
            <a:r>
              <a:rPr lang="zh-CN" altLang="en-US" sz="2800" b="1">
                <a:solidFill>
                  <a:srgbClr val="0000FF"/>
                </a:solidFill>
                <a:latin typeface="华文新魏" panose="02010800040101010101" pitchFamily="2" charset="-122"/>
                <a:ea typeface="华文新魏" panose="02010800040101010101" pitchFamily="2" charset="-122"/>
              </a:rPr>
              <a:t>。试求：圆心处的电场强度。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20">
                                            <p:txEl>
                                              <p:pRg st="0" end="0"/>
                                            </p:txEl>
                                          </p:spTgt>
                                        </p:tgtEl>
                                        <p:attrNameLst>
                                          <p:attrName>style.visibility</p:attrName>
                                        </p:attrNameLst>
                                      </p:cBhvr>
                                      <p:to>
                                        <p:strVal val="visible"/>
                                      </p:to>
                                    </p:set>
                                    <p:animEffect transition="in" filter="wipe(left)">
                                      <p:cBhvr>
                                        <p:cTn id="7" dur="500"/>
                                        <p:tgtEl>
                                          <p:spTgt spid="430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0" grpId="0" build="p"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文本框 7169">
            <a:extLst>
              <a:ext uri="{FF2B5EF4-FFF2-40B4-BE49-F238E27FC236}">
                <a16:creationId xmlns:a16="http://schemas.microsoft.com/office/drawing/2014/main" id="{E0E3012B-876B-490A-BB7A-079A7CEBA0BF}"/>
              </a:ext>
            </a:extLst>
          </p:cNvPr>
          <p:cNvSpPr txBox="1">
            <a:spLocks noChangeArrowheads="1"/>
          </p:cNvSpPr>
          <p:nvPr/>
        </p:nvSpPr>
        <p:spPr bwMode="auto">
          <a:xfrm>
            <a:off x="827088" y="333375"/>
            <a:ext cx="2085975" cy="460375"/>
          </a:xfrm>
          <a:prstGeom prst="rect">
            <a:avLst/>
          </a:prstGeom>
          <a:solidFill>
            <a:schemeClr val="accent1"/>
          </a:solidFill>
          <a:ln w="12700" cap="sq">
            <a:solidFill>
              <a:srgbClr val="FF0000"/>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chemeClr val="hlink"/>
                </a:solidFill>
                <a:latin typeface="Times New Roman" panose="02020603050405020304" pitchFamily="18" charset="0"/>
              </a:rPr>
              <a:t>什么是场？</a:t>
            </a:r>
          </a:p>
        </p:txBody>
      </p:sp>
      <p:sp>
        <p:nvSpPr>
          <p:cNvPr id="7171" name="文本框 7170">
            <a:extLst>
              <a:ext uri="{FF2B5EF4-FFF2-40B4-BE49-F238E27FC236}">
                <a16:creationId xmlns:a16="http://schemas.microsoft.com/office/drawing/2014/main" id="{E25C97CB-A44E-4822-A447-52A1C4B7C6EA}"/>
              </a:ext>
            </a:extLst>
          </p:cNvPr>
          <p:cNvSpPr txBox="1">
            <a:spLocks noChangeArrowheads="1"/>
          </p:cNvSpPr>
          <p:nvPr/>
        </p:nvSpPr>
        <p:spPr bwMode="auto">
          <a:xfrm>
            <a:off x="1116013" y="981075"/>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Times New Roman" panose="02020603050405020304" pitchFamily="18" charset="0"/>
              </a:rPr>
              <a:t>如：温度场、引力场、速度场、电场、磁场等。</a:t>
            </a:r>
          </a:p>
        </p:txBody>
      </p:sp>
      <p:sp>
        <p:nvSpPr>
          <p:cNvPr id="7172" name="文本框 7171">
            <a:extLst>
              <a:ext uri="{FF2B5EF4-FFF2-40B4-BE49-F238E27FC236}">
                <a16:creationId xmlns:a16="http://schemas.microsoft.com/office/drawing/2014/main" id="{97CED292-DA5D-4146-AC58-93FC9D31BBD1}"/>
              </a:ext>
            </a:extLst>
          </p:cNvPr>
          <p:cNvSpPr txBox="1">
            <a:spLocks noChangeArrowheads="1"/>
          </p:cNvSpPr>
          <p:nvPr/>
        </p:nvSpPr>
        <p:spPr bwMode="auto">
          <a:xfrm>
            <a:off x="468313" y="1557338"/>
            <a:ext cx="1022350" cy="469900"/>
          </a:xfrm>
          <a:prstGeom prst="rect">
            <a:avLst/>
          </a:prstGeom>
          <a:solidFill>
            <a:schemeClr val="accent1"/>
          </a:solidFill>
          <a:ln w="12700" cap="sq">
            <a:solidFill>
              <a:schemeClr val="hlink"/>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chemeClr val="hlink"/>
                </a:solidFill>
                <a:latin typeface="Times New Roman" panose="02020603050405020304" pitchFamily="18" charset="0"/>
              </a:rPr>
              <a:t>场量</a:t>
            </a:r>
          </a:p>
        </p:txBody>
      </p:sp>
      <p:sp>
        <p:nvSpPr>
          <p:cNvPr id="7173" name="文本框 7172">
            <a:extLst>
              <a:ext uri="{FF2B5EF4-FFF2-40B4-BE49-F238E27FC236}">
                <a16:creationId xmlns:a16="http://schemas.microsoft.com/office/drawing/2014/main" id="{C0DF5044-2A17-4761-85C9-6C67DC6C0CF6}"/>
              </a:ext>
            </a:extLst>
          </p:cNvPr>
          <p:cNvSpPr txBox="1">
            <a:spLocks noChangeArrowheads="1"/>
          </p:cNvSpPr>
          <p:nvPr/>
        </p:nvSpPr>
        <p:spPr bwMode="auto">
          <a:xfrm>
            <a:off x="1692275" y="1557338"/>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0066FF"/>
                </a:solidFill>
                <a:latin typeface="Times New Roman" panose="02020603050405020304" pitchFamily="18" charset="0"/>
              </a:rPr>
              <a:t>场所代表的物理量，如温度、速度、电场强度等。</a:t>
            </a:r>
          </a:p>
        </p:txBody>
      </p:sp>
      <p:sp>
        <p:nvSpPr>
          <p:cNvPr id="7174" name="矩形 7173">
            <a:extLst>
              <a:ext uri="{FF2B5EF4-FFF2-40B4-BE49-F238E27FC236}">
                <a16:creationId xmlns:a16="http://schemas.microsoft.com/office/drawing/2014/main" id="{2CE86218-3732-4BBA-8E75-24B68480984F}"/>
              </a:ext>
            </a:extLst>
          </p:cNvPr>
          <p:cNvSpPr>
            <a:spLocks noChangeArrowheads="1"/>
          </p:cNvSpPr>
          <p:nvPr/>
        </p:nvSpPr>
        <p:spPr bwMode="auto">
          <a:xfrm>
            <a:off x="395288" y="2205038"/>
            <a:ext cx="3873500" cy="469900"/>
          </a:xfrm>
          <a:prstGeom prst="rect">
            <a:avLst/>
          </a:prstGeom>
          <a:solidFill>
            <a:schemeClr val="accent1"/>
          </a:solidFill>
          <a:ln w="12700" cap="sq">
            <a:solidFill>
              <a:schemeClr val="hlink"/>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hlink"/>
                </a:solidFill>
                <a:latin typeface="Times New Roman" panose="02020603050405020304" pitchFamily="18" charset="0"/>
              </a:rPr>
              <a:t>场的分类：标量场与矢量场</a:t>
            </a:r>
          </a:p>
        </p:txBody>
      </p:sp>
      <p:sp>
        <p:nvSpPr>
          <p:cNvPr id="7175" name="矩形 7174">
            <a:extLst>
              <a:ext uri="{FF2B5EF4-FFF2-40B4-BE49-F238E27FC236}">
                <a16:creationId xmlns:a16="http://schemas.microsoft.com/office/drawing/2014/main" id="{DFF7CE0E-2204-4F06-8340-614BAD2D2BE0}"/>
              </a:ext>
            </a:extLst>
          </p:cNvPr>
          <p:cNvSpPr>
            <a:spLocks noChangeArrowheads="1"/>
          </p:cNvSpPr>
          <p:nvPr/>
        </p:nvSpPr>
        <p:spPr bwMode="auto">
          <a:xfrm>
            <a:off x="755650" y="2708275"/>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Times New Roman" panose="02020603050405020304" pitchFamily="18" charset="0"/>
              </a:rPr>
              <a:t>标量场：场量为标量，如温度场；</a:t>
            </a:r>
          </a:p>
        </p:txBody>
      </p:sp>
      <p:sp>
        <p:nvSpPr>
          <p:cNvPr id="7176" name="矩形 7175">
            <a:extLst>
              <a:ext uri="{FF2B5EF4-FFF2-40B4-BE49-F238E27FC236}">
                <a16:creationId xmlns:a16="http://schemas.microsoft.com/office/drawing/2014/main" id="{B959B9C9-6800-45C6-8828-63F2D3E27E63}"/>
              </a:ext>
            </a:extLst>
          </p:cNvPr>
          <p:cNvSpPr>
            <a:spLocks noChangeArrowheads="1"/>
          </p:cNvSpPr>
          <p:nvPr/>
        </p:nvSpPr>
        <p:spPr bwMode="auto">
          <a:xfrm>
            <a:off x="755650" y="3068638"/>
            <a:ext cx="815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Times New Roman" panose="02020603050405020304" pitchFamily="18" charset="0"/>
              </a:rPr>
              <a:t>矢量场：场量为矢量，如速度场、引力场、电场、磁场等。</a:t>
            </a:r>
          </a:p>
        </p:txBody>
      </p:sp>
      <p:sp>
        <p:nvSpPr>
          <p:cNvPr id="7177" name="矩形 7176">
            <a:extLst>
              <a:ext uri="{FF2B5EF4-FFF2-40B4-BE49-F238E27FC236}">
                <a16:creationId xmlns:a16="http://schemas.microsoft.com/office/drawing/2014/main" id="{09F53197-7BF1-4CC6-AEBA-464AA5AB95CD}"/>
              </a:ext>
            </a:extLst>
          </p:cNvPr>
          <p:cNvSpPr>
            <a:spLocks noChangeArrowheads="1"/>
          </p:cNvSpPr>
          <p:nvPr/>
        </p:nvSpPr>
        <p:spPr bwMode="auto">
          <a:xfrm>
            <a:off x="395288" y="3573463"/>
            <a:ext cx="2341562" cy="469900"/>
          </a:xfrm>
          <a:prstGeom prst="rect">
            <a:avLst/>
          </a:prstGeom>
          <a:solidFill>
            <a:schemeClr val="accent1"/>
          </a:solidFill>
          <a:ln w="12700" cap="sq">
            <a:solidFill>
              <a:schemeClr val="hlink"/>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hlink"/>
                </a:solidFill>
                <a:latin typeface="Times New Roman" panose="02020603050405020304" pitchFamily="18" charset="0"/>
              </a:rPr>
              <a:t>场具有可迭加性</a:t>
            </a:r>
          </a:p>
        </p:txBody>
      </p:sp>
      <p:sp>
        <p:nvSpPr>
          <p:cNvPr id="7178" name="矩形 7177">
            <a:extLst>
              <a:ext uri="{FF2B5EF4-FFF2-40B4-BE49-F238E27FC236}">
                <a16:creationId xmlns:a16="http://schemas.microsoft.com/office/drawing/2014/main" id="{FA82D48C-EDF0-4E90-A7EC-F7A6EF38E406}"/>
              </a:ext>
            </a:extLst>
          </p:cNvPr>
          <p:cNvSpPr>
            <a:spLocks noChangeArrowheads="1"/>
          </p:cNvSpPr>
          <p:nvPr/>
        </p:nvSpPr>
        <p:spPr bwMode="auto">
          <a:xfrm>
            <a:off x="395288" y="4148138"/>
            <a:ext cx="2035175" cy="469900"/>
          </a:xfrm>
          <a:prstGeom prst="rect">
            <a:avLst/>
          </a:prstGeom>
          <a:solidFill>
            <a:schemeClr val="accent1"/>
          </a:solidFill>
          <a:ln w="12700" cap="sq">
            <a:solidFill>
              <a:schemeClr val="hlink"/>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hlink"/>
                </a:solidFill>
                <a:latin typeface="Times New Roman" panose="02020603050405020304" pitchFamily="18" charset="0"/>
              </a:rPr>
              <a:t>场的描述方法</a:t>
            </a:r>
          </a:p>
        </p:txBody>
      </p:sp>
      <p:sp>
        <p:nvSpPr>
          <p:cNvPr id="7179" name="矩形 7178">
            <a:extLst>
              <a:ext uri="{FF2B5EF4-FFF2-40B4-BE49-F238E27FC236}">
                <a16:creationId xmlns:a16="http://schemas.microsoft.com/office/drawing/2014/main" id="{9FA3C62F-18C9-40C3-AFBA-C30DEC60E4A4}"/>
              </a:ext>
            </a:extLst>
          </p:cNvPr>
          <p:cNvSpPr>
            <a:spLocks noChangeArrowheads="1"/>
          </p:cNvSpPr>
          <p:nvPr/>
        </p:nvSpPr>
        <p:spPr bwMode="auto">
          <a:xfrm>
            <a:off x="395288" y="4724400"/>
            <a:ext cx="8270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1</a:t>
            </a:r>
            <a:r>
              <a:rPr lang="zh-CN" altLang="en-US" sz="2400" b="1">
                <a:latin typeface="Times New Roman" panose="02020603050405020304" pitchFamily="18" charset="0"/>
              </a:rPr>
              <a:t>）函数法：将场量的空间分布和随时间的变化用函数表示     如</a:t>
            </a:r>
          </a:p>
        </p:txBody>
      </p:sp>
      <p:sp>
        <p:nvSpPr>
          <p:cNvPr id="7180" name="矩形 7179">
            <a:extLst>
              <a:ext uri="{FF2B5EF4-FFF2-40B4-BE49-F238E27FC236}">
                <a16:creationId xmlns:a16="http://schemas.microsoft.com/office/drawing/2014/main" id="{57E5BD4D-5515-46D4-AD78-6997BAFB2CBB}"/>
              </a:ext>
            </a:extLst>
          </p:cNvPr>
          <p:cNvSpPr>
            <a:spLocks noChangeArrowheads="1"/>
          </p:cNvSpPr>
          <p:nvPr/>
        </p:nvSpPr>
        <p:spPr bwMode="auto">
          <a:xfrm>
            <a:off x="3132138" y="404813"/>
            <a:ext cx="416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66FF"/>
                </a:solidFill>
                <a:latin typeface="Times New Roman" panose="02020603050405020304" pitchFamily="18" charset="0"/>
              </a:rPr>
              <a:t>场是某一个物理量的空间分布</a:t>
            </a:r>
          </a:p>
        </p:txBody>
      </p:sp>
      <p:graphicFrame>
        <p:nvGraphicFramePr>
          <p:cNvPr id="7181" name="对象 7180">
            <a:extLst>
              <a:ext uri="{FF2B5EF4-FFF2-40B4-BE49-F238E27FC236}">
                <a16:creationId xmlns:a16="http://schemas.microsoft.com/office/drawing/2014/main" id="{003DDBB0-396A-4FA6-9C5E-EA2F4D6CA1AB}"/>
              </a:ext>
            </a:extLst>
          </p:cNvPr>
          <p:cNvGraphicFramePr>
            <a:graphicFrameLocks noChangeAspect="1"/>
          </p:cNvGraphicFramePr>
          <p:nvPr/>
        </p:nvGraphicFramePr>
        <p:xfrm>
          <a:off x="1547813" y="5084763"/>
          <a:ext cx="6172200" cy="530225"/>
        </p:xfrm>
        <a:graphic>
          <a:graphicData uri="http://schemas.openxmlformats.org/presentationml/2006/ole">
            <mc:AlternateContent xmlns:mc="http://schemas.openxmlformats.org/markup-compatibility/2006">
              <mc:Choice xmlns:v="urn:schemas-microsoft-com:vml" Requires="v">
                <p:oleObj spid="_x0000_s2064" r:id="rId3" imgW="2602370" imgH="241195" progId="Equation.3">
                  <p:embed/>
                </p:oleObj>
              </mc:Choice>
              <mc:Fallback>
                <p:oleObj r:id="rId3" imgW="2602370" imgH="241195" progId="Equation.3">
                  <p:embed/>
                  <p:pic>
                    <p:nvPicPr>
                      <p:cNvPr id="0" name="对象 7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5084763"/>
                        <a:ext cx="6172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82" name="文本框 7181">
            <a:extLst>
              <a:ext uri="{FF2B5EF4-FFF2-40B4-BE49-F238E27FC236}">
                <a16:creationId xmlns:a16="http://schemas.microsoft.com/office/drawing/2014/main" id="{E68D0D1D-CCB1-4297-91ED-B6505FF89B3E}"/>
              </a:ext>
            </a:extLst>
          </p:cNvPr>
          <p:cNvSpPr txBox="1">
            <a:spLocks noChangeArrowheads="1"/>
          </p:cNvSpPr>
          <p:nvPr/>
        </p:nvSpPr>
        <p:spPr bwMode="auto">
          <a:xfrm>
            <a:off x="539750" y="5661025"/>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imes New Roman" panose="02020603050405020304" pitchFamily="18" charset="0"/>
              </a:rPr>
              <a:t>2</a:t>
            </a:r>
            <a:r>
              <a:rPr lang="zh-CN" altLang="en-US" sz="2400" b="1">
                <a:latin typeface="Times New Roman" panose="02020603050405020304" pitchFamily="18" charset="0"/>
              </a:rPr>
              <a:t>）图示法：用图形来表示场量的空间分布。</a:t>
            </a:r>
          </a:p>
        </p:txBody>
      </p:sp>
      <p:sp>
        <p:nvSpPr>
          <p:cNvPr id="7183" name="文本框 7182">
            <a:extLst>
              <a:ext uri="{FF2B5EF4-FFF2-40B4-BE49-F238E27FC236}">
                <a16:creationId xmlns:a16="http://schemas.microsoft.com/office/drawing/2014/main" id="{1AFA3333-2D7F-4098-8A0C-7C41EDB10921}"/>
              </a:ext>
            </a:extLst>
          </p:cNvPr>
          <p:cNvSpPr txBox="1">
            <a:spLocks noChangeArrowheads="1"/>
          </p:cNvSpPr>
          <p:nvPr/>
        </p:nvSpPr>
        <p:spPr bwMode="auto">
          <a:xfrm>
            <a:off x="827088" y="6092825"/>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Times New Roman" panose="02020603050405020304" pitchFamily="18" charset="0"/>
              </a:rPr>
              <a:t>如：等高线图，电场线图等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80">
                                            <p:txEl>
                                              <p:pRg st="0" end="0"/>
                                            </p:txEl>
                                          </p:spTgt>
                                        </p:tgtEl>
                                        <p:attrNameLst>
                                          <p:attrName>style.visibility</p:attrName>
                                        </p:attrNameLst>
                                      </p:cBhvr>
                                      <p:to>
                                        <p:strVal val="visible"/>
                                      </p:to>
                                    </p:set>
                                    <p:animEffect transition="in" filter="box(out)">
                                      <p:cBhvr>
                                        <p:cTn id="7" dur="500"/>
                                        <p:tgtEl>
                                          <p:spTgt spid="7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box(out)">
                                      <p:cBhvr>
                                        <p:cTn id="12" dur="500"/>
                                        <p:tgtEl>
                                          <p:spTgt spid="71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2">
                                            <p:bg/>
                                          </p:spTgt>
                                        </p:tgtEl>
                                        <p:attrNameLst>
                                          <p:attrName>style.visibility</p:attrName>
                                        </p:attrNameLst>
                                      </p:cBhvr>
                                      <p:to>
                                        <p:strVal val="visible"/>
                                      </p:to>
                                    </p:set>
                                    <p:animEffect transition="in" filter="blinds(horizontal)">
                                      <p:cBhvr>
                                        <p:cTn id="17" dur="500"/>
                                        <p:tgtEl>
                                          <p:spTgt spid="7172">
                                            <p:bg/>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172">
                                            <p:txEl>
                                              <p:pRg st="0" end="0"/>
                                            </p:txEl>
                                          </p:spTgt>
                                        </p:tgtEl>
                                        <p:attrNameLst>
                                          <p:attrName>style.visibility</p:attrName>
                                        </p:attrNameLst>
                                      </p:cBhvr>
                                      <p:to>
                                        <p:strVal val="visible"/>
                                      </p:to>
                                    </p:set>
                                    <p:animEffect transition="in" filter="blinds(horizontal)">
                                      <p:cBhvr>
                                        <p:cTn id="20" dur="500"/>
                                        <p:tgtEl>
                                          <p:spTgt spid="717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7173">
                                            <p:txEl>
                                              <p:pRg st="0" end="0"/>
                                            </p:txEl>
                                          </p:spTgt>
                                        </p:tgtEl>
                                        <p:attrNameLst>
                                          <p:attrName>style.visibility</p:attrName>
                                        </p:attrNameLst>
                                      </p:cBhvr>
                                      <p:to>
                                        <p:strVal val="visible"/>
                                      </p:to>
                                    </p:set>
                                    <p:animEffect transition="in" filter="box(out)">
                                      <p:cBhvr>
                                        <p:cTn id="25" dur="500"/>
                                        <p:tgtEl>
                                          <p:spTgt spid="717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174"/>
                                        </p:tgtEl>
                                        <p:attrNameLst>
                                          <p:attrName>style.visibility</p:attrName>
                                        </p:attrNameLst>
                                      </p:cBhvr>
                                      <p:to>
                                        <p:strVal val="visible"/>
                                      </p:to>
                                    </p:set>
                                    <p:animEffect transition="in" filter="blinds(horizontal)">
                                      <p:cBhvr>
                                        <p:cTn id="30" dur="500"/>
                                        <p:tgtEl>
                                          <p:spTgt spid="717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7175">
                                            <p:txEl>
                                              <p:pRg st="0" end="0"/>
                                            </p:txEl>
                                          </p:spTgt>
                                        </p:tgtEl>
                                        <p:attrNameLst>
                                          <p:attrName>style.visibility</p:attrName>
                                        </p:attrNameLst>
                                      </p:cBhvr>
                                      <p:to>
                                        <p:strVal val="visible"/>
                                      </p:to>
                                    </p:set>
                                    <p:animEffect transition="in" filter="box(out)">
                                      <p:cBhvr>
                                        <p:cTn id="35" dur="500"/>
                                        <p:tgtEl>
                                          <p:spTgt spid="7175">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7176">
                                            <p:txEl>
                                              <p:pRg st="0" end="0"/>
                                            </p:txEl>
                                          </p:spTgt>
                                        </p:tgtEl>
                                        <p:attrNameLst>
                                          <p:attrName>style.visibility</p:attrName>
                                        </p:attrNameLst>
                                      </p:cBhvr>
                                      <p:to>
                                        <p:strVal val="visible"/>
                                      </p:to>
                                    </p:set>
                                    <p:animEffect transition="in" filter="box(out)">
                                      <p:cBhvr>
                                        <p:cTn id="40" dur="500"/>
                                        <p:tgtEl>
                                          <p:spTgt spid="7176">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177"/>
                                        </p:tgtEl>
                                        <p:attrNameLst>
                                          <p:attrName>style.visibility</p:attrName>
                                        </p:attrNameLst>
                                      </p:cBhvr>
                                      <p:to>
                                        <p:strVal val="visible"/>
                                      </p:to>
                                    </p:set>
                                    <p:animEffect transition="in" filter="blinds(horizontal)">
                                      <p:cBhvr>
                                        <p:cTn id="45" dur="500"/>
                                        <p:tgtEl>
                                          <p:spTgt spid="717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178"/>
                                        </p:tgtEl>
                                        <p:attrNameLst>
                                          <p:attrName>style.visibility</p:attrName>
                                        </p:attrNameLst>
                                      </p:cBhvr>
                                      <p:to>
                                        <p:strVal val="visible"/>
                                      </p:to>
                                    </p:set>
                                    <p:animEffect transition="in" filter="blinds(horizontal)">
                                      <p:cBhvr>
                                        <p:cTn id="50" dur="500"/>
                                        <p:tgtEl>
                                          <p:spTgt spid="717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7179">
                                            <p:txEl>
                                              <p:pRg st="0" end="0"/>
                                            </p:txEl>
                                          </p:spTgt>
                                        </p:tgtEl>
                                        <p:attrNameLst>
                                          <p:attrName>style.visibility</p:attrName>
                                        </p:attrNameLst>
                                      </p:cBhvr>
                                      <p:to>
                                        <p:strVal val="visible"/>
                                      </p:to>
                                    </p:set>
                                    <p:animEffect transition="in" filter="box(out)">
                                      <p:cBhvr>
                                        <p:cTn id="55" dur="500"/>
                                        <p:tgtEl>
                                          <p:spTgt spid="7179">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nodeType="clickEffect">
                                  <p:stCondLst>
                                    <p:cond delay="0"/>
                                  </p:stCondLst>
                                  <p:childTnLst>
                                    <p:set>
                                      <p:cBhvr>
                                        <p:cTn id="59" dur="1" fill="hold">
                                          <p:stCondLst>
                                            <p:cond delay="0"/>
                                          </p:stCondLst>
                                        </p:cTn>
                                        <p:tgtEl>
                                          <p:spTgt spid="7181"/>
                                        </p:tgtEl>
                                        <p:attrNameLst>
                                          <p:attrName>style.visibility</p:attrName>
                                        </p:attrNameLst>
                                      </p:cBhvr>
                                      <p:to>
                                        <p:strVal val="visible"/>
                                      </p:to>
                                    </p:set>
                                    <p:animEffect transition="in" filter="box(out)">
                                      <p:cBhvr>
                                        <p:cTn id="60" dur="500"/>
                                        <p:tgtEl>
                                          <p:spTgt spid="718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7182">
                                            <p:txEl>
                                              <p:pRg st="0" end="0"/>
                                            </p:txEl>
                                          </p:spTgt>
                                        </p:tgtEl>
                                        <p:attrNameLst>
                                          <p:attrName>style.visibility</p:attrName>
                                        </p:attrNameLst>
                                      </p:cBhvr>
                                      <p:to>
                                        <p:strVal val="visible"/>
                                      </p:to>
                                    </p:set>
                                    <p:animEffect transition="in" filter="box(out)">
                                      <p:cBhvr>
                                        <p:cTn id="65" dur="500"/>
                                        <p:tgtEl>
                                          <p:spTgt spid="7182">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7183">
                                            <p:txEl>
                                              <p:pRg st="0" end="0"/>
                                            </p:txEl>
                                          </p:spTgt>
                                        </p:tgtEl>
                                        <p:attrNameLst>
                                          <p:attrName>style.visibility</p:attrName>
                                        </p:attrNameLst>
                                      </p:cBhvr>
                                      <p:to>
                                        <p:strVal val="visible"/>
                                      </p:to>
                                    </p:set>
                                    <p:animEffect transition="in" filter="box(out)">
                                      <p:cBhvr>
                                        <p:cTn id="70" dur="500"/>
                                        <p:tgtEl>
                                          <p:spTgt spid="71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2" grpId="0" build="allAtOnce" animBg="1"/>
      <p:bldP spid="7173" grpId="0" build="p"/>
      <p:bldP spid="7174" grpId="0" animBg="1"/>
      <p:bldP spid="7175" grpId="0" build="p"/>
      <p:bldP spid="7176" grpId="0" build="p"/>
      <p:bldP spid="7177" grpId="0" animBg="1"/>
      <p:bldP spid="7178" grpId="0" bldLvl="0" animBg="1"/>
      <p:bldP spid="7179" grpId="0" build="p"/>
      <p:bldP spid="7180" grpId="0" build="p"/>
      <p:bldP spid="7182" grpId="0" build="p"/>
      <p:bldP spid="718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44033">
            <a:extLst>
              <a:ext uri="{FF2B5EF4-FFF2-40B4-BE49-F238E27FC236}">
                <a16:creationId xmlns:a16="http://schemas.microsoft.com/office/drawing/2014/main" id="{80EA5BFB-6FF8-4AEF-BEF5-A1EC2351A14A}"/>
              </a:ext>
            </a:extLst>
          </p:cNvPr>
          <p:cNvGrpSpPr>
            <a:grpSpLocks/>
          </p:cNvGrpSpPr>
          <p:nvPr/>
        </p:nvGrpSpPr>
        <p:grpSpPr bwMode="auto">
          <a:xfrm>
            <a:off x="2051050" y="2420938"/>
            <a:ext cx="1168400" cy="719137"/>
            <a:chOff x="0" y="0"/>
            <a:chExt cx="736" cy="204"/>
          </a:xfrm>
        </p:grpSpPr>
        <p:sp>
          <p:nvSpPr>
            <p:cNvPr id="74897" name="文本框 44034">
              <a:extLst>
                <a:ext uri="{FF2B5EF4-FFF2-40B4-BE49-F238E27FC236}">
                  <a16:creationId xmlns:a16="http://schemas.microsoft.com/office/drawing/2014/main" id="{9B00DB52-B24B-4FA9-A6EE-D8E699919414}"/>
                </a:ext>
              </a:extLst>
            </p:cNvPr>
            <p:cNvSpPr txBox="1">
              <a:spLocks noChangeArrowheads="1"/>
            </p:cNvSpPr>
            <p:nvPr/>
          </p:nvSpPr>
          <p:spPr bwMode="auto">
            <a:xfrm>
              <a:off x="0" y="0"/>
              <a:ext cx="4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Bookman Old Style" panose="02050604050505020204" pitchFamily="18" charset="0"/>
                </a:rPr>
                <a:t>E</a:t>
              </a:r>
              <a:r>
                <a:rPr lang="en-US" altLang="zh-CN" sz="3600" i="1" baseline="-25000">
                  <a:solidFill>
                    <a:srgbClr val="0000FF"/>
                  </a:solidFill>
                  <a:latin typeface="Bookman Old Style" panose="02050604050505020204" pitchFamily="18" charset="0"/>
                </a:rPr>
                <a:t>y</a:t>
              </a:r>
              <a:endParaRPr lang="en-US" altLang="zh-CN" sz="3600" i="1">
                <a:solidFill>
                  <a:srgbClr val="0000FF"/>
                </a:solidFill>
                <a:latin typeface="Bookman Old Style" panose="02050604050505020204" pitchFamily="18" charset="0"/>
              </a:endParaRPr>
            </a:p>
          </p:txBody>
        </p:sp>
        <p:sp>
          <p:nvSpPr>
            <p:cNvPr id="74898" name="矩形 44035">
              <a:extLst>
                <a:ext uri="{FF2B5EF4-FFF2-40B4-BE49-F238E27FC236}">
                  <a16:creationId xmlns:a16="http://schemas.microsoft.com/office/drawing/2014/main" id="{2DBA7C12-0CEC-49EB-A5AC-4610FB2F5DC3}"/>
                </a:ext>
              </a:extLst>
            </p:cNvPr>
            <p:cNvSpPr>
              <a:spLocks noChangeArrowheads="1"/>
            </p:cNvSpPr>
            <p:nvPr/>
          </p:nvSpPr>
          <p:spPr bwMode="auto">
            <a:xfrm>
              <a:off x="384" y="48"/>
              <a:ext cx="35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=0</a:t>
              </a:r>
              <a:endParaRPr lang="en-US" altLang="zh-CN" sz="2400">
                <a:solidFill>
                  <a:srgbClr val="0000FF"/>
                </a:solidFill>
                <a:latin typeface="Times New Roman" panose="02020603050405020304" pitchFamily="18" charset="0"/>
              </a:endParaRPr>
            </a:p>
          </p:txBody>
        </p:sp>
      </p:grpSp>
      <p:grpSp>
        <p:nvGrpSpPr>
          <p:cNvPr id="16" name="组合 44036">
            <a:extLst>
              <a:ext uri="{FF2B5EF4-FFF2-40B4-BE49-F238E27FC236}">
                <a16:creationId xmlns:a16="http://schemas.microsoft.com/office/drawing/2014/main" id="{7735B280-1861-47CF-B46C-06E6B52EDD08}"/>
              </a:ext>
            </a:extLst>
          </p:cNvPr>
          <p:cNvGrpSpPr>
            <a:grpSpLocks/>
          </p:cNvGrpSpPr>
          <p:nvPr/>
        </p:nvGrpSpPr>
        <p:grpSpPr bwMode="auto">
          <a:xfrm>
            <a:off x="755650" y="3429000"/>
            <a:ext cx="1997075" cy="701675"/>
            <a:chOff x="0" y="0"/>
            <a:chExt cx="1258" cy="442"/>
          </a:xfrm>
        </p:grpSpPr>
        <p:sp>
          <p:nvSpPr>
            <p:cNvPr id="74892" name="矩形 44037">
              <a:extLst>
                <a:ext uri="{FF2B5EF4-FFF2-40B4-BE49-F238E27FC236}">
                  <a16:creationId xmlns:a16="http://schemas.microsoft.com/office/drawing/2014/main" id="{4016606C-37BE-4D6B-B1B3-F1C7289F940B}"/>
                </a:ext>
              </a:extLst>
            </p:cNvPr>
            <p:cNvSpPr>
              <a:spLocks noChangeArrowheads="1"/>
            </p:cNvSpPr>
            <p:nvPr/>
          </p:nvSpPr>
          <p:spPr bwMode="auto">
            <a:xfrm>
              <a:off x="576" y="0"/>
              <a:ext cx="10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600">
                  <a:solidFill>
                    <a:srgbClr val="0000FF"/>
                  </a:solidFill>
                  <a:latin typeface="Symbol" panose="05050102010706020507" pitchFamily="18" charset="2"/>
                </a:rPr>
                <a:t>ò</a:t>
              </a:r>
              <a:endParaRPr lang="en-US" altLang="zh-CN" sz="2000">
                <a:solidFill>
                  <a:srgbClr val="0000FF"/>
                </a:solidFill>
                <a:latin typeface="Times New Roman" panose="02020603050405020304" pitchFamily="18" charset="0"/>
              </a:endParaRPr>
            </a:p>
          </p:txBody>
        </p:sp>
        <p:sp>
          <p:nvSpPr>
            <p:cNvPr id="74893" name="文本框 44038">
              <a:extLst>
                <a:ext uri="{FF2B5EF4-FFF2-40B4-BE49-F238E27FC236}">
                  <a16:creationId xmlns:a16="http://schemas.microsoft.com/office/drawing/2014/main" id="{330F47A6-33E6-473F-9474-35D1C9335020}"/>
                </a:ext>
              </a:extLst>
            </p:cNvPr>
            <p:cNvSpPr txBox="1">
              <a:spLocks noChangeArrowheads="1"/>
            </p:cNvSpPr>
            <p:nvPr/>
          </p:nvSpPr>
          <p:spPr bwMode="auto">
            <a:xfrm>
              <a:off x="816" y="0"/>
              <a:ext cx="4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E</a:t>
              </a:r>
              <a:r>
                <a:rPr lang="en-US" altLang="zh-CN" sz="3600" i="1" baseline="-25000">
                  <a:solidFill>
                    <a:srgbClr val="0000FF"/>
                  </a:solidFill>
                  <a:latin typeface="Bookman Old Style" panose="02050604050505020204" pitchFamily="18" charset="0"/>
                </a:rPr>
                <a:t>x</a:t>
              </a:r>
              <a:endParaRPr lang="en-US" altLang="zh-CN" sz="3600" i="1">
                <a:solidFill>
                  <a:srgbClr val="0000FF"/>
                </a:solidFill>
                <a:latin typeface="Bookman Old Style" panose="02050604050505020204" pitchFamily="18" charset="0"/>
              </a:endParaRPr>
            </a:p>
          </p:txBody>
        </p:sp>
        <p:sp>
          <p:nvSpPr>
            <p:cNvPr id="74894" name="矩形 44039">
              <a:extLst>
                <a:ext uri="{FF2B5EF4-FFF2-40B4-BE49-F238E27FC236}">
                  <a16:creationId xmlns:a16="http://schemas.microsoft.com/office/drawing/2014/main" id="{1C62E588-2048-492E-9012-678411BFDE6E}"/>
                </a:ext>
              </a:extLst>
            </p:cNvPr>
            <p:cNvSpPr>
              <a:spLocks noChangeArrowheads="1"/>
            </p:cNvSpPr>
            <p:nvPr/>
          </p:nvSpPr>
          <p:spPr bwMode="auto">
            <a:xfrm>
              <a:off x="355" y="48"/>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895" name="矩形 44040">
              <a:extLst>
                <a:ext uri="{FF2B5EF4-FFF2-40B4-BE49-F238E27FC236}">
                  <a16:creationId xmlns:a16="http://schemas.microsoft.com/office/drawing/2014/main" id="{D6E408F8-BB90-4BE7-8423-F2D54F821C39}"/>
                </a:ext>
              </a:extLst>
            </p:cNvPr>
            <p:cNvSpPr>
              <a:spLocks noChangeArrowheads="1"/>
            </p:cNvSpPr>
            <p:nvPr/>
          </p:nvSpPr>
          <p:spPr bwMode="auto">
            <a:xfrm>
              <a:off x="672" y="38"/>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4896" name="文本框 44041">
              <a:extLst>
                <a:ext uri="{FF2B5EF4-FFF2-40B4-BE49-F238E27FC236}">
                  <a16:creationId xmlns:a16="http://schemas.microsoft.com/office/drawing/2014/main" id="{CED1E889-C471-415F-8378-D55186B249E9}"/>
                </a:ext>
              </a:extLst>
            </p:cNvPr>
            <p:cNvSpPr txBox="1">
              <a:spLocks noChangeArrowheads="1"/>
            </p:cNvSpPr>
            <p:nvPr/>
          </p:nvSpPr>
          <p:spPr bwMode="auto">
            <a:xfrm>
              <a:off x="0" y="0"/>
              <a:ext cx="4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E</a:t>
              </a:r>
            </a:p>
          </p:txBody>
        </p:sp>
      </p:grpSp>
      <p:grpSp>
        <p:nvGrpSpPr>
          <p:cNvPr id="17" name="组合 44042">
            <a:extLst>
              <a:ext uri="{FF2B5EF4-FFF2-40B4-BE49-F238E27FC236}">
                <a16:creationId xmlns:a16="http://schemas.microsoft.com/office/drawing/2014/main" id="{9BED15F8-E4C8-4253-AD29-F00F5794000D}"/>
              </a:ext>
            </a:extLst>
          </p:cNvPr>
          <p:cNvGrpSpPr>
            <a:grpSpLocks/>
          </p:cNvGrpSpPr>
          <p:nvPr/>
        </p:nvGrpSpPr>
        <p:grpSpPr bwMode="auto">
          <a:xfrm>
            <a:off x="2700338" y="3429000"/>
            <a:ext cx="2209800" cy="701675"/>
            <a:chOff x="0" y="0"/>
            <a:chExt cx="1392" cy="442"/>
          </a:xfrm>
        </p:grpSpPr>
        <p:sp>
          <p:nvSpPr>
            <p:cNvPr id="74886" name="矩形 44043">
              <a:extLst>
                <a:ext uri="{FF2B5EF4-FFF2-40B4-BE49-F238E27FC236}">
                  <a16:creationId xmlns:a16="http://schemas.microsoft.com/office/drawing/2014/main" id="{5430A59A-446A-4830-B0CF-10AEBD56C5BF}"/>
                </a:ext>
              </a:extLst>
            </p:cNvPr>
            <p:cNvSpPr>
              <a:spLocks noChangeArrowheads="1"/>
            </p:cNvSpPr>
            <p:nvPr/>
          </p:nvSpPr>
          <p:spPr bwMode="auto">
            <a:xfrm>
              <a:off x="1200" y="4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4887" name="矩形 44044">
              <a:extLst>
                <a:ext uri="{FF2B5EF4-FFF2-40B4-BE49-F238E27FC236}">
                  <a16:creationId xmlns:a16="http://schemas.microsoft.com/office/drawing/2014/main" id="{428AA7CA-8EB8-482C-93A5-78073E078F2F}"/>
                </a:ext>
              </a:extLst>
            </p:cNvPr>
            <p:cNvSpPr>
              <a:spLocks noChangeArrowheads="1"/>
            </p:cNvSpPr>
            <p:nvPr/>
          </p:nvSpPr>
          <p:spPr bwMode="auto">
            <a:xfrm>
              <a:off x="768" y="48"/>
              <a:ext cx="42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sin</a:t>
              </a:r>
              <a:endParaRPr lang="en-US" altLang="zh-CN" sz="2400">
                <a:solidFill>
                  <a:srgbClr val="0000FF"/>
                </a:solidFill>
                <a:latin typeface="Times New Roman" panose="02020603050405020304" pitchFamily="18" charset="0"/>
              </a:endParaRPr>
            </a:p>
          </p:txBody>
        </p:sp>
        <p:sp>
          <p:nvSpPr>
            <p:cNvPr id="74888" name="矩形 44045">
              <a:extLst>
                <a:ext uri="{FF2B5EF4-FFF2-40B4-BE49-F238E27FC236}">
                  <a16:creationId xmlns:a16="http://schemas.microsoft.com/office/drawing/2014/main" id="{D060D33A-211B-4956-8813-4E7FE695E1BB}"/>
                </a:ext>
              </a:extLst>
            </p:cNvPr>
            <p:cNvSpPr>
              <a:spLocks noChangeArrowheads="1"/>
            </p:cNvSpPr>
            <p:nvPr/>
          </p:nvSpPr>
          <p:spPr bwMode="auto">
            <a:xfrm>
              <a:off x="0" y="58"/>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889" name="矩形 44046">
              <a:extLst>
                <a:ext uri="{FF2B5EF4-FFF2-40B4-BE49-F238E27FC236}">
                  <a16:creationId xmlns:a16="http://schemas.microsoft.com/office/drawing/2014/main" id="{BBC26CDD-CCCC-464F-91FD-78A842446E1B}"/>
                </a:ext>
              </a:extLst>
            </p:cNvPr>
            <p:cNvSpPr>
              <a:spLocks noChangeArrowheads="1"/>
            </p:cNvSpPr>
            <p:nvPr/>
          </p:nvSpPr>
          <p:spPr bwMode="auto">
            <a:xfrm>
              <a:off x="240" y="0"/>
              <a:ext cx="10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600">
                  <a:solidFill>
                    <a:srgbClr val="0000FF"/>
                  </a:solidFill>
                  <a:latin typeface="Symbol" panose="05050102010706020507" pitchFamily="18" charset="2"/>
                </a:rPr>
                <a:t>ò</a:t>
              </a:r>
              <a:endParaRPr lang="en-US" altLang="zh-CN" sz="2000">
                <a:solidFill>
                  <a:srgbClr val="0000FF"/>
                </a:solidFill>
                <a:latin typeface="Times New Roman" panose="02020603050405020304" pitchFamily="18" charset="0"/>
              </a:endParaRPr>
            </a:p>
          </p:txBody>
        </p:sp>
        <p:sp>
          <p:nvSpPr>
            <p:cNvPr id="74890" name="文本框 44047">
              <a:extLst>
                <a:ext uri="{FF2B5EF4-FFF2-40B4-BE49-F238E27FC236}">
                  <a16:creationId xmlns:a16="http://schemas.microsoft.com/office/drawing/2014/main" id="{349381FE-DF62-4684-84A0-9AA9847B7D83}"/>
                </a:ext>
              </a:extLst>
            </p:cNvPr>
            <p:cNvSpPr txBox="1">
              <a:spLocks noChangeArrowheads="1"/>
            </p:cNvSpPr>
            <p:nvPr/>
          </p:nvSpPr>
          <p:spPr bwMode="auto">
            <a:xfrm>
              <a:off x="480" y="10"/>
              <a:ext cx="4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E</a:t>
              </a:r>
            </a:p>
          </p:txBody>
        </p:sp>
        <p:sp>
          <p:nvSpPr>
            <p:cNvPr id="74891" name="矩形 44048">
              <a:extLst>
                <a:ext uri="{FF2B5EF4-FFF2-40B4-BE49-F238E27FC236}">
                  <a16:creationId xmlns:a16="http://schemas.microsoft.com/office/drawing/2014/main" id="{B05BC029-B0FD-4877-8069-E194D2A547D6}"/>
                </a:ext>
              </a:extLst>
            </p:cNvPr>
            <p:cNvSpPr>
              <a:spLocks noChangeArrowheads="1"/>
            </p:cNvSpPr>
            <p:nvPr/>
          </p:nvSpPr>
          <p:spPr bwMode="auto">
            <a:xfrm>
              <a:off x="336" y="38"/>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grpSp>
      <p:grpSp>
        <p:nvGrpSpPr>
          <p:cNvPr id="18" name="组合 44049">
            <a:extLst>
              <a:ext uri="{FF2B5EF4-FFF2-40B4-BE49-F238E27FC236}">
                <a16:creationId xmlns:a16="http://schemas.microsoft.com/office/drawing/2014/main" id="{34BC1806-10B9-4023-B878-01DD10232A3E}"/>
              </a:ext>
            </a:extLst>
          </p:cNvPr>
          <p:cNvGrpSpPr>
            <a:grpSpLocks/>
          </p:cNvGrpSpPr>
          <p:nvPr/>
        </p:nvGrpSpPr>
        <p:grpSpPr bwMode="auto">
          <a:xfrm>
            <a:off x="5076825" y="549275"/>
            <a:ext cx="1784350" cy="625475"/>
            <a:chOff x="0" y="0"/>
            <a:chExt cx="1124" cy="394"/>
          </a:xfrm>
        </p:grpSpPr>
        <p:sp>
          <p:nvSpPr>
            <p:cNvPr id="74880" name="矩形 44050">
              <a:extLst>
                <a:ext uri="{FF2B5EF4-FFF2-40B4-BE49-F238E27FC236}">
                  <a16:creationId xmlns:a16="http://schemas.microsoft.com/office/drawing/2014/main" id="{8F0D8809-6285-4D08-A997-F37E566C8464}"/>
                </a:ext>
              </a:extLst>
            </p:cNvPr>
            <p:cNvSpPr>
              <a:spLocks noChangeArrowheads="1"/>
            </p:cNvSpPr>
            <p:nvPr/>
          </p:nvSpPr>
          <p:spPr bwMode="auto">
            <a:xfrm>
              <a:off x="596" y="10"/>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a</a:t>
              </a:r>
              <a:endParaRPr lang="en-US" altLang="zh-CN" sz="2400" i="1">
                <a:solidFill>
                  <a:srgbClr val="0000FF"/>
                </a:solidFill>
                <a:latin typeface="Times New Roman" panose="02020603050405020304" pitchFamily="18" charset="0"/>
              </a:endParaRPr>
            </a:p>
          </p:txBody>
        </p:sp>
        <p:sp>
          <p:nvSpPr>
            <p:cNvPr id="74881" name="矩形 44051">
              <a:extLst>
                <a:ext uri="{FF2B5EF4-FFF2-40B4-BE49-F238E27FC236}">
                  <a16:creationId xmlns:a16="http://schemas.microsoft.com/office/drawing/2014/main" id="{92077DA9-9452-478B-879C-DA1DD111D4B9}"/>
                </a:ext>
              </a:extLst>
            </p:cNvPr>
            <p:cNvSpPr>
              <a:spLocks noChangeArrowheads="1"/>
            </p:cNvSpPr>
            <p:nvPr/>
          </p:nvSpPr>
          <p:spPr bwMode="auto">
            <a:xfrm>
              <a:off x="375" y="48"/>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882" name="矩形 44052">
              <a:extLst>
                <a:ext uri="{FF2B5EF4-FFF2-40B4-BE49-F238E27FC236}">
                  <a16:creationId xmlns:a16="http://schemas.microsoft.com/office/drawing/2014/main" id="{D9353AF6-16F3-4CA4-A33B-36D1E0FEC35E}"/>
                </a:ext>
              </a:extLst>
            </p:cNvPr>
            <p:cNvSpPr>
              <a:spLocks noChangeArrowheads="1"/>
            </p:cNvSpPr>
            <p:nvPr/>
          </p:nvSpPr>
          <p:spPr bwMode="auto">
            <a:xfrm>
              <a:off x="0" y="10"/>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sp>
          <p:nvSpPr>
            <p:cNvPr id="74883" name="矩形 44053">
              <a:extLst>
                <a:ext uri="{FF2B5EF4-FFF2-40B4-BE49-F238E27FC236}">
                  <a16:creationId xmlns:a16="http://schemas.microsoft.com/office/drawing/2014/main" id="{22277764-E5CA-4F50-A299-A7840E12BCD0}"/>
                </a:ext>
              </a:extLst>
            </p:cNvPr>
            <p:cNvSpPr>
              <a:spLocks noChangeArrowheads="1"/>
            </p:cNvSpPr>
            <p:nvPr/>
          </p:nvSpPr>
          <p:spPr bwMode="auto">
            <a:xfrm>
              <a:off x="231" y="10"/>
              <a:ext cx="8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l</a:t>
              </a:r>
              <a:endParaRPr lang="en-US" altLang="zh-CN" sz="3600">
                <a:solidFill>
                  <a:srgbClr val="0000FF"/>
                </a:solidFill>
                <a:latin typeface="Times New Roman" panose="02020603050405020304" pitchFamily="18" charset="0"/>
              </a:endParaRPr>
            </a:p>
          </p:txBody>
        </p:sp>
        <p:sp>
          <p:nvSpPr>
            <p:cNvPr id="74884" name="矩形 44054">
              <a:extLst>
                <a:ext uri="{FF2B5EF4-FFF2-40B4-BE49-F238E27FC236}">
                  <a16:creationId xmlns:a16="http://schemas.microsoft.com/office/drawing/2014/main" id="{AAE6C830-05CD-4D63-9359-AE26ABEBD764}"/>
                </a:ext>
              </a:extLst>
            </p:cNvPr>
            <p:cNvSpPr>
              <a:spLocks noChangeArrowheads="1"/>
            </p:cNvSpPr>
            <p:nvPr/>
          </p:nvSpPr>
          <p:spPr bwMode="auto">
            <a:xfrm>
              <a:off x="932" y="0"/>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4885" name="矩形 44055">
              <a:extLst>
                <a:ext uri="{FF2B5EF4-FFF2-40B4-BE49-F238E27FC236}">
                  <a16:creationId xmlns:a16="http://schemas.microsoft.com/office/drawing/2014/main" id="{76F5439C-21E9-4C25-B67A-8AC0DB07F431}"/>
                </a:ext>
              </a:extLst>
            </p:cNvPr>
            <p:cNvSpPr>
              <a:spLocks noChangeArrowheads="1"/>
            </p:cNvSpPr>
            <p:nvPr/>
          </p:nvSpPr>
          <p:spPr bwMode="auto">
            <a:xfrm>
              <a:off x="740" y="10"/>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grpSp>
      <p:grpSp>
        <p:nvGrpSpPr>
          <p:cNvPr id="19" name="组合 44056">
            <a:extLst>
              <a:ext uri="{FF2B5EF4-FFF2-40B4-BE49-F238E27FC236}">
                <a16:creationId xmlns:a16="http://schemas.microsoft.com/office/drawing/2014/main" id="{6656BDAE-ACFB-46B6-AC4C-DE3045BFD446}"/>
              </a:ext>
            </a:extLst>
          </p:cNvPr>
          <p:cNvGrpSpPr>
            <a:grpSpLocks/>
          </p:cNvGrpSpPr>
          <p:nvPr/>
        </p:nvGrpSpPr>
        <p:grpSpPr bwMode="auto">
          <a:xfrm>
            <a:off x="827088" y="1052513"/>
            <a:ext cx="2640012" cy="1160462"/>
            <a:chOff x="0" y="0"/>
            <a:chExt cx="1663" cy="731"/>
          </a:xfrm>
        </p:grpSpPr>
        <p:sp>
          <p:nvSpPr>
            <p:cNvPr id="74868" name="矩形 44057">
              <a:extLst>
                <a:ext uri="{FF2B5EF4-FFF2-40B4-BE49-F238E27FC236}">
                  <a16:creationId xmlns:a16="http://schemas.microsoft.com/office/drawing/2014/main" id="{1C7E8F11-EA4A-494E-86BD-F75B38992AB9}"/>
                </a:ext>
              </a:extLst>
            </p:cNvPr>
            <p:cNvSpPr>
              <a:spLocks noChangeArrowheads="1"/>
            </p:cNvSpPr>
            <p:nvPr/>
          </p:nvSpPr>
          <p:spPr bwMode="auto">
            <a:xfrm>
              <a:off x="956" y="48"/>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4869" name="矩形 44058">
              <a:extLst>
                <a:ext uri="{FF2B5EF4-FFF2-40B4-BE49-F238E27FC236}">
                  <a16:creationId xmlns:a16="http://schemas.microsoft.com/office/drawing/2014/main" id="{29F81809-F5CD-4F8D-BF5F-AA3DB3A8AF57}"/>
                </a:ext>
              </a:extLst>
            </p:cNvPr>
            <p:cNvSpPr>
              <a:spLocks noChangeArrowheads="1"/>
            </p:cNvSpPr>
            <p:nvPr/>
          </p:nvSpPr>
          <p:spPr bwMode="auto">
            <a:xfrm>
              <a:off x="192" y="237"/>
              <a:ext cx="24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90000"/>
                </a:lnSpc>
              </a:pPr>
              <a:r>
                <a:rPr lang="en-US" altLang="zh-CN" sz="3600" i="1">
                  <a:solidFill>
                    <a:srgbClr val="0000FF"/>
                  </a:solidFill>
                  <a:latin typeface="Bookman Old Style" panose="02050604050505020204" pitchFamily="18" charset="0"/>
                </a:rPr>
                <a:t>E</a:t>
              </a:r>
              <a:endParaRPr lang="en-US" altLang="zh-CN" sz="2400">
                <a:solidFill>
                  <a:srgbClr val="0000FF"/>
                </a:solidFill>
                <a:latin typeface="Times New Roman" panose="02020603050405020304" pitchFamily="18" charset="0"/>
              </a:endParaRPr>
            </a:p>
          </p:txBody>
        </p:sp>
        <p:sp>
          <p:nvSpPr>
            <p:cNvPr id="74870" name="矩形 44059">
              <a:extLst>
                <a:ext uri="{FF2B5EF4-FFF2-40B4-BE49-F238E27FC236}">
                  <a16:creationId xmlns:a16="http://schemas.microsoft.com/office/drawing/2014/main" id="{3A499B5C-F9CD-4854-9510-334E634F150A}"/>
                </a:ext>
              </a:extLst>
            </p:cNvPr>
            <p:cNvSpPr>
              <a:spLocks noChangeArrowheads="1"/>
            </p:cNvSpPr>
            <p:nvPr/>
          </p:nvSpPr>
          <p:spPr bwMode="auto">
            <a:xfrm>
              <a:off x="0" y="202"/>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4871" name="矩形 44060">
              <a:extLst>
                <a:ext uri="{FF2B5EF4-FFF2-40B4-BE49-F238E27FC236}">
                  <a16:creationId xmlns:a16="http://schemas.microsoft.com/office/drawing/2014/main" id="{7B1135D0-6C6E-4122-8728-D0E74211AEFA}"/>
                </a:ext>
              </a:extLst>
            </p:cNvPr>
            <p:cNvSpPr>
              <a:spLocks noChangeArrowheads="1"/>
            </p:cNvSpPr>
            <p:nvPr/>
          </p:nvSpPr>
          <p:spPr bwMode="auto">
            <a:xfrm>
              <a:off x="1296" y="356"/>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4872" name="矩形 44061">
              <a:extLst>
                <a:ext uri="{FF2B5EF4-FFF2-40B4-BE49-F238E27FC236}">
                  <a16:creationId xmlns:a16="http://schemas.microsoft.com/office/drawing/2014/main" id="{7CB468EA-1D9B-4232-A302-725C05BC8045}"/>
                </a:ext>
              </a:extLst>
            </p:cNvPr>
            <p:cNvSpPr>
              <a:spLocks noChangeArrowheads="1"/>
            </p:cNvSpPr>
            <p:nvPr/>
          </p:nvSpPr>
          <p:spPr bwMode="auto">
            <a:xfrm>
              <a:off x="960" y="270"/>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4873" name="矩形 44062">
              <a:extLst>
                <a:ext uri="{FF2B5EF4-FFF2-40B4-BE49-F238E27FC236}">
                  <a16:creationId xmlns:a16="http://schemas.microsoft.com/office/drawing/2014/main" id="{D7B2D8B9-51BA-455D-99A8-D042A8F1E9AB}"/>
                </a:ext>
              </a:extLst>
            </p:cNvPr>
            <p:cNvSpPr>
              <a:spLocks noChangeArrowheads="1"/>
            </p:cNvSpPr>
            <p:nvPr/>
          </p:nvSpPr>
          <p:spPr bwMode="auto">
            <a:xfrm>
              <a:off x="816" y="299"/>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4874" name="矩形 44063">
              <a:extLst>
                <a:ext uri="{FF2B5EF4-FFF2-40B4-BE49-F238E27FC236}">
                  <a16:creationId xmlns:a16="http://schemas.microsoft.com/office/drawing/2014/main" id="{5F44A378-53C0-480C-AA4D-4A9CA6437987}"/>
                </a:ext>
              </a:extLst>
            </p:cNvPr>
            <p:cNvSpPr>
              <a:spLocks noChangeArrowheads="1"/>
            </p:cNvSpPr>
            <p:nvPr/>
          </p:nvSpPr>
          <p:spPr bwMode="auto">
            <a:xfrm>
              <a:off x="720" y="347"/>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4875" name="矩形 44064">
              <a:extLst>
                <a:ext uri="{FF2B5EF4-FFF2-40B4-BE49-F238E27FC236}">
                  <a16:creationId xmlns:a16="http://schemas.microsoft.com/office/drawing/2014/main" id="{CC58BF08-963F-4081-A2FE-0F35930023ED}"/>
                </a:ext>
              </a:extLst>
            </p:cNvPr>
            <p:cNvSpPr>
              <a:spLocks noChangeArrowheads="1"/>
            </p:cNvSpPr>
            <p:nvPr/>
          </p:nvSpPr>
          <p:spPr bwMode="auto">
            <a:xfrm>
              <a:off x="1248" y="539"/>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4876" name="直接连接符 44065">
              <a:extLst>
                <a:ext uri="{FF2B5EF4-FFF2-40B4-BE49-F238E27FC236}">
                  <a16:creationId xmlns:a16="http://schemas.microsoft.com/office/drawing/2014/main" id="{7BA7FCE4-E3F9-48F1-A296-49C98A55E32F}"/>
                </a:ext>
              </a:extLst>
            </p:cNvPr>
            <p:cNvSpPr>
              <a:spLocks noChangeShapeType="1"/>
            </p:cNvSpPr>
            <p:nvPr/>
          </p:nvSpPr>
          <p:spPr bwMode="auto">
            <a:xfrm flipV="1">
              <a:off x="720" y="395"/>
              <a:ext cx="943"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77" name="矩形 44066">
              <a:extLst>
                <a:ext uri="{FF2B5EF4-FFF2-40B4-BE49-F238E27FC236}">
                  <a16:creationId xmlns:a16="http://schemas.microsoft.com/office/drawing/2014/main" id="{5FFBC5B3-A68A-4CCB-98D8-53D31F483044}"/>
                </a:ext>
              </a:extLst>
            </p:cNvPr>
            <p:cNvSpPr>
              <a:spLocks noChangeArrowheads="1"/>
            </p:cNvSpPr>
            <p:nvPr/>
          </p:nvSpPr>
          <p:spPr bwMode="auto">
            <a:xfrm>
              <a:off x="480" y="222"/>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878" name="文本框 44067">
              <a:extLst>
                <a:ext uri="{FF2B5EF4-FFF2-40B4-BE49-F238E27FC236}">
                  <a16:creationId xmlns:a16="http://schemas.microsoft.com/office/drawing/2014/main" id="{941FF926-586D-486A-B683-01C1E4F31CE4}"/>
                </a:ext>
              </a:extLst>
            </p:cNvPr>
            <p:cNvSpPr txBox="1">
              <a:spLocks noChangeArrowheads="1"/>
            </p:cNvSpPr>
            <p:nvPr/>
          </p:nvSpPr>
          <p:spPr bwMode="auto">
            <a:xfrm>
              <a:off x="1050" y="0"/>
              <a:ext cx="27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q</a:t>
              </a:r>
              <a:endParaRPr lang="en-US" altLang="zh-CN" sz="3600">
                <a:solidFill>
                  <a:srgbClr val="0000FF"/>
                </a:solidFill>
                <a:latin typeface="Bookman Old Style" panose="02050604050505020204" pitchFamily="18" charset="0"/>
              </a:endParaRPr>
            </a:p>
          </p:txBody>
        </p:sp>
        <p:sp>
          <p:nvSpPr>
            <p:cNvPr id="74879" name="矩形 44068">
              <a:extLst>
                <a:ext uri="{FF2B5EF4-FFF2-40B4-BE49-F238E27FC236}">
                  <a16:creationId xmlns:a16="http://schemas.microsoft.com/office/drawing/2014/main" id="{26DB6434-BB4B-4FA9-91A7-7AA2106C11A5}"/>
                </a:ext>
              </a:extLst>
            </p:cNvPr>
            <p:cNvSpPr>
              <a:spLocks noChangeArrowheads="1"/>
            </p:cNvSpPr>
            <p:nvPr/>
          </p:nvSpPr>
          <p:spPr bwMode="auto">
            <a:xfrm>
              <a:off x="1520" y="404"/>
              <a:ext cx="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FF"/>
                  </a:solidFill>
                  <a:latin typeface="Bookman Old Style" panose="02050604050505020204" pitchFamily="18" charset="0"/>
                </a:rPr>
                <a:t>2</a:t>
              </a:r>
              <a:endParaRPr lang="en-US" altLang="zh-CN" sz="1200" b="1">
                <a:solidFill>
                  <a:srgbClr val="0000FF"/>
                </a:solidFill>
                <a:latin typeface="Times New Roman" panose="02020603050405020304" pitchFamily="18" charset="0"/>
              </a:endParaRPr>
            </a:p>
          </p:txBody>
        </p:sp>
      </p:grpSp>
      <p:grpSp>
        <p:nvGrpSpPr>
          <p:cNvPr id="20" name="组合 44069">
            <a:extLst>
              <a:ext uri="{FF2B5EF4-FFF2-40B4-BE49-F238E27FC236}">
                <a16:creationId xmlns:a16="http://schemas.microsoft.com/office/drawing/2014/main" id="{B8EFD20E-35B7-4B39-B84F-B407B94A5537}"/>
              </a:ext>
            </a:extLst>
          </p:cNvPr>
          <p:cNvGrpSpPr>
            <a:grpSpLocks/>
          </p:cNvGrpSpPr>
          <p:nvPr/>
        </p:nvGrpSpPr>
        <p:grpSpPr bwMode="auto">
          <a:xfrm>
            <a:off x="2708275" y="534988"/>
            <a:ext cx="1639888" cy="625475"/>
            <a:chOff x="0" y="0"/>
            <a:chExt cx="1056" cy="394"/>
          </a:xfrm>
        </p:grpSpPr>
        <p:sp>
          <p:nvSpPr>
            <p:cNvPr id="74863" name="矩形 44070">
              <a:extLst>
                <a:ext uri="{FF2B5EF4-FFF2-40B4-BE49-F238E27FC236}">
                  <a16:creationId xmlns:a16="http://schemas.microsoft.com/office/drawing/2014/main" id="{3675803F-91F8-4A37-9B3C-032A0E2B5682}"/>
                </a:ext>
              </a:extLst>
            </p:cNvPr>
            <p:cNvSpPr>
              <a:spLocks noChangeArrowheads="1"/>
            </p:cNvSpPr>
            <p:nvPr/>
          </p:nvSpPr>
          <p:spPr bwMode="auto">
            <a:xfrm>
              <a:off x="480" y="0"/>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4864" name="矩形 44071">
              <a:extLst>
                <a:ext uri="{FF2B5EF4-FFF2-40B4-BE49-F238E27FC236}">
                  <a16:creationId xmlns:a16="http://schemas.microsoft.com/office/drawing/2014/main" id="{86B3B06A-2F45-4A20-AAB9-41CA0A734ACD}"/>
                </a:ext>
              </a:extLst>
            </p:cNvPr>
            <p:cNvSpPr>
              <a:spLocks noChangeArrowheads="1"/>
            </p:cNvSpPr>
            <p:nvPr/>
          </p:nvSpPr>
          <p:spPr bwMode="auto">
            <a:xfrm>
              <a:off x="0" y="48"/>
              <a:ext cx="1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865" name="矩形 44072">
              <a:extLst>
                <a:ext uri="{FF2B5EF4-FFF2-40B4-BE49-F238E27FC236}">
                  <a16:creationId xmlns:a16="http://schemas.microsoft.com/office/drawing/2014/main" id="{ADBE005E-3DA9-475C-A86E-16DDAA371E2D}"/>
                </a:ext>
              </a:extLst>
            </p:cNvPr>
            <p:cNvSpPr>
              <a:spLocks noChangeArrowheads="1"/>
            </p:cNvSpPr>
            <p:nvPr/>
          </p:nvSpPr>
          <p:spPr bwMode="auto">
            <a:xfrm>
              <a:off x="279" y="29"/>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4866" name="矩形 44073">
              <a:extLst>
                <a:ext uri="{FF2B5EF4-FFF2-40B4-BE49-F238E27FC236}">
                  <a16:creationId xmlns:a16="http://schemas.microsoft.com/office/drawing/2014/main" id="{19E7BCE8-AA99-4014-9D9A-F81740DD3D79}"/>
                </a:ext>
              </a:extLst>
            </p:cNvPr>
            <p:cNvSpPr>
              <a:spLocks noChangeArrowheads="1"/>
            </p:cNvSpPr>
            <p:nvPr/>
          </p:nvSpPr>
          <p:spPr bwMode="auto">
            <a:xfrm>
              <a:off x="864" y="0"/>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4867" name="矩形 44074">
              <a:extLst>
                <a:ext uri="{FF2B5EF4-FFF2-40B4-BE49-F238E27FC236}">
                  <a16:creationId xmlns:a16="http://schemas.microsoft.com/office/drawing/2014/main" id="{6F366572-781B-44B3-9646-9BF22F1980F5}"/>
                </a:ext>
              </a:extLst>
            </p:cNvPr>
            <p:cNvSpPr>
              <a:spLocks noChangeArrowheads="1"/>
            </p:cNvSpPr>
            <p:nvPr/>
          </p:nvSpPr>
          <p:spPr bwMode="auto">
            <a:xfrm>
              <a:off x="672" y="10"/>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grpSp>
      <p:grpSp>
        <p:nvGrpSpPr>
          <p:cNvPr id="21" name="组合 44075">
            <a:extLst>
              <a:ext uri="{FF2B5EF4-FFF2-40B4-BE49-F238E27FC236}">
                <a16:creationId xmlns:a16="http://schemas.microsoft.com/office/drawing/2014/main" id="{6B816DE3-0845-41C1-AB85-D9B84695B61F}"/>
              </a:ext>
            </a:extLst>
          </p:cNvPr>
          <p:cNvGrpSpPr>
            <a:grpSpLocks/>
          </p:cNvGrpSpPr>
          <p:nvPr/>
        </p:nvGrpSpPr>
        <p:grpSpPr bwMode="auto">
          <a:xfrm>
            <a:off x="3563938" y="1160463"/>
            <a:ext cx="1878012" cy="1052512"/>
            <a:chOff x="0" y="0"/>
            <a:chExt cx="1183" cy="663"/>
          </a:xfrm>
        </p:grpSpPr>
        <p:sp>
          <p:nvSpPr>
            <p:cNvPr id="74851" name="矩形 44076">
              <a:extLst>
                <a:ext uri="{FF2B5EF4-FFF2-40B4-BE49-F238E27FC236}">
                  <a16:creationId xmlns:a16="http://schemas.microsoft.com/office/drawing/2014/main" id="{96421995-A19D-4BA3-958B-D7B8130F4F23}"/>
                </a:ext>
              </a:extLst>
            </p:cNvPr>
            <p:cNvSpPr>
              <a:spLocks noChangeArrowheads="1"/>
            </p:cNvSpPr>
            <p:nvPr/>
          </p:nvSpPr>
          <p:spPr bwMode="auto">
            <a:xfrm>
              <a:off x="816" y="28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4852" name="矩形 44077">
              <a:extLst>
                <a:ext uri="{FF2B5EF4-FFF2-40B4-BE49-F238E27FC236}">
                  <a16:creationId xmlns:a16="http://schemas.microsoft.com/office/drawing/2014/main" id="{D2598B18-167C-48A8-8419-38D2C849D86E}"/>
                </a:ext>
              </a:extLst>
            </p:cNvPr>
            <p:cNvSpPr>
              <a:spLocks noChangeArrowheads="1"/>
            </p:cNvSpPr>
            <p:nvPr/>
          </p:nvSpPr>
          <p:spPr bwMode="auto">
            <a:xfrm>
              <a:off x="480" y="20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4853" name="矩形 44078">
              <a:extLst>
                <a:ext uri="{FF2B5EF4-FFF2-40B4-BE49-F238E27FC236}">
                  <a16:creationId xmlns:a16="http://schemas.microsoft.com/office/drawing/2014/main" id="{6110961B-E9BB-4C91-9FF9-5473C4B42E00}"/>
                </a:ext>
              </a:extLst>
            </p:cNvPr>
            <p:cNvSpPr>
              <a:spLocks noChangeArrowheads="1"/>
            </p:cNvSpPr>
            <p:nvPr/>
          </p:nvSpPr>
          <p:spPr bwMode="auto">
            <a:xfrm>
              <a:off x="336" y="23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4854" name="矩形 44079">
              <a:extLst>
                <a:ext uri="{FF2B5EF4-FFF2-40B4-BE49-F238E27FC236}">
                  <a16:creationId xmlns:a16="http://schemas.microsoft.com/office/drawing/2014/main" id="{8FEF323D-5999-4076-8F8E-D56C94291D42}"/>
                </a:ext>
              </a:extLst>
            </p:cNvPr>
            <p:cNvSpPr>
              <a:spLocks noChangeArrowheads="1"/>
            </p:cNvSpPr>
            <p:nvPr/>
          </p:nvSpPr>
          <p:spPr bwMode="auto">
            <a:xfrm>
              <a:off x="240" y="27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4855" name="矩形 44080">
              <a:extLst>
                <a:ext uri="{FF2B5EF4-FFF2-40B4-BE49-F238E27FC236}">
                  <a16:creationId xmlns:a16="http://schemas.microsoft.com/office/drawing/2014/main" id="{66F68050-41F2-4369-B7A4-EDCF227629F0}"/>
                </a:ext>
              </a:extLst>
            </p:cNvPr>
            <p:cNvSpPr>
              <a:spLocks noChangeArrowheads="1"/>
            </p:cNvSpPr>
            <p:nvPr/>
          </p:nvSpPr>
          <p:spPr bwMode="auto">
            <a:xfrm>
              <a:off x="768" y="47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4856" name="直接连接符 44081">
              <a:extLst>
                <a:ext uri="{FF2B5EF4-FFF2-40B4-BE49-F238E27FC236}">
                  <a16:creationId xmlns:a16="http://schemas.microsoft.com/office/drawing/2014/main" id="{36BAB92B-654B-4707-962C-A54117F5086E}"/>
                </a:ext>
              </a:extLst>
            </p:cNvPr>
            <p:cNvSpPr>
              <a:spLocks noChangeShapeType="1"/>
            </p:cNvSpPr>
            <p:nvPr/>
          </p:nvSpPr>
          <p:spPr bwMode="auto">
            <a:xfrm flipV="1">
              <a:off x="240" y="327"/>
              <a:ext cx="943"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57" name="矩形 44082">
              <a:extLst>
                <a:ext uri="{FF2B5EF4-FFF2-40B4-BE49-F238E27FC236}">
                  <a16:creationId xmlns:a16="http://schemas.microsoft.com/office/drawing/2014/main" id="{194CCB41-F36F-4719-83E0-8BEF81F2AF8F}"/>
                </a:ext>
              </a:extLst>
            </p:cNvPr>
            <p:cNvSpPr>
              <a:spLocks noChangeArrowheads="1"/>
            </p:cNvSpPr>
            <p:nvPr/>
          </p:nvSpPr>
          <p:spPr bwMode="auto">
            <a:xfrm>
              <a:off x="0" y="154"/>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858" name="矩形 44083">
              <a:extLst>
                <a:ext uri="{FF2B5EF4-FFF2-40B4-BE49-F238E27FC236}">
                  <a16:creationId xmlns:a16="http://schemas.microsoft.com/office/drawing/2014/main" id="{4710957E-A921-44D5-91F3-249E7156B92A}"/>
                </a:ext>
              </a:extLst>
            </p:cNvPr>
            <p:cNvSpPr>
              <a:spLocks noChangeArrowheads="1"/>
            </p:cNvSpPr>
            <p:nvPr/>
          </p:nvSpPr>
          <p:spPr bwMode="auto">
            <a:xfrm>
              <a:off x="1040" y="336"/>
              <a:ext cx="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FF"/>
                  </a:solidFill>
                  <a:latin typeface="Bookman Old Style" panose="02050604050505020204" pitchFamily="18" charset="0"/>
                </a:rPr>
                <a:t>2</a:t>
              </a:r>
              <a:endParaRPr lang="en-US" altLang="zh-CN" sz="1200" b="1">
                <a:solidFill>
                  <a:srgbClr val="0000FF"/>
                </a:solidFill>
                <a:latin typeface="Times New Roman" panose="02020603050405020304" pitchFamily="18" charset="0"/>
              </a:endParaRPr>
            </a:p>
          </p:txBody>
        </p:sp>
        <p:sp>
          <p:nvSpPr>
            <p:cNvPr id="74859" name="矩形 44084">
              <a:extLst>
                <a:ext uri="{FF2B5EF4-FFF2-40B4-BE49-F238E27FC236}">
                  <a16:creationId xmlns:a16="http://schemas.microsoft.com/office/drawing/2014/main" id="{F844E1B3-03A9-4EBB-913D-76E080296EF0}"/>
                </a:ext>
              </a:extLst>
            </p:cNvPr>
            <p:cNvSpPr>
              <a:spLocks noChangeArrowheads="1"/>
            </p:cNvSpPr>
            <p:nvPr/>
          </p:nvSpPr>
          <p:spPr bwMode="auto">
            <a:xfrm>
              <a:off x="528" y="0"/>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4860" name="矩形 44085">
              <a:extLst>
                <a:ext uri="{FF2B5EF4-FFF2-40B4-BE49-F238E27FC236}">
                  <a16:creationId xmlns:a16="http://schemas.microsoft.com/office/drawing/2014/main" id="{2D837D03-1200-47F7-8863-C47F381D71F8}"/>
                </a:ext>
              </a:extLst>
            </p:cNvPr>
            <p:cNvSpPr>
              <a:spLocks noChangeArrowheads="1"/>
            </p:cNvSpPr>
            <p:nvPr/>
          </p:nvSpPr>
          <p:spPr bwMode="auto">
            <a:xfrm>
              <a:off x="327" y="29"/>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4861" name="矩形 44086">
              <a:extLst>
                <a:ext uri="{FF2B5EF4-FFF2-40B4-BE49-F238E27FC236}">
                  <a16:creationId xmlns:a16="http://schemas.microsoft.com/office/drawing/2014/main" id="{A733B741-1BA4-41A8-B07F-88FF5AF96DC0}"/>
                </a:ext>
              </a:extLst>
            </p:cNvPr>
            <p:cNvSpPr>
              <a:spLocks noChangeArrowheads="1"/>
            </p:cNvSpPr>
            <p:nvPr/>
          </p:nvSpPr>
          <p:spPr bwMode="auto">
            <a:xfrm>
              <a:off x="912" y="0"/>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4862" name="矩形 44087">
              <a:extLst>
                <a:ext uri="{FF2B5EF4-FFF2-40B4-BE49-F238E27FC236}">
                  <a16:creationId xmlns:a16="http://schemas.microsoft.com/office/drawing/2014/main" id="{71750978-3085-4D7C-8C10-AE2F75038776}"/>
                </a:ext>
              </a:extLst>
            </p:cNvPr>
            <p:cNvSpPr>
              <a:spLocks noChangeArrowheads="1"/>
            </p:cNvSpPr>
            <p:nvPr/>
          </p:nvSpPr>
          <p:spPr bwMode="auto">
            <a:xfrm>
              <a:off x="720" y="10"/>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grpSp>
      <p:grpSp>
        <p:nvGrpSpPr>
          <p:cNvPr id="22" name="组合 44088">
            <a:extLst>
              <a:ext uri="{FF2B5EF4-FFF2-40B4-BE49-F238E27FC236}">
                <a16:creationId xmlns:a16="http://schemas.microsoft.com/office/drawing/2014/main" id="{2B7D4F8C-C9B4-4E24-9305-1CAFC5939EC1}"/>
              </a:ext>
            </a:extLst>
          </p:cNvPr>
          <p:cNvGrpSpPr>
            <a:grpSpLocks/>
          </p:cNvGrpSpPr>
          <p:nvPr/>
        </p:nvGrpSpPr>
        <p:grpSpPr bwMode="auto">
          <a:xfrm>
            <a:off x="1116013" y="4149725"/>
            <a:ext cx="3779837" cy="1052513"/>
            <a:chOff x="0" y="0"/>
            <a:chExt cx="2381" cy="663"/>
          </a:xfrm>
        </p:grpSpPr>
        <p:sp>
          <p:nvSpPr>
            <p:cNvPr id="74836" name="矩形 44089">
              <a:extLst>
                <a:ext uri="{FF2B5EF4-FFF2-40B4-BE49-F238E27FC236}">
                  <a16:creationId xmlns:a16="http://schemas.microsoft.com/office/drawing/2014/main" id="{AAA913F0-0F7F-44B7-862A-D507F0579D05}"/>
                </a:ext>
              </a:extLst>
            </p:cNvPr>
            <p:cNvSpPr>
              <a:spLocks noChangeArrowheads="1"/>
            </p:cNvSpPr>
            <p:nvPr/>
          </p:nvSpPr>
          <p:spPr bwMode="auto">
            <a:xfrm>
              <a:off x="301" y="0"/>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4837" name="矩形 44090">
              <a:extLst>
                <a:ext uri="{FF2B5EF4-FFF2-40B4-BE49-F238E27FC236}">
                  <a16:creationId xmlns:a16="http://schemas.microsoft.com/office/drawing/2014/main" id="{7C646E12-CB7A-441A-B2D1-AE42D60D385E}"/>
                </a:ext>
              </a:extLst>
            </p:cNvPr>
            <p:cNvSpPr>
              <a:spLocks noChangeArrowheads="1"/>
            </p:cNvSpPr>
            <p:nvPr/>
          </p:nvSpPr>
          <p:spPr bwMode="auto">
            <a:xfrm>
              <a:off x="366" y="403"/>
              <a:ext cx="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FF"/>
                  </a:solidFill>
                  <a:latin typeface="Bookman Old Style" panose="02050604050505020204" pitchFamily="18" charset="0"/>
                </a:rPr>
                <a:t>0</a:t>
              </a:r>
              <a:endParaRPr lang="en-US" altLang="zh-CN" sz="1200" b="1">
                <a:solidFill>
                  <a:srgbClr val="0000FF"/>
                </a:solidFill>
                <a:latin typeface="Times New Roman" panose="02020603050405020304" pitchFamily="18" charset="0"/>
              </a:endParaRPr>
            </a:p>
          </p:txBody>
        </p:sp>
        <p:sp>
          <p:nvSpPr>
            <p:cNvPr id="74838" name="矩形 44091">
              <a:extLst>
                <a:ext uri="{FF2B5EF4-FFF2-40B4-BE49-F238E27FC236}">
                  <a16:creationId xmlns:a16="http://schemas.microsoft.com/office/drawing/2014/main" id="{9F26F22C-C4E2-4364-A1F1-BF2C21FE4C53}"/>
                </a:ext>
              </a:extLst>
            </p:cNvPr>
            <p:cNvSpPr>
              <a:spLocks noChangeArrowheads="1"/>
            </p:cNvSpPr>
            <p:nvPr/>
          </p:nvSpPr>
          <p:spPr bwMode="auto">
            <a:xfrm>
              <a:off x="1805" y="144"/>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4839" name="矩形 44092">
              <a:extLst>
                <a:ext uri="{FF2B5EF4-FFF2-40B4-BE49-F238E27FC236}">
                  <a16:creationId xmlns:a16="http://schemas.microsoft.com/office/drawing/2014/main" id="{A819C8FD-6898-4A69-84CC-6AC579B4A9E4}"/>
                </a:ext>
              </a:extLst>
            </p:cNvPr>
            <p:cNvSpPr>
              <a:spLocks noChangeArrowheads="1"/>
            </p:cNvSpPr>
            <p:nvPr/>
          </p:nvSpPr>
          <p:spPr bwMode="auto">
            <a:xfrm>
              <a:off x="1373" y="144"/>
              <a:ext cx="42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sin</a:t>
              </a:r>
              <a:endParaRPr lang="en-US" altLang="zh-CN" sz="2400">
                <a:solidFill>
                  <a:srgbClr val="0000FF"/>
                </a:solidFill>
                <a:latin typeface="Times New Roman" panose="02020603050405020304" pitchFamily="18" charset="0"/>
              </a:endParaRPr>
            </a:p>
          </p:txBody>
        </p:sp>
        <p:sp>
          <p:nvSpPr>
            <p:cNvPr id="74840" name="矩形 44093">
              <a:extLst>
                <a:ext uri="{FF2B5EF4-FFF2-40B4-BE49-F238E27FC236}">
                  <a16:creationId xmlns:a16="http://schemas.microsoft.com/office/drawing/2014/main" id="{2871CBC1-C1A9-4AE5-8B71-26221D5E57C8}"/>
                </a:ext>
              </a:extLst>
            </p:cNvPr>
            <p:cNvSpPr>
              <a:spLocks noChangeArrowheads="1"/>
            </p:cNvSpPr>
            <p:nvPr/>
          </p:nvSpPr>
          <p:spPr bwMode="auto">
            <a:xfrm>
              <a:off x="0" y="154"/>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841" name="矩形 44094">
              <a:extLst>
                <a:ext uri="{FF2B5EF4-FFF2-40B4-BE49-F238E27FC236}">
                  <a16:creationId xmlns:a16="http://schemas.microsoft.com/office/drawing/2014/main" id="{3C81BC18-DC91-442A-A24C-C33AAED77371}"/>
                </a:ext>
              </a:extLst>
            </p:cNvPr>
            <p:cNvSpPr>
              <a:spLocks noChangeArrowheads="1"/>
            </p:cNvSpPr>
            <p:nvPr/>
          </p:nvSpPr>
          <p:spPr bwMode="auto">
            <a:xfrm>
              <a:off x="207" y="96"/>
              <a:ext cx="1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000">
                  <a:solidFill>
                    <a:srgbClr val="0000FF"/>
                  </a:solidFill>
                  <a:latin typeface="Symbol" panose="05050102010706020507" pitchFamily="18" charset="2"/>
                </a:rPr>
                <a:t>ò</a:t>
              </a:r>
              <a:endParaRPr lang="en-US" altLang="zh-CN" sz="2400">
                <a:solidFill>
                  <a:srgbClr val="0000FF"/>
                </a:solidFill>
                <a:latin typeface="Times New Roman" panose="02020603050405020304" pitchFamily="18" charset="0"/>
              </a:endParaRPr>
            </a:p>
          </p:txBody>
        </p:sp>
        <p:sp>
          <p:nvSpPr>
            <p:cNvPr id="74842" name="矩形 44095">
              <a:extLst>
                <a:ext uri="{FF2B5EF4-FFF2-40B4-BE49-F238E27FC236}">
                  <a16:creationId xmlns:a16="http://schemas.microsoft.com/office/drawing/2014/main" id="{72CF410D-B549-40B8-8ACC-6F30310DECC1}"/>
                </a:ext>
              </a:extLst>
            </p:cNvPr>
            <p:cNvSpPr>
              <a:spLocks noChangeArrowheads="1"/>
            </p:cNvSpPr>
            <p:nvPr/>
          </p:nvSpPr>
          <p:spPr bwMode="auto">
            <a:xfrm>
              <a:off x="1102" y="28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4843" name="矩形 44096">
              <a:extLst>
                <a:ext uri="{FF2B5EF4-FFF2-40B4-BE49-F238E27FC236}">
                  <a16:creationId xmlns:a16="http://schemas.microsoft.com/office/drawing/2014/main" id="{BCE60A01-46C1-4DEA-8E8F-065ACC1FA0BB}"/>
                </a:ext>
              </a:extLst>
            </p:cNvPr>
            <p:cNvSpPr>
              <a:spLocks noChangeArrowheads="1"/>
            </p:cNvSpPr>
            <p:nvPr/>
          </p:nvSpPr>
          <p:spPr bwMode="auto">
            <a:xfrm>
              <a:off x="766" y="20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4844" name="矩形 44097">
              <a:extLst>
                <a:ext uri="{FF2B5EF4-FFF2-40B4-BE49-F238E27FC236}">
                  <a16:creationId xmlns:a16="http://schemas.microsoft.com/office/drawing/2014/main" id="{36791A1E-9778-4F49-AC58-FA2467F6D20F}"/>
                </a:ext>
              </a:extLst>
            </p:cNvPr>
            <p:cNvSpPr>
              <a:spLocks noChangeArrowheads="1"/>
            </p:cNvSpPr>
            <p:nvPr/>
          </p:nvSpPr>
          <p:spPr bwMode="auto">
            <a:xfrm>
              <a:off x="622" y="23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4845" name="矩形 44098">
              <a:extLst>
                <a:ext uri="{FF2B5EF4-FFF2-40B4-BE49-F238E27FC236}">
                  <a16:creationId xmlns:a16="http://schemas.microsoft.com/office/drawing/2014/main" id="{CB2B4F50-C4EA-4565-A5CC-9CD174948931}"/>
                </a:ext>
              </a:extLst>
            </p:cNvPr>
            <p:cNvSpPr>
              <a:spLocks noChangeArrowheads="1"/>
            </p:cNvSpPr>
            <p:nvPr/>
          </p:nvSpPr>
          <p:spPr bwMode="auto">
            <a:xfrm>
              <a:off x="526" y="27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4846" name="矩形 44099">
              <a:extLst>
                <a:ext uri="{FF2B5EF4-FFF2-40B4-BE49-F238E27FC236}">
                  <a16:creationId xmlns:a16="http://schemas.microsoft.com/office/drawing/2014/main" id="{15507B2C-E41C-4275-AF1C-8C1697975841}"/>
                </a:ext>
              </a:extLst>
            </p:cNvPr>
            <p:cNvSpPr>
              <a:spLocks noChangeArrowheads="1"/>
            </p:cNvSpPr>
            <p:nvPr/>
          </p:nvSpPr>
          <p:spPr bwMode="auto">
            <a:xfrm>
              <a:off x="1054" y="47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4847" name="直接连接符 44100">
              <a:extLst>
                <a:ext uri="{FF2B5EF4-FFF2-40B4-BE49-F238E27FC236}">
                  <a16:creationId xmlns:a16="http://schemas.microsoft.com/office/drawing/2014/main" id="{4A41A690-5B3C-476A-B841-0CD54F286BCD}"/>
                </a:ext>
              </a:extLst>
            </p:cNvPr>
            <p:cNvSpPr>
              <a:spLocks noChangeShapeType="1"/>
            </p:cNvSpPr>
            <p:nvPr/>
          </p:nvSpPr>
          <p:spPr bwMode="auto">
            <a:xfrm flipV="1">
              <a:off x="526" y="327"/>
              <a:ext cx="79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48" name="矩形 44101">
              <a:extLst>
                <a:ext uri="{FF2B5EF4-FFF2-40B4-BE49-F238E27FC236}">
                  <a16:creationId xmlns:a16="http://schemas.microsoft.com/office/drawing/2014/main" id="{7A0C2D46-3B3F-43C4-A239-586B3F0B1276}"/>
                </a:ext>
              </a:extLst>
            </p:cNvPr>
            <p:cNvSpPr>
              <a:spLocks noChangeArrowheads="1"/>
            </p:cNvSpPr>
            <p:nvPr/>
          </p:nvSpPr>
          <p:spPr bwMode="auto">
            <a:xfrm>
              <a:off x="893" y="29"/>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4849" name="矩形 44102">
              <a:extLst>
                <a:ext uri="{FF2B5EF4-FFF2-40B4-BE49-F238E27FC236}">
                  <a16:creationId xmlns:a16="http://schemas.microsoft.com/office/drawing/2014/main" id="{87317CE4-0B5A-4537-9826-929193FDF310}"/>
                </a:ext>
              </a:extLst>
            </p:cNvPr>
            <p:cNvSpPr>
              <a:spLocks noChangeArrowheads="1"/>
            </p:cNvSpPr>
            <p:nvPr/>
          </p:nvSpPr>
          <p:spPr bwMode="auto">
            <a:xfrm>
              <a:off x="2189" y="144"/>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4850" name="矩形 44103">
              <a:extLst>
                <a:ext uri="{FF2B5EF4-FFF2-40B4-BE49-F238E27FC236}">
                  <a16:creationId xmlns:a16="http://schemas.microsoft.com/office/drawing/2014/main" id="{1E1828E8-CD63-4A5A-915F-48C768560511}"/>
                </a:ext>
              </a:extLst>
            </p:cNvPr>
            <p:cNvSpPr>
              <a:spLocks noChangeArrowheads="1"/>
            </p:cNvSpPr>
            <p:nvPr/>
          </p:nvSpPr>
          <p:spPr bwMode="auto">
            <a:xfrm>
              <a:off x="1997" y="154"/>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grpSp>
      <p:grpSp>
        <p:nvGrpSpPr>
          <p:cNvPr id="23" name="组合 44104">
            <a:extLst>
              <a:ext uri="{FF2B5EF4-FFF2-40B4-BE49-F238E27FC236}">
                <a16:creationId xmlns:a16="http://schemas.microsoft.com/office/drawing/2014/main" id="{BD004CBC-B571-4ACD-844F-F4CA2C61C5DB}"/>
              </a:ext>
            </a:extLst>
          </p:cNvPr>
          <p:cNvGrpSpPr>
            <a:grpSpLocks/>
          </p:cNvGrpSpPr>
          <p:nvPr/>
        </p:nvGrpSpPr>
        <p:grpSpPr bwMode="auto">
          <a:xfrm>
            <a:off x="1042988" y="5157788"/>
            <a:ext cx="3702050" cy="1020762"/>
            <a:chOff x="0" y="0"/>
            <a:chExt cx="2332" cy="643"/>
          </a:xfrm>
        </p:grpSpPr>
        <p:sp>
          <p:nvSpPr>
            <p:cNvPr id="74822" name="直接连接符 44105">
              <a:extLst>
                <a:ext uri="{FF2B5EF4-FFF2-40B4-BE49-F238E27FC236}">
                  <a16:creationId xmlns:a16="http://schemas.microsoft.com/office/drawing/2014/main" id="{BDD97039-43B5-4B04-8D52-01BEB203E96F}"/>
                </a:ext>
              </a:extLst>
            </p:cNvPr>
            <p:cNvSpPr>
              <a:spLocks noChangeShapeType="1"/>
            </p:cNvSpPr>
            <p:nvPr/>
          </p:nvSpPr>
          <p:spPr bwMode="auto">
            <a:xfrm>
              <a:off x="1153" y="298"/>
              <a:ext cx="145" cy="1"/>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3" name="矩形 44106">
              <a:extLst>
                <a:ext uri="{FF2B5EF4-FFF2-40B4-BE49-F238E27FC236}">
                  <a16:creationId xmlns:a16="http://schemas.microsoft.com/office/drawing/2014/main" id="{D11A5C06-6971-44CA-8C00-AC14997E86EF}"/>
                </a:ext>
              </a:extLst>
            </p:cNvPr>
            <p:cNvSpPr>
              <a:spLocks noChangeArrowheads="1"/>
            </p:cNvSpPr>
            <p:nvPr/>
          </p:nvSpPr>
          <p:spPr bwMode="auto">
            <a:xfrm>
              <a:off x="1777" y="115"/>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4824" name="矩形 44107">
              <a:extLst>
                <a:ext uri="{FF2B5EF4-FFF2-40B4-BE49-F238E27FC236}">
                  <a16:creationId xmlns:a16="http://schemas.microsoft.com/office/drawing/2014/main" id="{89699514-8D6D-4277-A938-F77B3227489F}"/>
                </a:ext>
              </a:extLst>
            </p:cNvPr>
            <p:cNvSpPr>
              <a:spLocks noChangeArrowheads="1"/>
            </p:cNvSpPr>
            <p:nvPr/>
          </p:nvSpPr>
          <p:spPr bwMode="auto">
            <a:xfrm>
              <a:off x="1345" y="115"/>
              <a:ext cx="46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cos</a:t>
              </a:r>
              <a:endParaRPr lang="en-US" altLang="zh-CN" sz="2400">
                <a:solidFill>
                  <a:srgbClr val="0000FF"/>
                </a:solidFill>
                <a:latin typeface="Times New Roman" panose="02020603050405020304" pitchFamily="18" charset="0"/>
              </a:endParaRPr>
            </a:p>
          </p:txBody>
        </p:sp>
        <p:sp>
          <p:nvSpPr>
            <p:cNvPr id="74825" name="双括号 44108">
              <a:extLst>
                <a:ext uri="{FF2B5EF4-FFF2-40B4-BE49-F238E27FC236}">
                  <a16:creationId xmlns:a16="http://schemas.microsoft.com/office/drawing/2014/main" id="{E15BB8B6-1A5C-4D92-B01D-ADEB9AD1D63F}"/>
                </a:ext>
              </a:extLst>
            </p:cNvPr>
            <p:cNvSpPr>
              <a:spLocks noChangeArrowheads="1"/>
            </p:cNvSpPr>
            <p:nvPr/>
          </p:nvSpPr>
          <p:spPr bwMode="auto">
            <a:xfrm>
              <a:off x="1085" y="106"/>
              <a:ext cx="960" cy="336"/>
            </a:xfrm>
            <a:prstGeom prst="bracketPair">
              <a:avLst>
                <a:gd name="adj" fmla="val 16667"/>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826" name="矩形 44109">
              <a:extLst>
                <a:ext uri="{FF2B5EF4-FFF2-40B4-BE49-F238E27FC236}">
                  <a16:creationId xmlns:a16="http://schemas.microsoft.com/office/drawing/2014/main" id="{7DE81BD2-A56C-493A-91FB-47665908FA23}"/>
                </a:ext>
              </a:extLst>
            </p:cNvPr>
            <p:cNvSpPr>
              <a:spLocks noChangeArrowheads="1"/>
            </p:cNvSpPr>
            <p:nvPr/>
          </p:nvSpPr>
          <p:spPr bwMode="auto">
            <a:xfrm>
              <a:off x="0" y="134"/>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827" name="矩形 44110">
              <a:extLst>
                <a:ext uri="{FF2B5EF4-FFF2-40B4-BE49-F238E27FC236}">
                  <a16:creationId xmlns:a16="http://schemas.microsoft.com/office/drawing/2014/main" id="{66A09F3E-47A0-4D77-A05B-44C61DCEBCAB}"/>
                </a:ext>
              </a:extLst>
            </p:cNvPr>
            <p:cNvSpPr>
              <a:spLocks noChangeArrowheads="1"/>
            </p:cNvSpPr>
            <p:nvPr/>
          </p:nvSpPr>
          <p:spPr bwMode="auto">
            <a:xfrm>
              <a:off x="797" y="26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4828" name="矩形 44111">
              <a:extLst>
                <a:ext uri="{FF2B5EF4-FFF2-40B4-BE49-F238E27FC236}">
                  <a16:creationId xmlns:a16="http://schemas.microsoft.com/office/drawing/2014/main" id="{A573009C-E7D9-4DF4-8320-3A914F7E607F}"/>
                </a:ext>
              </a:extLst>
            </p:cNvPr>
            <p:cNvSpPr>
              <a:spLocks noChangeArrowheads="1"/>
            </p:cNvSpPr>
            <p:nvPr/>
          </p:nvSpPr>
          <p:spPr bwMode="auto">
            <a:xfrm>
              <a:off x="461" y="18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4829" name="矩形 44112">
              <a:extLst>
                <a:ext uri="{FF2B5EF4-FFF2-40B4-BE49-F238E27FC236}">
                  <a16:creationId xmlns:a16="http://schemas.microsoft.com/office/drawing/2014/main" id="{89A302C1-DB78-4161-823E-961846810E7E}"/>
                </a:ext>
              </a:extLst>
            </p:cNvPr>
            <p:cNvSpPr>
              <a:spLocks noChangeArrowheads="1"/>
            </p:cNvSpPr>
            <p:nvPr/>
          </p:nvSpPr>
          <p:spPr bwMode="auto">
            <a:xfrm>
              <a:off x="317" y="21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4830" name="矩形 44113">
              <a:extLst>
                <a:ext uri="{FF2B5EF4-FFF2-40B4-BE49-F238E27FC236}">
                  <a16:creationId xmlns:a16="http://schemas.microsoft.com/office/drawing/2014/main" id="{2E07C882-1448-4853-AE3A-7191AEB5D2E4}"/>
                </a:ext>
              </a:extLst>
            </p:cNvPr>
            <p:cNvSpPr>
              <a:spLocks noChangeArrowheads="1"/>
            </p:cNvSpPr>
            <p:nvPr/>
          </p:nvSpPr>
          <p:spPr bwMode="auto">
            <a:xfrm>
              <a:off x="221" y="25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4831" name="矩形 44114">
              <a:extLst>
                <a:ext uri="{FF2B5EF4-FFF2-40B4-BE49-F238E27FC236}">
                  <a16:creationId xmlns:a16="http://schemas.microsoft.com/office/drawing/2014/main" id="{2D693C17-5C27-4E04-94B0-39EC5CDB79B5}"/>
                </a:ext>
              </a:extLst>
            </p:cNvPr>
            <p:cNvSpPr>
              <a:spLocks noChangeArrowheads="1"/>
            </p:cNvSpPr>
            <p:nvPr/>
          </p:nvSpPr>
          <p:spPr bwMode="auto">
            <a:xfrm>
              <a:off x="749" y="45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4832" name="直接连接符 44115">
              <a:extLst>
                <a:ext uri="{FF2B5EF4-FFF2-40B4-BE49-F238E27FC236}">
                  <a16:creationId xmlns:a16="http://schemas.microsoft.com/office/drawing/2014/main" id="{49322AB5-C260-4CF6-A5D8-7E144E5B53A6}"/>
                </a:ext>
              </a:extLst>
            </p:cNvPr>
            <p:cNvSpPr>
              <a:spLocks noChangeShapeType="1"/>
            </p:cNvSpPr>
            <p:nvPr/>
          </p:nvSpPr>
          <p:spPr bwMode="auto">
            <a:xfrm flipV="1">
              <a:off x="221" y="307"/>
              <a:ext cx="79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33" name="矩形 44116">
              <a:extLst>
                <a:ext uri="{FF2B5EF4-FFF2-40B4-BE49-F238E27FC236}">
                  <a16:creationId xmlns:a16="http://schemas.microsoft.com/office/drawing/2014/main" id="{121C7B03-F709-45E5-8237-4F59A196260A}"/>
                </a:ext>
              </a:extLst>
            </p:cNvPr>
            <p:cNvSpPr>
              <a:spLocks noChangeArrowheads="1"/>
            </p:cNvSpPr>
            <p:nvPr/>
          </p:nvSpPr>
          <p:spPr bwMode="auto">
            <a:xfrm>
              <a:off x="588" y="9"/>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4834" name="矩形 44117">
              <a:extLst>
                <a:ext uri="{FF2B5EF4-FFF2-40B4-BE49-F238E27FC236}">
                  <a16:creationId xmlns:a16="http://schemas.microsoft.com/office/drawing/2014/main" id="{CD128340-8AE8-4F15-AF6C-D220E3CD023A}"/>
                </a:ext>
              </a:extLst>
            </p:cNvPr>
            <p:cNvSpPr>
              <a:spLocks noChangeArrowheads="1"/>
            </p:cNvSpPr>
            <p:nvPr/>
          </p:nvSpPr>
          <p:spPr bwMode="auto">
            <a:xfrm>
              <a:off x="2076" y="0"/>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4835" name="矩形 44118">
              <a:extLst>
                <a:ext uri="{FF2B5EF4-FFF2-40B4-BE49-F238E27FC236}">
                  <a16:creationId xmlns:a16="http://schemas.microsoft.com/office/drawing/2014/main" id="{2C36B912-8DED-451E-89BC-FA4857947F3C}"/>
                </a:ext>
              </a:extLst>
            </p:cNvPr>
            <p:cNvSpPr>
              <a:spLocks noChangeArrowheads="1"/>
            </p:cNvSpPr>
            <p:nvPr/>
          </p:nvSpPr>
          <p:spPr bwMode="auto">
            <a:xfrm>
              <a:off x="2141" y="307"/>
              <a:ext cx="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FF"/>
                  </a:solidFill>
                  <a:latin typeface="Bookman Old Style" panose="02050604050505020204" pitchFamily="18" charset="0"/>
                </a:rPr>
                <a:t>0</a:t>
              </a:r>
              <a:endParaRPr lang="en-US" altLang="zh-CN" sz="1200" b="1">
                <a:solidFill>
                  <a:srgbClr val="0000FF"/>
                </a:solidFill>
                <a:latin typeface="Times New Roman" panose="02020603050405020304" pitchFamily="18" charset="0"/>
              </a:endParaRPr>
            </a:p>
          </p:txBody>
        </p:sp>
      </p:grpSp>
      <p:grpSp>
        <p:nvGrpSpPr>
          <p:cNvPr id="24" name="组合 44119">
            <a:extLst>
              <a:ext uri="{FF2B5EF4-FFF2-40B4-BE49-F238E27FC236}">
                <a16:creationId xmlns:a16="http://schemas.microsoft.com/office/drawing/2014/main" id="{373CFCE2-30C3-413A-B06C-9AF83188D756}"/>
              </a:ext>
            </a:extLst>
          </p:cNvPr>
          <p:cNvGrpSpPr>
            <a:grpSpLocks/>
          </p:cNvGrpSpPr>
          <p:nvPr/>
        </p:nvGrpSpPr>
        <p:grpSpPr bwMode="auto">
          <a:xfrm>
            <a:off x="4745038" y="5187950"/>
            <a:ext cx="1752600" cy="992188"/>
            <a:chOff x="0" y="0"/>
            <a:chExt cx="1020" cy="660"/>
          </a:xfrm>
        </p:grpSpPr>
        <p:sp>
          <p:nvSpPr>
            <p:cNvPr id="74814" name="矩形 44120">
              <a:extLst>
                <a:ext uri="{FF2B5EF4-FFF2-40B4-BE49-F238E27FC236}">
                  <a16:creationId xmlns:a16="http://schemas.microsoft.com/office/drawing/2014/main" id="{48FA60A7-607F-4D98-9752-D1C2CF0169A5}"/>
                </a:ext>
              </a:extLst>
            </p:cNvPr>
            <p:cNvSpPr>
              <a:spLocks noChangeArrowheads="1"/>
            </p:cNvSpPr>
            <p:nvPr/>
          </p:nvSpPr>
          <p:spPr bwMode="auto">
            <a:xfrm>
              <a:off x="0" y="125"/>
              <a:ext cx="1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815" name="矩形 44121">
              <a:extLst>
                <a:ext uri="{FF2B5EF4-FFF2-40B4-BE49-F238E27FC236}">
                  <a16:creationId xmlns:a16="http://schemas.microsoft.com/office/drawing/2014/main" id="{82F90CB3-EF08-4F58-8358-D8CC84027E2D}"/>
                </a:ext>
              </a:extLst>
            </p:cNvPr>
            <p:cNvSpPr>
              <a:spLocks noChangeArrowheads="1"/>
            </p:cNvSpPr>
            <p:nvPr/>
          </p:nvSpPr>
          <p:spPr bwMode="auto">
            <a:xfrm>
              <a:off x="797" y="260"/>
              <a:ext cx="1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4816" name="矩形 44122">
              <a:extLst>
                <a:ext uri="{FF2B5EF4-FFF2-40B4-BE49-F238E27FC236}">
                  <a16:creationId xmlns:a16="http://schemas.microsoft.com/office/drawing/2014/main" id="{83F06E52-B8DE-46A1-B121-CFE4C9719DD5}"/>
                </a:ext>
              </a:extLst>
            </p:cNvPr>
            <p:cNvSpPr>
              <a:spLocks noChangeArrowheads="1"/>
            </p:cNvSpPr>
            <p:nvPr/>
          </p:nvSpPr>
          <p:spPr bwMode="auto">
            <a:xfrm>
              <a:off x="461" y="173"/>
              <a:ext cx="355"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4817" name="矩形 44123">
              <a:extLst>
                <a:ext uri="{FF2B5EF4-FFF2-40B4-BE49-F238E27FC236}">
                  <a16:creationId xmlns:a16="http://schemas.microsoft.com/office/drawing/2014/main" id="{64CA36AF-3769-4387-96ED-212290B44D51}"/>
                </a:ext>
              </a:extLst>
            </p:cNvPr>
            <p:cNvSpPr>
              <a:spLocks noChangeArrowheads="1"/>
            </p:cNvSpPr>
            <p:nvPr/>
          </p:nvSpPr>
          <p:spPr bwMode="auto">
            <a:xfrm>
              <a:off x="317" y="201"/>
              <a:ext cx="325"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4818" name="矩形 44124">
              <a:extLst>
                <a:ext uri="{FF2B5EF4-FFF2-40B4-BE49-F238E27FC236}">
                  <a16:creationId xmlns:a16="http://schemas.microsoft.com/office/drawing/2014/main" id="{1C37A4E5-F6BD-447A-B8CE-A9581DEF5A84}"/>
                </a:ext>
              </a:extLst>
            </p:cNvPr>
            <p:cNvSpPr>
              <a:spLocks noChangeArrowheads="1"/>
            </p:cNvSpPr>
            <p:nvPr/>
          </p:nvSpPr>
          <p:spPr bwMode="auto">
            <a:xfrm>
              <a:off x="221" y="250"/>
              <a:ext cx="16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2</a:t>
              </a:r>
              <a:endParaRPr lang="en-US" altLang="zh-CN" sz="2400">
                <a:solidFill>
                  <a:srgbClr val="0000FF"/>
                </a:solidFill>
                <a:latin typeface="Times New Roman" panose="02020603050405020304" pitchFamily="18" charset="0"/>
              </a:endParaRPr>
            </a:p>
          </p:txBody>
        </p:sp>
        <p:sp>
          <p:nvSpPr>
            <p:cNvPr id="74819" name="矩形 44125">
              <a:extLst>
                <a:ext uri="{FF2B5EF4-FFF2-40B4-BE49-F238E27FC236}">
                  <a16:creationId xmlns:a16="http://schemas.microsoft.com/office/drawing/2014/main" id="{046174B5-65DC-42D2-BDD7-CF43ED34F081}"/>
                </a:ext>
              </a:extLst>
            </p:cNvPr>
            <p:cNvSpPr>
              <a:spLocks noChangeArrowheads="1"/>
            </p:cNvSpPr>
            <p:nvPr/>
          </p:nvSpPr>
          <p:spPr bwMode="auto">
            <a:xfrm>
              <a:off x="749" y="442"/>
              <a:ext cx="6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4820" name="直接连接符 44126">
              <a:extLst>
                <a:ext uri="{FF2B5EF4-FFF2-40B4-BE49-F238E27FC236}">
                  <a16:creationId xmlns:a16="http://schemas.microsoft.com/office/drawing/2014/main" id="{A9FABF25-06D5-4F43-AF8C-6095639DA05E}"/>
                </a:ext>
              </a:extLst>
            </p:cNvPr>
            <p:cNvSpPr>
              <a:spLocks noChangeShapeType="1"/>
            </p:cNvSpPr>
            <p:nvPr/>
          </p:nvSpPr>
          <p:spPr bwMode="auto">
            <a:xfrm flipV="1">
              <a:off x="221" y="298"/>
              <a:ext cx="79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1" name="矩形 44127">
              <a:extLst>
                <a:ext uri="{FF2B5EF4-FFF2-40B4-BE49-F238E27FC236}">
                  <a16:creationId xmlns:a16="http://schemas.microsoft.com/office/drawing/2014/main" id="{870FD9D6-3DE9-4AE2-9603-5EE0DAAFF0A3}"/>
                </a:ext>
              </a:extLst>
            </p:cNvPr>
            <p:cNvSpPr>
              <a:spLocks noChangeArrowheads="1"/>
            </p:cNvSpPr>
            <p:nvPr/>
          </p:nvSpPr>
          <p:spPr bwMode="auto">
            <a:xfrm>
              <a:off x="588" y="0"/>
              <a:ext cx="28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grpSp>
      <p:grpSp>
        <p:nvGrpSpPr>
          <p:cNvPr id="25" name="组合 44128">
            <a:extLst>
              <a:ext uri="{FF2B5EF4-FFF2-40B4-BE49-F238E27FC236}">
                <a16:creationId xmlns:a16="http://schemas.microsoft.com/office/drawing/2014/main" id="{A1BD036F-5A01-46AC-9A99-645C54B666BD}"/>
              </a:ext>
            </a:extLst>
          </p:cNvPr>
          <p:cNvGrpSpPr>
            <a:grpSpLocks/>
          </p:cNvGrpSpPr>
          <p:nvPr/>
        </p:nvGrpSpPr>
        <p:grpSpPr bwMode="auto">
          <a:xfrm>
            <a:off x="6604000" y="4959350"/>
            <a:ext cx="1951038" cy="1236663"/>
            <a:chOff x="0" y="0"/>
            <a:chExt cx="1229" cy="779"/>
          </a:xfrm>
        </p:grpSpPr>
        <p:sp>
          <p:nvSpPr>
            <p:cNvPr id="74804" name="矩形 44129">
              <a:extLst>
                <a:ext uri="{FF2B5EF4-FFF2-40B4-BE49-F238E27FC236}">
                  <a16:creationId xmlns:a16="http://schemas.microsoft.com/office/drawing/2014/main" id="{020D3243-D7C5-458D-852D-24A10EB5D6CC}"/>
                </a:ext>
              </a:extLst>
            </p:cNvPr>
            <p:cNvSpPr>
              <a:spLocks noChangeArrowheads="1"/>
            </p:cNvSpPr>
            <p:nvPr/>
          </p:nvSpPr>
          <p:spPr bwMode="auto">
            <a:xfrm>
              <a:off x="317" y="347"/>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4805" name="矩形 44130">
              <a:extLst>
                <a:ext uri="{FF2B5EF4-FFF2-40B4-BE49-F238E27FC236}">
                  <a16:creationId xmlns:a16="http://schemas.microsoft.com/office/drawing/2014/main" id="{4C461BF6-E3D0-4A30-A154-4D1182E50236}"/>
                </a:ext>
              </a:extLst>
            </p:cNvPr>
            <p:cNvSpPr>
              <a:spLocks noChangeArrowheads="1"/>
            </p:cNvSpPr>
            <p:nvPr/>
          </p:nvSpPr>
          <p:spPr bwMode="auto">
            <a:xfrm>
              <a:off x="0" y="270"/>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806" name="矩形 44131">
              <a:extLst>
                <a:ext uri="{FF2B5EF4-FFF2-40B4-BE49-F238E27FC236}">
                  <a16:creationId xmlns:a16="http://schemas.microsoft.com/office/drawing/2014/main" id="{61E8F520-A663-4A7F-A640-6A929EC08166}"/>
                </a:ext>
              </a:extLst>
            </p:cNvPr>
            <p:cNvSpPr>
              <a:spLocks noChangeArrowheads="1"/>
            </p:cNvSpPr>
            <p:nvPr/>
          </p:nvSpPr>
          <p:spPr bwMode="auto">
            <a:xfrm>
              <a:off x="893" y="404"/>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4807" name="矩形 44132">
              <a:extLst>
                <a:ext uri="{FF2B5EF4-FFF2-40B4-BE49-F238E27FC236}">
                  <a16:creationId xmlns:a16="http://schemas.microsoft.com/office/drawing/2014/main" id="{EF8B89E2-79DF-49E9-89CB-5F3BC4D0EE7C}"/>
                </a:ext>
              </a:extLst>
            </p:cNvPr>
            <p:cNvSpPr>
              <a:spLocks noChangeArrowheads="1"/>
            </p:cNvSpPr>
            <p:nvPr/>
          </p:nvSpPr>
          <p:spPr bwMode="auto">
            <a:xfrm>
              <a:off x="558" y="318"/>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4808" name="矩形 44133">
              <a:extLst>
                <a:ext uri="{FF2B5EF4-FFF2-40B4-BE49-F238E27FC236}">
                  <a16:creationId xmlns:a16="http://schemas.microsoft.com/office/drawing/2014/main" id="{7FEB3689-B68F-4A2E-B1A8-AA6C0D1F31B5}"/>
                </a:ext>
              </a:extLst>
            </p:cNvPr>
            <p:cNvSpPr>
              <a:spLocks noChangeArrowheads="1"/>
            </p:cNvSpPr>
            <p:nvPr/>
          </p:nvSpPr>
          <p:spPr bwMode="auto">
            <a:xfrm>
              <a:off x="221" y="395"/>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2</a:t>
              </a:r>
              <a:endParaRPr lang="en-US" altLang="zh-CN" sz="2400">
                <a:solidFill>
                  <a:srgbClr val="0000FF"/>
                </a:solidFill>
                <a:latin typeface="Times New Roman" panose="02020603050405020304" pitchFamily="18" charset="0"/>
              </a:endParaRPr>
            </a:p>
          </p:txBody>
        </p:sp>
        <p:sp>
          <p:nvSpPr>
            <p:cNvPr id="74809" name="矩形 44134">
              <a:extLst>
                <a:ext uri="{FF2B5EF4-FFF2-40B4-BE49-F238E27FC236}">
                  <a16:creationId xmlns:a16="http://schemas.microsoft.com/office/drawing/2014/main" id="{BA741B89-F905-423B-B6ED-FB49322517CA}"/>
                </a:ext>
              </a:extLst>
            </p:cNvPr>
            <p:cNvSpPr>
              <a:spLocks noChangeArrowheads="1"/>
            </p:cNvSpPr>
            <p:nvPr/>
          </p:nvSpPr>
          <p:spPr bwMode="auto">
            <a:xfrm>
              <a:off x="845" y="587"/>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4810" name="直接连接符 44135">
              <a:extLst>
                <a:ext uri="{FF2B5EF4-FFF2-40B4-BE49-F238E27FC236}">
                  <a16:creationId xmlns:a16="http://schemas.microsoft.com/office/drawing/2014/main" id="{2AFA6E5D-BD70-43B9-AEA8-3B8FEB14C055}"/>
                </a:ext>
              </a:extLst>
            </p:cNvPr>
            <p:cNvSpPr>
              <a:spLocks noChangeShapeType="1"/>
            </p:cNvSpPr>
            <p:nvPr/>
          </p:nvSpPr>
          <p:spPr bwMode="auto">
            <a:xfrm flipV="1">
              <a:off x="221" y="404"/>
              <a:ext cx="1008"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1" name="矩形 44136">
              <a:extLst>
                <a:ext uri="{FF2B5EF4-FFF2-40B4-BE49-F238E27FC236}">
                  <a16:creationId xmlns:a16="http://schemas.microsoft.com/office/drawing/2014/main" id="{B42C6638-CD5D-451C-9F37-C25B9155C570}"/>
                </a:ext>
              </a:extLst>
            </p:cNvPr>
            <p:cNvSpPr>
              <a:spLocks noChangeArrowheads="1"/>
            </p:cNvSpPr>
            <p:nvPr/>
          </p:nvSpPr>
          <p:spPr bwMode="auto">
            <a:xfrm>
              <a:off x="605" y="452"/>
              <a:ext cx="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FF"/>
                  </a:solidFill>
                  <a:latin typeface="Bookman Old Style" panose="02050604050505020204" pitchFamily="18" charset="0"/>
                </a:rPr>
                <a:t>2</a:t>
              </a:r>
              <a:endParaRPr lang="en-US" altLang="zh-CN" sz="1200" b="1">
                <a:solidFill>
                  <a:srgbClr val="0000FF"/>
                </a:solidFill>
                <a:latin typeface="Times New Roman" panose="02020603050405020304" pitchFamily="18" charset="0"/>
              </a:endParaRPr>
            </a:p>
          </p:txBody>
        </p:sp>
        <p:sp>
          <p:nvSpPr>
            <p:cNvPr id="74812" name="矩形 44137">
              <a:extLst>
                <a:ext uri="{FF2B5EF4-FFF2-40B4-BE49-F238E27FC236}">
                  <a16:creationId xmlns:a16="http://schemas.microsoft.com/office/drawing/2014/main" id="{8A87B562-F8A4-41E7-83A2-5CD41AA96CC5}"/>
                </a:ext>
              </a:extLst>
            </p:cNvPr>
            <p:cNvSpPr>
              <a:spLocks noChangeArrowheads="1"/>
            </p:cNvSpPr>
            <p:nvPr/>
          </p:nvSpPr>
          <p:spPr bwMode="auto">
            <a:xfrm>
              <a:off x="1134" y="423"/>
              <a:ext cx="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FF"/>
                  </a:solidFill>
                  <a:latin typeface="Bookman Old Style" panose="02050604050505020204" pitchFamily="18" charset="0"/>
                </a:rPr>
                <a:t>2</a:t>
              </a:r>
              <a:endParaRPr lang="en-US" altLang="zh-CN" sz="1200" b="1">
                <a:solidFill>
                  <a:srgbClr val="0000FF"/>
                </a:solidFill>
                <a:latin typeface="Times New Roman" panose="02020603050405020304" pitchFamily="18" charset="0"/>
              </a:endParaRPr>
            </a:p>
          </p:txBody>
        </p:sp>
        <p:sp>
          <p:nvSpPr>
            <p:cNvPr id="74813" name="文本框 44138">
              <a:extLst>
                <a:ext uri="{FF2B5EF4-FFF2-40B4-BE49-F238E27FC236}">
                  <a16:creationId xmlns:a16="http://schemas.microsoft.com/office/drawing/2014/main" id="{0EBCC096-71BA-4712-B040-6EF75B4D2DB1}"/>
                </a:ext>
              </a:extLst>
            </p:cNvPr>
            <p:cNvSpPr txBox="1">
              <a:spLocks noChangeArrowheads="1"/>
            </p:cNvSpPr>
            <p:nvPr/>
          </p:nvSpPr>
          <p:spPr bwMode="auto">
            <a:xfrm>
              <a:off x="509" y="0"/>
              <a:ext cx="27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q</a:t>
              </a:r>
              <a:endParaRPr lang="en-US" altLang="zh-CN" sz="3600">
                <a:solidFill>
                  <a:srgbClr val="0000FF"/>
                </a:solidFill>
                <a:latin typeface="Bookman Old Style" panose="02050604050505020204" pitchFamily="18" charset="0"/>
              </a:endParaRPr>
            </a:p>
          </p:txBody>
        </p:sp>
      </p:grpSp>
      <p:grpSp>
        <p:nvGrpSpPr>
          <p:cNvPr id="26" name="组合 44139">
            <a:extLst>
              <a:ext uri="{FF2B5EF4-FFF2-40B4-BE49-F238E27FC236}">
                <a16:creationId xmlns:a16="http://schemas.microsoft.com/office/drawing/2014/main" id="{46C28D9E-E354-469B-A700-7FDE5C6D3C4C}"/>
              </a:ext>
            </a:extLst>
          </p:cNvPr>
          <p:cNvGrpSpPr>
            <a:grpSpLocks/>
          </p:cNvGrpSpPr>
          <p:nvPr/>
        </p:nvGrpSpPr>
        <p:grpSpPr bwMode="auto">
          <a:xfrm>
            <a:off x="7235825" y="260350"/>
            <a:ext cx="1371600" cy="1068388"/>
            <a:chOff x="0" y="0"/>
            <a:chExt cx="864" cy="673"/>
          </a:xfrm>
        </p:grpSpPr>
        <p:sp>
          <p:nvSpPr>
            <p:cNvPr id="74798" name="文本框 44140">
              <a:extLst>
                <a:ext uri="{FF2B5EF4-FFF2-40B4-BE49-F238E27FC236}">
                  <a16:creationId xmlns:a16="http://schemas.microsoft.com/office/drawing/2014/main" id="{C7B56231-C21F-4651-A81B-CCC3A8E9337B}"/>
                </a:ext>
              </a:extLst>
            </p:cNvPr>
            <p:cNvSpPr txBox="1">
              <a:spLocks noChangeArrowheads="1"/>
            </p:cNvSpPr>
            <p:nvPr/>
          </p:nvSpPr>
          <p:spPr bwMode="auto">
            <a:xfrm>
              <a:off x="491" y="0"/>
              <a:ext cx="27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q</a:t>
              </a:r>
              <a:endParaRPr lang="en-US" altLang="zh-CN" sz="3600">
                <a:solidFill>
                  <a:srgbClr val="0000FF"/>
                </a:solidFill>
                <a:latin typeface="Bookman Old Style" panose="02050604050505020204" pitchFamily="18" charset="0"/>
              </a:endParaRPr>
            </a:p>
          </p:txBody>
        </p:sp>
        <p:sp>
          <p:nvSpPr>
            <p:cNvPr id="74799" name="矩形 44141">
              <a:extLst>
                <a:ext uri="{FF2B5EF4-FFF2-40B4-BE49-F238E27FC236}">
                  <a16:creationId xmlns:a16="http://schemas.microsoft.com/office/drawing/2014/main" id="{87467CC1-A130-420D-AB6E-478912DC0466}"/>
                </a:ext>
              </a:extLst>
            </p:cNvPr>
            <p:cNvSpPr>
              <a:spLocks noChangeArrowheads="1"/>
            </p:cNvSpPr>
            <p:nvPr/>
          </p:nvSpPr>
          <p:spPr bwMode="auto">
            <a:xfrm>
              <a:off x="0" y="241"/>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4800" name="矩形 44142">
              <a:extLst>
                <a:ext uri="{FF2B5EF4-FFF2-40B4-BE49-F238E27FC236}">
                  <a16:creationId xmlns:a16="http://schemas.microsoft.com/office/drawing/2014/main" id="{805E3253-E72A-43F0-B869-4FE741DECAA7}"/>
                </a:ext>
              </a:extLst>
            </p:cNvPr>
            <p:cNvSpPr>
              <a:spLocks noChangeArrowheads="1"/>
            </p:cNvSpPr>
            <p:nvPr/>
          </p:nvSpPr>
          <p:spPr bwMode="auto">
            <a:xfrm>
              <a:off x="211" y="231"/>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801" name="矩形 44143">
              <a:extLst>
                <a:ext uri="{FF2B5EF4-FFF2-40B4-BE49-F238E27FC236}">
                  <a16:creationId xmlns:a16="http://schemas.microsoft.com/office/drawing/2014/main" id="{39152082-E159-4935-A12B-DA5D9564C275}"/>
                </a:ext>
              </a:extLst>
            </p:cNvPr>
            <p:cNvSpPr>
              <a:spLocks noChangeArrowheads="1"/>
            </p:cNvSpPr>
            <p:nvPr/>
          </p:nvSpPr>
          <p:spPr bwMode="auto">
            <a:xfrm>
              <a:off x="624" y="30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a</a:t>
              </a:r>
              <a:endParaRPr lang="en-US" altLang="zh-CN" sz="2400">
                <a:solidFill>
                  <a:srgbClr val="0000FF"/>
                </a:solidFill>
                <a:latin typeface="Times New Roman" panose="02020603050405020304" pitchFamily="18" charset="0"/>
              </a:endParaRPr>
            </a:p>
          </p:txBody>
        </p:sp>
        <p:sp>
          <p:nvSpPr>
            <p:cNvPr id="74802" name="矩形 44144">
              <a:extLst>
                <a:ext uri="{FF2B5EF4-FFF2-40B4-BE49-F238E27FC236}">
                  <a16:creationId xmlns:a16="http://schemas.microsoft.com/office/drawing/2014/main" id="{3D88BE48-12F6-4493-850E-0DE706268328}"/>
                </a:ext>
              </a:extLst>
            </p:cNvPr>
            <p:cNvSpPr>
              <a:spLocks noChangeArrowheads="1"/>
            </p:cNvSpPr>
            <p:nvPr/>
          </p:nvSpPr>
          <p:spPr bwMode="auto">
            <a:xfrm>
              <a:off x="384" y="25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4803" name="直接连接符 44145">
              <a:extLst>
                <a:ext uri="{FF2B5EF4-FFF2-40B4-BE49-F238E27FC236}">
                  <a16:creationId xmlns:a16="http://schemas.microsoft.com/office/drawing/2014/main" id="{6B2AE059-6A86-4233-A848-59D4A832267E}"/>
                </a:ext>
              </a:extLst>
            </p:cNvPr>
            <p:cNvSpPr>
              <a:spLocks noChangeShapeType="1"/>
            </p:cNvSpPr>
            <p:nvPr/>
          </p:nvSpPr>
          <p:spPr bwMode="auto">
            <a:xfrm>
              <a:off x="432" y="404"/>
              <a:ext cx="4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组合 44146">
            <a:extLst>
              <a:ext uri="{FF2B5EF4-FFF2-40B4-BE49-F238E27FC236}">
                <a16:creationId xmlns:a16="http://schemas.microsoft.com/office/drawing/2014/main" id="{6FB8290F-0A9F-4990-A1C4-53CC5EA7DD65}"/>
              </a:ext>
            </a:extLst>
          </p:cNvPr>
          <p:cNvGrpSpPr>
            <a:grpSpLocks/>
          </p:cNvGrpSpPr>
          <p:nvPr/>
        </p:nvGrpSpPr>
        <p:grpSpPr bwMode="auto">
          <a:xfrm>
            <a:off x="0" y="534988"/>
            <a:ext cx="2557463" cy="630237"/>
            <a:chOff x="0" y="0"/>
            <a:chExt cx="1611" cy="397"/>
          </a:xfrm>
        </p:grpSpPr>
        <p:grpSp>
          <p:nvGrpSpPr>
            <p:cNvPr id="74789" name="组合 44147">
              <a:extLst>
                <a:ext uri="{FF2B5EF4-FFF2-40B4-BE49-F238E27FC236}">
                  <a16:creationId xmlns:a16="http://schemas.microsoft.com/office/drawing/2014/main" id="{071B9002-88A8-44C3-A350-CD945C9536E2}"/>
                </a:ext>
              </a:extLst>
            </p:cNvPr>
            <p:cNvGrpSpPr>
              <a:grpSpLocks/>
            </p:cNvGrpSpPr>
            <p:nvPr/>
          </p:nvGrpSpPr>
          <p:grpSpPr bwMode="auto">
            <a:xfrm>
              <a:off x="528" y="0"/>
              <a:ext cx="1083" cy="394"/>
              <a:chOff x="0" y="0"/>
              <a:chExt cx="1107" cy="394"/>
            </a:xfrm>
          </p:grpSpPr>
          <p:grpSp>
            <p:nvGrpSpPr>
              <p:cNvPr id="74791" name="组合 44148">
                <a:extLst>
                  <a:ext uri="{FF2B5EF4-FFF2-40B4-BE49-F238E27FC236}">
                    <a16:creationId xmlns:a16="http://schemas.microsoft.com/office/drawing/2014/main" id="{C420E373-5694-413A-B860-8C8A663DD792}"/>
                  </a:ext>
                </a:extLst>
              </p:cNvPr>
              <p:cNvGrpSpPr>
                <a:grpSpLocks/>
              </p:cNvGrpSpPr>
              <p:nvPr/>
            </p:nvGrpSpPr>
            <p:grpSpPr bwMode="auto">
              <a:xfrm>
                <a:off x="0" y="0"/>
                <a:ext cx="355" cy="356"/>
                <a:chOff x="0" y="0"/>
                <a:chExt cx="355" cy="356"/>
              </a:xfrm>
            </p:grpSpPr>
            <p:sp>
              <p:nvSpPr>
                <p:cNvPr id="74796" name="矩形 44149">
                  <a:extLst>
                    <a:ext uri="{FF2B5EF4-FFF2-40B4-BE49-F238E27FC236}">
                      <a16:creationId xmlns:a16="http://schemas.microsoft.com/office/drawing/2014/main" id="{9A1A7F67-56E3-494A-9F07-41543950D98F}"/>
                    </a:ext>
                  </a:extLst>
                </p:cNvPr>
                <p:cNvSpPr>
                  <a:spLocks noChangeArrowheads="1"/>
                </p:cNvSpPr>
                <p:nvPr/>
              </p:nvSpPr>
              <p:spPr bwMode="auto">
                <a:xfrm>
                  <a:off x="0" y="10"/>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sp>
              <p:nvSpPr>
                <p:cNvPr id="74797" name="矩形 44150">
                  <a:extLst>
                    <a:ext uri="{FF2B5EF4-FFF2-40B4-BE49-F238E27FC236}">
                      <a16:creationId xmlns:a16="http://schemas.microsoft.com/office/drawing/2014/main" id="{51EBA538-8BA6-473C-9327-94611050C79B}"/>
                    </a:ext>
                  </a:extLst>
                </p:cNvPr>
                <p:cNvSpPr>
                  <a:spLocks noChangeArrowheads="1"/>
                </p:cNvSpPr>
                <p:nvPr/>
              </p:nvSpPr>
              <p:spPr bwMode="auto">
                <a:xfrm>
                  <a:off x="190" y="0"/>
                  <a:ext cx="16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q</a:t>
                  </a:r>
                  <a:endParaRPr lang="en-US" altLang="zh-CN" sz="3600">
                    <a:solidFill>
                      <a:srgbClr val="0000FF"/>
                    </a:solidFill>
                    <a:latin typeface="Times New Roman" panose="02020603050405020304" pitchFamily="18" charset="0"/>
                  </a:endParaRPr>
                </a:p>
              </p:txBody>
            </p:sp>
          </p:grpSp>
          <p:sp>
            <p:nvSpPr>
              <p:cNvPr id="74792" name="矩形 44151">
                <a:extLst>
                  <a:ext uri="{FF2B5EF4-FFF2-40B4-BE49-F238E27FC236}">
                    <a16:creationId xmlns:a16="http://schemas.microsoft.com/office/drawing/2014/main" id="{D61AAEF0-F0E3-4C1E-93E1-986D3A8A520B}"/>
                  </a:ext>
                </a:extLst>
              </p:cNvPr>
              <p:cNvSpPr>
                <a:spLocks noChangeArrowheads="1"/>
              </p:cNvSpPr>
              <p:nvPr/>
            </p:nvSpPr>
            <p:spPr bwMode="auto">
              <a:xfrm>
                <a:off x="410" y="48"/>
                <a:ext cx="1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4793" name="矩形 44152">
                <a:extLst>
                  <a:ext uri="{FF2B5EF4-FFF2-40B4-BE49-F238E27FC236}">
                    <a16:creationId xmlns:a16="http://schemas.microsoft.com/office/drawing/2014/main" id="{EE7BB7DA-F032-4C32-BFD2-59EA65E755B4}"/>
                  </a:ext>
                </a:extLst>
              </p:cNvPr>
              <p:cNvSpPr>
                <a:spLocks noChangeArrowheads="1"/>
              </p:cNvSpPr>
              <p:nvPr/>
            </p:nvSpPr>
            <p:spPr bwMode="auto">
              <a:xfrm>
                <a:off x="641" y="29"/>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2400" i="1">
                  <a:solidFill>
                    <a:srgbClr val="0000FF"/>
                  </a:solidFill>
                  <a:latin typeface="Times New Roman" panose="02020603050405020304" pitchFamily="18" charset="0"/>
                </a:endParaRPr>
              </a:p>
            </p:txBody>
          </p:sp>
          <p:sp>
            <p:nvSpPr>
              <p:cNvPr id="74794" name="矩形 44153">
                <a:extLst>
                  <a:ext uri="{FF2B5EF4-FFF2-40B4-BE49-F238E27FC236}">
                    <a16:creationId xmlns:a16="http://schemas.microsoft.com/office/drawing/2014/main" id="{5C6F2168-FE43-4C3D-9753-85631802B166}"/>
                  </a:ext>
                </a:extLst>
              </p:cNvPr>
              <p:cNvSpPr>
                <a:spLocks noChangeArrowheads="1"/>
              </p:cNvSpPr>
              <p:nvPr/>
            </p:nvSpPr>
            <p:spPr bwMode="auto">
              <a:xfrm>
                <a:off x="794" y="0"/>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sp>
            <p:nvSpPr>
              <p:cNvPr id="74795" name="矩形 44154">
                <a:extLst>
                  <a:ext uri="{FF2B5EF4-FFF2-40B4-BE49-F238E27FC236}">
                    <a16:creationId xmlns:a16="http://schemas.microsoft.com/office/drawing/2014/main" id="{D10DFE88-5302-4C3D-8077-2CB31A89B949}"/>
                  </a:ext>
                </a:extLst>
              </p:cNvPr>
              <p:cNvSpPr>
                <a:spLocks noChangeArrowheads="1"/>
              </p:cNvSpPr>
              <p:nvPr/>
            </p:nvSpPr>
            <p:spPr bwMode="auto">
              <a:xfrm>
                <a:off x="1024" y="0"/>
                <a:ext cx="8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l</a:t>
                </a:r>
                <a:endParaRPr lang="en-US" altLang="zh-CN" sz="3600">
                  <a:solidFill>
                    <a:srgbClr val="0000FF"/>
                  </a:solidFill>
                  <a:latin typeface="Times New Roman" panose="02020603050405020304" pitchFamily="18" charset="0"/>
                </a:endParaRPr>
              </a:p>
            </p:txBody>
          </p:sp>
        </p:grpSp>
        <p:sp>
          <p:nvSpPr>
            <p:cNvPr id="74790" name="文本框 44155">
              <a:extLst>
                <a:ext uri="{FF2B5EF4-FFF2-40B4-BE49-F238E27FC236}">
                  <a16:creationId xmlns:a16="http://schemas.microsoft.com/office/drawing/2014/main" id="{181A6543-8071-494C-B6CE-8D7BCA18A6F9}"/>
                </a:ext>
              </a:extLst>
            </p:cNvPr>
            <p:cNvSpPr txBox="1">
              <a:spLocks noChangeArrowheads="1"/>
            </p:cNvSpPr>
            <p:nvPr/>
          </p:nvSpPr>
          <p:spPr bwMode="auto">
            <a:xfrm>
              <a:off x="0" y="32"/>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0000FF"/>
                  </a:solidFill>
                  <a:latin typeface="Bookman Old Style" panose="02050604050505020204" pitchFamily="18" charset="0"/>
                  <a:ea typeface="华文新魏" panose="02010800040101010101" pitchFamily="2" charset="-122"/>
                </a:rPr>
                <a:t>解：</a:t>
              </a:r>
            </a:p>
          </p:txBody>
        </p:sp>
      </p:grpSp>
      <p:sp>
        <p:nvSpPr>
          <p:cNvPr id="44157" name="文本框 44156">
            <a:extLst>
              <a:ext uri="{FF2B5EF4-FFF2-40B4-BE49-F238E27FC236}">
                <a16:creationId xmlns:a16="http://schemas.microsoft.com/office/drawing/2014/main" id="{EB526E70-FE3D-40FA-8858-D772C8EF9805}"/>
              </a:ext>
            </a:extLst>
          </p:cNvPr>
          <p:cNvSpPr txBox="1">
            <a:spLocks noChangeArrowheads="1"/>
          </p:cNvSpPr>
          <p:nvPr/>
        </p:nvSpPr>
        <p:spPr bwMode="auto">
          <a:xfrm>
            <a:off x="250825" y="2492375"/>
            <a:ext cx="180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0000FF"/>
                </a:solidFill>
                <a:latin typeface="Bookman Old Style" panose="02050604050505020204" pitchFamily="18" charset="0"/>
                <a:ea typeface="华文新魏" panose="02010800040101010101" pitchFamily="2" charset="-122"/>
              </a:rPr>
              <a:t>由对称性</a:t>
            </a:r>
          </a:p>
        </p:txBody>
      </p:sp>
      <p:grpSp>
        <p:nvGrpSpPr>
          <p:cNvPr id="30" name="组合 44157">
            <a:extLst>
              <a:ext uri="{FF2B5EF4-FFF2-40B4-BE49-F238E27FC236}">
                <a16:creationId xmlns:a16="http://schemas.microsoft.com/office/drawing/2014/main" id="{C4B9B690-8FBE-42E7-A685-9DB6DD23EB46}"/>
              </a:ext>
            </a:extLst>
          </p:cNvPr>
          <p:cNvGrpSpPr>
            <a:grpSpLocks/>
          </p:cNvGrpSpPr>
          <p:nvPr/>
        </p:nvGrpSpPr>
        <p:grpSpPr bwMode="auto">
          <a:xfrm>
            <a:off x="5791200" y="1828800"/>
            <a:ext cx="2895600" cy="3810000"/>
            <a:chOff x="0" y="0"/>
            <a:chExt cx="1824" cy="2400"/>
          </a:xfrm>
        </p:grpSpPr>
        <p:sp>
          <p:nvSpPr>
            <p:cNvPr id="74769" name="任意多边形 44158">
              <a:extLst>
                <a:ext uri="{FF2B5EF4-FFF2-40B4-BE49-F238E27FC236}">
                  <a16:creationId xmlns:a16="http://schemas.microsoft.com/office/drawing/2014/main" id="{BBA1B3F9-E38D-438C-9819-CD115791017E}"/>
                </a:ext>
              </a:extLst>
            </p:cNvPr>
            <p:cNvSpPr>
              <a:spLocks noChangeArrowheads="1"/>
            </p:cNvSpPr>
            <p:nvPr/>
          </p:nvSpPr>
          <p:spPr bwMode="auto">
            <a:xfrm flipH="1">
              <a:off x="48" y="480"/>
              <a:ext cx="816" cy="1632"/>
            </a:xfrm>
            <a:custGeom>
              <a:avLst/>
              <a:gdLst>
                <a:gd name="T0" fmla="*/ 0 w 21600"/>
                <a:gd name="T1" fmla="*/ 0 h 43200"/>
                <a:gd name="T2" fmla="*/ 21600 w 21600"/>
                <a:gd name="T3" fmla="*/ 21600 h 43200"/>
                <a:gd name="T4" fmla="*/ 84 w 21600"/>
                <a:gd name="T5" fmla="*/ 43200 h 43200"/>
                <a:gd name="T6" fmla="*/ 0 w 21600"/>
                <a:gd name="T7" fmla="*/ 0 h 43200"/>
                <a:gd name="T8" fmla="*/ 21600 w 21600"/>
                <a:gd name="T9" fmla="*/ 21600 h 43200"/>
                <a:gd name="T10" fmla="*/ 84 w 21600"/>
                <a:gd name="T11" fmla="*/ 43200 h 43200"/>
                <a:gd name="T12" fmla="*/ 0 w 21600"/>
                <a:gd name="T13" fmla="*/ 21600 h 43200"/>
                <a:gd name="T14" fmla="*/ 0 60000 65536"/>
                <a:gd name="T15" fmla="*/ 0 60000 65536"/>
                <a:gd name="T16" fmla="*/ 0 60000 65536"/>
                <a:gd name="T17" fmla="*/ 0 60000 65536"/>
                <a:gd name="T18" fmla="*/ 0 60000 65536"/>
                <a:gd name="T19" fmla="*/ 0 60000 65536"/>
                <a:gd name="T20" fmla="*/ 0 60000 65536"/>
                <a:gd name="T21" fmla="*/ 0 w 21600"/>
                <a:gd name="T22" fmla="*/ 0 h 43200"/>
                <a:gd name="T23" fmla="*/ 21600 w 21600"/>
                <a:gd name="T24" fmla="*/ 43200 h 43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43200" fill="none">
                  <a:moveTo>
                    <a:pt x="0" y="0"/>
                  </a:moveTo>
                  <a:cubicBezTo>
                    <a:pt x="11929" y="0"/>
                    <a:pt x="21600" y="9671"/>
                    <a:pt x="21600" y="21600"/>
                  </a:cubicBezTo>
                  <a:cubicBezTo>
                    <a:pt x="21600" y="33501"/>
                    <a:pt x="11975" y="43155"/>
                    <a:pt x="84" y="43200"/>
                  </a:cubicBezTo>
                </a:path>
                <a:path w="21600" h="43200" stroke="0">
                  <a:moveTo>
                    <a:pt x="0" y="0"/>
                  </a:moveTo>
                  <a:cubicBezTo>
                    <a:pt x="11929" y="0"/>
                    <a:pt x="21600" y="9671"/>
                    <a:pt x="21600" y="21600"/>
                  </a:cubicBezTo>
                  <a:cubicBezTo>
                    <a:pt x="21600" y="33501"/>
                    <a:pt x="11975" y="43155"/>
                    <a:pt x="84" y="43200"/>
                  </a:cubicBezTo>
                  <a:lnTo>
                    <a:pt x="0" y="21600"/>
                  </a:lnTo>
                  <a:close/>
                </a:path>
              </a:pathLst>
            </a:custGeom>
            <a:noFill/>
            <a:ln w="762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0" name="直接连接符 44159">
              <a:extLst>
                <a:ext uri="{FF2B5EF4-FFF2-40B4-BE49-F238E27FC236}">
                  <a16:creationId xmlns:a16="http://schemas.microsoft.com/office/drawing/2014/main" id="{07E8F1C0-E8C0-4387-9C83-965725943C04}"/>
                </a:ext>
              </a:extLst>
            </p:cNvPr>
            <p:cNvSpPr>
              <a:spLocks noChangeShapeType="1"/>
            </p:cNvSpPr>
            <p:nvPr/>
          </p:nvSpPr>
          <p:spPr bwMode="auto">
            <a:xfrm>
              <a:off x="864" y="144"/>
              <a:ext cx="0" cy="2256"/>
            </a:xfrm>
            <a:prstGeom prst="line">
              <a:avLst/>
            </a:prstGeom>
            <a:noFill/>
            <a:ln w="952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4771" name="直接连接符 44160">
              <a:extLst>
                <a:ext uri="{FF2B5EF4-FFF2-40B4-BE49-F238E27FC236}">
                  <a16:creationId xmlns:a16="http://schemas.microsoft.com/office/drawing/2014/main" id="{62F8A90A-FEA8-4CFA-B13B-E700F4D31C67}"/>
                </a:ext>
              </a:extLst>
            </p:cNvPr>
            <p:cNvSpPr>
              <a:spLocks noChangeShapeType="1"/>
            </p:cNvSpPr>
            <p:nvPr/>
          </p:nvSpPr>
          <p:spPr bwMode="auto">
            <a:xfrm>
              <a:off x="0" y="1296"/>
              <a:ext cx="1536"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2" name="直接连接符 44161">
              <a:extLst>
                <a:ext uri="{FF2B5EF4-FFF2-40B4-BE49-F238E27FC236}">
                  <a16:creationId xmlns:a16="http://schemas.microsoft.com/office/drawing/2014/main" id="{1B4E1CED-FDFA-4486-988A-E88E4C2201AB}"/>
                </a:ext>
              </a:extLst>
            </p:cNvPr>
            <p:cNvSpPr>
              <a:spLocks noChangeShapeType="1"/>
            </p:cNvSpPr>
            <p:nvPr/>
          </p:nvSpPr>
          <p:spPr bwMode="auto">
            <a:xfrm>
              <a:off x="480" y="624"/>
              <a:ext cx="384" cy="67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3" name="直接连接符 44162">
              <a:extLst>
                <a:ext uri="{FF2B5EF4-FFF2-40B4-BE49-F238E27FC236}">
                  <a16:creationId xmlns:a16="http://schemas.microsoft.com/office/drawing/2014/main" id="{BB5B0187-CF5C-4154-B6D9-8D6DB1E3EC32}"/>
                </a:ext>
              </a:extLst>
            </p:cNvPr>
            <p:cNvSpPr>
              <a:spLocks noChangeShapeType="1"/>
            </p:cNvSpPr>
            <p:nvPr/>
          </p:nvSpPr>
          <p:spPr bwMode="auto">
            <a:xfrm>
              <a:off x="336" y="672"/>
              <a:ext cx="528"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4" name="直接连接符 44163">
              <a:extLst>
                <a:ext uri="{FF2B5EF4-FFF2-40B4-BE49-F238E27FC236}">
                  <a16:creationId xmlns:a16="http://schemas.microsoft.com/office/drawing/2014/main" id="{E921342A-F725-4721-9E81-24178DEF01FA}"/>
                </a:ext>
              </a:extLst>
            </p:cNvPr>
            <p:cNvSpPr>
              <a:spLocks noChangeShapeType="1"/>
            </p:cNvSpPr>
            <p:nvPr/>
          </p:nvSpPr>
          <p:spPr bwMode="auto">
            <a:xfrm>
              <a:off x="864" y="1296"/>
              <a:ext cx="432" cy="528"/>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5" name="任意多边形 44164">
              <a:extLst>
                <a:ext uri="{FF2B5EF4-FFF2-40B4-BE49-F238E27FC236}">
                  <a16:creationId xmlns:a16="http://schemas.microsoft.com/office/drawing/2014/main" id="{FE2DD6E7-13B3-4D95-A77A-32F0F39CD16A}"/>
                </a:ext>
              </a:extLst>
            </p:cNvPr>
            <p:cNvSpPr>
              <a:spLocks noChangeArrowheads="1"/>
            </p:cNvSpPr>
            <p:nvPr/>
          </p:nvSpPr>
          <p:spPr bwMode="auto">
            <a:xfrm flipH="1">
              <a:off x="324" y="587"/>
              <a:ext cx="540" cy="709"/>
            </a:xfrm>
            <a:custGeom>
              <a:avLst/>
              <a:gdLst>
                <a:gd name="T0" fmla="*/ 10689 w 14305"/>
                <a:gd name="T1" fmla="*/ 0 h 18769"/>
                <a:gd name="T2" fmla="*/ 14304 w 14305"/>
                <a:gd name="T3" fmla="*/ 2585 h 18769"/>
                <a:gd name="T4" fmla="*/ 10689 w 14305"/>
                <a:gd name="T5" fmla="*/ 0 h 18769"/>
                <a:gd name="T6" fmla="*/ 14304 w 14305"/>
                <a:gd name="T7" fmla="*/ 2585 h 18769"/>
                <a:gd name="T8" fmla="*/ 0 w 14305"/>
                <a:gd name="T9" fmla="*/ 18769 h 18769"/>
                <a:gd name="T10" fmla="*/ 0 60000 65536"/>
                <a:gd name="T11" fmla="*/ 0 60000 65536"/>
                <a:gd name="T12" fmla="*/ 0 60000 65536"/>
                <a:gd name="T13" fmla="*/ 0 60000 65536"/>
                <a:gd name="T14" fmla="*/ 0 60000 65536"/>
                <a:gd name="T15" fmla="*/ 0 w 14305"/>
                <a:gd name="T16" fmla="*/ 0 h 18769"/>
                <a:gd name="T17" fmla="*/ 14305 w 14305"/>
                <a:gd name="T18" fmla="*/ 18769 h 18769"/>
              </a:gdLst>
              <a:ahLst/>
              <a:cxnLst>
                <a:cxn ang="T10">
                  <a:pos x="T0" y="T1"/>
                </a:cxn>
                <a:cxn ang="T11">
                  <a:pos x="T2" y="T3"/>
                </a:cxn>
                <a:cxn ang="T12">
                  <a:pos x="T4" y="T5"/>
                </a:cxn>
                <a:cxn ang="T13">
                  <a:pos x="T6" y="T7"/>
                </a:cxn>
                <a:cxn ang="T14">
                  <a:pos x="T8" y="T9"/>
                </a:cxn>
              </a:cxnLst>
              <a:rect l="T15" t="T16" r="T17" b="T18"/>
              <a:pathLst>
                <a:path w="14305" h="18769" fill="none">
                  <a:moveTo>
                    <a:pt x="10689" y="0"/>
                  </a:moveTo>
                  <a:cubicBezTo>
                    <a:pt x="11987" y="737"/>
                    <a:pt x="13196" y="1605"/>
                    <a:pt x="14304" y="2585"/>
                  </a:cubicBezTo>
                </a:path>
                <a:path w="14305" h="18769" stroke="0">
                  <a:moveTo>
                    <a:pt x="10689" y="0"/>
                  </a:moveTo>
                  <a:cubicBezTo>
                    <a:pt x="11987" y="737"/>
                    <a:pt x="13196" y="1605"/>
                    <a:pt x="14304" y="2585"/>
                  </a:cubicBezTo>
                  <a:lnTo>
                    <a:pt x="0" y="18769"/>
                  </a:lnTo>
                  <a:close/>
                </a:path>
              </a:pathLst>
            </a:custGeom>
            <a:noFill/>
            <a:ln w="762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6" name="矩形 44165">
              <a:extLst>
                <a:ext uri="{FF2B5EF4-FFF2-40B4-BE49-F238E27FC236}">
                  <a16:creationId xmlns:a16="http://schemas.microsoft.com/office/drawing/2014/main" id="{1A12B04C-3C65-4182-A22C-FEC95033A51A}"/>
                </a:ext>
              </a:extLst>
            </p:cNvPr>
            <p:cNvSpPr>
              <a:spLocks noChangeArrowheads="1"/>
            </p:cNvSpPr>
            <p:nvPr/>
          </p:nvSpPr>
          <p:spPr bwMode="auto">
            <a:xfrm>
              <a:off x="432" y="1488"/>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a</a:t>
              </a:r>
              <a:endParaRPr lang="en-US" altLang="zh-CN" sz="2400" i="1">
                <a:solidFill>
                  <a:srgbClr val="0000FF"/>
                </a:solidFill>
                <a:latin typeface="Times New Roman" panose="02020603050405020304" pitchFamily="18" charset="0"/>
              </a:endParaRPr>
            </a:p>
          </p:txBody>
        </p:sp>
        <p:sp>
          <p:nvSpPr>
            <p:cNvPr id="74777" name="矩形 44166">
              <a:extLst>
                <a:ext uri="{FF2B5EF4-FFF2-40B4-BE49-F238E27FC236}">
                  <a16:creationId xmlns:a16="http://schemas.microsoft.com/office/drawing/2014/main" id="{C7C8262F-A1B6-4613-BC33-80A406D1E6CA}"/>
                </a:ext>
              </a:extLst>
            </p:cNvPr>
            <p:cNvSpPr>
              <a:spLocks noChangeArrowheads="1"/>
            </p:cNvSpPr>
            <p:nvPr/>
          </p:nvSpPr>
          <p:spPr bwMode="auto">
            <a:xfrm>
              <a:off x="1536" y="1776"/>
              <a:ext cx="24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90000"/>
                </a:lnSpc>
              </a:pPr>
              <a:r>
                <a:rPr lang="en-US" altLang="zh-CN" sz="3600" i="1">
                  <a:solidFill>
                    <a:srgbClr val="FF3300"/>
                  </a:solidFill>
                  <a:latin typeface="Bookman Old Style" panose="02050604050505020204" pitchFamily="18" charset="0"/>
                </a:rPr>
                <a:t>E</a:t>
              </a:r>
              <a:endParaRPr lang="en-US" altLang="zh-CN" sz="2400">
                <a:solidFill>
                  <a:srgbClr val="FF3300"/>
                </a:solidFill>
                <a:latin typeface="Times New Roman" panose="02020603050405020304" pitchFamily="18" charset="0"/>
              </a:endParaRPr>
            </a:p>
          </p:txBody>
        </p:sp>
        <p:sp>
          <p:nvSpPr>
            <p:cNvPr id="74778" name="矩形 44167">
              <a:extLst>
                <a:ext uri="{FF2B5EF4-FFF2-40B4-BE49-F238E27FC236}">
                  <a16:creationId xmlns:a16="http://schemas.microsoft.com/office/drawing/2014/main" id="{01050720-2664-42F1-AFAD-996A87DD1F88}"/>
                </a:ext>
              </a:extLst>
            </p:cNvPr>
            <p:cNvSpPr>
              <a:spLocks noChangeArrowheads="1"/>
            </p:cNvSpPr>
            <p:nvPr/>
          </p:nvSpPr>
          <p:spPr bwMode="auto">
            <a:xfrm>
              <a:off x="1344" y="1741"/>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FF3300"/>
                  </a:solidFill>
                  <a:latin typeface="Bookman Old Style" panose="02050604050505020204" pitchFamily="18" charset="0"/>
                </a:rPr>
                <a:t>d</a:t>
              </a:r>
              <a:endParaRPr lang="en-US" altLang="zh-CN" sz="2400">
                <a:solidFill>
                  <a:srgbClr val="FF3300"/>
                </a:solidFill>
                <a:latin typeface="Times New Roman" panose="02020603050405020304" pitchFamily="18" charset="0"/>
              </a:endParaRPr>
            </a:p>
          </p:txBody>
        </p:sp>
        <p:sp>
          <p:nvSpPr>
            <p:cNvPr id="74779" name="矩形 44168">
              <a:extLst>
                <a:ext uri="{FF2B5EF4-FFF2-40B4-BE49-F238E27FC236}">
                  <a16:creationId xmlns:a16="http://schemas.microsoft.com/office/drawing/2014/main" id="{E8A7EB9F-A7F1-4809-BE66-DA4CC8847E32}"/>
                </a:ext>
              </a:extLst>
            </p:cNvPr>
            <p:cNvSpPr>
              <a:spLocks noChangeArrowheads="1"/>
            </p:cNvSpPr>
            <p:nvPr/>
          </p:nvSpPr>
          <p:spPr bwMode="auto">
            <a:xfrm>
              <a:off x="336" y="912"/>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4780" name="矩形 44169">
              <a:extLst>
                <a:ext uri="{FF2B5EF4-FFF2-40B4-BE49-F238E27FC236}">
                  <a16:creationId xmlns:a16="http://schemas.microsoft.com/office/drawing/2014/main" id="{6FA56B69-19BF-44F0-96B9-BF72C6EE140D}"/>
                </a:ext>
              </a:extLst>
            </p:cNvPr>
            <p:cNvSpPr>
              <a:spLocks noChangeArrowheads="1"/>
            </p:cNvSpPr>
            <p:nvPr/>
          </p:nvSpPr>
          <p:spPr bwMode="auto">
            <a:xfrm>
              <a:off x="144" y="922"/>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sp>
          <p:nvSpPr>
            <p:cNvPr id="74781" name="直接连接符 44170">
              <a:extLst>
                <a:ext uri="{FF2B5EF4-FFF2-40B4-BE49-F238E27FC236}">
                  <a16:creationId xmlns:a16="http://schemas.microsoft.com/office/drawing/2014/main" id="{1C863CE3-F934-407D-B287-BB205A4FA885}"/>
                </a:ext>
              </a:extLst>
            </p:cNvPr>
            <p:cNvSpPr>
              <a:spLocks noChangeShapeType="1"/>
            </p:cNvSpPr>
            <p:nvPr/>
          </p:nvSpPr>
          <p:spPr bwMode="auto">
            <a:xfrm>
              <a:off x="1536" y="1776"/>
              <a:ext cx="288"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82" name="矩形 44171">
              <a:extLst>
                <a:ext uri="{FF2B5EF4-FFF2-40B4-BE49-F238E27FC236}">
                  <a16:creationId xmlns:a16="http://schemas.microsoft.com/office/drawing/2014/main" id="{C8354A0E-17C3-4A52-8D6C-0D34D9843EAF}"/>
                </a:ext>
              </a:extLst>
            </p:cNvPr>
            <p:cNvSpPr>
              <a:spLocks noChangeArrowheads="1"/>
            </p:cNvSpPr>
            <p:nvPr/>
          </p:nvSpPr>
          <p:spPr bwMode="auto">
            <a:xfrm>
              <a:off x="624" y="52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4783" name="任意多边形 44172">
              <a:extLst>
                <a:ext uri="{FF2B5EF4-FFF2-40B4-BE49-F238E27FC236}">
                  <a16:creationId xmlns:a16="http://schemas.microsoft.com/office/drawing/2014/main" id="{1234398F-6936-42B7-B198-6F63AEB1B7F9}"/>
                </a:ext>
              </a:extLst>
            </p:cNvPr>
            <p:cNvSpPr>
              <a:spLocks noChangeArrowheads="1"/>
            </p:cNvSpPr>
            <p:nvPr/>
          </p:nvSpPr>
          <p:spPr bwMode="auto">
            <a:xfrm flipH="1">
              <a:off x="624" y="967"/>
              <a:ext cx="239" cy="329"/>
            </a:xfrm>
            <a:custGeom>
              <a:avLst/>
              <a:gdLst>
                <a:gd name="T0" fmla="*/ 11162 w 15368"/>
                <a:gd name="T1" fmla="*/ 0 h 18492"/>
                <a:gd name="T2" fmla="*/ 15368 w 15368"/>
                <a:gd name="T3" fmla="*/ 3313 h 18492"/>
                <a:gd name="T4" fmla="*/ 11162 w 15368"/>
                <a:gd name="T5" fmla="*/ 0 h 18492"/>
                <a:gd name="T6" fmla="*/ 15368 w 15368"/>
                <a:gd name="T7" fmla="*/ 3313 h 18492"/>
                <a:gd name="T8" fmla="*/ 0 w 15368"/>
                <a:gd name="T9" fmla="*/ 18492 h 18492"/>
                <a:gd name="T10" fmla="*/ 0 60000 65536"/>
                <a:gd name="T11" fmla="*/ 0 60000 65536"/>
                <a:gd name="T12" fmla="*/ 0 60000 65536"/>
                <a:gd name="T13" fmla="*/ 0 60000 65536"/>
                <a:gd name="T14" fmla="*/ 0 60000 65536"/>
                <a:gd name="T15" fmla="*/ 0 w 15368"/>
                <a:gd name="T16" fmla="*/ 0 h 18492"/>
                <a:gd name="T17" fmla="*/ 15368 w 15368"/>
                <a:gd name="T18" fmla="*/ 18492 h 18492"/>
              </a:gdLst>
              <a:ahLst/>
              <a:cxnLst>
                <a:cxn ang="T10">
                  <a:pos x="T0" y="T1"/>
                </a:cxn>
                <a:cxn ang="T11">
                  <a:pos x="T2" y="T3"/>
                </a:cxn>
                <a:cxn ang="T12">
                  <a:pos x="T4" y="T5"/>
                </a:cxn>
                <a:cxn ang="T13">
                  <a:pos x="T6" y="T7"/>
                </a:cxn>
                <a:cxn ang="T14">
                  <a:pos x="T8" y="T9"/>
                </a:cxn>
              </a:cxnLst>
              <a:rect l="T15" t="T16" r="T17" b="T18"/>
              <a:pathLst>
                <a:path w="15368" h="18492" fill="none">
                  <a:moveTo>
                    <a:pt x="11162" y="0"/>
                  </a:moveTo>
                  <a:cubicBezTo>
                    <a:pt x="12702" y="927"/>
                    <a:pt x="14113" y="2043"/>
                    <a:pt x="15368" y="3313"/>
                  </a:cubicBezTo>
                </a:path>
                <a:path w="15368" h="18492" stroke="0">
                  <a:moveTo>
                    <a:pt x="11162" y="0"/>
                  </a:moveTo>
                  <a:cubicBezTo>
                    <a:pt x="12702" y="927"/>
                    <a:pt x="14113" y="2043"/>
                    <a:pt x="15368" y="3313"/>
                  </a:cubicBezTo>
                  <a:lnTo>
                    <a:pt x="0" y="18492"/>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84" name="任意多边形 44173">
              <a:extLst>
                <a:ext uri="{FF2B5EF4-FFF2-40B4-BE49-F238E27FC236}">
                  <a16:creationId xmlns:a16="http://schemas.microsoft.com/office/drawing/2014/main" id="{AE93AA8E-B41D-42A4-8251-4FC531E18CF6}"/>
                </a:ext>
              </a:extLst>
            </p:cNvPr>
            <p:cNvSpPr>
              <a:spLocks noChangeArrowheads="1"/>
            </p:cNvSpPr>
            <p:nvPr/>
          </p:nvSpPr>
          <p:spPr bwMode="auto">
            <a:xfrm flipH="1">
              <a:off x="680" y="912"/>
              <a:ext cx="184" cy="384"/>
            </a:xfrm>
            <a:custGeom>
              <a:avLst/>
              <a:gdLst>
                <a:gd name="T0" fmla="*/ 0 w 11816"/>
                <a:gd name="T1" fmla="*/ 0 h 21600"/>
                <a:gd name="T2" fmla="*/ 11818 w 11816"/>
                <a:gd name="T3" fmla="*/ 3516 h 21600"/>
                <a:gd name="T4" fmla="*/ 0 w 11816"/>
                <a:gd name="T5" fmla="*/ 0 h 21600"/>
                <a:gd name="T6" fmla="*/ 11818 w 11816"/>
                <a:gd name="T7" fmla="*/ 3516 h 21600"/>
                <a:gd name="T8" fmla="*/ 0 w 11816"/>
                <a:gd name="T9" fmla="*/ 21600 h 21600"/>
                <a:gd name="T10" fmla="*/ 0 60000 65536"/>
                <a:gd name="T11" fmla="*/ 0 60000 65536"/>
                <a:gd name="T12" fmla="*/ 0 60000 65536"/>
                <a:gd name="T13" fmla="*/ 0 60000 65536"/>
                <a:gd name="T14" fmla="*/ 0 60000 65536"/>
                <a:gd name="T15" fmla="*/ 0 w 11816"/>
                <a:gd name="T16" fmla="*/ 0 h 21600"/>
                <a:gd name="T17" fmla="*/ 11816 w 11816"/>
                <a:gd name="T18" fmla="*/ 21600 h 21600"/>
              </a:gdLst>
              <a:ahLst/>
              <a:cxnLst>
                <a:cxn ang="T10">
                  <a:pos x="T0" y="T1"/>
                </a:cxn>
                <a:cxn ang="T11">
                  <a:pos x="T2" y="T3"/>
                </a:cxn>
                <a:cxn ang="T12">
                  <a:pos x="T4" y="T5"/>
                </a:cxn>
                <a:cxn ang="T13">
                  <a:pos x="T6" y="T7"/>
                </a:cxn>
                <a:cxn ang="T14">
                  <a:pos x="T8" y="T9"/>
                </a:cxn>
              </a:cxnLst>
              <a:rect l="T15" t="T16" r="T17" b="T18"/>
              <a:pathLst>
                <a:path w="11816" h="21600" fill="none">
                  <a:moveTo>
                    <a:pt x="0" y="0"/>
                  </a:moveTo>
                  <a:cubicBezTo>
                    <a:pt x="4362" y="0"/>
                    <a:pt x="8422" y="1293"/>
                    <a:pt x="11818" y="3516"/>
                  </a:cubicBezTo>
                </a:path>
                <a:path w="11816" h="21600" stroke="0">
                  <a:moveTo>
                    <a:pt x="0" y="0"/>
                  </a:moveTo>
                  <a:cubicBezTo>
                    <a:pt x="4362" y="0"/>
                    <a:pt x="8422" y="1293"/>
                    <a:pt x="11818" y="3516"/>
                  </a:cubicBezTo>
                  <a:lnTo>
                    <a:pt x="0" y="21600"/>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85" name="直接连接符 44174">
              <a:extLst>
                <a:ext uri="{FF2B5EF4-FFF2-40B4-BE49-F238E27FC236}">
                  <a16:creationId xmlns:a16="http://schemas.microsoft.com/office/drawing/2014/main" id="{00FE2932-851C-4D23-9085-E2808A0F3AAC}"/>
                </a:ext>
              </a:extLst>
            </p:cNvPr>
            <p:cNvSpPr>
              <a:spLocks noChangeShapeType="1"/>
            </p:cNvSpPr>
            <p:nvPr/>
          </p:nvSpPr>
          <p:spPr bwMode="auto">
            <a:xfrm flipH="1">
              <a:off x="192" y="1296"/>
              <a:ext cx="672" cy="432"/>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86" name="文本框 44175">
              <a:extLst>
                <a:ext uri="{FF2B5EF4-FFF2-40B4-BE49-F238E27FC236}">
                  <a16:creationId xmlns:a16="http://schemas.microsoft.com/office/drawing/2014/main" id="{39DD77C5-657B-4B74-84B7-50D4AB0173FA}"/>
                </a:ext>
              </a:extLst>
            </p:cNvPr>
            <p:cNvSpPr txBox="1">
              <a:spLocks noChangeArrowheads="1"/>
            </p:cNvSpPr>
            <p:nvPr/>
          </p:nvSpPr>
          <p:spPr bwMode="auto">
            <a:xfrm>
              <a:off x="864" y="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y</a:t>
              </a:r>
              <a:endParaRPr lang="en-US" altLang="zh-CN" sz="3600">
                <a:solidFill>
                  <a:srgbClr val="0000FF"/>
                </a:solidFill>
                <a:latin typeface="Bookman Old Style" panose="02050604050505020204" pitchFamily="18" charset="0"/>
              </a:endParaRPr>
            </a:p>
          </p:txBody>
        </p:sp>
        <p:sp>
          <p:nvSpPr>
            <p:cNvPr id="74787" name="文本框 44176">
              <a:extLst>
                <a:ext uri="{FF2B5EF4-FFF2-40B4-BE49-F238E27FC236}">
                  <a16:creationId xmlns:a16="http://schemas.microsoft.com/office/drawing/2014/main" id="{EF93C787-C5C2-4634-BBBC-62C30DA9EEC2}"/>
                </a:ext>
              </a:extLst>
            </p:cNvPr>
            <p:cNvSpPr txBox="1">
              <a:spLocks noChangeArrowheads="1"/>
            </p:cNvSpPr>
            <p:nvPr/>
          </p:nvSpPr>
          <p:spPr bwMode="auto">
            <a:xfrm>
              <a:off x="1536" y="1104"/>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x</a:t>
              </a:r>
              <a:endParaRPr lang="en-US" altLang="zh-CN" sz="3600">
                <a:solidFill>
                  <a:srgbClr val="0000FF"/>
                </a:solidFill>
                <a:latin typeface="Bookman Old Style" panose="02050604050505020204" pitchFamily="18" charset="0"/>
              </a:endParaRPr>
            </a:p>
          </p:txBody>
        </p:sp>
        <p:sp>
          <p:nvSpPr>
            <p:cNvPr id="74788" name="文本框 44177">
              <a:extLst>
                <a:ext uri="{FF2B5EF4-FFF2-40B4-BE49-F238E27FC236}">
                  <a16:creationId xmlns:a16="http://schemas.microsoft.com/office/drawing/2014/main" id="{90567DDD-7BDA-43E7-A0F2-FC7C4223CC05}"/>
                </a:ext>
              </a:extLst>
            </p:cNvPr>
            <p:cNvSpPr txBox="1">
              <a:spLocks noChangeArrowheads="1"/>
            </p:cNvSpPr>
            <p:nvPr/>
          </p:nvSpPr>
          <p:spPr bwMode="auto">
            <a:xfrm>
              <a:off x="912" y="960"/>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o</a:t>
              </a:r>
              <a:endParaRPr lang="en-US" altLang="zh-CN" sz="3600">
                <a:solidFill>
                  <a:srgbClr val="0000FF"/>
                </a:solidFill>
                <a:latin typeface="Bookman Old Style" panose="020506040505050202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157">
                                            <p:txEl>
                                              <p:pRg st="0" end="0"/>
                                            </p:txEl>
                                          </p:spTgt>
                                        </p:tgtEl>
                                        <p:attrNameLst>
                                          <p:attrName>style.visibility</p:attrName>
                                        </p:attrNameLst>
                                      </p:cBhvr>
                                      <p:to>
                                        <p:strVal val="visible"/>
                                      </p:to>
                                    </p:set>
                                    <p:animEffect transition="in" filter="wipe(left)">
                                      <p:cBhvr>
                                        <p:cTn id="42" dur="500"/>
                                        <p:tgtEl>
                                          <p:spTgt spid="44157">
                                            <p:txEl>
                                              <p:pRg st="0" end="0"/>
                                            </p:txEl>
                                          </p:spTgt>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left)">
                                      <p:cBhvr>
                                        <p:cTn id="61" dur="500"/>
                                        <p:tgtEl>
                                          <p:spTgt spid="2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left)">
                                      <p:cBhvr>
                                        <p:cTn id="71" dur="500"/>
                                        <p:tgtEl>
                                          <p:spTgt spid="2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5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45057">
            <a:extLst>
              <a:ext uri="{FF2B5EF4-FFF2-40B4-BE49-F238E27FC236}">
                <a16:creationId xmlns:a16="http://schemas.microsoft.com/office/drawing/2014/main" id="{E86576F7-BE6C-46F6-9D03-7CC8CDED51FE}"/>
              </a:ext>
            </a:extLst>
          </p:cNvPr>
          <p:cNvSpPr txBox="1">
            <a:spLocks noChangeArrowheads="1"/>
          </p:cNvSpPr>
          <p:nvPr/>
        </p:nvSpPr>
        <p:spPr bwMode="auto">
          <a:xfrm>
            <a:off x="250825" y="549275"/>
            <a:ext cx="86868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45000"/>
              </a:lnSpc>
            </a:pPr>
            <a:r>
              <a:rPr lang="en-US" altLang="zh-CN" sz="2800" b="1">
                <a:solidFill>
                  <a:srgbClr val="0E38BE"/>
                </a:solidFill>
                <a:latin typeface="Bookman Old Style" panose="02050604050505020204" pitchFamily="18" charset="0"/>
              </a:rPr>
              <a:t>    </a:t>
            </a:r>
            <a:r>
              <a:rPr lang="en-US" altLang="zh-CN" sz="2800" b="1">
                <a:solidFill>
                  <a:srgbClr val="0E38BE"/>
                </a:solidFill>
                <a:latin typeface="华文新魏" panose="02010800040101010101" pitchFamily="2" charset="-122"/>
                <a:ea typeface="华文新魏" panose="02010800040101010101" pitchFamily="2" charset="-122"/>
              </a:rPr>
              <a:t>[</a:t>
            </a:r>
            <a:r>
              <a:rPr lang="zh-CN" altLang="en-US" sz="2800" b="1">
                <a:solidFill>
                  <a:srgbClr val="0E38BE"/>
                </a:solidFill>
                <a:latin typeface="华文新魏" panose="02010800040101010101" pitchFamily="2" charset="-122"/>
                <a:ea typeface="华文新魏" panose="02010800040101010101" pitchFamily="2" charset="-122"/>
              </a:rPr>
              <a:t>例 </a:t>
            </a:r>
            <a:r>
              <a:rPr lang="en-US" altLang="zh-CN" sz="2800" b="1">
                <a:solidFill>
                  <a:srgbClr val="0E38BE"/>
                </a:solidFill>
                <a:latin typeface="华文新魏" panose="02010800040101010101" pitchFamily="2" charset="-122"/>
                <a:ea typeface="华文新魏" panose="02010800040101010101" pitchFamily="2" charset="-122"/>
              </a:rPr>
              <a:t>]  </a:t>
            </a:r>
            <a:r>
              <a:rPr lang="zh-CN" altLang="en-US" sz="2800" b="1">
                <a:solidFill>
                  <a:srgbClr val="0E38BE"/>
                </a:solidFill>
                <a:latin typeface="华文新魏" panose="02010800040101010101" pitchFamily="2" charset="-122"/>
                <a:ea typeface="华文新魏" panose="02010800040101010101" pitchFamily="2" charset="-122"/>
              </a:rPr>
              <a:t>有一半径为 </a:t>
            </a:r>
            <a:r>
              <a:rPr lang="en-US" altLang="zh-CN" sz="2800" b="1" i="1">
                <a:solidFill>
                  <a:srgbClr val="0E38BE"/>
                </a:solidFill>
                <a:latin typeface="华文新魏" panose="02010800040101010101" pitchFamily="2" charset="-122"/>
                <a:ea typeface="华文新魏" panose="02010800040101010101" pitchFamily="2" charset="-122"/>
              </a:rPr>
              <a:t>a </a:t>
            </a:r>
            <a:r>
              <a:rPr lang="zh-CN" altLang="en-US" sz="2800" b="1">
                <a:solidFill>
                  <a:srgbClr val="0E38BE"/>
                </a:solidFill>
                <a:latin typeface="华文新魏" panose="02010800040101010101" pitchFamily="2" charset="-122"/>
                <a:ea typeface="华文新魏" panose="02010800040101010101" pitchFamily="2" charset="-122"/>
              </a:rPr>
              <a:t>的非均匀带电的半圆环，电荷线密度为</a:t>
            </a:r>
            <a:r>
              <a:rPr lang="en-US" altLang="zh-CN" sz="2400" b="1" i="1">
                <a:solidFill>
                  <a:srgbClr val="0E38BE"/>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800" b="1">
                <a:solidFill>
                  <a:srgbClr val="0E38BE"/>
                </a:solidFill>
                <a:latin typeface="华文新魏" panose="02010800040101010101" pitchFamily="2" charset="-122"/>
                <a:ea typeface="华文新魏" panose="02010800040101010101" pitchFamily="2" charset="-122"/>
              </a:rPr>
              <a:t>=</a:t>
            </a:r>
            <a:r>
              <a:rPr lang="en-US" altLang="zh-CN" sz="2400" b="1" i="1">
                <a:solidFill>
                  <a:srgbClr val="0E38BE"/>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000" b="1" baseline="-25000">
                <a:solidFill>
                  <a:srgbClr val="0E38BE"/>
                </a:solidFill>
                <a:latin typeface="华文新魏" panose="02010800040101010101" pitchFamily="2" charset="-122"/>
                <a:ea typeface="华文新魏" panose="02010800040101010101" pitchFamily="2" charset="-122"/>
              </a:rPr>
              <a:t>0</a:t>
            </a:r>
            <a:r>
              <a:rPr lang="en-US" altLang="zh-CN" sz="2800" b="1">
                <a:solidFill>
                  <a:srgbClr val="0E38BE"/>
                </a:solidFill>
                <a:latin typeface="华文新魏" panose="02010800040101010101" pitchFamily="2" charset="-122"/>
                <a:ea typeface="华文新魏" panose="02010800040101010101" pitchFamily="2" charset="-122"/>
              </a:rPr>
              <a:t>cos</a:t>
            </a:r>
            <a:r>
              <a:rPr lang="en-US" altLang="zh-CN" sz="2800" b="1" i="1">
                <a:solidFill>
                  <a:srgbClr val="0E38BE"/>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800" b="1">
                <a:solidFill>
                  <a:srgbClr val="0E38BE"/>
                </a:solidFill>
                <a:latin typeface="华文新魏" panose="02010800040101010101" pitchFamily="2" charset="-122"/>
                <a:ea typeface="华文新魏" panose="02010800040101010101" pitchFamily="2" charset="-122"/>
              </a:rPr>
              <a:t>  </a:t>
            </a:r>
            <a:r>
              <a:rPr lang="zh-CN" altLang="en-US" sz="2800" b="1">
                <a:solidFill>
                  <a:srgbClr val="0E38BE"/>
                </a:solidFill>
                <a:latin typeface="华文新魏" panose="02010800040101010101" pitchFamily="2" charset="-122"/>
                <a:ea typeface="华文新魏" panose="02010800040101010101" pitchFamily="2" charset="-122"/>
              </a:rPr>
              <a:t>。</a:t>
            </a:r>
          </a:p>
          <a:p>
            <a:pPr eaLnBrk="1" hangingPunct="1">
              <a:lnSpc>
                <a:spcPct val="145000"/>
              </a:lnSpc>
            </a:pPr>
            <a:r>
              <a:rPr lang="zh-CN" altLang="en-US" sz="2800" b="1">
                <a:solidFill>
                  <a:srgbClr val="0E38BE"/>
                </a:solidFill>
                <a:latin typeface="华文新魏" panose="02010800040101010101" pitchFamily="2" charset="-122"/>
                <a:ea typeface="华文新魏" panose="02010800040101010101" pitchFamily="2" charset="-122"/>
              </a:rPr>
              <a:t> 试求：圆心处 </a:t>
            </a:r>
            <a:r>
              <a:rPr lang="en-US" altLang="zh-CN" sz="2800" b="1" i="1">
                <a:solidFill>
                  <a:srgbClr val="0E38BE"/>
                </a:solidFill>
                <a:latin typeface="华文新魏" panose="02010800040101010101" pitchFamily="2" charset="-122"/>
                <a:ea typeface="华文新魏" panose="02010800040101010101" pitchFamily="2" charset="-122"/>
              </a:rPr>
              <a:t>o </a:t>
            </a:r>
            <a:r>
              <a:rPr lang="zh-CN" altLang="en-US" sz="2800" b="1">
                <a:solidFill>
                  <a:srgbClr val="0E38BE"/>
                </a:solidFill>
                <a:latin typeface="华文新魏" panose="02010800040101010101" pitchFamily="2" charset="-122"/>
                <a:ea typeface="华文新魏" panose="02010800040101010101" pitchFamily="2" charset="-122"/>
              </a:rPr>
              <a:t>点的电场强度。</a:t>
            </a:r>
          </a:p>
        </p:txBody>
      </p:sp>
      <p:grpSp>
        <p:nvGrpSpPr>
          <p:cNvPr id="3" name="组合 45058">
            <a:extLst>
              <a:ext uri="{FF2B5EF4-FFF2-40B4-BE49-F238E27FC236}">
                <a16:creationId xmlns:a16="http://schemas.microsoft.com/office/drawing/2014/main" id="{6179F513-F009-4D21-8B22-55AC86CDF930}"/>
              </a:ext>
            </a:extLst>
          </p:cNvPr>
          <p:cNvGrpSpPr>
            <a:grpSpLocks/>
          </p:cNvGrpSpPr>
          <p:nvPr/>
        </p:nvGrpSpPr>
        <p:grpSpPr bwMode="auto">
          <a:xfrm>
            <a:off x="2700338" y="2781300"/>
            <a:ext cx="4065587" cy="2643188"/>
            <a:chOff x="0" y="0"/>
            <a:chExt cx="2561" cy="1665"/>
          </a:xfrm>
        </p:grpSpPr>
        <p:sp>
          <p:nvSpPr>
            <p:cNvPr id="75780" name="任意多边形 45059">
              <a:extLst>
                <a:ext uri="{FF2B5EF4-FFF2-40B4-BE49-F238E27FC236}">
                  <a16:creationId xmlns:a16="http://schemas.microsoft.com/office/drawing/2014/main" id="{D8BD4409-2F4F-4015-8F58-81D91070B022}"/>
                </a:ext>
              </a:extLst>
            </p:cNvPr>
            <p:cNvSpPr>
              <a:spLocks noChangeArrowheads="1"/>
            </p:cNvSpPr>
            <p:nvPr/>
          </p:nvSpPr>
          <p:spPr bwMode="auto">
            <a:xfrm rot="5400000" flipH="1">
              <a:off x="696" y="55"/>
              <a:ext cx="816" cy="1632"/>
            </a:xfrm>
            <a:custGeom>
              <a:avLst/>
              <a:gdLst>
                <a:gd name="T0" fmla="*/ 0 w 21600"/>
                <a:gd name="T1" fmla="*/ 0 h 43200"/>
                <a:gd name="T2" fmla="*/ 21600 w 21600"/>
                <a:gd name="T3" fmla="*/ 21600 h 43200"/>
                <a:gd name="T4" fmla="*/ 84 w 21600"/>
                <a:gd name="T5" fmla="*/ 43200 h 43200"/>
                <a:gd name="T6" fmla="*/ 0 w 21600"/>
                <a:gd name="T7" fmla="*/ 0 h 43200"/>
                <a:gd name="T8" fmla="*/ 21600 w 21600"/>
                <a:gd name="T9" fmla="*/ 21600 h 43200"/>
                <a:gd name="T10" fmla="*/ 84 w 21600"/>
                <a:gd name="T11" fmla="*/ 43200 h 43200"/>
                <a:gd name="T12" fmla="*/ 0 w 21600"/>
                <a:gd name="T13" fmla="*/ 21600 h 43200"/>
                <a:gd name="T14" fmla="*/ 0 60000 65536"/>
                <a:gd name="T15" fmla="*/ 0 60000 65536"/>
                <a:gd name="T16" fmla="*/ 0 60000 65536"/>
                <a:gd name="T17" fmla="*/ 0 60000 65536"/>
                <a:gd name="T18" fmla="*/ 0 60000 65536"/>
                <a:gd name="T19" fmla="*/ 0 60000 65536"/>
                <a:gd name="T20" fmla="*/ 0 60000 65536"/>
                <a:gd name="T21" fmla="*/ 0 w 21600"/>
                <a:gd name="T22" fmla="*/ 0 h 43200"/>
                <a:gd name="T23" fmla="*/ 21600 w 21600"/>
                <a:gd name="T24" fmla="*/ 43200 h 43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43200" fill="none">
                  <a:moveTo>
                    <a:pt x="0" y="0"/>
                  </a:moveTo>
                  <a:cubicBezTo>
                    <a:pt x="11929" y="0"/>
                    <a:pt x="21600" y="9671"/>
                    <a:pt x="21600" y="21600"/>
                  </a:cubicBezTo>
                  <a:cubicBezTo>
                    <a:pt x="21600" y="33501"/>
                    <a:pt x="11975" y="43155"/>
                    <a:pt x="84" y="43200"/>
                  </a:cubicBezTo>
                </a:path>
                <a:path w="21600" h="43200" stroke="0">
                  <a:moveTo>
                    <a:pt x="0" y="0"/>
                  </a:moveTo>
                  <a:cubicBezTo>
                    <a:pt x="11929" y="0"/>
                    <a:pt x="21600" y="9671"/>
                    <a:pt x="21600" y="21600"/>
                  </a:cubicBezTo>
                  <a:cubicBezTo>
                    <a:pt x="21600" y="33501"/>
                    <a:pt x="11975" y="43155"/>
                    <a:pt x="84" y="43200"/>
                  </a:cubicBezTo>
                  <a:lnTo>
                    <a:pt x="0" y="21600"/>
                  </a:lnTo>
                  <a:close/>
                </a:path>
              </a:pathLst>
            </a:custGeom>
            <a:noFill/>
            <a:ln w="762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1" name="直接连接符 45060">
              <a:extLst>
                <a:ext uri="{FF2B5EF4-FFF2-40B4-BE49-F238E27FC236}">
                  <a16:creationId xmlns:a16="http://schemas.microsoft.com/office/drawing/2014/main" id="{D96D8385-9046-4D41-93CD-3D2D1946501D}"/>
                </a:ext>
              </a:extLst>
            </p:cNvPr>
            <p:cNvSpPr>
              <a:spLocks noChangeShapeType="1"/>
            </p:cNvSpPr>
            <p:nvPr/>
          </p:nvSpPr>
          <p:spPr bwMode="auto">
            <a:xfrm rot="5400000">
              <a:off x="1128" y="151"/>
              <a:ext cx="0" cy="2256"/>
            </a:xfrm>
            <a:prstGeom prst="line">
              <a:avLst/>
            </a:prstGeom>
            <a:noFill/>
            <a:ln w="952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782" name="直接连接符 45061">
              <a:extLst>
                <a:ext uri="{FF2B5EF4-FFF2-40B4-BE49-F238E27FC236}">
                  <a16:creationId xmlns:a16="http://schemas.microsoft.com/office/drawing/2014/main" id="{C19FD2A9-FAC7-45D6-A96C-81B6AB8E3DE8}"/>
                </a:ext>
              </a:extLst>
            </p:cNvPr>
            <p:cNvSpPr>
              <a:spLocks noChangeShapeType="1"/>
            </p:cNvSpPr>
            <p:nvPr/>
          </p:nvSpPr>
          <p:spPr bwMode="auto">
            <a:xfrm rot="5400000" flipH="1" flipV="1">
              <a:off x="561" y="720"/>
              <a:ext cx="1152"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3" name="矩形 45062">
              <a:extLst>
                <a:ext uri="{FF2B5EF4-FFF2-40B4-BE49-F238E27FC236}">
                  <a16:creationId xmlns:a16="http://schemas.microsoft.com/office/drawing/2014/main" id="{BC595B4F-B0AE-4EB6-961C-E15E241B1304}"/>
                </a:ext>
              </a:extLst>
            </p:cNvPr>
            <p:cNvSpPr>
              <a:spLocks noChangeArrowheads="1"/>
            </p:cNvSpPr>
            <p:nvPr/>
          </p:nvSpPr>
          <p:spPr bwMode="auto">
            <a:xfrm>
              <a:off x="1233" y="672"/>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a</a:t>
              </a:r>
              <a:endParaRPr lang="en-US" altLang="zh-CN" sz="2400" i="1">
                <a:solidFill>
                  <a:srgbClr val="0000FF"/>
                </a:solidFill>
                <a:latin typeface="Times New Roman" panose="02020603050405020304" pitchFamily="18" charset="0"/>
              </a:endParaRPr>
            </a:p>
          </p:txBody>
        </p:sp>
        <p:sp>
          <p:nvSpPr>
            <p:cNvPr id="75784" name="直接连接符 45063">
              <a:extLst>
                <a:ext uri="{FF2B5EF4-FFF2-40B4-BE49-F238E27FC236}">
                  <a16:creationId xmlns:a16="http://schemas.microsoft.com/office/drawing/2014/main" id="{F3F110AD-0575-4071-BAEE-8BCD16513335}"/>
                </a:ext>
              </a:extLst>
            </p:cNvPr>
            <p:cNvSpPr>
              <a:spLocks noChangeShapeType="1"/>
            </p:cNvSpPr>
            <p:nvPr/>
          </p:nvSpPr>
          <p:spPr bwMode="auto">
            <a:xfrm rot="-5400000">
              <a:off x="1161" y="744"/>
              <a:ext cx="528" cy="576"/>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5" name="文本框 45064">
              <a:extLst>
                <a:ext uri="{FF2B5EF4-FFF2-40B4-BE49-F238E27FC236}">
                  <a16:creationId xmlns:a16="http://schemas.microsoft.com/office/drawing/2014/main" id="{7E315D6D-0612-4D68-9AD5-5C390F238185}"/>
                </a:ext>
              </a:extLst>
            </p:cNvPr>
            <p:cNvSpPr txBox="1">
              <a:spLocks noChangeArrowheads="1"/>
            </p:cNvSpPr>
            <p:nvPr/>
          </p:nvSpPr>
          <p:spPr bwMode="auto">
            <a:xfrm>
              <a:off x="1185" y="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y</a:t>
              </a:r>
              <a:endParaRPr lang="en-US" altLang="zh-CN" sz="3600">
                <a:solidFill>
                  <a:srgbClr val="0000FF"/>
                </a:solidFill>
                <a:latin typeface="Bookman Old Style" panose="02050604050505020204" pitchFamily="18" charset="0"/>
              </a:endParaRPr>
            </a:p>
          </p:txBody>
        </p:sp>
        <p:sp>
          <p:nvSpPr>
            <p:cNvPr id="75786" name="文本框 45065">
              <a:extLst>
                <a:ext uri="{FF2B5EF4-FFF2-40B4-BE49-F238E27FC236}">
                  <a16:creationId xmlns:a16="http://schemas.microsoft.com/office/drawing/2014/main" id="{F5AA1F3D-6DC3-4399-8F68-97C5B73BE751}"/>
                </a:ext>
              </a:extLst>
            </p:cNvPr>
            <p:cNvSpPr txBox="1">
              <a:spLocks noChangeArrowheads="1"/>
            </p:cNvSpPr>
            <p:nvPr/>
          </p:nvSpPr>
          <p:spPr bwMode="auto">
            <a:xfrm>
              <a:off x="2289" y="1056"/>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x</a:t>
              </a:r>
              <a:endParaRPr lang="en-US" altLang="zh-CN" sz="3600">
                <a:solidFill>
                  <a:srgbClr val="0000FF"/>
                </a:solidFill>
                <a:latin typeface="Bookman Old Style" panose="02050604050505020204" pitchFamily="18" charset="0"/>
              </a:endParaRPr>
            </a:p>
          </p:txBody>
        </p:sp>
        <p:sp>
          <p:nvSpPr>
            <p:cNvPr id="75787" name="文本框 45066">
              <a:extLst>
                <a:ext uri="{FF2B5EF4-FFF2-40B4-BE49-F238E27FC236}">
                  <a16:creationId xmlns:a16="http://schemas.microsoft.com/office/drawing/2014/main" id="{9826042F-3C02-4E1A-B568-4AF4E90542EC}"/>
                </a:ext>
              </a:extLst>
            </p:cNvPr>
            <p:cNvSpPr txBox="1">
              <a:spLocks noChangeArrowheads="1"/>
            </p:cNvSpPr>
            <p:nvPr/>
          </p:nvSpPr>
          <p:spPr bwMode="auto">
            <a:xfrm>
              <a:off x="1102" y="1261"/>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o</a:t>
              </a:r>
              <a:endParaRPr lang="en-US" altLang="zh-CN" sz="3600">
                <a:solidFill>
                  <a:srgbClr val="0000FF"/>
                </a:solidFill>
                <a:latin typeface="Bookman Old Style" panose="02050604050505020204" pitchFamily="18" charset="0"/>
              </a:endParaRPr>
            </a:p>
          </p:txBody>
        </p:sp>
        <p:sp>
          <p:nvSpPr>
            <p:cNvPr id="75788" name="任意多边形 45067">
              <a:extLst>
                <a:ext uri="{FF2B5EF4-FFF2-40B4-BE49-F238E27FC236}">
                  <a16:creationId xmlns:a16="http://schemas.microsoft.com/office/drawing/2014/main" id="{1A066675-E8C6-4FD7-B0CD-94E33BA81EDB}"/>
                </a:ext>
              </a:extLst>
            </p:cNvPr>
            <p:cNvSpPr>
              <a:spLocks noChangeArrowheads="1"/>
            </p:cNvSpPr>
            <p:nvPr/>
          </p:nvSpPr>
          <p:spPr bwMode="auto">
            <a:xfrm>
              <a:off x="1137" y="1077"/>
              <a:ext cx="336" cy="220"/>
            </a:xfrm>
            <a:custGeom>
              <a:avLst/>
              <a:gdLst>
                <a:gd name="T0" fmla="*/ 16350 w 21600"/>
                <a:gd name="T1" fmla="*/ 0 h 14115"/>
                <a:gd name="T2" fmla="*/ 21600 w 21600"/>
                <a:gd name="T3" fmla="*/ 14115 h 14115"/>
                <a:gd name="T4" fmla="*/ 16350 w 21600"/>
                <a:gd name="T5" fmla="*/ 0 h 14115"/>
                <a:gd name="T6" fmla="*/ 21600 w 21600"/>
                <a:gd name="T7" fmla="*/ 14115 h 14115"/>
                <a:gd name="T8" fmla="*/ 0 w 21600"/>
                <a:gd name="T9" fmla="*/ 14115 h 14115"/>
                <a:gd name="T10" fmla="*/ 0 60000 65536"/>
                <a:gd name="T11" fmla="*/ 0 60000 65536"/>
                <a:gd name="T12" fmla="*/ 0 60000 65536"/>
                <a:gd name="T13" fmla="*/ 0 60000 65536"/>
                <a:gd name="T14" fmla="*/ 0 60000 65536"/>
                <a:gd name="T15" fmla="*/ 0 w 21600"/>
                <a:gd name="T16" fmla="*/ 0 h 14115"/>
                <a:gd name="T17" fmla="*/ 21600 w 21600"/>
                <a:gd name="T18" fmla="*/ 14115 h 14115"/>
              </a:gdLst>
              <a:ahLst/>
              <a:cxnLst>
                <a:cxn ang="T10">
                  <a:pos x="T0" y="T1"/>
                </a:cxn>
                <a:cxn ang="T11">
                  <a:pos x="T2" y="T3"/>
                </a:cxn>
                <a:cxn ang="T12">
                  <a:pos x="T4" y="T5"/>
                </a:cxn>
                <a:cxn ang="T13">
                  <a:pos x="T6" y="T7"/>
                </a:cxn>
                <a:cxn ang="T14">
                  <a:pos x="T8" y="T9"/>
                </a:cxn>
              </a:cxnLst>
              <a:rect l="T15" t="T16" r="T17" b="T18"/>
              <a:pathLst>
                <a:path w="21600" h="14115" fill="none">
                  <a:moveTo>
                    <a:pt x="16350" y="0"/>
                  </a:moveTo>
                  <a:cubicBezTo>
                    <a:pt x="19621" y="3785"/>
                    <a:pt x="21600" y="8719"/>
                    <a:pt x="21600" y="14115"/>
                  </a:cubicBezTo>
                </a:path>
                <a:path w="21600" h="14115" stroke="0">
                  <a:moveTo>
                    <a:pt x="16350" y="0"/>
                  </a:moveTo>
                  <a:cubicBezTo>
                    <a:pt x="19621" y="3785"/>
                    <a:pt x="21600" y="8719"/>
                    <a:pt x="21600" y="14115"/>
                  </a:cubicBezTo>
                  <a:lnTo>
                    <a:pt x="0" y="14115"/>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9" name="文本框 45068">
              <a:extLst>
                <a:ext uri="{FF2B5EF4-FFF2-40B4-BE49-F238E27FC236}">
                  <a16:creationId xmlns:a16="http://schemas.microsoft.com/office/drawing/2014/main" id="{6A3B0221-8610-403C-8A66-7B7D19780B5B}"/>
                </a:ext>
              </a:extLst>
            </p:cNvPr>
            <p:cNvSpPr txBox="1">
              <a:spLocks noChangeArrowheads="1"/>
            </p:cNvSpPr>
            <p:nvPr/>
          </p:nvSpPr>
          <p:spPr bwMode="auto">
            <a:xfrm>
              <a:off x="1425" y="912"/>
              <a:ext cx="3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r>
                <a:rPr lang="en-US" altLang="zh-CN" sz="3600">
                  <a:solidFill>
                    <a:srgbClr val="0000FF"/>
                  </a:solidFill>
                  <a:latin typeface="Bookman Old Style" panose="02050604050505020204" pitchFamily="18" charset="0"/>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wipe(left)">
                                      <p:cBhvr>
                                        <p:cTn id="7" dur="500"/>
                                        <p:tgtEl>
                                          <p:spTgt spid="4505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animEffect transition="in" filter="wipe(left)">
                                      <p:cBhvr>
                                        <p:cTn id="11" dur="500"/>
                                        <p:tgtEl>
                                          <p:spTgt spid="4505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6081">
            <a:extLst>
              <a:ext uri="{FF2B5EF4-FFF2-40B4-BE49-F238E27FC236}">
                <a16:creationId xmlns:a16="http://schemas.microsoft.com/office/drawing/2014/main" id="{1FEF8408-F512-4A7C-A4E5-D0A78F317E39}"/>
              </a:ext>
            </a:extLst>
          </p:cNvPr>
          <p:cNvGrpSpPr>
            <a:grpSpLocks/>
          </p:cNvGrpSpPr>
          <p:nvPr/>
        </p:nvGrpSpPr>
        <p:grpSpPr bwMode="auto">
          <a:xfrm>
            <a:off x="395288" y="2133600"/>
            <a:ext cx="2667000" cy="1204913"/>
            <a:chOff x="0" y="0"/>
            <a:chExt cx="1680" cy="759"/>
          </a:xfrm>
        </p:grpSpPr>
        <p:sp>
          <p:nvSpPr>
            <p:cNvPr id="76885" name="矩形 46082">
              <a:extLst>
                <a:ext uri="{FF2B5EF4-FFF2-40B4-BE49-F238E27FC236}">
                  <a16:creationId xmlns:a16="http://schemas.microsoft.com/office/drawing/2014/main" id="{2D21003B-B4F2-462F-ABC0-D5DF70B3FE49}"/>
                </a:ext>
              </a:extLst>
            </p:cNvPr>
            <p:cNvSpPr>
              <a:spLocks noChangeArrowheads="1"/>
            </p:cNvSpPr>
            <p:nvPr/>
          </p:nvSpPr>
          <p:spPr bwMode="auto">
            <a:xfrm>
              <a:off x="973" y="58"/>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grpSp>
          <p:nvGrpSpPr>
            <p:cNvPr id="76886" name="组合 46083">
              <a:extLst>
                <a:ext uri="{FF2B5EF4-FFF2-40B4-BE49-F238E27FC236}">
                  <a16:creationId xmlns:a16="http://schemas.microsoft.com/office/drawing/2014/main" id="{4871D220-DAC4-4B3B-B176-20F6DC595C39}"/>
                </a:ext>
              </a:extLst>
            </p:cNvPr>
            <p:cNvGrpSpPr>
              <a:grpSpLocks/>
            </p:cNvGrpSpPr>
            <p:nvPr/>
          </p:nvGrpSpPr>
          <p:grpSpPr bwMode="auto">
            <a:xfrm>
              <a:off x="768" y="0"/>
              <a:ext cx="912" cy="759"/>
              <a:chOff x="0" y="0"/>
              <a:chExt cx="912" cy="759"/>
            </a:xfrm>
          </p:grpSpPr>
          <p:sp>
            <p:nvSpPr>
              <p:cNvPr id="76890" name="矩形 46084">
                <a:extLst>
                  <a:ext uri="{FF2B5EF4-FFF2-40B4-BE49-F238E27FC236}">
                    <a16:creationId xmlns:a16="http://schemas.microsoft.com/office/drawing/2014/main" id="{20D83CBC-4E2E-4153-B7D8-D81ECD8997EF}"/>
                  </a:ext>
                </a:extLst>
              </p:cNvPr>
              <p:cNvSpPr>
                <a:spLocks noChangeArrowheads="1"/>
              </p:cNvSpPr>
              <p:nvPr/>
            </p:nvSpPr>
            <p:spPr bwMode="auto">
              <a:xfrm>
                <a:off x="96" y="327"/>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6891" name="矩形 46085">
                <a:extLst>
                  <a:ext uri="{FF2B5EF4-FFF2-40B4-BE49-F238E27FC236}">
                    <a16:creationId xmlns:a16="http://schemas.microsoft.com/office/drawing/2014/main" id="{08B70BBB-ADF1-45FD-B4E9-D14F51781EC0}"/>
                  </a:ext>
                </a:extLst>
              </p:cNvPr>
              <p:cNvSpPr>
                <a:spLocks noChangeArrowheads="1"/>
              </p:cNvSpPr>
              <p:nvPr/>
            </p:nvSpPr>
            <p:spPr bwMode="auto">
              <a:xfrm>
                <a:off x="384" y="0"/>
                <a:ext cx="16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q</a:t>
                </a:r>
                <a:endParaRPr lang="en-US" altLang="zh-CN" sz="2400">
                  <a:solidFill>
                    <a:srgbClr val="0000FF"/>
                  </a:solidFill>
                  <a:latin typeface="Times New Roman" panose="02020603050405020304" pitchFamily="18" charset="0"/>
                </a:endParaRPr>
              </a:p>
            </p:txBody>
          </p:sp>
          <p:sp>
            <p:nvSpPr>
              <p:cNvPr id="76892" name="矩形 46086">
                <a:extLst>
                  <a:ext uri="{FF2B5EF4-FFF2-40B4-BE49-F238E27FC236}">
                    <a16:creationId xmlns:a16="http://schemas.microsoft.com/office/drawing/2014/main" id="{323EF4B0-916A-4B94-B582-081B0BDDE37C}"/>
                  </a:ext>
                </a:extLst>
              </p:cNvPr>
              <p:cNvSpPr>
                <a:spLocks noChangeArrowheads="1"/>
              </p:cNvSpPr>
              <p:nvPr/>
            </p:nvSpPr>
            <p:spPr bwMode="auto">
              <a:xfrm>
                <a:off x="576" y="384"/>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6893" name="矩形 46087">
                <a:extLst>
                  <a:ext uri="{FF2B5EF4-FFF2-40B4-BE49-F238E27FC236}">
                    <a16:creationId xmlns:a16="http://schemas.microsoft.com/office/drawing/2014/main" id="{58F61EB2-5A7C-45E8-9CFB-696E3B841809}"/>
                  </a:ext>
                </a:extLst>
              </p:cNvPr>
              <p:cNvSpPr>
                <a:spLocks noChangeArrowheads="1"/>
              </p:cNvSpPr>
              <p:nvPr/>
            </p:nvSpPr>
            <p:spPr bwMode="auto">
              <a:xfrm>
                <a:off x="816" y="442"/>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FF"/>
                    </a:solidFill>
                    <a:latin typeface="Bookman Old Style" panose="02050604050505020204" pitchFamily="18" charset="0"/>
                  </a:rPr>
                  <a:t>2</a:t>
                </a:r>
                <a:endParaRPr lang="en-US" altLang="zh-CN" sz="2000">
                  <a:solidFill>
                    <a:srgbClr val="0000FF"/>
                  </a:solidFill>
                  <a:latin typeface="Times New Roman" panose="02020603050405020304" pitchFamily="18" charset="0"/>
                </a:endParaRPr>
              </a:p>
            </p:txBody>
          </p:sp>
          <p:sp>
            <p:nvSpPr>
              <p:cNvPr id="76894" name="矩形 46088">
                <a:extLst>
                  <a:ext uri="{FF2B5EF4-FFF2-40B4-BE49-F238E27FC236}">
                    <a16:creationId xmlns:a16="http://schemas.microsoft.com/office/drawing/2014/main" id="{99DADE59-8AC0-45B0-9F70-D971FCB147EE}"/>
                  </a:ext>
                </a:extLst>
              </p:cNvPr>
              <p:cNvSpPr>
                <a:spLocks noChangeArrowheads="1"/>
              </p:cNvSpPr>
              <p:nvPr/>
            </p:nvSpPr>
            <p:spPr bwMode="auto">
              <a:xfrm>
                <a:off x="240" y="298"/>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6895" name="矩形 46089">
                <a:extLst>
                  <a:ext uri="{FF2B5EF4-FFF2-40B4-BE49-F238E27FC236}">
                    <a16:creationId xmlns:a16="http://schemas.microsoft.com/office/drawing/2014/main" id="{5B3CD3EA-98FD-42B4-B995-AAAF5A6053C7}"/>
                  </a:ext>
                </a:extLst>
              </p:cNvPr>
              <p:cNvSpPr>
                <a:spLocks noChangeArrowheads="1"/>
              </p:cNvSpPr>
              <p:nvPr/>
            </p:nvSpPr>
            <p:spPr bwMode="auto">
              <a:xfrm>
                <a:off x="0" y="375"/>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6896" name="矩形 46090">
                <a:extLst>
                  <a:ext uri="{FF2B5EF4-FFF2-40B4-BE49-F238E27FC236}">
                    <a16:creationId xmlns:a16="http://schemas.microsoft.com/office/drawing/2014/main" id="{BE5063CF-3C83-4EBF-81B4-9E1452C489EB}"/>
                  </a:ext>
                </a:extLst>
              </p:cNvPr>
              <p:cNvSpPr>
                <a:spLocks noChangeArrowheads="1"/>
              </p:cNvSpPr>
              <p:nvPr/>
            </p:nvSpPr>
            <p:spPr bwMode="auto">
              <a:xfrm>
                <a:off x="528" y="567"/>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6897" name="直接连接符 46091">
                <a:extLst>
                  <a:ext uri="{FF2B5EF4-FFF2-40B4-BE49-F238E27FC236}">
                    <a16:creationId xmlns:a16="http://schemas.microsoft.com/office/drawing/2014/main" id="{EA27FFE8-4538-4185-81A7-23C521578D31}"/>
                  </a:ext>
                </a:extLst>
              </p:cNvPr>
              <p:cNvSpPr>
                <a:spLocks noChangeShapeType="1"/>
              </p:cNvSpPr>
              <p:nvPr/>
            </p:nvSpPr>
            <p:spPr bwMode="auto">
              <a:xfrm flipV="1">
                <a:off x="0" y="394"/>
                <a:ext cx="91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87" name="矩形 46092">
              <a:extLst>
                <a:ext uri="{FF2B5EF4-FFF2-40B4-BE49-F238E27FC236}">
                  <a16:creationId xmlns:a16="http://schemas.microsoft.com/office/drawing/2014/main" id="{D3079B44-46AD-4D08-8FB5-A2C88C70FAC1}"/>
                </a:ext>
              </a:extLst>
            </p:cNvPr>
            <p:cNvSpPr>
              <a:spLocks noChangeArrowheads="1"/>
            </p:cNvSpPr>
            <p:nvPr/>
          </p:nvSpPr>
          <p:spPr bwMode="auto">
            <a:xfrm>
              <a:off x="192" y="237"/>
              <a:ext cx="24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90000"/>
                </a:lnSpc>
              </a:pPr>
              <a:r>
                <a:rPr lang="en-US" altLang="zh-CN" sz="3600" i="1">
                  <a:solidFill>
                    <a:srgbClr val="0000FF"/>
                  </a:solidFill>
                  <a:latin typeface="Bookman Old Style" panose="02050604050505020204" pitchFamily="18" charset="0"/>
                </a:rPr>
                <a:t>E</a:t>
              </a:r>
              <a:endParaRPr lang="en-US" altLang="zh-CN" sz="2400">
                <a:solidFill>
                  <a:srgbClr val="0000FF"/>
                </a:solidFill>
                <a:latin typeface="Times New Roman" panose="02020603050405020304" pitchFamily="18" charset="0"/>
              </a:endParaRPr>
            </a:p>
          </p:txBody>
        </p:sp>
        <p:sp>
          <p:nvSpPr>
            <p:cNvPr id="76888" name="矩形 46093">
              <a:extLst>
                <a:ext uri="{FF2B5EF4-FFF2-40B4-BE49-F238E27FC236}">
                  <a16:creationId xmlns:a16="http://schemas.microsoft.com/office/drawing/2014/main" id="{34D3079F-B032-4A85-BCF5-395E9EE486CB}"/>
                </a:ext>
              </a:extLst>
            </p:cNvPr>
            <p:cNvSpPr>
              <a:spLocks noChangeArrowheads="1"/>
            </p:cNvSpPr>
            <p:nvPr/>
          </p:nvSpPr>
          <p:spPr bwMode="auto">
            <a:xfrm>
              <a:off x="0" y="202"/>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6889" name="矩形 46094">
              <a:extLst>
                <a:ext uri="{FF2B5EF4-FFF2-40B4-BE49-F238E27FC236}">
                  <a16:creationId xmlns:a16="http://schemas.microsoft.com/office/drawing/2014/main" id="{055AE113-D7D7-40FE-A4FA-6C82BD0D6C35}"/>
                </a:ext>
              </a:extLst>
            </p:cNvPr>
            <p:cNvSpPr>
              <a:spLocks noChangeArrowheads="1"/>
            </p:cNvSpPr>
            <p:nvPr/>
          </p:nvSpPr>
          <p:spPr bwMode="auto">
            <a:xfrm>
              <a:off x="480" y="237"/>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grpSp>
      <p:grpSp>
        <p:nvGrpSpPr>
          <p:cNvPr id="11" name="组合 46095">
            <a:extLst>
              <a:ext uri="{FF2B5EF4-FFF2-40B4-BE49-F238E27FC236}">
                <a16:creationId xmlns:a16="http://schemas.microsoft.com/office/drawing/2014/main" id="{33A64A2F-78D9-4AFB-90FC-CC3A46B35787}"/>
              </a:ext>
            </a:extLst>
          </p:cNvPr>
          <p:cNvGrpSpPr>
            <a:grpSpLocks/>
          </p:cNvGrpSpPr>
          <p:nvPr/>
        </p:nvGrpSpPr>
        <p:grpSpPr bwMode="auto">
          <a:xfrm>
            <a:off x="2298700" y="1196975"/>
            <a:ext cx="2722563" cy="657225"/>
            <a:chOff x="0" y="0"/>
            <a:chExt cx="1715" cy="414"/>
          </a:xfrm>
        </p:grpSpPr>
        <p:sp>
          <p:nvSpPr>
            <p:cNvPr id="76880" name="矩形 46096">
              <a:extLst>
                <a:ext uri="{FF2B5EF4-FFF2-40B4-BE49-F238E27FC236}">
                  <a16:creationId xmlns:a16="http://schemas.microsoft.com/office/drawing/2014/main" id="{2B37940D-4D1C-4C05-863B-992FBDE87E1B}"/>
                </a:ext>
              </a:extLst>
            </p:cNvPr>
            <p:cNvSpPr>
              <a:spLocks noChangeArrowheads="1"/>
            </p:cNvSpPr>
            <p:nvPr/>
          </p:nvSpPr>
          <p:spPr bwMode="auto">
            <a:xfrm>
              <a:off x="1523" y="5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6881" name="矩形 46097">
              <a:extLst>
                <a:ext uri="{FF2B5EF4-FFF2-40B4-BE49-F238E27FC236}">
                  <a16:creationId xmlns:a16="http://schemas.microsoft.com/office/drawing/2014/main" id="{E05B1B81-CF30-422D-9087-1BCED3DC1CBC}"/>
                </a:ext>
              </a:extLst>
            </p:cNvPr>
            <p:cNvSpPr>
              <a:spLocks noChangeArrowheads="1"/>
            </p:cNvSpPr>
            <p:nvPr/>
          </p:nvSpPr>
          <p:spPr bwMode="auto">
            <a:xfrm>
              <a:off x="1152" y="4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6882" name="矩形 46098">
              <a:extLst>
                <a:ext uri="{FF2B5EF4-FFF2-40B4-BE49-F238E27FC236}">
                  <a16:creationId xmlns:a16="http://schemas.microsoft.com/office/drawing/2014/main" id="{DD68C6B8-0B7B-44AE-A914-2BDB9FCABE0D}"/>
                </a:ext>
              </a:extLst>
            </p:cNvPr>
            <p:cNvSpPr>
              <a:spLocks noChangeArrowheads="1"/>
            </p:cNvSpPr>
            <p:nvPr/>
          </p:nvSpPr>
          <p:spPr bwMode="auto">
            <a:xfrm>
              <a:off x="0" y="68"/>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6883" name="文本框 46099">
              <a:extLst>
                <a:ext uri="{FF2B5EF4-FFF2-40B4-BE49-F238E27FC236}">
                  <a16:creationId xmlns:a16="http://schemas.microsoft.com/office/drawing/2014/main" id="{A2AE28B6-F367-45A3-979B-5656EC1D11C1}"/>
                </a:ext>
              </a:extLst>
            </p:cNvPr>
            <p:cNvSpPr txBox="1">
              <a:spLocks noChangeArrowheads="1"/>
            </p:cNvSpPr>
            <p:nvPr/>
          </p:nvSpPr>
          <p:spPr bwMode="auto">
            <a:xfrm>
              <a:off x="144" y="0"/>
              <a:ext cx="10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r>
                <a:rPr lang="en-US" altLang="zh-CN" sz="3600">
                  <a:solidFill>
                    <a:srgbClr val="0000FF"/>
                  </a:solidFill>
                  <a:latin typeface="Bookman Old Style" panose="02050604050505020204" pitchFamily="18" charset="0"/>
                </a:rPr>
                <a:t> </a:t>
              </a:r>
              <a:r>
                <a:rPr lang="en-US" altLang="zh-CN" sz="2800" b="1" baseline="-25000">
                  <a:solidFill>
                    <a:srgbClr val="0000FF"/>
                  </a:solidFill>
                  <a:latin typeface="Bookman Old Style" panose="02050604050505020204" pitchFamily="18" charset="0"/>
                </a:rPr>
                <a:t>0</a:t>
              </a:r>
              <a:r>
                <a:rPr lang="en-US" altLang="zh-CN" sz="3600">
                  <a:solidFill>
                    <a:srgbClr val="0000FF"/>
                  </a:solidFill>
                  <a:latin typeface="Bookman Old Style" panose="02050604050505020204" pitchFamily="18" charset="0"/>
                </a:rPr>
                <a:t>cos</a:t>
              </a:r>
              <a:r>
                <a:rPr lang="en-US" altLang="zh-CN" sz="3600" i="1">
                  <a:solidFill>
                    <a:srgbClr val="0000FF"/>
                  </a:solidFill>
                  <a:latin typeface="Symbol" panose="05050102010706020507" pitchFamily="18" charset="2"/>
                </a:rPr>
                <a:t>q</a:t>
              </a:r>
            </a:p>
          </p:txBody>
        </p:sp>
        <p:sp>
          <p:nvSpPr>
            <p:cNvPr id="76884" name="矩形 46100">
              <a:extLst>
                <a:ext uri="{FF2B5EF4-FFF2-40B4-BE49-F238E27FC236}">
                  <a16:creationId xmlns:a16="http://schemas.microsoft.com/office/drawing/2014/main" id="{2AD99F0D-523F-41C6-AFEC-B535970C6F23}"/>
                </a:ext>
              </a:extLst>
            </p:cNvPr>
            <p:cNvSpPr>
              <a:spLocks noChangeArrowheads="1"/>
            </p:cNvSpPr>
            <p:nvPr/>
          </p:nvSpPr>
          <p:spPr bwMode="auto">
            <a:xfrm>
              <a:off x="1344" y="58"/>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grpSp>
      <p:grpSp>
        <p:nvGrpSpPr>
          <p:cNvPr id="12" name="组合 46101">
            <a:extLst>
              <a:ext uri="{FF2B5EF4-FFF2-40B4-BE49-F238E27FC236}">
                <a16:creationId xmlns:a16="http://schemas.microsoft.com/office/drawing/2014/main" id="{8817768C-B1FD-40B3-B11C-90CA4C9E87D2}"/>
              </a:ext>
            </a:extLst>
          </p:cNvPr>
          <p:cNvGrpSpPr>
            <a:grpSpLocks/>
          </p:cNvGrpSpPr>
          <p:nvPr/>
        </p:nvGrpSpPr>
        <p:grpSpPr bwMode="auto">
          <a:xfrm>
            <a:off x="381000" y="1228725"/>
            <a:ext cx="1765300" cy="625475"/>
            <a:chOff x="0" y="0"/>
            <a:chExt cx="1112" cy="394"/>
          </a:xfrm>
        </p:grpSpPr>
        <p:grpSp>
          <p:nvGrpSpPr>
            <p:cNvPr id="76872" name="组合 46102">
              <a:extLst>
                <a:ext uri="{FF2B5EF4-FFF2-40B4-BE49-F238E27FC236}">
                  <a16:creationId xmlns:a16="http://schemas.microsoft.com/office/drawing/2014/main" id="{5BD56E6B-6BFE-44CA-AE8E-4275C3CA2DF0}"/>
                </a:ext>
              </a:extLst>
            </p:cNvPr>
            <p:cNvGrpSpPr>
              <a:grpSpLocks/>
            </p:cNvGrpSpPr>
            <p:nvPr/>
          </p:nvGrpSpPr>
          <p:grpSpPr bwMode="auto">
            <a:xfrm>
              <a:off x="0" y="0"/>
              <a:ext cx="353" cy="351"/>
              <a:chOff x="0" y="0"/>
              <a:chExt cx="353" cy="669"/>
            </a:xfrm>
          </p:grpSpPr>
          <p:sp>
            <p:nvSpPr>
              <p:cNvPr id="76878" name="矩形 46103">
                <a:extLst>
                  <a:ext uri="{FF2B5EF4-FFF2-40B4-BE49-F238E27FC236}">
                    <a16:creationId xmlns:a16="http://schemas.microsoft.com/office/drawing/2014/main" id="{38F95CC3-68BE-436D-8A86-E89095959FFD}"/>
                  </a:ext>
                </a:extLst>
              </p:cNvPr>
              <p:cNvSpPr>
                <a:spLocks noChangeArrowheads="1"/>
              </p:cNvSpPr>
              <p:nvPr/>
            </p:nvSpPr>
            <p:spPr bwMode="auto">
              <a:xfrm>
                <a:off x="0" y="10"/>
                <a:ext cx="240"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sp>
            <p:nvSpPr>
              <p:cNvPr id="76879" name="矩形 46104">
                <a:extLst>
                  <a:ext uri="{FF2B5EF4-FFF2-40B4-BE49-F238E27FC236}">
                    <a16:creationId xmlns:a16="http://schemas.microsoft.com/office/drawing/2014/main" id="{40510D6B-730E-47AF-A33E-65277CF38992}"/>
                  </a:ext>
                </a:extLst>
              </p:cNvPr>
              <p:cNvSpPr>
                <a:spLocks noChangeArrowheads="1"/>
              </p:cNvSpPr>
              <p:nvPr/>
            </p:nvSpPr>
            <p:spPr bwMode="auto">
              <a:xfrm>
                <a:off x="192" y="0"/>
                <a:ext cx="161"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q</a:t>
                </a:r>
                <a:endParaRPr lang="en-US" altLang="zh-CN" sz="3600">
                  <a:solidFill>
                    <a:srgbClr val="0000FF"/>
                  </a:solidFill>
                  <a:latin typeface="Times New Roman" panose="02020603050405020304" pitchFamily="18" charset="0"/>
                </a:endParaRPr>
              </a:p>
            </p:txBody>
          </p:sp>
        </p:grpSp>
        <p:sp>
          <p:nvSpPr>
            <p:cNvPr id="76873" name="矩形 46105">
              <a:extLst>
                <a:ext uri="{FF2B5EF4-FFF2-40B4-BE49-F238E27FC236}">
                  <a16:creationId xmlns:a16="http://schemas.microsoft.com/office/drawing/2014/main" id="{83FD8A30-724F-4D7C-A389-6B181E15044B}"/>
                </a:ext>
              </a:extLst>
            </p:cNvPr>
            <p:cNvSpPr>
              <a:spLocks noChangeArrowheads="1"/>
            </p:cNvSpPr>
            <p:nvPr/>
          </p:nvSpPr>
          <p:spPr bwMode="auto">
            <a:xfrm>
              <a:off x="432" y="48"/>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6874" name="文本框 46106">
              <a:extLst>
                <a:ext uri="{FF2B5EF4-FFF2-40B4-BE49-F238E27FC236}">
                  <a16:creationId xmlns:a16="http://schemas.microsoft.com/office/drawing/2014/main" id="{EDCE5B2C-9A10-4C43-8925-2798C159C13E}"/>
                </a:ext>
              </a:extLst>
            </p:cNvPr>
            <p:cNvSpPr txBox="1">
              <a:spLocks noChangeArrowheads="1"/>
            </p:cNvSpPr>
            <p:nvPr/>
          </p:nvSpPr>
          <p:spPr bwMode="auto">
            <a:xfrm>
              <a:off x="576" y="0"/>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p>
          </p:txBody>
        </p:sp>
        <p:grpSp>
          <p:nvGrpSpPr>
            <p:cNvPr id="76875" name="组合 46107">
              <a:extLst>
                <a:ext uri="{FF2B5EF4-FFF2-40B4-BE49-F238E27FC236}">
                  <a16:creationId xmlns:a16="http://schemas.microsoft.com/office/drawing/2014/main" id="{DC2B2E37-C567-4A83-AB88-4E367469FCFC}"/>
                </a:ext>
              </a:extLst>
            </p:cNvPr>
            <p:cNvGrpSpPr>
              <a:grpSpLocks/>
            </p:cNvGrpSpPr>
            <p:nvPr/>
          </p:nvGrpSpPr>
          <p:grpSpPr bwMode="auto">
            <a:xfrm>
              <a:off x="799" y="0"/>
              <a:ext cx="313" cy="351"/>
              <a:chOff x="0" y="0"/>
              <a:chExt cx="313" cy="669"/>
            </a:xfrm>
          </p:grpSpPr>
          <p:sp>
            <p:nvSpPr>
              <p:cNvPr id="76876" name="矩形 46108">
                <a:extLst>
                  <a:ext uri="{FF2B5EF4-FFF2-40B4-BE49-F238E27FC236}">
                    <a16:creationId xmlns:a16="http://schemas.microsoft.com/office/drawing/2014/main" id="{0A557457-0278-4E06-B792-96FA59B666DA}"/>
                  </a:ext>
                </a:extLst>
              </p:cNvPr>
              <p:cNvSpPr>
                <a:spLocks noChangeArrowheads="1"/>
              </p:cNvSpPr>
              <p:nvPr/>
            </p:nvSpPr>
            <p:spPr bwMode="auto">
              <a:xfrm>
                <a:off x="0" y="10"/>
                <a:ext cx="240"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sp>
            <p:nvSpPr>
              <p:cNvPr id="76877" name="矩形 46109">
                <a:extLst>
                  <a:ext uri="{FF2B5EF4-FFF2-40B4-BE49-F238E27FC236}">
                    <a16:creationId xmlns:a16="http://schemas.microsoft.com/office/drawing/2014/main" id="{CD22F85B-91AF-4A80-95D8-D61EA61C8479}"/>
                  </a:ext>
                </a:extLst>
              </p:cNvPr>
              <p:cNvSpPr>
                <a:spLocks noChangeArrowheads="1"/>
              </p:cNvSpPr>
              <p:nvPr/>
            </p:nvSpPr>
            <p:spPr bwMode="auto">
              <a:xfrm>
                <a:off x="232" y="0"/>
                <a:ext cx="81"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l</a:t>
                </a:r>
                <a:endParaRPr lang="en-US" altLang="zh-CN" sz="3600">
                  <a:solidFill>
                    <a:srgbClr val="0000FF"/>
                  </a:solidFill>
                  <a:latin typeface="Times New Roman" panose="02020603050405020304" pitchFamily="18" charset="0"/>
                </a:endParaRPr>
              </a:p>
            </p:txBody>
          </p:sp>
        </p:grpSp>
      </p:grpSp>
      <p:grpSp>
        <p:nvGrpSpPr>
          <p:cNvPr id="15" name="组合 46110">
            <a:extLst>
              <a:ext uri="{FF2B5EF4-FFF2-40B4-BE49-F238E27FC236}">
                <a16:creationId xmlns:a16="http://schemas.microsoft.com/office/drawing/2014/main" id="{18E3FAB2-D169-4375-A60D-A32DE49F81BC}"/>
              </a:ext>
            </a:extLst>
          </p:cNvPr>
          <p:cNvGrpSpPr>
            <a:grpSpLocks/>
          </p:cNvGrpSpPr>
          <p:nvPr/>
        </p:nvGrpSpPr>
        <p:grpSpPr bwMode="auto">
          <a:xfrm>
            <a:off x="1047750" y="3403600"/>
            <a:ext cx="3094038" cy="1209675"/>
            <a:chOff x="0" y="0"/>
            <a:chExt cx="1949" cy="762"/>
          </a:xfrm>
        </p:grpSpPr>
        <p:sp>
          <p:nvSpPr>
            <p:cNvPr id="76860" name="矩形 46111">
              <a:extLst>
                <a:ext uri="{FF2B5EF4-FFF2-40B4-BE49-F238E27FC236}">
                  <a16:creationId xmlns:a16="http://schemas.microsoft.com/office/drawing/2014/main" id="{E040EECA-5535-4C95-967A-F542949A66A7}"/>
                </a:ext>
              </a:extLst>
            </p:cNvPr>
            <p:cNvSpPr>
              <a:spLocks noChangeArrowheads="1"/>
            </p:cNvSpPr>
            <p:nvPr/>
          </p:nvSpPr>
          <p:spPr bwMode="auto">
            <a:xfrm>
              <a:off x="701" y="330"/>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6861" name="矩形 46112">
              <a:extLst>
                <a:ext uri="{FF2B5EF4-FFF2-40B4-BE49-F238E27FC236}">
                  <a16:creationId xmlns:a16="http://schemas.microsoft.com/office/drawing/2014/main" id="{565CA9C9-D476-4838-B058-72ED6B7EC39E}"/>
                </a:ext>
              </a:extLst>
            </p:cNvPr>
            <p:cNvSpPr>
              <a:spLocks noChangeArrowheads="1"/>
            </p:cNvSpPr>
            <p:nvPr/>
          </p:nvSpPr>
          <p:spPr bwMode="auto">
            <a:xfrm>
              <a:off x="1181" y="387"/>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6862" name="矩形 46113">
              <a:extLst>
                <a:ext uri="{FF2B5EF4-FFF2-40B4-BE49-F238E27FC236}">
                  <a16:creationId xmlns:a16="http://schemas.microsoft.com/office/drawing/2014/main" id="{AAFE291E-7B0B-4416-9375-EE13CF3B3804}"/>
                </a:ext>
              </a:extLst>
            </p:cNvPr>
            <p:cNvSpPr>
              <a:spLocks noChangeArrowheads="1"/>
            </p:cNvSpPr>
            <p:nvPr/>
          </p:nvSpPr>
          <p:spPr bwMode="auto">
            <a:xfrm>
              <a:off x="1421" y="44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FF"/>
                  </a:solidFill>
                  <a:latin typeface="Bookman Old Style" panose="02050604050505020204" pitchFamily="18" charset="0"/>
                </a:rPr>
                <a:t>2</a:t>
              </a:r>
              <a:endParaRPr lang="en-US" altLang="zh-CN" sz="2000">
                <a:solidFill>
                  <a:srgbClr val="0000FF"/>
                </a:solidFill>
                <a:latin typeface="Times New Roman" panose="02020603050405020304" pitchFamily="18" charset="0"/>
              </a:endParaRPr>
            </a:p>
          </p:txBody>
        </p:sp>
        <p:sp>
          <p:nvSpPr>
            <p:cNvPr id="76863" name="矩形 46114">
              <a:extLst>
                <a:ext uri="{FF2B5EF4-FFF2-40B4-BE49-F238E27FC236}">
                  <a16:creationId xmlns:a16="http://schemas.microsoft.com/office/drawing/2014/main" id="{2283E819-EEF0-4EDD-AB83-BF847D2C1BC5}"/>
                </a:ext>
              </a:extLst>
            </p:cNvPr>
            <p:cNvSpPr>
              <a:spLocks noChangeArrowheads="1"/>
            </p:cNvSpPr>
            <p:nvPr/>
          </p:nvSpPr>
          <p:spPr bwMode="auto">
            <a:xfrm>
              <a:off x="845" y="301"/>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6864" name="矩形 46115">
              <a:extLst>
                <a:ext uri="{FF2B5EF4-FFF2-40B4-BE49-F238E27FC236}">
                  <a16:creationId xmlns:a16="http://schemas.microsoft.com/office/drawing/2014/main" id="{AAA76725-76C3-41A2-8ADA-A6404746F6CD}"/>
                </a:ext>
              </a:extLst>
            </p:cNvPr>
            <p:cNvSpPr>
              <a:spLocks noChangeArrowheads="1"/>
            </p:cNvSpPr>
            <p:nvPr/>
          </p:nvSpPr>
          <p:spPr bwMode="auto">
            <a:xfrm>
              <a:off x="605" y="378"/>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6865" name="矩形 46116">
              <a:extLst>
                <a:ext uri="{FF2B5EF4-FFF2-40B4-BE49-F238E27FC236}">
                  <a16:creationId xmlns:a16="http://schemas.microsoft.com/office/drawing/2014/main" id="{8CFBF97C-9A5B-40C5-811F-92D7E7556ABC}"/>
                </a:ext>
              </a:extLst>
            </p:cNvPr>
            <p:cNvSpPr>
              <a:spLocks noChangeArrowheads="1"/>
            </p:cNvSpPr>
            <p:nvPr/>
          </p:nvSpPr>
          <p:spPr bwMode="auto">
            <a:xfrm>
              <a:off x="1133" y="570"/>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6866" name="直接连接符 46117">
              <a:extLst>
                <a:ext uri="{FF2B5EF4-FFF2-40B4-BE49-F238E27FC236}">
                  <a16:creationId xmlns:a16="http://schemas.microsoft.com/office/drawing/2014/main" id="{63133863-4993-4FAB-9008-F9A2A141A894}"/>
                </a:ext>
              </a:extLst>
            </p:cNvPr>
            <p:cNvSpPr>
              <a:spLocks noChangeShapeType="1"/>
            </p:cNvSpPr>
            <p:nvPr/>
          </p:nvSpPr>
          <p:spPr bwMode="auto">
            <a:xfrm flipV="1">
              <a:off x="269" y="384"/>
              <a:ext cx="168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7" name="矩形 46118">
              <a:extLst>
                <a:ext uri="{FF2B5EF4-FFF2-40B4-BE49-F238E27FC236}">
                  <a16:creationId xmlns:a16="http://schemas.microsoft.com/office/drawing/2014/main" id="{FDD57D7E-E760-4931-8A05-A8DC1D091702}"/>
                </a:ext>
              </a:extLst>
            </p:cNvPr>
            <p:cNvSpPr>
              <a:spLocks noChangeArrowheads="1"/>
            </p:cNvSpPr>
            <p:nvPr/>
          </p:nvSpPr>
          <p:spPr bwMode="auto">
            <a:xfrm>
              <a:off x="0" y="240"/>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6868" name="矩形 46119">
              <a:extLst>
                <a:ext uri="{FF2B5EF4-FFF2-40B4-BE49-F238E27FC236}">
                  <a16:creationId xmlns:a16="http://schemas.microsoft.com/office/drawing/2014/main" id="{E4A48D62-B9CC-4572-BC2F-58C17548BC9F}"/>
                </a:ext>
              </a:extLst>
            </p:cNvPr>
            <p:cNvSpPr>
              <a:spLocks noChangeArrowheads="1"/>
            </p:cNvSpPr>
            <p:nvPr/>
          </p:nvSpPr>
          <p:spPr bwMode="auto">
            <a:xfrm>
              <a:off x="1709" y="5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6869" name="矩形 46120">
              <a:extLst>
                <a:ext uri="{FF2B5EF4-FFF2-40B4-BE49-F238E27FC236}">
                  <a16:creationId xmlns:a16="http://schemas.microsoft.com/office/drawing/2014/main" id="{4CD19B46-B3F3-4B1E-B6F4-12F20CA22548}"/>
                </a:ext>
              </a:extLst>
            </p:cNvPr>
            <p:cNvSpPr>
              <a:spLocks noChangeArrowheads="1"/>
            </p:cNvSpPr>
            <p:nvPr/>
          </p:nvSpPr>
          <p:spPr bwMode="auto">
            <a:xfrm>
              <a:off x="1325" y="4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6870" name="文本框 46121">
              <a:extLst>
                <a:ext uri="{FF2B5EF4-FFF2-40B4-BE49-F238E27FC236}">
                  <a16:creationId xmlns:a16="http://schemas.microsoft.com/office/drawing/2014/main" id="{1F41BF8E-C079-497F-BA29-1DAD33986E11}"/>
                </a:ext>
              </a:extLst>
            </p:cNvPr>
            <p:cNvSpPr txBox="1">
              <a:spLocks noChangeArrowheads="1"/>
            </p:cNvSpPr>
            <p:nvPr/>
          </p:nvSpPr>
          <p:spPr bwMode="auto">
            <a:xfrm>
              <a:off x="317" y="0"/>
              <a:ext cx="10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r>
                <a:rPr lang="en-US" altLang="zh-CN" sz="3600">
                  <a:solidFill>
                    <a:srgbClr val="0000FF"/>
                  </a:solidFill>
                  <a:latin typeface="Bookman Old Style" panose="02050604050505020204" pitchFamily="18" charset="0"/>
                </a:rPr>
                <a:t> </a:t>
              </a:r>
              <a:r>
                <a:rPr lang="en-US" altLang="zh-CN" sz="2800" b="1" baseline="-25000">
                  <a:solidFill>
                    <a:srgbClr val="0000FF"/>
                  </a:solidFill>
                  <a:latin typeface="Bookman Old Style" panose="02050604050505020204" pitchFamily="18" charset="0"/>
                </a:rPr>
                <a:t>0</a:t>
              </a:r>
              <a:r>
                <a:rPr lang="en-US" altLang="zh-CN" sz="3600">
                  <a:solidFill>
                    <a:srgbClr val="0000FF"/>
                  </a:solidFill>
                  <a:latin typeface="Bookman Old Style" panose="02050604050505020204" pitchFamily="18" charset="0"/>
                </a:rPr>
                <a:t>cos</a:t>
              </a:r>
              <a:r>
                <a:rPr lang="en-US" altLang="zh-CN" sz="3600" i="1">
                  <a:solidFill>
                    <a:srgbClr val="0000FF"/>
                  </a:solidFill>
                  <a:latin typeface="Symbol" panose="05050102010706020507" pitchFamily="18" charset="2"/>
                </a:rPr>
                <a:t>q</a:t>
              </a:r>
            </a:p>
          </p:txBody>
        </p:sp>
        <p:sp>
          <p:nvSpPr>
            <p:cNvPr id="76871" name="矩形 46122">
              <a:extLst>
                <a:ext uri="{FF2B5EF4-FFF2-40B4-BE49-F238E27FC236}">
                  <a16:creationId xmlns:a16="http://schemas.microsoft.com/office/drawing/2014/main" id="{49C4B2CB-2FF0-4542-89DA-E89064B51528}"/>
                </a:ext>
              </a:extLst>
            </p:cNvPr>
            <p:cNvSpPr>
              <a:spLocks noChangeArrowheads="1"/>
            </p:cNvSpPr>
            <p:nvPr/>
          </p:nvSpPr>
          <p:spPr bwMode="auto">
            <a:xfrm>
              <a:off x="1530" y="58"/>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grpSp>
      <p:grpSp>
        <p:nvGrpSpPr>
          <p:cNvPr id="16" name="组合 46123">
            <a:extLst>
              <a:ext uri="{FF2B5EF4-FFF2-40B4-BE49-F238E27FC236}">
                <a16:creationId xmlns:a16="http://schemas.microsoft.com/office/drawing/2014/main" id="{AC14858E-B2F1-46F6-A465-12E6142F4478}"/>
              </a:ext>
            </a:extLst>
          </p:cNvPr>
          <p:cNvGrpSpPr>
            <a:grpSpLocks/>
          </p:cNvGrpSpPr>
          <p:nvPr/>
        </p:nvGrpSpPr>
        <p:grpSpPr bwMode="auto">
          <a:xfrm>
            <a:off x="414338" y="4772025"/>
            <a:ext cx="2165350" cy="717550"/>
            <a:chOff x="0" y="0"/>
            <a:chExt cx="1364" cy="452"/>
          </a:xfrm>
        </p:grpSpPr>
        <p:sp>
          <p:nvSpPr>
            <p:cNvPr id="76855" name="文本框 46124">
              <a:extLst>
                <a:ext uri="{FF2B5EF4-FFF2-40B4-BE49-F238E27FC236}">
                  <a16:creationId xmlns:a16="http://schemas.microsoft.com/office/drawing/2014/main" id="{0324FBA1-016F-490C-BDA5-A535B9EB5C31}"/>
                </a:ext>
              </a:extLst>
            </p:cNvPr>
            <p:cNvSpPr txBox="1">
              <a:spLocks noChangeArrowheads="1"/>
            </p:cNvSpPr>
            <p:nvPr/>
          </p:nvSpPr>
          <p:spPr bwMode="auto">
            <a:xfrm>
              <a:off x="0" y="0"/>
              <a:ext cx="4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E</a:t>
              </a:r>
              <a:r>
                <a:rPr lang="en-US" altLang="zh-CN" sz="3600" i="1" baseline="-25000">
                  <a:solidFill>
                    <a:srgbClr val="0000FF"/>
                  </a:solidFill>
                  <a:latin typeface="Bookman Old Style" panose="02050604050505020204" pitchFamily="18" charset="0"/>
                </a:rPr>
                <a:t>x</a:t>
              </a:r>
              <a:endParaRPr lang="en-US" altLang="zh-CN" sz="3600" i="1">
                <a:solidFill>
                  <a:srgbClr val="0000FF"/>
                </a:solidFill>
                <a:latin typeface="Bookman Old Style" panose="02050604050505020204" pitchFamily="18" charset="0"/>
              </a:endParaRPr>
            </a:p>
          </p:txBody>
        </p:sp>
        <p:sp>
          <p:nvSpPr>
            <p:cNvPr id="76856" name="矩形 46125">
              <a:extLst>
                <a:ext uri="{FF2B5EF4-FFF2-40B4-BE49-F238E27FC236}">
                  <a16:creationId xmlns:a16="http://schemas.microsoft.com/office/drawing/2014/main" id="{0AD9EDF6-3C5B-47B8-BDA5-3A6E98393BE9}"/>
                </a:ext>
              </a:extLst>
            </p:cNvPr>
            <p:cNvSpPr>
              <a:spLocks noChangeArrowheads="1"/>
            </p:cNvSpPr>
            <p:nvPr/>
          </p:nvSpPr>
          <p:spPr bwMode="auto">
            <a:xfrm>
              <a:off x="682" y="10"/>
              <a:ext cx="10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600">
                  <a:solidFill>
                    <a:srgbClr val="0000FF"/>
                  </a:solidFill>
                  <a:latin typeface="Symbol" panose="05050102010706020507" pitchFamily="18" charset="2"/>
                </a:rPr>
                <a:t>ò</a:t>
              </a:r>
              <a:endParaRPr lang="en-US" altLang="zh-CN" sz="2000">
                <a:solidFill>
                  <a:srgbClr val="0000FF"/>
                </a:solidFill>
                <a:latin typeface="Times New Roman" panose="02020603050405020304" pitchFamily="18" charset="0"/>
              </a:endParaRPr>
            </a:p>
          </p:txBody>
        </p:sp>
        <p:sp>
          <p:nvSpPr>
            <p:cNvPr id="76857" name="文本框 46126">
              <a:extLst>
                <a:ext uri="{FF2B5EF4-FFF2-40B4-BE49-F238E27FC236}">
                  <a16:creationId xmlns:a16="http://schemas.microsoft.com/office/drawing/2014/main" id="{099BBF6C-64A2-4BBB-BD55-C556F4C8D332}"/>
                </a:ext>
              </a:extLst>
            </p:cNvPr>
            <p:cNvSpPr txBox="1">
              <a:spLocks noChangeArrowheads="1"/>
            </p:cNvSpPr>
            <p:nvPr/>
          </p:nvSpPr>
          <p:spPr bwMode="auto">
            <a:xfrm>
              <a:off x="922" y="10"/>
              <a:ext cx="4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E</a:t>
              </a:r>
              <a:r>
                <a:rPr lang="en-US" altLang="zh-CN" sz="3600" i="1" baseline="-25000">
                  <a:solidFill>
                    <a:srgbClr val="0000FF"/>
                  </a:solidFill>
                  <a:latin typeface="Bookman Old Style" panose="02050604050505020204" pitchFamily="18" charset="0"/>
                </a:rPr>
                <a:t>x</a:t>
              </a:r>
              <a:endParaRPr lang="en-US" altLang="zh-CN" sz="3600" i="1">
                <a:solidFill>
                  <a:srgbClr val="0000FF"/>
                </a:solidFill>
                <a:latin typeface="Bookman Old Style" panose="02050604050505020204" pitchFamily="18" charset="0"/>
              </a:endParaRPr>
            </a:p>
          </p:txBody>
        </p:sp>
        <p:sp>
          <p:nvSpPr>
            <p:cNvPr id="76858" name="矩形 46127">
              <a:extLst>
                <a:ext uri="{FF2B5EF4-FFF2-40B4-BE49-F238E27FC236}">
                  <a16:creationId xmlns:a16="http://schemas.microsoft.com/office/drawing/2014/main" id="{2C46433F-5D2A-4807-8B6A-825A83B67C1B}"/>
                </a:ext>
              </a:extLst>
            </p:cNvPr>
            <p:cNvSpPr>
              <a:spLocks noChangeArrowheads="1"/>
            </p:cNvSpPr>
            <p:nvPr/>
          </p:nvSpPr>
          <p:spPr bwMode="auto">
            <a:xfrm>
              <a:off x="461" y="58"/>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6859" name="矩形 46128">
              <a:extLst>
                <a:ext uri="{FF2B5EF4-FFF2-40B4-BE49-F238E27FC236}">
                  <a16:creationId xmlns:a16="http://schemas.microsoft.com/office/drawing/2014/main" id="{10B9E0A2-2C17-40F5-A046-F2D5FEE76A06}"/>
                </a:ext>
              </a:extLst>
            </p:cNvPr>
            <p:cNvSpPr>
              <a:spLocks noChangeArrowheads="1"/>
            </p:cNvSpPr>
            <p:nvPr/>
          </p:nvSpPr>
          <p:spPr bwMode="auto">
            <a:xfrm>
              <a:off x="778" y="48"/>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grpSp>
      <p:grpSp>
        <p:nvGrpSpPr>
          <p:cNvPr id="17" name="组合 46129">
            <a:extLst>
              <a:ext uri="{FF2B5EF4-FFF2-40B4-BE49-F238E27FC236}">
                <a16:creationId xmlns:a16="http://schemas.microsoft.com/office/drawing/2014/main" id="{85D67529-9460-4E10-B313-FF3672CCB3E8}"/>
              </a:ext>
            </a:extLst>
          </p:cNvPr>
          <p:cNvGrpSpPr>
            <a:grpSpLocks/>
          </p:cNvGrpSpPr>
          <p:nvPr/>
        </p:nvGrpSpPr>
        <p:grpSpPr bwMode="auto">
          <a:xfrm>
            <a:off x="2487613" y="4772025"/>
            <a:ext cx="2590800" cy="701675"/>
            <a:chOff x="0" y="0"/>
            <a:chExt cx="1632" cy="442"/>
          </a:xfrm>
        </p:grpSpPr>
        <p:sp>
          <p:nvSpPr>
            <p:cNvPr id="76848" name="直接连接符 46130">
              <a:extLst>
                <a:ext uri="{FF2B5EF4-FFF2-40B4-BE49-F238E27FC236}">
                  <a16:creationId xmlns:a16="http://schemas.microsoft.com/office/drawing/2014/main" id="{E8B30EDF-C507-4A61-8CA4-7A69FB161E59}"/>
                </a:ext>
              </a:extLst>
            </p:cNvPr>
            <p:cNvSpPr>
              <a:spLocks noChangeShapeType="1"/>
            </p:cNvSpPr>
            <p:nvPr/>
          </p:nvSpPr>
          <p:spPr bwMode="auto">
            <a:xfrm>
              <a:off x="240" y="240"/>
              <a:ext cx="145" cy="1"/>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9" name="矩形 46131">
              <a:extLst>
                <a:ext uri="{FF2B5EF4-FFF2-40B4-BE49-F238E27FC236}">
                  <a16:creationId xmlns:a16="http://schemas.microsoft.com/office/drawing/2014/main" id="{ED45F1E8-785B-44EE-A073-2BFADDB956CF}"/>
                </a:ext>
              </a:extLst>
            </p:cNvPr>
            <p:cNvSpPr>
              <a:spLocks noChangeArrowheads="1"/>
            </p:cNvSpPr>
            <p:nvPr/>
          </p:nvSpPr>
          <p:spPr bwMode="auto">
            <a:xfrm>
              <a:off x="1440" y="4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6850" name="矩形 46132">
              <a:extLst>
                <a:ext uri="{FF2B5EF4-FFF2-40B4-BE49-F238E27FC236}">
                  <a16:creationId xmlns:a16="http://schemas.microsoft.com/office/drawing/2014/main" id="{DD4079F6-750A-49C0-B5E5-9AF1397D5447}"/>
                </a:ext>
              </a:extLst>
            </p:cNvPr>
            <p:cNvSpPr>
              <a:spLocks noChangeArrowheads="1"/>
            </p:cNvSpPr>
            <p:nvPr/>
          </p:nvSpPr>
          <p:spPr bwMode="auto">
            <a:xfrm>
              <a:off x="960" y="48"/>
              <a:ext cx="46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cos</a:t>
              </a:r>
              <a:endParaRPr lang="en-US" altLang="zh-CN" sz="2400">
                <a:solidFill>
                  <a:srgbClr val="0000FF"/>
                </a:solidFill>
                <a:latin typeface="Times New Roman" panose="02020603050405020304" pitchFamily="18" charset="0"/>
              </a:endParaRPr>
            </a:p>
          </p:txBody>
        </p:sp>
        <p:sp>
          <p:nvSpPr>
            <p:cNvPr id="76851" name="矩形 46133">
              <a:extLst>
                <a:ext uri="{FF2B5EF4-FFF2-40B4-BE49-F238E27FC236}">
                  <a16:creationId xmlns:a16="http://schemas.microsoft.com/office/drawing/2014/main" id="{87B3DD76-C293-425D-BF38-F2ACCFF0B8F4}"/>
                </a:ext>
              </a:extLst>
            </p:cNvPr>
            <p:cNvSpPr>
              <a:spLocks noChangeArrowheads="1"/>
            </p:cNvSpPr>
            <p:nvPr/>
          </p:nvSpPr>
          <p:spPr bwMode="auto">
            <a:xfrm>
              <a:off x="0" y="58"/>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6852" name="矩形 46134">
              <a:extLst>
                <a:ext uri="{FF2B5EF4-FFF2-40B4-BE49-F238E27FC236}">
                  <a16:creationId xmlns:a16="http://schemas.microsoft.com/office/drawing/2014/main" id="{C758457B-9D70-4B9F-8040-2826EFA8736F}"/>
                </a:ext>
              </a:extLst>
            </p:cNvPr>
            <p:cNvSpPr>
              <a:spLocks noChangeArrowheads="1"/>
            </p:cNvSpPr>
            <p:nvPr/>
          </p:nvSpPr>
          <p:spPr bwMode="auto">
            <a:xfrm>
              <a:off x="432" y="0"/>
              <a:ext cx="10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600">
                  <a:solidFill>
                    <a:srgbClr val="0000FF"/>
                  </a:solidFill>
                  <a:latin typeface="Symbol" panose="05050102010706020507" pitchFamily="18" charset="2"/>
                </a:rPr>
                <a:t>ò</a:t>
              </a:r>
              <a:endParaRPr lang="en-US" altLang="zh-CN" sz="2000">
                <a:solidFill>
                  <a:srgbClr val="0000FF"/>
                </a:solidFill>
                <a:latin typeface="Times New Roman" panose="02020603050405020304" pitchFamily="18" charset="0"/>
              </a:endParaRPr>
            </a:p>
          </p:txBody>
        </p:sp>
        <p:sp>
          <p:nvSpPr>
            <p:cNvPr id="76853" name="文本框 46135">
              <a:extLst>
                <a:ext uri="{FF2B5EF4-FFF2-40B4-BE49-F238E27FC236}">
                  <a16:creationId xmlns:a16="http://schemas.microsoft.com/office/drawing/2014/main" id="{29BF40FE-DEC7-4FAC-BB4B-7B8AF351CA8C}"/>
                </a:ext>
              </a:extLst>
            </p:cNvPr>
            <p:cNvSpPr txBox="1">
              <a:spLocks noChangeArrowheads="1"/>
            </p:cNvSpPr>
            <p:nvPr/>
          </p:nvSpPr>
          <p:spPr bwMode="auto">
            <a:xfrm>
              <a:off x="672" y="10"/>
              <a:ext cx="4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E</a:t>
              </a:r>
            </a:p>
          </p:txBody>
        </p:sp>
        <p:sp>
          <p:nvSpPr>
            <p:cNvPr id="76854" name="矩形 46136">
              <a:extLst>
                <a:ext uri="{FF2B5EF4-FFF2-40B4-BE49-F238E27FC236}">
                  <a16:creationId xmlns:a16="http://schemas.microsoft.com/office/drawing/2014/main" id="{89347C5E-3482-4B3D-B0DB-946C59F9C4D5}"/>
                </a:ext>
              </a:extLst>
            </p:cNvPr>
            <p:cNvSpPr>
              <a:spLocks noChangeArrowheads="1"/>
            </p:cNvSpPr>
            <p:nvPr/>
          </p:nvSpPr>
          <p:spPr bwMode="auto">
            <a:xfrm>
              <a:off x="528" y="38"/>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grpSp>
      <p:grpSp>
        <p:nvGrpSpPr>
          <p:cNvPr id="18" name="组合 46137">
            <a:extLst>
              <a:ext uri="{FF2B5EF4-FFF2-40B4-BE49-F238E27FC236}">
                <a16:creationId xmlns:a16="http://schemas.microsoft.com/office/drawing/2014/main" id="{0CFC0A67-8B8D-440F-9280-D866A35E85C6}"/>
              </a:ext>
            </a:extLst>
          </p:cNvPr>
          <p:cNvGrpSpPr>
            <a:grpSpLocks/>
          </p:cNvGrpSpPr>
          <p:nvPr/>
        </p:nvGrpSpPr>
        <p:grpSpPr bwMode="auto">
          <a:xfrm>
            <a:off x="5078413" y="406400"/>
            <a:ext cx="4065587" cy="3352800"/>
            <a:chOff x="0" y="0"/>
            <a:chExt cx="2561" cy="2112"/>
          </a:xfrm>
        </p:grpSpPr>
        <p:sp>
          <p:nvSpPr>
            <p:cNvPr id="76812" name="任意多边形 46138">
              <a:extLst>
                <a:ext uri="{FF2B5EF4-FFF2-40B4-BE49-F238E27FC236}">
                  <a16:creationId xmlns:a16="http://schemas.microsoft.com/office/drawing/2014/main" id="{206F7F7D-63DE-482F-85E8-0B12E9C8B976}"/>
                </a:ext>
              </a:extLst>
            </p:cNvPr>
            <p:cNvSpPr>
              <a:spLocks noChangeArrowheads="1"/>
            </p:cNvSpPr>
            <p:nvPr/>
          </p:nvSpPr>
          <p:spPr bwMode="auto">
            <a:xfrm rot="5400000" flipH="1">
              <a:off x="696" y="103"/>
              <a:ext cx="816" cy="1632"/>
            </a:xfrm>
            <a:custGeom>
              <a:avLst/>
              <a:gdLst>
                <a:gd name="T0" fmla="*/ 0 w 21600"/>
                <a:gd name="T1" fmla="*/ 0 h 43200"/>
                <a:gd name="T2" fmla="*/ 21600 w 21600"/>
                <a:gd name="T3" fmla="*/ 21600 h 43200"/>
                <a:gd name="T4" fmla="*/ 84 w 21600"/>
                <a:gd name="T5" fmla="*/ 43200 h 43200"/>
                <a:gd name="T6" fmla="*/ 0 w 21600"/>
                <a:gd name="T7" fmla="*/ 0 h 43200"/>
                <a:gd name="T8" fmla="*/ 21600 w 21600"/>
                <a:gd name="T9" fmla="*/ 21600 h 43200"/>
                <a:gd name="T10" fmla="*/ 84 w 21600"/>
                <a:gd name="T11" fmla="*/ 43200 h 43200"/>
                <a:gd name="T12" fmla="*/ 0 w 21600"/>
                <a:gd name="T13" fmla="*/ 21600 h 43200"/>
                <a:gd name="T14" fmla="*/ 0 60000 65536"/>
                <a:gd name="T15" fmla="*/ 0 60000 65536"/>
                <a:gd name="T16" fmla="*/ 0 60000 65536"/>
                <a:gd name="T17" fmla="*/ 0 60000 65536"/>
                <a:gd name="T18" fmla="*/ 0 60000 65536"/>
                <a:gd name="T19" fmla="*/ 0 60000 65536"/>
                <a:gd name="T20" fmla="*/ 0 60000 65536"/>
                <a:gd name="T21" fmla="*/ 0 w 21600"/>
                <a:gd name="T22" fmla="*/ 0 h 43200"/>
                <a:gd name="T23" fmla="*/ 21600 w 21600"/>
                <a:gd name="T24" fmla="*/ 43200 h 43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43200" fill="none">
                  <a:moveTo>
                    <a:pt x="0" y="0"/>
                  </a:moveTo>
                  <a:cubicBezTo>
                    <a:pt x="11929" y="0"/>
                    <a:pt x="21600" y="9671"/>
                    <a:pt x="21600" y="21600"/>
                  </a:cubicBezTo>
                  <a:cubicBezTo>
                    <a:pt x="21600" y="33501"/>
                    <a:pt x="11975" y="43155"/>
                    <a:pt x="84" y="43200"/>
                  </a:cubicBezTo>
                </a:path>
                <a:path w="21600" h="43200" stroke="0">
                  <a:moveTo>
                    <a:pt x="0" y="0"/>
                  </a:moveTo>
                  <a:cubicBezTo>
                    <a:pt x="11929" y="0"/>
                    <a:pt x="21600" y="9671"/>
                    <a:pt x="21600" y="21600"/>
                  </a:cubicBezTo>
                  <a:cubicBezTo>
                    <a:pt x="21600" y="33501"/>
                    <a:pt x="11975" y="43155"/>
                    <a:pt x="84" y="43200"/>
                  </a:cubicBezTo>
                  <a:lnTo>
                    <a:pt x="0" y="21600"/>
                  </a:lnTo>
                  <a:close/>
                </a:path>
              </a:pathLst>
            </a:custGeom>
            <a:noFill/>
            <a:ln w="762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13" name="直接连接符 46139">
              <a:extLst>
                <a:ext uri="{FF2B5EF4-FFF2-40B4-BE49-F238E27FC236}">
                  <a16:creationId xmlns:a16="http://schemas.microsoft.com/office/drawing/2014/main" id="{63D0D599-CFE1-4CD1-8DC2-0319EA037E7B}"/>
                </a:ext>
              </a:extLst>
            </p:cNvPr>
            <p:cNvSpPr>
              <a:spLocks noChangeShapeType="1"/>
            </p:cNvSpPr>
            <p:nvPr/>
          </p:nvSpPr>
          <p:spPr bwMode="auto">
            <a:xfrm rot="5400000">
              <a:off x="1128" y="199"/>
              <a:ext cx="0" cy="2256"/>
            </a:xfrm>
            <a:prstGeom prst="line">
              <a:avLst/>
            </a:prstGeom>
            <a:noFill/>
            <a:ln w="952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814" name="直接连接符 46140">
              <a:extLst>
                <a:ext uri="{FF2B5EF4-FFF2-40B4-BE49-F238E27FC236}">
                  <a16:creationId xmlns:a16="http://schemas.microsoft.com/office/drawing/2014/main" id="{B1F1D27B-A01A-4EDA-8272-A58BD5E4865D}"/>
                </a:ext>
              </a:extLst>
            </p:cNvPr>
            <p:cNvSpPr>
              <a:spLocks noChangeShapeType="1"/>
            </p:cNvSpPr>
            <p:nvPr/>
          </p:nvSpPr>
          <p:spPr bwMode="auto">
            <a:xfrm rot="5400000" flipH="1" flipV="1">
              <a:off x="561" y="768"/>
              <a:ext cx="1152"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5" name="矩形 46141">
              <a:extLst>
                <a:ext uri="{FF2B5EF4-FFF2-40B4-BE49-F238E27FC236}">
                  <a16:creationId xmlns:a16="http://schemas.microsoft.com/office/drawing/2014/main" id="{58B58933-2519-48AC-9784-B3CDA7107716}"/>
                </a:ext>
              </a:extLst>
            </p:cNvPr>
            <p:cNvSpPr>
              <a:spLocks noChangeArrowheads="1"/>
            </p:cNvSpPr>
            <p:nvPr/>
          </p:nvSpPr>
          <p:spPr bwMode="auto">
            <a:xfrm>
              <a:off x="545" y="768"/>
              <a:ext cx="11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r</a:t>
              </a:r>
              <a:endParaRPr lang="en-US" altLang="zh-CN" sz="2400" i="1">
                <a:solidFill>
                  <a:srgbClr val="0000FF"/>
                </a:solidFill>
                <a:latin typeface="Times New Roman" panose="02020603050405020304" pitchFamily="18" charset="0"/>
              </a:endParaRPr>
            </a:p>
          </p:txBody>
        </p:sp>
        <p:sp>
          <p:nvSpPr>
            <p:cNvPr id="76816" name="直接连接符 46142">
              <a:extLst>
                <a:ext uri="{FF2B5EF4-FFF2-40B4-BE49-F238E27FC236}">
                  <a16:creationId xmlns:a16="http://schemas.microsoft.com/office/drawing/2014/main" id="{56B51D8E-406D-4454-AA60-F62B15806D14}"/>
                </a:ext>
              </a:extLst>
            </p:cNvPr>
            <p:cNvSpPr>
              <a:spLocks noChangeShapeType="1"/>
            </p:cNvSpPr>
            <p:nvPr/>
          </p:nvSpPr>
          <p:spPr bwMode="auto">
            <a:xfrm rot="-5400000">
              <a:off x="1161" y="792"/>
              <a:ext cx="528" cy="57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7" name="文本框 46143">
              <a:extLst>
                <a:ext uri="{FF2B5EF4-FFF2-40B4-BE49-F238E27FC236}">
                  <a16:creationId xmlns:a16="http://schemas.microsoft.com/office/drawing/2014/main" id="{E39E70E6-5524-4630-A55C-701100BC3EDA}"/>
                </a:ext>
              </a:extLst>
            </p:cNvPr>
            <p:cNvSpPr txBox="1">
              <a:spLocks noChangeArrowheads="1"/>
            </p:cNvSpPr>
            <p:nvPr/>
          </p:nvSpPr>
          <p:spPr bwMode="auto">
            <a:xfrm>
              <a:off x="832" y="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y</a:t>
              </a:r>
              <a:endParaRPr lang="en-US" altLang="zh-CN" sz="3600">
                <a:solidFill>
                  <a:srgbClr val="0000FF"/>
                </a:solidFill>
                <a:latin typeface="Bookman Old Style" panose="02050604050505020204" pitchFamily="18" charset="0"/>
              </a:endParaRPr>
            </a:p>
          </p:txBody>
        </p:sp>
        <p:sp>
          <p:nvSpPr>
            <p:cNvPr id="76818" name="文本框 46144">
              <a:extLst>
                <a:ext uri="{FF2B5EF4-FFF2-40B4-BE49-F238E27FC236}">
                  <a16:creationId xmlns:a16="http://schemas.microsoft.com/office/drawing/2014/main" id="{18A8E38A-856A-470F-A9CE-075EF836FB51}"/>
                </a:ext>
              </a:extLst>
            </p:cNvPr>
            <p:cNvSpPr txBox="1">
              <a:spLocks noChangeArrowheads="1"/>
            </p:cNvSpPr>
            <p:nvPr/>
          </p:nvSpPr>
          <p:spPr bwMode="auto">
            <a:xfrm>
              <a:off x="2289" y="1104"/>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x</a:t>
              </a:r>
              <a:endParaRPr lang="en-US" altLang="zh-CN" sz="3600">
                <a:solidFill>
                  <a:srgbClr val="0000FF"/>
                </a:solidFill>
                <a:latin typeface="Bookman Old Style" panose="02050604050505020204" pitchFamily="18" charset="0"/>
              </a:endParaRPr>
            </a:p>
          </p:txBody>
        </p:sp>
        <p:sp>
          <p:nvSpPr>
            <p:cNvPr id="76819" name="文本框 46145">
              <a:extLst>
                <a:ext uri="{FF2B5EF4-FFF2-40B4-BE49-F238E27FC236}">
                  <a16:creationId xmlns:a16="http://schemas.microsoft.com/office/drawing/2014/main" id="{201ABDC3-C672-459B-B2D5-4C69E853BF7C}"/>
                </a:ext>
              </a:extLst>
            </p:cNvPr>
            <p:cNvSpPr txBox="1">
              <a:spLocks noChangeArrowheads="1"/>
            </p:cNvSpPr>
            <p:nvPr/>
          </p:nvSpPr>
          <p:spPr bwMode="auto">
            <a:xfrm>
              <a:off x="1102" y="1309"/>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o</a:t>
              </a:r>
              <a:endParaRPr lang="en-US" altLang="zh-CN" sz="3600">
                <a:solidFill>
                  <a:srgbClr val="0000FF"/>
                </a:solidFill>
                <a:latin typeface="Bookman Old Style" panose="02050604050505020204" pitchFamily="18" charset="0"/>
              </a:endParaRPr>
            </a:p>
          </p:txBody>
        </p:sp>
        <p:sp>
          <p:nvSpPr>
            <p:cNvPr id="76820" name="任意多边形 46146">
              <a:extLst>
                <a:ext uri="{FF2B5EF4-FFF2-40B4-BE49-F238E27FC236}">
                  <a16:creationId xmlns:a16="http://schemas.microsoft.com/office/drawing/2014/main" id="{220B44EA-E551-4213-A9A7-A0FC644D4425}"/>
                </a:ext>
              </a:extLst>
            </p:cNvPr>
            <p:cNvSpPr>
              <a:spLocks noChangeArrowheads="1"/>
            </p:cNvSpPr>
            <p:nvPr/>
          </p:nvSpPr>
          <p:spPr bwMode="auto">
            <a:xfrm>
              <a:off x="1137" y="1125"/>
              <a:ext cx="336" cy="220"/>
            </a:xfrm>
            <a:custGeom>
              <a:avLst/>
              <a:gdLst>
                <a:gd name="T0" fmla="*/ 16350 w 21600"/>
                <a:gd name="T1" fmla="*/ 0 h 14115"/>
                <a:gd name="T2" fmla="*/ 21600 w 21600"/>
                <a:gd name="T3" fmla="*/ 14115 h 14115"/>
                <a:gd name="T4" fmla="*/ 16350 w 21600"/>
                <a:gd name="T5" fmla="*/ 0 h 14115"/>
                <a:gd name="T6" fmla="*/ 21600 w 21600"/>
                <a:gd name="T7" fmla="*/ 14115 h 14115"/>
                <a:gd name="T8" fmla="*/ 0 w 21600"/>
                <a:gd name="T9" fmla="*/ 14115 h 14115"/>
                <a:gd name="T10" fmla="*/ 0 60000 65536"/>
                <a:gd name="T11" fmla="*/ 0 60000 65536"/>
                <a:gd name="T12" fmla="*/ 0 60000 65536"/>
                <a:gd name="T13" fmla="*/ 0 60000 65536"/>
                <a:gd name="T14" fmla="*/ 0 60000 65536"/>
                <a:gd name="T15" fmla="*/ 0 w 21600"/>
                <a:gd name="T16" fmla="*/ 0 h 14115"/>
                <a:gd name="T17" fmla="*/ 21600 w 21600"/>
                <a:gd name="T18" fmla="*/ 14115 h 14115"/>
              </a:gdLst>
              <a:ahLst/>
              <a:cxnLst>
                <a:cxn ang="T10">
                  <a:pos x="T0" y="T1"/>
                </a:cxn>
                <a:cxn ang="T11">
                  <a:pos x="T2" y="T3"/>
                </a:cxn>
                <a:cxn ang="T12">
                  <a:pos x="T4" y="T5"/>
                </a:cxn>
                <a:cxn ang="T13">
                  <a:pos x="T6" y="T7"/>
                </a:cxn>
                <a:cxn ang="T14">
                  <a:pos x="T8" y="T9"/>
                </a:cxn>
              </a:cxnLst>
              <a:rect l="T15" t="T16" r="T17" b="T18"/>
              <a:pathLst>
                <a:path w="21600" h="14115" fill="none">
                  <a:moveTo>
                    <a:pt x="16350" y="0"/>
                  </a:moveTo>
                  <a:cubicBezTo>
                    <a:pt x="19621" y="3785"/>
                    <a:pt x="21600" y="8719"/>
                    <a:pt x="21600" y="14115"/>
                  </a:cubicBezTo>
                </a:path>
                <a:path w="21600" h="14115" stroke="0">
                  <a:moveTo>
                    <a:pt x="16350" y="0"/>
                  </a:moveTo>
                  <a:cubicBezTo>
                    <a:pt x="19621" y="3785"/>
                    <a:pt x="21600" y="8719"/>
                    <a:pt x="21600" y="14115"/>
                  </a:cubicBezTo>
                  <a:lnTo>
                    <a:pt x="0" y="14115"/>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21" name="文本框 46147">
              <a:extLst>
                <a:ext uri="{FF2B5EF4-FFF2-40B4-BE49-F238E27FC236}">
                  <a16:creationId xmlns:a16="http://schemas.microsoft.com/office/drawing/2014/main" id="{B190AF45-D726-4944-8AB6-87E5D7050C3A}"/>
                </a:ext>
              </a:extLst>
            </p:cNvPr>
            <p:cNvSpPr txBox="1">
              <a:spLocks noChangeArrowheads="1"/>
            </p:cNvSpPr>
            <p:nvPr/>
          </p:nvSpPr>
          <p:spPr bwMode="auto">
            <a:xfrm>
              <a:off x="1425" y="960"/>
              <a:ext cx="3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r>
                <a:rPr lang="en-US" altLang="zh-CN" sz="3600">
                  <a:solidFill>
                    <a:srgbClr val="0000FF"/>
                  </a:solidFill>
                  <a:latin typeface="Bookman Old Style" panose="02050604050505020204" pitchFamily="18" charset="0"/>
                </a:rPr>
                <a:t> </a:t>
              </a:r>
            </a:p>
          </p:txBody>
        </p:sp>
        <p:sp>
          <p:nvSpPr>
            <p:cNvPr id="76822" name="直接连接符 46148">
              <a:extLst>
                <a:ext uri="{FF2B5EF4-FFF2-40B4-BE49-F238E27FC236}">
                  <a16:creationId xmlns:a16="http://schemas.microsoft.com/office/drawing/2014/main" id="{30081898-F382-469C-AD80-69D38558B8A5}"/>
                </a:ext>
              </a:extLst>
            </p:cNvPr>
            <p:cNvSpPr>
              <a:spLocks noChangeShapeType="1"/>
            </p:cNvSpPr>
            <p:nvPr/>
          </p:nvSpPr>
          <p:spPr bwMode="auto">
            <a:xfrm flipV="1">
              <a:off x="1121" y="672"/>
              <a:ext cx="432" cy="67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3" name="直接连接符 46149">
              <a:extLst>
                <a:ext uri="{FF2B5EF4-FFF2-40B4-BE49-F238E27FC236}">
                  <a16:creationId xmlns:a16="http://schemas.microsoft.com/office/drawing/2014/main" id="{2DF8531B-2B64-476E-8E7A-98584E2F05C4}"/>
                </a:ext>
              </a:extLst>
            </p:cNvPr>
            <p:cNvSpPr>
              <a:spLocks noChangeShapeType="1"/>
            </p:cNvSpPr>
            <p:nvPr/>
          </p:nvSpPr>
          <p:spPr bwMode="auto">
            <a:xfrm flipH="1">
              <a:off x="641" y="1344"/>
              <a:ext cx="480" cy="576"/>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4" name="任意多边形 46150">
              <a:extLst>
                <a:ext uri="{FF2B5EF4-FFF2-40B4-BE49-F238E27FC236}">
                  <a16:creationId xmlns:a16="http://schemas.microsoft.com/office/drawing/2014/main" id="{951B4A17-C067-4847-966E-033D362323E4}"/>
                </a:ext>
              </a:extLst>
            </p:cNvPr>
            <p:cNvSpPr>
              <a:spLocks noChangeArrowheads="1"/>
            </p:cNvSpPr>
            <p:nvPr/>
          </p:nvSpPr>
          <p:spPr bwMode="auto">
            <a:xfrm>
              <a:off x="1121" y="1063"/>
              <a:ext cx="266" cy="284"/>
            </a:xfrm>
            <a:custGeom>
              <a:avLst/>
              <a:gdLst>
                <a:gd name="T0" fmla="*/ 11546 w 17102"/>
                <a:gd name="T1" fmla="*/ 0 h 18255"/>
                <a:gd name="T2" fmla="*/ 17102 w 17102"/>
                <a:gd name="T3" fmla="*/ 5059 h 18255"/>
                <a:gd name="T4" fmla="*/ 11546 w 17102"/>
                <a:gd name="T5" fmla="*/ 0 h 18255"/>
                <a:gd name="T6" fmla="*/ 17102 w 17102"/>
                <a:gd name="T7" fmla="*/ 5059 h 18255"/>
                <a:gd name="T8" fmla="*/ 0 w 17102"/>
                <a:gd name="T9" fmla="*/ 18255 h 18255"/>
                <a:gd name="T10" fmla="*/ 0 60000 65536"/>
                <a:gd name="T11" fmla="*/ 0 60000 65536"/>
                <a:gd name="T12" fmla="*/ 0 60000 65536"/>
                <a:gd name="T13" fmla="*/ 0 60000 65536"/>
                <a:gd name="T14" fmla="*/ 0 60000 65536"/>
                <a:gd name="T15" fmla="*/ 0 w 17102"/>
                <a:gd name="T16" fmla="*/ 0 h 18255"/>
                <a:gd name="T17" fmla="*/ 17102 w 17102"/>
                <a:gd name="T18" fmla="*/ 18255 h 18255"/>
              </a:gdLst>
              <a:ahLst/>
              <a:cxnLst>
                <a:cxn ang="T10">
                  <a:pos x="T0" y="T1"/>
                </a:cxn>
                <a:cxn ang="T11">
                  <a:pos x="T2" y="T3"/>
                </a:cxn>
                <a:cxn ang="T12">
                  <a:pos x="T4" y="T5"/>
                </a:cxn>
                <a:cxn ang="T13">
                  <a:pos x="T6" y="T7"/>
                </a:cxn>
                <a:cxn ang="T14">
                  <a:pos x="T8" y="T9"/>
                </a:cxn>
              </a:cxnLst>
              <a:rect l="T15" t="T16" r="T17" b="T18"/>
              <a:pathLst>
                <a:path w="17102" h="18255" fill="none">
                  <a:moveTo>
                    <a:pt x="11546" y="0"/>
                  </a:moveTo>
                  <a:cubicBezTo>
                    <a:pt x="13682" y="1351"/>
                    <a:pt x="15562" y="3067"/>
                    <a:pt x="17102" y="5059"/>
                  </a:cubicBezTo>
                </a:path>
                <a:path w="17102" h="18255" stroke="0">
                  <a:moveTo>
                    <a:pt x="11546" y="0"/>
                  </a:moveTo>
                  <a:cubicBezTo>
                    <a:pt x="13682" y="1351"/>
                    <a:pt x="15562" y="3067"/>
                    <a:pt x="17102" y="5059"/>
                  </a:cubicBezTo>
                  <a:lnTo>
                    <a:pt x="0" y="18255"/>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25" name="文本框 46151">
              <a:extLst>
                <a:ext uri="{FF2B5EF4-FFF2-40B4-BE49-F238E27FC236}">
                  <a16:creationId xmlns:a16="http://schemas.microsoft.com/office/drawing/2014/main" id="{5EEC3A1C-F9A1-483C-9AE2-AD86B0B27386}"/>
                </a:ext>
              </a:extLst>
            </p:cNvPr>
            <p:cNvSpPr txBox="1">
              <a:spLocks noChangeArrowheads="1"/>
            </p:cNvSpPr>
            <p:nvPr/>
          </p:nvSpPr>
          <p:spPr bwMode="auto">
            <a:xfrm>
              <a:off x="1073" y="720"/>
              <a:ext cx="3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FF0066"/>
                  </a:solidFill>
                  <a:latin typeface="Symbol" panose="05050102010706020507" pitchFamily="18" charset="2"/>
                </a:rPr>
                <a:t>q</a:t>
              </a:r>
              <a:r>
                <a:rPr lang="en-US" altLang="zh-CN" sz="3600">
                  <a:solidFill>
                    <a:srgbClr val="FF0066"/>
                  </a:solidFill>
                  <a:latin typeface="Bookman Old Style" panose="02050604050505020204" pitchFamily="18" charset="0"/>
                </a:rPr>
                <a:t> </a:t>
              </a:r>
            </a:p>
          </p:txBody>
        </p:sp>
        <p:sp>
          <p:nvSpPr>
            <p:cNvPr id="76826" name="矩形 46152">
              <a:extLst>
                <a:ext uri="{FF2B5EF4-FFF2-40B4-BE49-F238E27FC236}">
                  <a16:creationId xmlns:a16="http://schemas.microsoft.com/office/drawing/2014/main" id="{39D0E27D-76F1-4DFA-AB49-E8B31AB5A8BF}"/>
                </a:ext>
              </a:extLst>
            </p:cNvPr>
            <p:cNvSpPr>
              <a:spLocks noChangeArrowheads="1"/>
            </p:cNvSpPr>
            <p:nvPr/>
          </p:nvSpPr>
          <p:spPr bwMode="auto">
            <a:xfrm>
              <a:off x="977" y="758"/>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FF0066"/>
                  </a:solidFill>
                  <a:latin typeface="Bookman Old Style" panose="02050604050505020204" pitchFamily="18" charset="0"/>
                </a:rPr>
                <a:t>d</a:t>
              </a:r>
              <a:endParaRPr lang="en-US" altLang="zh-CN" sz="2400">
                <a:solidFill>
                  <a:srgbClr val="FF0066"/>
                </a:solidFill>
                <a:latin typeface="Times New Roman" panose="02020603050405020304" pitchFamily="18" charset="0"/>
              </a:endParaRPr>
            </a:p>
          </p:txBody>
        </p:sp>
        <p:sp>
          <p:nvSpPr>
            <p:cNvPr id="76827" name="矩形 46153">
              <a:extLst>
                <a:ext uri="{FF2B5EF4-FFF2-40B4-BE49-F238E27FC236}">
                  <a16:creationId xmlns:a16="http://schemas.microsoft.com/office/drawing/2014/main" id="{ADE82189-A56C-4418-B87C-7D0EA51FD4A6}"/>
                </a:ext>
              </a:extLst>
            </p:cNvPr>
            <p:cNvSpPr>
              <a:spLocks noChangeArrowheads="1"/>
            </p:cNvSpPr>
            <p:nvPr/>
          </p:nvSpPr>
          <p:spPr bwMode="auto">
            <a:xfrm>
              <a:off x="833" y="1766"/>
              <a:ext cx="37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d</a:t>
              </a:r>
              <a:r>
                <a:rPr lang="en-US" altLang="zh-CN" sz="3600" i="1">
                  <a:solidFill>
                    <a:srgbClr val="0000FF"/>
                  </a:solidFill>
                  <a:latin typeface="Bookman Old Style" panose="02050604050505020204" pitchFamily="18" charset="0"/>
                </a:rPr>
                <a:t>E</a:t>
              </a:r>
              <a:endParaRPr lang="en-US" altLang="zh-CN" sz="2400">
                <a:solidFill>
                  <a:srgbClr val="0000FF"/>
                </a:solidFill>
                <a:latin typeface="Times New Roman" panose="02020603050405020304" pitchFamily="18" charset="0"/>
              </a:endParaRPr>
            </a:p>
          </p:txBody>
        </p:sp>
        <p:sp>
          <p:nvSpPr>
            <p:cNvPr id="76828" name="直接连接符 46154">
              <a:extLst>
                <a:ext uri="{FF2B5EF4-FFF2-40B4-BE49-F238E27FC236}">
                  <a16:creationId xmlns:a16="http://schemas.microsoft.com/office/drawing/2014/main" id="{D8B502A7-6381-4777-AD41-1E3D66651F85}"/>
                </a:ext>
              </a:extLst>
            </p:cNvPr>
            <p:cNvSpPr>
              <a:spLocks noChangeShapeType="1"/>
            </p:cNvSpPr>
            <p:nvPr/>
          </p:nvSpPr>
          <p:spPr bwMode="auto">
            <a:xfrm>
              <a:off x="977" y="1776"/>
              <a:ext cx="336"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9" name="直接连接符 46155">
              <a:extLst>
                <a:ext uri="{FF2B5EF4-FFF2-40B4-BE49-F238E27FC236}">
                  <a16:creationId xmlns:a16="http://schemas.microsoft.com/office/drawing/2014/main" id="{BA6797F0-F6C6-4F24-BF16-44D1AD405481}"/>
                </a:ext>
              </a:extLst>
            </p:cNvPr>
            <p:cNvSpPr>
              <a:spLocks noChangeShapeType="1"/>
            </p:cNvSpPr>
            <p:nvPr/>
          </p:nvSpPr>
          <p:spPr bwMode="auto">
            <a:xfrm>
              <a:off x="113" y="1248"/>
              <a:ext cx="96"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0" name="直接连接符 46156">
              <a:extLst>
                <a:ext uri="{FF2B5EF4-FFF2-40B4-BE49-F238E27FC236}">
                  <a16:creationId xmlns:a16="http://schemas.microsoft.com/office/drawing/2014/main" id="{B0D0D5AF-692A-4D9E-B762-DF196D2E90CC}"/>
                </a:ext>
              </a:extLst>
            </p:cNvPr>
            <p:cNvSpPr>
              <a:spLocks noChangeShapeType="1"/>
            </p:cNvSpPr>
            <p:nvPr/>
          </p:nvSpPr>
          <p:spPr bwMode="auto">
            <a:xfrm>
              <a:off x="161" y="1152"/>
              <a:ext cx="96"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1" name="直接连接符 46157">
              <a:extLst>
                <a:ext uri="{FF2B5EF4-FFF2-40B4-BE49-F238E27FC236}">
                  <a16:creationId xmlns:a16="http://schemas.microsoft.com/office/drawing/2014/main" id="{DE1EDFAB-916D-4BD8-AD41-5F6D1B678425}"/>
                </a:ext>
              </a:extLst>
            </p:cNvPr>
            <p:cNvSpPr>
              <a:spLocks noChangeShapeType="1"/>
            </p:cNvSpPr>
            <p:nvPr/>
          </p:nvSpPr>
          <p:spPr bwMode="auto">
            <a:xfrm>
              <a:off x="209" y="1008"/>
              <a:ext cx="96"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2" name="直接连接符 46158">
              <a:extLst>
                <a:ext uri="{FF2B5EF4-FFF2-40B4-BE49-F238E27FC236}">
                  <a16:creationId xmlns:a16="http://schemas.microsoft.com/office/drawing/2014/main" id="{B8970140-1048-4F01-AF4F-499569741476}"/>
                </a:ext>
              </a:extLst>
            </p:cNvPr>
            <p:cNvSpPr>
              <a:spLocks noChangeShapeType="1"/>
            </p:cNvSpPr>
            <p:nvPr/>
          </p:nvSpPr>
          <p:spPr bwMode="auto">
            <a:xfrm>
              <a:off x="305" y="816"/>
              <a:ext cx="96"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3" name="直接连接符 46159">
              <a:extLst>
                <a:ext uri="{FF2B5EF4-FFF2-40B4-BE49-F238E27FC236}">
                  <a16:creationId xmlns:a16="http://schemas.microsoft.com/office/drawing/2014/main" id="{64F963C0-5E6F-4707-BF04-1D18F9AE301E}"/>
                </a:ext>
              </a:extLst>
            </p:cNvPr>
            <p:cNvSpPr>
              <a:spLocks noChangeShapeType="1"/>
            </p:cNvSpPr>
            <p:nvPr/>
          </p:nvSpPr>
          <p:spPr bwMode="auto">
            <a:xfrm>
              <a:off x="497" y="624"/>
              <a:ext cx="96"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4" name="直接连接符 46160">
              <a:extLst>
                <a:ext uri="{FF2B5EF4-FFF2-40B4-BE49-F238E27FC236}">
                  <a16:creationId xmlns:a16="http://schemas.microsoft.com/office/drawing/2014/main" id="{591825B6-8E55-4BB8-9825-75D0A3AE64F7}"/>
                </a:ext>
              </a:extLst>
            </p:cNvPr>
            <p:cNvSpPr>
              <a:spLocks noChangeShapeType="1"/>
            </p:cNvSpPr>
            <p:nvPr/>
          </p:nvSpPr>
          <p:spPr bwMode="auto">
            <a:xfrm>
              <a:off x="881" y="480"/>
              <a:ext cx="96"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5" name="文本框 46161">
              <a:extLst>
                <a:ext uri="{FF2B5EF4-FFF2-40B4-BE49-F238E27FC236}">
                  <a16:creationId xmlns:a16="http://schemas.microsoft.com/office/drawing/2014/main" id="{13A58825-AFF6-454F-9606-251A8B5094F4}"/>
                </a:ext>
              </a:extLst>
            </p:cNvPr>
            <p:cNvSpPr txBox="1">
              <a:spLocks noChangeArrowheads="1"/>
            </p:cNvSpPr>
            <p:nvPr/>
          </p:nvSpPr>
          <p:spPr bwMode="auto">
            <a:xfrm>
              <a:off x="1889" y="1073"/>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Bookman Old Style" panose="02050604050505020204" pitchFamily="18" charset="0"/>
                </a:rPr>
                <a:t>+</a:t>
              </a:r>
            </a:p>
          </p:txBody>
        </p:sp>
        <p:sp>
          <p:nvSpPr>
            <p:cNvPr id="76836" name="文本框 46162">
              <a:extLst>
                <a:ext uri="{FF2B5EF4-FFF2-40B4-BE49-F238E27FC236}">
                  <a16:creationId xmlns:a16="http://schemas.microsoft.com/office/drawing/2014/main" id="{69075765-47EA-46E0-832E-C83D86EFA92A}"/>
                </a:ext>
              </a:extLst>
            </p:cNvPr>
            <p:cNvSpPr txBox="1">
              <a:spLocks noChangeArrowheads="1"/>
            </p:cNvSpPr>
            <p:nvPr/>
          </p:nvSpPr>
          <p:spPr bwMode="auto">
            <a:xfrm>
              <a:off x="1841" y="960"/>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Bookman Old Style" panose="02050604050505020204" pitchFamily="18" charset="0"/>
                </a:rPr>
                <a:t>+</a:t>
              </a:r>
            </a:p>
          </p:txBody>
        </p:sp>
        <p:sp>
          <p:nvSpPr>
            <p:cNvPr id="76837" name="文本框 46163">
              <a:extLst>
                <a:ext uri="{FF2B5EF4-FFF2-40B4-BE49-F238E27FC236}">
                  <a16:creationId xmlns:a16="http://schemas.microsoft.com/office/drawing/2014/main" id="{51DFFD31-CE2C-4702-A68D-25856938A36C}"/>
                </a:ext>
              </a:extLst>
            </p:cNvPr>
            <p:cNvSpPr txBox="1">
              <a:spLocks noChangeArrowheads="1"/>
            </p:cNvSpPr>
            <p:nvPr/>
          </p:nvSpPr>
          <p:spPr bwMode="auto">
            <a:xfrm>
              <a:off x="1793" y="816"/>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Bookman Old Style" panose="02050604050505020204" pitchFamily="18" charset="0"/>
                </a:rPr>
                <a:t>+</a:t>
              </a:r>
            </a:p>
          </p:txBody>
        </p:sp>
        <p:sp>
          <p:nvSpPr>
            <p:cNvPr id="76838" name="文本框 46164">
              <a:extLst>
                <a:ext uri="{FF2B5EF4-FFF2-40B4-BE49-F238E27FC236}">
                  <a16:creationId xmlns:a16="http://schemas.microsoft.com/office/drawing/2014/main" id="{D852DE7B-FE70-48E3-83A2-4DFA21E946AB}"/>
                </a:ext>
              </a:extLst>
            </p:cNvPr>
            <p:cNvSpPr txBox="1">
              <a:spLocks noChangeArrowheads="1"/>
            </p:cNvSpPr>
            <p:nvPr/>
          </p:nvSpPr>
          <p:spPr bwMode="auto">
            <a:xfrm>
              <a:off x="1697" y="633"/>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Bookman Old Style" panose="02050604050505020204" pitchFamily="18" charset="0"/>
                </a:rPr>
                <a:t>+</a:t>
              </a:r>
            </a:p>
          </p:txBody>
        </p:sp>
        <p:sp>
          <p:nvSpPr>
            <p:cNvPr id="76839" name="文本框 46165">
              <a:extLst>
                <a:ext uri="{FF2B5EF4-FFF2-40B4-BE49-F238E27FC236}">
                  <a16:creationId xmlns:a16="http://schemas.microsoft.com/office/drawing/2014/main" id="{67269608-84C9-4262-85B5-9665A74DDCD6}"/>
                </a:ext>
              </a:extLst>
            </p:cNvPr>
            <p:cNvSpPr txBox="1">
              <a:spLocks noChangeArrowheads="1"/>
            </p:cNvSpPr>
            <p:nvPr/>
          </p:nvSpPr>
          <p:spPr bwMode="auto">
            <a:xfrm>
              <a:off x="1505" y="43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Bookman Old Style" panose="02050604050505020204" pitchFamily="18" charset="0"/>
                </a:rPr>
                <a:t>+</a:t>
              </a:r>
            </a:p>
          </p:txBody>
        </p:sp>
        <p:sp>
          <p:nvSpPr>
            <p:cNvPr id="76840" name="文本框 46166">
              <a:extLst>
                <a:ext uri="{FF2B5EF4-FFF2-40B4-BE49-F238E27FC236}">
                  <a16:creationId xmlns:a16="http://schemas.microsoft.com/office/drawing/2014/main" id="{095388EC-910F-4B5E-B1E7-A42F99A897D2}"/>
                </a:ext>
              </a:extLst>
            </p:cNvPr>
            <p:cNvSpPr txBox="1">
              <a:spLocks noChangeArrowheads="1"/>
            </p:cNvSpPr>
            <p:nvPr/>
          </p:nvSpPr>
          <p:spPr bwMode="auto">
            <a:xfrm>
              <a:off x="1169" y="288"/>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Bookman Old Style" panose="02050604050505020204" pitchFamily="18" charset="0"/>
                </a:rPr>
                <a:t>+</a:t>
              </a:r>
            </a:p>
          </p:txBody>
        </p:sp>
        <p:sp>
          <p:nvSpPr>
            <p:cNvPr id="76841" name="直接连接符 46167">
              <a:extLst>
                <a:ext uri="{FF2B5EF4-FFF2-40B4-BE49-F238E27FC236}">
                  <a16:creationId xmlns:a16="http://schemas.microsoft.com/office/drawing/2014/main" id="{90E4C3DB-CD99-4D8C-BF16-8493148F711D}"/>
                </a:ext>
              </a:extLst>
            </p:cNvPr>
            <p:cNvSpPr>
              <a:spLocks noChangeShapeType="1"/>
            </p:cNvSpPr>
            <p:nvPr/>
          </p:nvSpPr>
          <p:spPr bwMode="auto">
            <a:xfrm flipH="1" flipV="1">
              <a:off x="593" y="720"/>
              <a:ext cx="528" cy="624"/>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42" name="任意多边形 46168">
              <a:extLst>
                <a:ext uri="{FF2B5EF4-FFF2-40B4-BE49-F238E27FC236}">
                  <a16:creationId xmlns:a16="http://schemas.microsoft.com/office/drawing/2014/main" id="{665C6E20-E063-4C78-99DE-7BE8690F1E68}"/>
                </a:ext>
              </a:extLst>
            </p:cNvPr>
            <p:cNvSpPr>
              <a:spLocks noChangeArrowheads="1"/>
            </p:cNvSpPr>
            <p:nvPr/>
          </p:nvSpPr>
          <p:spPr bwMode="auto">
            <a:xfrm rot="5400000" flipH="1">
              <a:off x="1088" y="687"/>
              <a:ext cx="690" cy="623"/>
            </a:xfrm>
            <a:custGeom>
              <a:avLst/>
              <a:gdLst>
                <a:gd name="T0" fmla="*/ 13990 w 18254"/>
                <a:gd name="T1" fmla="*/ 0 h 16457"/>
                <a:gd name="T2" fmla="*/ 18255 w 18254"/>
                <a:gd name="T3" fmla="*/ 4906 h 16457"/>
                <a:gd name="T4" fmla="*/ 13990 w 18254"/>
                <a:gd name="T5" fmla="*/ 0 h 16457"/>
                <a:gd name="T6" fmla="*/ 18255 w 18254"/>
                <a:gd name="T7" fmla="*/ 4906 h 16457"/>
                <a:gd name="T8" fmla="*/ 0 w 18254"/>
                <a:gd name="T9" fmla="*/ 16457 h 16457"/>
                <a:gd name="T10" fmla="*/ 0 60000 65536"/>
                <a:gd name="T11" fmla="*/ 0 60000 65536"/>
                <a:gd name="T12" fmla="*/ 0 60000 65536"/>
                <a:gd name="T13" fmla="*/ 0 60000 65536"/>
                <a:gd name="T14" fmla="*/ 0 60000 65536"/>
                <a:gd name="T15" fmla="*/ 0 w 18254"/>
                <a:gd name="T16" fmla="*/ 0 h 16457"/>
                <a:gd name="T17" fmla="*/ 18254 w 18254"/>
                <a:gd name="T18" fmla="*/ 16457 h 16457"/>
              </a:gdLst>
              <a:ahLst/>
              <a:cxnLst>
                <a:cxn ang="T10">
                  <a:pos x="T0" y="T1"/>
                </a:cxn>
                <a:cxn ang="T11">
                  <a:pos x="T2" y="T3"/>
                </a:cxn>
                <a:cxn ang="T12">
                  <a:pos x="T4" y="T5"/>
                </a:cxn>
                <a:cxn ang="T13">
                  <a:pos x="T6" y="T7"/>
                </a:cxn>
                <a:cxn ang="T14">
                  <a:pos x="T8" y="T9"/>
                </a:cxn>
              </a:cxnLst>
              <a:rect l="T15" t="T16" r="T17" b="T18"/>
              <a:pathLst>
                <a:path w="18254" h="16457" fill="none">
                  <a:moveTo>
                    <a:pt x="13990" y="0"/>
                  </a:moveTo>
                  <a:cubicBezTo>
                    <a:pt x="15646" y="1409"/>
                    <a:pt x="17087" y="3063"/>
                    <a:pt x="18255" y="4906"/>
                  </a:cubicBezTo>
                </a:path>
                <a:path w="18254" h="16457" stroke="0">
                  <a:moveTo>
                    <a:pt x="13990" y="0"/>
                  </a:moveTo>
                  <a:cubicBezTo>
                    <a:pt x="15646" y="1409"/>
                    <a:pt x="17087" y="3063"/>
                    <a:pt x="18255" y="4906"/>
                  </a:cubicBezTo>
                  <a:lnTo>
                    <a:pt x="0" y="16457"/>
                  </a:lnTo>
                  <a:close/>
                </a:path>
              </a:pathLst>
            </a:custGeom>
            <a:noFill/>
            <a:ln w="762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6843" name="组合 46169">
              <a:extLst>
                <a:ext uri="{FF2B5EF4-FFF2-40B4-BE49-F238E27FC236}">
                  <a16:creationId xmlns:a16="http://schemas.microsoft.com/office/drawing/2014/main" id="{4F997F8F-8B42-4E8A-9267-F3D6B8537B55}"/>
                </a:ext>
              </a:extLst>
            </p:cNvPr>
            <p:cNvGrpSpPr>
              <a:grpSpLocks/>
            </p:cNvGrpSpPr>
            <p:nvPr/>
          </p:nvGrpSpPr>
          <p:grpSpPr bwMode="auto">
            <a:xfrm>
              <a:off x="1697" y="384"/>
              <a:ext cx="313" cy="351"/>
              <a:chOff x="0" y="0"/>
              <a:chExt cx="313" cy="669"/>
            </a:xfrm>
          </p:grpSpPr>
          <p:sp>
            <p:nvSpPr>
              <p:cNvPr id="76846" name="矩形 46170">
                <a:extLst>
                  <a:ext uri="{FF2B5EF4-FFF2-40B4-BE49-F238E27FC236}">
                    <a16:creationId xmlns:a16="http://schemas.microsoft.com/office/drawing/2014/main" id="{C1A84563-7F92-4E12-8658-AE156C6BF98B}"/>
                  </a:ext>
                </a:extLst>
              </p:cNvPr>
              <p:cNvSpPr>
                <a:spLocks noChangeArrowheads="1"/>
              </p:cNvSpPr>
              <p:nvPr/>
            </p:nvSpPr>
            <p:spPr bwMode="auto">
              <a:xfrm>
                <a:off x="0" y="10"/>
                <a:ext cx="240"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3600">
                  <a:solidFill>
                    <a:srgbClr val="0000FF"/>
                  </a:solidFill>
                  <a:latin typeface="Times New Roman" panose="02020603050405020304" pitchFamily="18" charset="0"/>
                </a:endParaRPr>
              </a:p>
            </p:txBody>
          </p:sp>
          <p:sp>
            <p:nvSpPr>
              <p:cNvPr id="76847" name="矩形 46171">
                <a:extLst>
                  <a:ext uri="{FF2B5EF4-FFF2-40B4-BE49-F238E27FC236}">
                    <a16:creationId xmlns:a16="http://schemas.microsoft.com/office/drawing/2014/main" id="{2C0988C9-912B-4E28-814E-DF1312D91102}"/>
                  </a:ext>
                </a:extLst>
              </p:cNvPr>
              <p:cNvSpPr>
                <a:spLocks noChangeArrowheads="1"/>
              </p:cNvSpPr>
              <p:nvPr/>
            </p:nvSpPr>
            <p:spPr bwMode="auto">
              <a:xfrm>
                <a:off x="232" y="0"/>
                <a:ext cx="81"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l</a:t>
                </a:r>
                <a:endParaRPr lang="en-US" altLang="zh-CN" sz="3600">
                  <a:solidFill>
                    <a:srgbClr val="0000FF"/>
                  </a:solidFill>
                  <a:latin typeface="Times New Roman" panose="02020603050405020304" pitchFamily="18" charset="0"/>
                </a:endParaRPr>
              </a:p>
            </p:txBody>
          </p:sp>
        </p:grpSp>
        <p:sp>
          <p:nvSpPr>
            <p:cNvPr id="76844" name="任意多边形 46172">
              <a:extLst>
                <a:ext uri="{FF2B5EF4-FFF2-40B4-BE49-F238E27FC236}">
                  <a16:creationId xmlns:a16="http://schemas.microsoft.com/office/drawing/2014/main" id="{34FFACBD-552E-498D-8C56-2BBB43CA5069}"/>
                </a:ext>
              </a:extLst>
            </p:cNvPr>
            <p:cNvSpPr>
              <a:spLocks noChangeArrowheads="1"/>
            </p:cNvSpPr>
            <p:nvPr/>
          </p:nvSpPr>
          <p:spPr bwMode="auto">
            <a:xfrm flipH="1" flipV="1">
              <a:off x="833" y="1343"/>
              <a:ext cx="288" cy="247"/>
            </a:xfrm>
            <a:custGeom>
              <a:avLst/>
              <a:gdLst>
                <a:gd name="T0" fmla="*/ 15419 w 21600"/>
                <a:gd name="T1" fmla="*/ 0 h 15126"/>
                <a:gd name="T2" fmla="*/ 21600 w 21600"/>
                <a:gd name="T3" fmla="*/ 15126 h 15126"/>
                <a:gd name="T4" fmla="*/ 15419 w 21600"/>
                <a:gd name="T5" fmla="*/ 0 h 15126"/>
                <a:gd name="T6" fmla="*/ 21600 w 21600"/>
                <a:gd name="T7" fmla="*/ 15126 h 15126"/>
                <a:gd name="T8" fmla="*/ 0 w 21600"/>
                <a:gd name="T9" fmla="*/ 15126 h 15126"/>
                <a:gd name="T10" fmla="*/ 0 60000 65536"/>
                <a:gd name="T11" fmla="*/ 0 60000 65536"/>
                <a:gd name="T12" fmla="*/ 0 60000 65536"/>
                <a:gd name="T13" fmla="*/ 0 60000 65536"/>
                <a:gd name="T14" fmla="*/ 0 60000 65536"/>
                <a:gd name="T15" fmla="*/ 0 w 21600"/>
                <a:gd name="T16" fmla="*/ 0 h 15126"/>
                <a:gd name="T17" fmla="*/ 21600 w 21600"/>
                <a:gd name="T18" fmla="*/ 15126 h 15126"/>
              </a:gdLst>
              <a:ahLst/>
              <a:cxnLst>
                <a:cxn ang="T10">
                  <a:pos x="T0" y="T1"/>
                </a:cxn>
                <a:cxn ang="T11">
                  <a:pos x="T2" y="T3"/>
                </a:cxn>
                <a:cxn ang="T12">
                  <a:pos x="T4" y="T5"/>
                </a:cxn>
                <a:cxn ang="T13">
                  <a:pos x="T6" y="T7"/>
                </a:cxn>
                <a:cxn ang="T14">
                  <a:pos x="T8" y="T9"/>
                </a:cxn>
              </a:cxnLst>
              <a:rect l="T15" t="T16" r="T17" b="T18"/>
              <a:pathLst>
                <a:path w="21600" h="15126" fill="none">
                  <a:moveTo>
                    <a:pt x="15419" y="0"/>
                  </a:moveTo>
                  <a:cubicBezTo>
                    <a:pt x="19242" y="3896"/>
                    <a:pt x="21600" y="9236"/>
                    <a:pt x="21600" y="15126"/>
                  </a:cubicBezTo>
                </a:path>
                <a:path w="21600" h="15126" stroke="0">
                  <a:moveTo>
                    <a:pt x="15419" y="0"/>
                  </a:moveTo>
                  <a:cubicBezTo>
                    <a:pt x="19242" y="3896"/>
                    <a:pt x="21600" y="9236"/>
                    <a:pt x="21600" y="15126"/>
                  </a:cubicBezTo>
                  <a:lnTo>
                    <a:pt x="0" y="15126"/>
                  </a:ln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45" name="文本框 46173">
              <a:extLst>
                <a:ext uri="{FF2B5EF4-FFF2-40B4-BE49-F238E27FC236}">
                  <a16:creationId xmlns:a16="http://schemas.microsoft.com/office/drawing/2014/main" id="{68F62E5B-9887-4B47-A0B2-7BA1C4C07D68}"/>
                </a:ext>
              </a:extLst>
            </p:cNvPr>
            <p:cNvSpPr txBox="1">
              <a:spLocks noChangeArrowheads="1"/>
            </p:cNvSpPr>
            <p:nvPr/>
          </p:nvSpPr>
          <p:spPr bwMode="auto">
            <a:xfrm>
              <a:off x="523" y="1344"/>
              <a:ext cx="3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r>
                <a:rPr lang="en-US" altLang="zh-CN" sz="3600">
                  <a:solidFill>
                    <a:srgbClr val="0000FF"/>
                  </a:solidFill>
                  <a:latin typeface="Bookman Old Style" panose="02050604050505020204" pitchFamily="18" charset="0"/>
                </a:rPr>
                <a:t> </a:t>
              </a:r>
            </a:p>
          </p:txBody>
        </p:sp>
      </p:grpSp>
      <p:grpSp>
        <p:nvGrpSpPr>
          <p:cNvPr id="20" name="组合 46174">
            <a:extLst>
              <a:ext uri="{FF2B5EF4-FFF2-40B4-BE49-F238E27FC236}">
                <a16:creationId xmlns:a16="http://schemas.microsoft.com/office/drawing/2014/main" id="{9CDE3686-BF85-4971-81FF-925E326A9407}"/>
              </a:ext>
            </a:extLst>
          </p:cNvPr>
          <p:cNvGrpSpPr>
            <a:grpSpLocks/>
          </p:cNvGrpSpPr>
          <p:nvPr/>
        </p:nvGrpSpPr>
        <p:grpSpPr bwMode="auto">
          <a:xfrm>
            <a:off x="179388" y="404813"/>
            <a:ext cx="3327400" cy="735012"/>
            <a:chOff x="0" y="0"/>
            <a:chExt cx="2096" cy="463"/>
          </a:xfrm>
        </p:grpSpPr>
        <p:sp>
          <p:nvSpPr>
            <p:cNvPr id="76810" name="矩形 46175">
              <a:extLst>
                <a:ext uri="{FF2B5EF4-FFF2-40B4-BE49-F238E27FC236}">
                  <a16:creationId xmlns:a16="http://schemas.microsoft.com/office/drawing/2014/main" id="{93181A7E-45DC-4265-87A0-591C051D9A4A}"/>
                </a:ext>
              </a:extLst>
            </p:cNvPr>
            <p:cNvSpPr>
              <a:spLocks noChangeArrowheads="1"/>
            </p:cNvSpPr>
            <p:nvPr/>
          </p:nvSpPr>
          <p:spPr bwMode="auto">
            <a:xfrm>
              <a:off x="624" y="0"/>
              <a:ext cx="14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r>
                <a:rPr lang="en-US" altLang="zh-CN" sz="3600" b="1">
                  <a:solidFill>
                    <a:srgbClr val="0000FF"/>
                  </a:solidFill>
                  <a:latin typeface="Bookman Old Style" panose="02050604050505020204" pitchFamily="18" charset="0"/>
                </a:rPr>
                <a:t> </a:t>
              </a:r>
              <a:r>
                <a:rPr lang="en-US" altLang="zh-CN" sz="3600">
                  <a:solidFill>
                    <a:srgbClr val="0000FF"/>
                  </a:solidFill>
                  <a:latin typeface="Bookman Old Style" panose="02050604050505020204" pitchFamily="18" charset="0"/>
                </a:rPr>
                <a:t>=</a:t>
              </a:r>
              <a:r>
                <a:rPr lang="en-US" altLang="zh-CN" sz="3200" i="1">
                  <a:solidFill>
                    <a:srgbClr val="0000FF"/>
                  </a:solidFill>
                  <a:latin typeface="Symbol" panose="05050102010706020507" pitchFamily="18" charset="2"/>
                </a:rPr>
                <a:t>l</a:t>
              </a:r>
              <a:r>
                <a:rPr lang="en-US" altLang="zh-CN" sz="3600">
                  <a:solidFill>
                    <a:srgbClr val="0000FF"/>
                  </a:solidFill>
                  <a:latin typeface="Bookman Old Style" panose="02050604050505020204" pitchFamily="18" charset="0"/>
                </a:rPr>
                <a:t> </a:t>
              </a:r>
              <a:r>
                <a:rPr lang="en-US" altLang="zh-CN" sz="2800" b="1" baseline="-25000">
                  <a:solidFill>
                    <a:srgbClr val="0000FF"/>
                  </a:solidFill>
                  <a:latin typeface="Bookman Old Style" panose="02050604050505020204" pitchFamily="18" charset="0"/>
                </a:rPr>
                <a:t>0</a:t>
              </a:r>
              <a:r>
                <a:rPr lang="en-US" altLang="zh-CN" sz="3600">
                  <a:solidFill>
                    <a:srgbClr val="0000FF"/>
                  </a:solidFill>
                  <a:latin typeface="Bookman Old Style" panose="02050604050505020204" pitchFamily="18" charset="0"/>
                </a:rPr>
                <a:t>cos</a:t>
              </a:r>
              <a:r>
                <a:rPr lang="en-US" altLang="zh-CN" sz="3600" i="1">
                  <a:solidFill>
                    <a:srgbClr val="0000FF"/>
                  </a:solidFill>
                  <a:latin typeface="Symbol" panose="05050102010706020507" pitchFamily="18" charset="2"/>
                </a:rPr>
                <a:t>q</a:t>
              </a:r>
            </a:p>
          </p:txBody>
        </p:sp>
        <p:sp>
          <p:nvSpPr>
            <p:cNvPr id="76811" name="文本框 46176">
              <a:extLst>
                <a:ext uri="{FF2B5EF4-FFF2-40B4-BE49-F238E27FC236}">
                  <a16:creationId xmlns:a16="http://schemas.microsoft.com/office/drawing/2014/main" id="{AF3A2F95-F916-49E2-AF26-E401AC2314B0}"/>
                </a:ext>
              </a:extLst>
            </p:cNvPr>
            <p:cNvSpPr txBox="1">
              <a:spLocks noChangeArrowheads="1"/>
            </p:cNvSpPr>
            <p:nvPr/>
          </p:nvSpPr>
          <p:spPr bwMode="auto">
            <a:xfrm>
              <a:off x="0" y="59"/>
              <a:ext cx="6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0000FF"/>
                  </a:solidFill>
                  <a:latin typeface="Bookman Old Style" panose="02050604050505020204" pitchFamily="18" charset="0"/>
                  <a:ea typeface="华文新魏" panose="02010800040101010101" pitchFamily="2" charset="-122"/>
                </a:rPr>
                <a:t>解：</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47105">
            <a:extLst>
              <a:ext uri="{FF2B5EF4-FFF2-40B4-BE49-F238E27FC236}">
                <a16:creationId xmlns:a16="http://schemas.microsoft.com/office/drawing/2014/main" id="{C9848A9B-FEA1-43B4-8464-F58B38B9F7A8}"/>
              </a:ext>
            </a:extLst>
          </p:cNvPr>
          <p:cNvGrpSpPr>
            <a:grpSpLocks/>
          </p:cNvGrpSpPr>
          <p:nvPr/>
        </p:nvGrpSpPr>
        <p:grpSpPr bwMode="auto">
          <a:xfrm>
            <a:off x="539750" y="3213100"/>
            <a:ext cx="2165350" cy="717550"/>
            <a:chOff x="0" y="0"/>
            <a:chExt cx="1364" cy="452"/>
          </a:xfrm>
        </p:grpSpPr>
        <p:sp>
          <p:nvSpPr>
            <p:cNvPr id="77946" name="文本框 47106">
              <a:extLst>
                <a:ext uri="{FF2B5EF4-FFF2-40B4-BE49-F238E27FC236}">
                  <a16:creationId xmlns:a16="http://schemas.microsoft.com/office/drawing/2014/main" id="{3AD635D2-DC14-4034-B328-9616F56EB3B2}"/>
                </a:ext>
              </a:extLst>
            </p:cNvPr>
            <p:cNvSpPr txBox="1">
              <a:spLocks noChangeArrowheads="1"/>
            </p:cNvSpPr>
            <p:nvPr/>
          </p:nvSpPr>
          <p:spPr bwMode="auto">
            <a:xfrm>
              <a:off x="0" y="0"/>
              <a:ext cx="4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E</a:t>
              </a:r>
              <a:r>
                <a:rPr lang="en-US" altLang="zh-CN" sz="3600" i="1" baseline="-25000">
                  <a:solidFill>
                    <a:srgbClr val="0000FF"/>
                  </a:solidFill>
                  <a:latin typeface="Bookman Old Style" panose="02050604050505020204" pitchFamily="18" charset="0"/>
                </a:rPr>
                <a:t>y</a:t>
              </a:r>
              <a:endParaRPr lang="en-US" altLang="zh-CN" sz="3600" i="1">
                <a:solidFill>
                  <a:srgbClr val="0000FF"/>
                </a:solidFill>
                <a:latin typeface="Bookman Old Style" panose="02050604050505020204" pitchFamily="18" charset="0"/>
              </a:endParaRPr>
            </a:p>
          </p:txBody>
        </p:sp>
        <p:sp>
          <p:nvSpPr>
            <p:cNvPr id="77947" name="矩形 47107">
              <a:extLst>
                <a:ext uri="{FF2B5EF4-FFF2-40B4-BE49-F238E27FC236}">
                  <a16:creationId xmlns:a16="http://schemas.microsoft.com/office/drawing/2014/main" id="{5CC0777C-BA2E-4C6B-84A3-B40C2E3940F7}"/>
                </a:ext>
              </a:extLst>
            </p:cNvPr>
            <p:cNvSpPr>
              <a:spLocks noChangeArrowheads="1"/>
            </p:cNvSpPr>
            <p:nvPr/>
          </p:nvSpPr>
          <p:spPr bwMode="auto">
            <a:xfrm>
              <a:off x="682" y="10"/>
              <a:ext cx="10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600">
                  <a:solidFill>
                    <a:srgbClr val="0000FF"/>
                  </a:solidFill>
                  <a:latin typeface="Symbol" panose="05050102010706020507" pitchFamily="18" charset="2"/>
                </a:rPr>
                <a:t>ò</a:t>
              </a:r>
              <a:endParaRPr lang="en-US" altLang="zh-CN" sz="2000">
                <a:solidFill>
                  <a:srgbClr val="0000FF"/>
                </a:solidFill>
                <a:latin typeface="Times New Roman" panose="02020603050405020304" pitchFamily="18" charset="0"/>
              </a:endParaRPr>
            </a:p>
          </p:txBody>
        </p:sp>
        <p:sp>
          <p:nvSpPr>
            <p:cNvPr id="77948" name="文本框 47108">
              <a:extLst>
                <a:ext uri="{FF2B5EF4-FFF2-40B4-BE49-F238E27FC236}">
                  <a16:creationId xmlns:a16="http://schemas.microsoft.com/office/drawing/2014/main" id="{041E53AC-B556-4C26-BBDF-C0AC81626033}"/>
                </a:ext>
              </a:extLst>
            </p:cNvPr>
            <p:cNvSpPr txBox="1">
              <a:spLocks noChangeArrowheads="1"/>
            </p:cNvSpPr>
            <p:nvPr/>
          </p:nvSpPr>
          <p:spPr bwMode="auto">
            <a:xfrm>
              <a:off x="922" y="10"/>
              <a:ext cx="4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E</a:t>
              </a:r>
              <a:r>
                <a:rPr lang="en-US" altLang="zh-CN" sz="3600" i="1" baseline="-25000">
                  <a:solidFill>
                    <a:srgbClr val="0000FF"/>
                  </a:solidFill>
                  <a:latin typeface="Bookman Old Style" panose="02050604050505020204" pitchFamily="18" charset="0"/>
                </a:rPr>
                <a:t>y</a:t>
              </a:r>
              <a:endParaRPr lang="en-US" altLang="zh-CN" sz="3600" i="1">
                <a:solidFill>
                  <a:srgbClr val="0000FF"/>
                </a:solidFill>
                <a:latin typeface="Bookman Old Style" panose="02050604050505020204" pitchFamily="18" charset="0"/>
              </a:endParaRPr>
            </a:p>
          </p:txBody>
        </p:sp>
        <p:sp>
          <p:nvSpPr>
            <p:cNvPr id="77949" name="矩形 47109">
              <a:extLst>
                <a:ext uri="{FF2B5EF4-FFF2-40B4-BE49-F238E27FC236}">
                  <a16:creationId xmlns:a16="http://schemas.microsoft.com/office/drawing/2014/main" id="{C3110ED1-F4E8-4AE0-BBC6-A9A3F3C3C78E}"/>
                </a:ext>
              </a:extLst>
            </p:cNvPr>
            <p:cNvSpPr>
              <a:spLocks noChangeArrowheads="1"/>
            </p:cNvSpPr>
            <p:nvPr/>
          </p:nvSpPr>
          <p:spPr bwMode="auto">
            <a:xfrm>
              <a:off x="461" y="58"/>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7950" name="矩形 47110">
              <a:extLst>
                <a:ext uri="{FF2B5EF4-FFF2-40B4-BE49-F238E27FC236}">
                  <a16:creationId xmlns:a16="http://schemas.microsoft.com/office/drawing/2014/main" id="{E394FD51-3FB0-47A3-B93B-E311369D0C7C}"/>
                </a:ext>
              </a:extLst>
            </p:cNvPr>
            <p:cNvSpPr>
              <a:spLocks noChangeArrowheads="1"/>
            </p:cNvSpPr>
            <p:nvPr/>
          </p:nvSpPr>
          <p:spPr bwMode="auto">
            <a:xfrm>
              <a:off x="778" y="48"/>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grpSp>
      <p:grpSp>
        <p:nvGrpSpPr>
          <p:cNvPr id="11" name="组合 47111">
            <a:extLst>
              <a:ext uri="{FF2B5EF4-FFF2-40B4-BE49-F238E27FC236}">
                <a16:creationId xmlns:a16="http://schemas.microsoft.com/office/drawing/2014/main" id="{41589065-3769-433F-99B4-9AAF976FAB26}"/>
              </a:ext>
            </a:extLst>
          </p:cNvPr>
          <p:cNvGrpSpPr>
            <a:grpSpLocks/>
          </p:cNvGrpSpPr>
          <p:nvPr/>
        </p:nvGrpSpPr>
        <p:grpSpPr bwMode="auto">
          <a:xfrm>
            <a:off x="3036888" y="3167063"/>
            <a:ext cx="2590800" cy="701675"/>
            <a:chOff x="0" y="0"/>
            <a:chExt cx="1632" cy="442"/>
          </a:xfrm>
        </p:grpSpPr>
        <p:sp>
          <p:nvSpPr>
            <p:cNvPr id="77939" name="直接连接符 47112">
              <a:extLst>
                <a:ext uri="{FF2B5EF4-FFF2-40B4-BE49-F238E27FC236}">
                  <a16:creationId xmlns:a16="http://schemas.microsoft.com/office/drawing/2014/main" id="{FB9010FA-DFAA-4C55-AC23-237D61007A4A}"/>
                </a:ext>
              </a:extLst>
            </p:cNvPr>
            <p:cNvSpPr>
              <a:spLocks noChangeShapeType="1"/>
            </p:cNvSpPr>
            <p:nvPr/>
          </p:nvSpPr>
          <p:spPr bwMode="auto">
            <a:xfrm>
              <a:off x="288" y="240"/>
              <a:ext cx="145" cy="1"/>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40" name="矩形 47113">
              <a:extLst>
                <a:ext uri="{FF2B5EF4-FFF2-40B4-BE49-F238E27FC236}">
                  <a16:creationId xmlns:a16="http://schemas.microsoft.com/office/drawing/2014/main" id="{5428D35E-7345-4C5B-9CC4-70499624A820}"/>
                </a:ext>
              </a:extLst>
            </p:cNvPr>
            <p:cNvSpPr>
              <a:spLocks noChangeArrowheads="1"/>
            </p:cNvSpPr>
            <p:nvPr/>
          </p:nvSpPr>
          <p:spPr bwMode="auto">
            <a:xfrm>
              <a:off x="1440" y="4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7941" name="矩形 47114">
              <a:extLst>
                <a:ext uri="{FF2B5EF4-FFF2-40B4-BE49-F238E27FC236}">
                  <a16:creationId xmlns:a16="http://schemas.microsoft.com/office/drawing/2014/main" id="{1E4C19B1-A992-4008-AF41-385250B41DF4}"/>
                </a:ext>
              </a:extLst>
            </p:cNvPr>
            <p:cNvSpPr>
              <a:spLocks noChangeArrowheads="1"/>
            </p:cNvSpPr>
            <p:nvPr/>
          </p:nvSpPr>
          <p:spPr bwMode="auto">
            <a:xfrm>
              <a:off x="1008" y="48"/>
              <a:ext cx="42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sin</a:t>
              </a:r>
              <a:endParaRPr lang="en-US" altLang="zh-CN" sz="2400">
                <a:solidFill>
                  <a:srgbClr val="0000FF"/>
                </a:solidFill>
                <a:latin typeface="Times New Roman" panose="02020603050405020304" pitchFamily="18" charset="0"/>
              </a:endParaRPr>
            </a:p>
          </p:txBody>
        </p:sp>
        <p:sp>
          <p:nvSpPr>
            <p:cNvPr id="77942" name="矩形 47115">
              <a:extLst>
                <a:ext uri="{FF2B5EF4-FFF2-40B4-BE49-F238E27FC236}">
                  <a16:creationId xmlns:a16="http://schemas.microsoft.com/office/drawing/2014/main" id="{0ED5A479-78E5-4511-8751-81541B1F8AA0}"/>
                </a:ext>
              </a:extLst>
            </p:cNvPr>
            <p:cNvSpPr>
              <a:spLocks noChangeArrowheads="1"/>
            </p:cNvSpPr>
            <p:nvPr/>
          </p:nvSpPr>
          <p:spPr bwMode="auto">
            <a:xfrm>
              <a:off x="0" y="58"/>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7943" name="矩形 47116">
              <a:extLst>
                <a:ext uri="{FF2B5EF4-FFF2-40B4-BE49-F238E27FC236}">
                  <a16:creationId xmlns:a16="http://schemas.microsoft.com/office/drawing/2014/main" id="{FC6DFB8F-3376-4A88-AAD3-67697DB2F17C}"/>
                </a:ext>
              </a:extLst>
            </p:cNvPr>
            <p:cNvSpPr>
              <a:spLocks noChangeArrowheads="1"/>
            </p:cNvSpPr>
            <p:nvPr/>
          </p:nvSpPr>
          <p:spPr bwMode="auto">
            <a:xfrm>
              <a:off x="480" y="0"/>
              <a:ext cx="10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600">
                  <a:solidFill>
                    <a:srgbClr val="0000FF"/>
                  </a:solidFill>
                  <a:latin typeface="Symbol" panose="05050102010706020507" pitchFamily="18" charset="2"/>
                </a:rPr>
                <a:t>ò</a:t>
              </a:r>
              <a:endParaRPr lang="en-US" altLang="zh-CN" sz="2000">
                <a:solidFill>
                  <a:srgbClr val="0000FF"/>
                </a:solidFill>
                <a:latin typeface="Times New Roman" panose="02020603050405020304" pitchFamily="18" charset="0"/>
              </a:endParaRPr>
            </a:p>
          </p:txBody>
        </p:sp>
        <p:sp>
          <p:nvSpPr>
            <p:cNvPr id="77944" name="文本框 47117">
              <a:extLst>
                <a:ext uri="{FF2B5EF4-FFF2-40B4-BE49-F238E27FC236}">
                  <a16:creationId xmlns:a16="http://schemas.microsoft.com/office/drawing/2014/main" id="{CEA2F3DB-A411-48B4-8BE1-62A31865D435}"/>
                </a:ext>
              </a:extLst>
            </p:cNvPr>
            <p:cNvSpPr txBox="1">
              <a:spLocks noChangeArrowheads="1"/>
            </p:cNvSpPr>
            <p:nvPr/>
          </p:nvSpPr>
          <p:spPr bwMode="auto">
            <a:xfrm>
              <a:off x="720" y="10"/>
              <a:ext cx="4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Bookman Old Style" panose="02050604050505020204" pitchFamily="18" charset="0"/>
                </a:rPr>
                <a:t>E</a:t>
              </a:r>
            </a:p>
          </p:txBody>
        </p:sp>
        <p:sp>
          <p:nvSpPr>
            <p:cNvPr id="77945" name="矩形 47118">
              <a:extLst>
                <a:ext uri="{FF2B5EF4-FFF2-40B4-BE49-F238E27FC236}">
                  <a16:creationId xmlns:a16="http://schemas.microsoft.com/office/drawing/2014/main" id="{3E5CB817-63AA-403F-A4F7-978530CDA06E}"/>
                </a:ext>
              </a:extLst>
            </p:cNvPr>
            <p:cNvSpPr>
              <a:spLocks noChangeArrowheads="1"/>
            </p:cNvSpPr>
            <p:nvPr/>
          </p:nvSpPr>
          <p:spPr bwMode="auto">
            <a:xfrm>
              <a:off x="576" y="38"/>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grpSp>
      <p:grpSp>
        <p:nvGrpSpPr>
          <p:cNvPr id="12" name="组合 47119">
            <a:extLst>
              <a:ext uri="{FF2B5EF4-FFF2-40B4-BE49-F238E27FC236}">
                <a16:creationId xmlns:a16="http://schemas.microsoft.com/office/drawing/2014/main" id="{AD772D3E-3423-4A63-8358-2004E8195110}"/>
              </a:ext>
            </a:extLst>
          </p:cNvPr>
          <p:cNvGrpSpPr>
            <a:grpSpLocks/>
          </p:cNvGrpSpPr>
          <p:nvPr/>
        </p:nvGrpSpPr>
        <p:grpSpPr bwMode="auto">
          <a:xfrm>
            <a:off x="1471613" y="5203825"/>
            <a:ext cx="4749800" cy="1163638"/>
            <a:chOff x="0" y="0"/>
            <a:chExt cx="2992" cy="733"/>
          </a:xfrm>
        </p:grpSpPr>
        <p:sp>
          <p:nvSpPr>
            <p:cNvPr id="77921" name="矩形 47120">
              <a:extLst>
                <a:ext uri="{FF2B5EF4-FFF2-40B4-BE49-F238E27FC236}">
                  <a16:creationId xmlns:a16="http://schemas.microsoft.com/office/drawing/2014/main" id="{0078CC82-64E3-4F5B-849E-068CD655746E}"/>
                </a:ext>
              </a:extLst>
            </p:cNvPr>
            <p:cNvSpPr>
              <a:spLocks noChangeArrowheads="1"/>
            </p:cNvSpPr>
            <p:nvPr/>
          </p:nvSpPr>
          <p:spPr bwMode="auto">
            <a:xfrm>
              <a:off x="365" y="30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7922" name="矩形 47121">
              <a:extLst>
                <a:ext uri="{FF2B5EF4-FFF2-40B4-BE49-F238E27FC236}">
                  <a16:creationId xmlns:a16="http://schemas.microsoft.com/office/drawing/2014/main" id="{B918DAAB-07AF-4FE1-B2AB-6144EBD5E718}"/>
                </a:ext>
              </a:extLst>
            </p:cNvPr>
            <p:cNvSpPr>
              <a:spLocks noChangeArrowheads="1"/>
            </p:cNvSpPr>
            <p:nvPr/>
          </p:nvSpPr>
          <p:spPr bwMode="auto">
            <a:xfrm>
              <a:off x="845" y="35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7923" name="矩形 47122">
              <a:extLst>
                <a:ext uri="{FF2B5EF4-FFF2-40B4-BE49-F238E27FC236}">
                  <a16:creationId xmlns:a16="http://schemas.microsoft.com/office/drawing/2014/main" id="{2D843DA5-7DB3-40FA-A0E3-A59912F347BE}"/>
                </a:ext>
              </a:extLst>
            </p:cNvPr>
            <p:cNvSpPr>
              <a:spLocks noChangeArrowheads="1"/>
            </p:cNvSpPr>
            <p:nvPr/>
          </p:nvSpPr>
          <p:spPr bwMode="auto">
            <a:xfrm>
              <a:off x="509" y="27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7924" name="矩形 47123">
              <a:extLst>
                <a:ext uri="{FF2B5EF4-FFF2-40B4-BE49-F238E27FC236}">
                  <a16:creationId xmlns:a16="http://schemas.microsoft.com/office/drawing/2014/main" id="{09F5CD76-A06C-41CA-B041-DFBCDC831587}"/>
                </a:ext>
              </a:extLst>
            </p:cNvPr>
            <p:cNvSpPr>
              <a:spLocks noChangeArrowheads="1"/>
            </p:cNvSpPr>
            <p:nvPr/>
          </p:nvSpPr>
          <p:spPr bwMode="auto">
            <a:xfrm>
              <a:off x="269" y="34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7925" name="矩形 47124">
              <a:extLst>
                <a:ext uri="{FF2B5EF4-FFF2-40B4-BE49-F238E27FC236}">
                  <a16:creationId xmlns:a16="http://schemas.microsoft.com/office/drawing/2014/main" id="{F1194FF5-4200-421A-B0D4-7A01FC18EB92}"/>
                </a:ext>
              </a:extLst>
            </p:cNvPr>
            <p:cNvSpPr>
              <a:spLocks noChangeArrowheads="1"/>
            </p:cNvSpPr>
            <p:nvPr/>
          </p:nvSpPr>
          <p:spPr bwMode="auto">
            <a:xfrm>
              <a:off x="797" y="54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7926" name="直接连接符 47125">
              <a:extLst>
                <a:ext uri="{FF2B5EF4-FFF2-40B4-BE49-F238E27FC236}">
                  <a16:creationId xmlns:a16="http://schemas.microsoft.com/office/drawing/2014/main" id="{3CA54CBA-C5FA-422E-AE47-D74662C23DBF}"/>
                </a:ext>
              </a:extLst>
            </p:cNvPr>
            <p:cNvSpPr>
              <a:spLocks noChangeShapeType="1"/>
            </p:cNvSpPr>
            <p:nvPr/>
          </p:nvSpPr>
          <p:spPr bwMode="auto">
            <a:xfrm flipV="1">
              <a:off x="269" y="355"/>
              <a:ext cx="81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27" name="文本框 47126">
              <a:extLst>
                <a:ext uri="{FF2B5EF4-FFF2-40B4-BE49-F238E27FC236}">
                  <a16:creationId xmlns:a16="http://schemas.microsoft.com/office/drawing/2014/main" id="{2750526F-904C-418B-80F0-748DA43E9125}"/>
                </a:ext>
              </a:extLst>
            </p:cNvPr>
            <p:cNvSpPr txBox="1">
              <a:spLocks noChangeArrowheads="1"/>
            </p:cNvSpPr>
            <p:nvPr/>
          </p:nvSpPr>
          <p:spPr bwMode="auto">
            <a:xfrm>
              <a:off x="479" y="0"/>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3600" i="1">
                <a:solidFill>
                  <a:srgbClr val="0000FF"/>
                </a:solidFill>
                <a:latin typeface="Symbol" panose="05050102010706020507" pitchFamily="18" charset="2"/>
              </a:endParaRPr>
            </a:p>
          </p:txBody>
        </p:sp>
        <p:sp>
          <p:nvSpPr>
            <p:cNvPr id="77928" name="矩形 47127">
              <a:extLst>
                <a:ext uri="{FF2B5EF4-FFF2-40B4-BE49-F238E27FC236}">
                  <a16:creationId xmlns:a16="http://schemas.microsoft.com/office/drawing/2014/main" id="{4FC0A661-6D21-4D74-8D19-1D349A7503B9}"/>
                </a:ext>
              </a:extLst>
            </p:cNvPr>
            <p:cNvSpPr>
              <a:spLocks noChangeArrowheads="1"/>
            </p:cNvSpPr>
            <p:nvPr/>
          </p:nvSpPr>
          <p:spPr bwMode="auto">
            <a:xfrm>
              <a:off x="1842" y="20"/>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7929" name="矩形 47128">
              <a:extLst>
                <a:ext uri="{FF2B5EF4-FFF2-40B4-BE49-F238E27FC236}">
                  <a16:creationId xmlns:a16="http://schemas.microsoft.com/office/drawing/2014/main" id="{26AF42F7-46FF-4245-BC02-885329596034}"/>
                </a:ext>
              </a:extLst>
            </p:cNvPr>
            <p:cNvSpPr>
              <a:spLocks noChangeArrowheads="1"/>
            </p:cNvSpPr>
            <p:nvPr/>
          </p:nvSpPr>
          <p:spPr bwMode="auto">
            <a:xfrm>
              <a:off x="1757" y="58"/>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FF"/>
                  </a:solidFill>
                  <a:latin typeface="Bookman Old Style" panose="02050604050505020204" pitchFamily="18" charset="0"/>
                </a:rPr>
                <a:t>2</a:t>
              </a:r>
              <a:endParaRPr lang="en-US" altLang="zh-CN" sz="2000">
                <a:solidFill>
                  <a:srgbClr val="0000FF"/>
                </a:solidFill>
                <a:latin typeface="Times New Roman" panose="02020603050405020304" pitchFamily="18" charset="0"/>
              </a:endParaRPr>
            </a:p>
          </p:txBody>
        </p:sp>
        <p:sp>
          <p:nvSpPr>
            <p:cNvPr id="77930" name="文本框 47129">
              <a:extLst>
                <a:ext uri="{FF2B5EF4-FFF2-40B4-BE49-F238E27FC236}">
                  <a16:creationId xmlns:a16="http://schemas.microsoft.com/office/drawing/2014/main" id="{9A408730-1A30-4976-B32F-A28E5A84730B}"/>
                </a:ext>
              </a:extLst>
            </p:cNvPr>
            <p:cNvSpPr txBox="1">
              <a:spLocks noChangeArrowheads="1"/>
            </p:cNvSpPr>
            <p:nvPr/>
          </p:nvSpPr>
          <p:spPr bwMode="auto">
            <a:xfrm>
              <a:off x="1229" y="0"/>
              <a:ext cx="5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sin</a:t>
              </a:r>
            </a:p>
          </p:txBody>
        </p:sp>
        <p:sp>
          <p:nvSpPr>
            <p:cNvPr id="77931" name="文本框 47130">
              <a:extLst>
                <a:ext uri="{FF2B5EF4-FFF2-40B4-BE49-F238E27FC236}">
                  <a16:creationId xmlns:a16="http://schemas.microsoft.com/office/drawing/2014/main" id="{A5A9AFFC-ED7D-4FFA-B5DA-829C51260044}"/>
                </a:ext>
              </a:extLst>
            </p:cNvPr>
            <p:cNvSpPr txBox="1">
              <a:spLocks noChangeArrowheads="1"/>
            </p:cNvSpPr>
            <p:nvPr/>
          </p:nvSpPr>
          <p:spPr bwMode="auto">
            <a:xfrm>
              <a:off x="671" y="125"/>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latin typeface="Bookman Old Style" panose="02050604050505020204" pitchFamily="18" charset="0"/>
                </a:rPr>
                <a:t>0</a:t>
              </a:r>
            </a:p>
          </p:txBody>
        </p:sp>
        <p:sp>
          <p:nvSpPr>
            <p:cNvPr id="77932" name="矩形 47131">
              <a:extLst>
                <a:ext uri="{FF2B5EF4-FFF2-40B4-BE49-F238E27FC236}">
                  <a16:creationId xmlns:a16="http://schemas.microsoft.com/office/drawing/2014/main" id="{5E446C46-8158-4FE6-8462-84FF080C0A2F}"/>
                </a:ext>
              </a:extLst>
            </p:cNvPr>
            <p:cNvSpPr>
              <a:spLocks noChangeArrowheads="1"/>
            </p:cNvSpPr>
            <p:nvPr/>
          </p:nvSpPr>
          <p:spPr bwMode="auto">
            <a:xfrm>
              <a:off x="0" y="183"/>
              <a:ext cx="28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7933" name="直接连接符 47132">
              <a:extLst>
                <a:ext uri="{FF2B5EF4-FFF2-40B4-BE49-F238E27FC236}">
                  <a16:creationId xmlns:a16="http://schemas.microsoft.com/office/drawing/2014/main" id="{4A43E28F-E49A-4573-8743-2B0865840B48}"/>
                </a:ext>
              </a:extLst>
            </p:cNvPr>
            <p:cNvSpPr>
              <a:spLocks noChangeShapeType="1"/>
            </p:cNvSpPr>
            <p:nvPr/>
          </p:nvSpPr>
          <p:spPr bwMode="auto">
            <a:xfrm>
              <a:off x="1277" y="365"/>
              <a:ext cx="72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34" name="矩形 47133">
              <a:extLst>
                <a:ext uri="{FF2B5EF4-FFF2-40B4-BE49-F238E27FC236}">
                  <a16:creationId xmlns:a16="http://schemas.microsoft.com/office/drawing/2014/main" id="{A018F1AA-1B75-4B65-8660-BFA0AE7D628B}"/>
                </a:ext>
              </a:extLst>
            </p:cNvPr>
            <p:cNvSpPr>
              <a:spLocks noChangeArrowheads="1"/>
            </p:cNvSpPr>
            <p:nvPr/>
          </p:nvSpPr>
          <p:spPr bwMode="auto">
            <a:xfrm>
              <a:off x="1566" y="365"/>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2</a:t>
              </a:r>
              <a:endParaRPr lang="en-US" altLang="zh-CN" sz="2400">
                <a:solidFill>
                  <a:srgbClr val="0000FF"/>
                </a:solidFill>
                <a:latin typeface="Times New Roman" panose="02020603050405020304" pitchFamily="18" charset="0"/>
              </a:endParaRPr>
            </a:p>
          </p:txBody>
        </p:sp>
        <p:sp>
          <p:nvSpPr>
            <p:cNvPr id="77935" name="双括号 47134">
              <a:extLst>
                <a:ext uri="{FF2B5EF4-FFF2-40B4-BE49-F238E27FC236}">
                  <a16:creationId xmlns:a16="http://schemas.microsoft.com/office/drawing/2014/main" id="{B461238A-2E52-4D6B-A3E8-6D6B393D3D05}"/>
                </a:ext>
              </a:extLst>
            </p:cNvPr>
            <p:cNvSpPr>
              <a:spLocks noChangeArrowheads="1"/>
            </p:cNvSpPr>
            <p:nvPr/>
          </p:nvSpPr>
          <p:spPr bwMode="auto">
            <a:xfrm>
              <a:off x="1133" y="125"/>
              <a:ext cx="1008" cy="432"/>
            </a:xfrm>
            <a:prstGeom prst="bracketPair">
              <a:avLst>
                <a:gd name="adj" fmla="val 16667"/>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936" name="矩形 47135">
              <a:extLst>
                <a:ext uri="{FF2B5EF4-FFF2-40B4-BE49-F238E27FC236}">
                  <a16:creationId xmlns:a16="http://schemas.microsoft.com/office/drawing/2014/main" id="{A77E8085-A88B-439C-A065-B141595771D3}"/>
                </a:ext>
              </a:extLst>
            </p:cNvPr>
            <p:cNvSpPr>
              <a:spLocks noChangeArrowheads="1"/>
            </p:cNvSpPr>
            <p:nvPr/>
          </p:nvSpPr>
          <p:spPr bwMode="auto">
            <a:xfrm>
              <a:off x="2141" y="10"/>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7937" name="矩形 47136">
              <a:extLst>
                <a:ext uri="{FF2B5EF4-FFF2-40B4-BE49-F238E27FC236}">
                  <a16:creationId xmlns:a16="http://schemas.microsoft.com/office/drawing/2014/main" id="{EC274B53-ADEC-4987-AB9D-43D20B253073}"/>
                </a:ext>
              </a:extLst>
            </p:cNvPr>
            <p:cNvSpPr>
              <a:spLocks noChangeArrowheads="1"/>
            </p:cNvSpPr>
            <p:nvPr/>
          </p:nvSpPr>
          <p:spPr bwMode="auto">
            <a:xfrm>
              <a:off x="2206" y="413"/>
              <a:ext cx="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FF"/>
                  </a:solidFill>
                  <a:latin typeface="Bookman Old Style" panose="02050604050505020204" pitchFamily="18" charset="0"/>
                </a:rPr>
                <a:t>0</a:t>
              </a:r>
              <a:endParaRPr lang="en-US" altLang="zh-CN" sz="1200" b="1">
                <a:solidFill>
                  <a:srgbClr val="0000FF"/>
                </a:solidFill>
                <a:latin typeface="Times New Roman" panose="02020603050405020304" pitchFamily="18" charset="0"/>
              </a:endParaRPr>
            </a:p>
          </p:txBody>
        </p:sp>
        <p:sp>
          <p:nvSpPr>
            <p:cNvPr id="77938" name="矩形 47137">
              <a:extLst>
                <a:ext uri="{FF2B5EF4-FFF2-40B4-BE49-F238E27FC236}">
                  <a16:creationId xmlns:a16="http://schemas.microsoft.com/office/drawing/2014/main" id="{4EEDD336-E3C8-4DF3-B9F3-A777EFD0C444}"/>
                </a:ext>
              </a:extLst>
            </p:cNvPr>
            <p:cNvSpPr>
              <a:spLocks noChangeArrowheads="1"/>
            </p:cNvSpPr>
            <p:nvPr/>
          </p:nvSpPr>
          <p:spPr bwMode="auto">
            <a:xfrm>
              <a:off x="2640" y="179"/>
              <a:ext cx="35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=0</a:t>
              </a:r>
              <a:endParaRPr lang="en-US" altLang="zh-CN" sz="2400">
                <a:solidFill>
                  <a:srgbClr val="0000FF"/>
                </a:solidFill>
                <a:latin typeface="Times New Roman" panose="02020603050405020304" pitchFamily="18" charset="0"/>
              </a:endParaRPr>
            </a:p>
          </p:txBody>
        </p:sp>
      </p:grpSp>
      <p:grpSp>
        <p:nvGrpSpPr>
          <p:cNvPr id="13" name="组合 47138">
            <a:extLst>
              <a:ext uri="{FF2B5EF4-FFF2-40B4-BE49-F238E27FC236}">
                <a16:creationId xmlns:a16="http://schemas.microsoft.com/office/drawing/2014/main" id="{BE39E501-24D1-42F9-8939-953D50CCC6CC}"/>
              </a:ext>
            </a:extLst>
          </p:cNvPr>
          <p:cNvGrpSpPr>
            <a:grpSpLocks/>
          </p:cNvGrpSpPr>
          <p:nvPr/>
        </p:nvGrpSpPr>
        <p:grpSpPr bwMode="auto">
          <a:xfrm>
            <a:off x="1547813" y="4005263"/>
            <a:ext cx="4729162" cy="1163637"/>
            <a:chOff x="0" y="0"/>
            <a:chExt cx="2979" cy="733"/>
          </a:xfrm>
        </p:grpSpPr>
        <p:sp>
          <p:nvSpPr>
            <p:cNvPr id="77901" name="矩形 47139">
              <a:extLst>
                <a:ext uri="{FF2B5EF4-FFF2-40B4-BE49-F238E27FC236}">
                  <a16:creationId xmlns:a16="http://schemas.microsoft.com/office/drawing/2014/main" id="{22C38DAE-5BDD-4344-99E1-CEE6BC89D4DC}"/>
                </a:ext>
              </a:extLst>
            </p:cNvPr>
            <p:cNvSpPr>
              <a:spLocks noChangeArrowheads="1"/>
            </p:cNvSpPr>
            <p:nvPr/>
          </p:nvSpPr>
          <p:spPr bwMode="auto">
            <a:xfrm>
              <a:off x="1024" y="30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7902" name="矩形 47140">
              <a:extLst>
                <a:ext uri="{FF2B5EF4-FFF2-40B4-BE49-F238E27FC236}">
                  <a16:creationId xmlns:a16="http://schemas.microsoft.com/office/drawing/2014/main" id="{FF51F97C-4525-479F-B4DB-1F7DB76EA459}"/>
                </a:ext>
              </a:extLst>
            </p:cNvPr>
            <p:cNvSpPr>
              <a:spLocks noChangeArrowheads="1"/>
            </p:cNvSpPr>
            <p:nvPr/>
          </p:nvSpPr>
          <p:spPr bwMode="auto">
            <a:xfrm>
              <a:off x="1504" y="35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7903" name="矩形 47141">
              <a:extLst>
                <a:ext uri="{FF2B5EF4-FFF2-40B4-BE49-F238E27FC236}">
                  <a16:creationId xmlns:a16="http://schemas.microsoft.com/office/drawing/2014/main" id="{71668F0F-391E-4533-B429-92B78322C36D}"/>
                </a:ext>
              </a:extLst>
            </p:cNvPr>
            <p:cNvSpPr>
              <a:spLocks noChangeArrowheads="1"/>
            </p:cNvSpPr>
            <p:nvPr/>
          </p:nvSpPr>
          <p:spPr bwMode="auto">
            <a:xfrm>
              <a:off x="1744" y="41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FF"/>
                  </a:solidFill>
                  <a:latin typeface="Bookman Old Style" panose="02050604050505020204" pitchFamily="18" charset="0"/>
                </a:rPr>
                <a:t>2</a:t>
              </a:r>
              <a:endParaRPr lang="en-US" altLang="zh-CN" sz="2000">
                <a:solidFill>
                  <a:srgbClr val="0000FF"/>
                </a:solidFill>
                <a:latin typeface="Times New Roman" panose="02020603050405020304" pitchFamily="18" charset="0"/>
              </a:endParaRPr>
            </a:p>
          </p:txBody>
        </p:sp>
        <p:sp>
          <p:nvSpPr>
            <p:cNvPr id="77904" name="矩形 47142">
              <a:extLst>
                <a:ext uri="{FF2B5EF4-FFF2-40B4-BE49-F238E27FC236}">
                  <a16:creationId xmlns:a16="http://schemas.microsoft.com/office/drawing/2014/main" id="{3A1A8723-E929-420F-BC27-F4B9D34B08BF}"/>
                </a:ext>
              </a:extLst>
            </p:cNvPr>
            <p:cNvSpPr>
              <a:spLocks noChangeArrowheads="1"/>
            </p:cNvSpPr>
            <p:nvPr/>
          </p:nvSpPr>
          <p:spPr bwMode="auto">
            <a:xfrm>
              <a:off x="1168" y="27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7905" name="矩形 47143">
              <a:extLst>
                <a:ext uri="{FF2B5EF4-FFF2-40B4-BE49-F238E27FC236}">
                  <a16:creationId xmlns:a16="http://schemas.microsoft.com/office/drawing/2014/main" id="{25069CF9-8C74-486E-AC87-5AD232609497}"/>
                </a:ext>
              </a:extLst>
            </p:cNvPr>
            <p:cNvSpPr>
              <a:spLocks noChangeArrowheads="1"/>
            </p:cNvSpPr>
            <p:nvPr/>
          </p:nvSpPr>
          <p:spPr bwMode="auto">
            <a:xfrm>
              <a:off x="928" y="34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7906" name="矩形 47144">
              <a:extLst>
                <a:ext uri="{FF2B5EF4-FFF2-40B4-BE49-F238E27FC236}">
                  <a16:creationId xmlns:a16="http://schemas.microsoft.com/office/drawing/2014/main" id="{A6286225-C206-4B0D-8CCB-DBBF16D02EDF}"/>
                </a:ext>
              </a:extLst>
            </p:cNvPr>
            <p:cNvSpPr>
              <a:spLocks noChangeArrowheads="1"/>
            </p:cNvSpPr>
            <p:nvPr/>
          </p:nvSpPr>
          <p:spPr bwMode="auto">
            <a:xfrm>
              <a:off x="1456" y="54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7907" name="直接连接符 47145">
              <a:extLst>
                <a:ext uri="{FF2B5EF4-FFF2-40B4-BE49-F238E27FC236}">
                  <a16:creationId xmlns:a16="http://schemas.microsoft.com/office/drawing/2014/main" id="{98533BB0-BE23-4E97-AED4-9106C006D2DA}"/>
                </a:ext>
              </a:extLst>
            </p:cNvPr>
            <p:cNvSpPr>
              <a:spLocks noChangeShapeType="1"/>
            </p:cNvSpPr>
            <p:nvPr/>
          </p:nvSpPr>
          <p:spPr bwMode="auto">
            <a:xfrm flipV="1">
              <a:off x="640" y="355"/>
              <a:ext cx="187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8" name="矩形 47146">
              <a:extLst>
                <a:ext uri="{FF2B5EF4-FFF2-40B4-BE49-F238E27FC236}">
                  <a16:creationId xmlns:a16="http://schemas.microsoft.com/office/drawing/2014/main" id="{F4FB15DD-04BC-4668-B622-473C96CB6F22}"/>
                </a:ext>
              </a:extLst>
            </p:cNvPr>
            <p:cNvSpPr>
              <a:spLocks noChangeArrowheads="1"/>
            </p:cNvSpPr>
            <p:nvPr/>
          </p:nvSpPr>
          <p:spPr bwMode="auto">
            <a:xfrm>
              <a:off x="2787" y="163"/>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7909" name="矩形 47147">
              <a:extLst>
                <a:ext uri="{FF2B5EF4-FFF2-40B4-BE49-F238E27FC236}">
                  <a16:creationId xmlns:a16="http://schemas.microsoft.com/office/drawing/2014/main" id="{3821C8E7-45E2-4DCA-9759-E66C68E77D4F}"/>
                </a:ext>
              </a:extLst>
            </p:cNvPr>
            <p:cNvSpPr>
              <a:spLocks noChangeArrowheads="1"/>
            </p:cNvSpPr>
            <p:nvPr/>
          </p:nvSpPr>
          <p:spPr bwMode="auto">
            <a:xfrm>
              <a:off x="976" y="19"/>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7910" name="文本框 47148">
              <a:extLst>
                <a:ext uri="{FF2B5EF4-FFF2-40B4-BE49-F238E27FC236}">
                  <a16:creationId xmlns:a16="http://schemas.microsoft.com/office/drawing/2014/main" id="{7D011BDB-86E9-4348-B435-4D32BE497CF9}"/>
                </a:ext>
              </a:extLst>
            </p:cNvPr>
            <p:cNvSpPr txBox="1">
              <a:spLocks noChangeArrowheads="1"/>
            </p:cNvSpPr>
            <p:nvPr/>
          </p:nvSpPr>
          <p:spPr bwMode="auto">
            <a:xfrm>
              <a:off x="640" y="0"/>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3600" i="1">
                <a:solidFill>
                  <a:srgbClr val="0000FF"/>
                </a:solidFill>
                <a:latin typeface="Symbol" panose="05050102010706020507" pitchFamily="18" charset="2"/>
              </a:endParaRPr>
            </a:p>
          </p:txBody>
        </p:sp>
        <p:sp>
          <p:nvSpPr>
            <p:cNvPr id="77911" name="矩形 47149">
              <a:extLst>
                <a:ext uri="{FF2B5EF4-FFF2-40B4-BE49-F238E27FC236}">
                  <a16:creationId xmlns:a16="http://schemas.microsoft.com/office/drawing/2014/main" id="{FFCE7472-7897-4144-97C6-E507A64E79DA}"/>
                </a:ext>
              </a:extLst>
            </p:cNvPr>
            <p:cNvSpPr>
              <a:spLocks noChangeArrowheads="1"/>
            </p:cNvSpPr>
            <p:nvPr/>
          </p:nvSpPr>
          <p:spPr bwMode="auto">
            <a:xfrm>
              <a:off x="2608" y="163"/>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7912" name="矩形 47150">
              <a:extLst>
                <a:ext uri="{FF2B5EF4-FFF2-40B4-BE49-F238E27FC236}">
                  <a16:creationId xmlns:a16="http://schemas.microsoft.com/office/drawing/2014/main" id="{59B99451-45D6-4446-8105-E5397474528E}"/>
                </a:ext>
              </a:extLst>
            </p:cNvPr>
            <p:cNvSpPr>
              <a:spLocks noChangeArrowheads="1"/>
            </p:cNvSpPr>
            <p:nvPr/>
          </p:nvSpPr>
          <p:spPr bwMode="auto">
            <a:xfrm>
              <a:off x="1648" y="29"/>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7913" name="文本框 47151">
              <a:extLst>
                <a:ext uri="{FF2B5EF4-FFF2-40B4-BE49-F238E27FC236}">
                  <a16:creationId xmlns:a16="http://schemas.microsoft.com/office/drawing/2014/main" id="{86CBDE71-0A98-4F59-9A47-DF705FE4AD58}"/>
                </a:ext>
              </a:extLst>
            </p:cNvPr>
            <p:cNvSpPr txBox="1">
              <a:spLocks noChangeArrowheads="1"/>
            </p:cNvSpPr>
            <p:nvPr/>
          </p:nvSpPr>
          <p:spPr bwMode="auto">
            <a:xfrm>
              <a:off x="1120" y="9"/>
              <a:ext cx="57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cos</a:t>
              </a:r>
            </a:p>
          </p:txBody>
        </p:sp>
        <p:sp>
          <p:nvSpPr>
            <p:cNvPr id="77914" name="文本框 47152">
              <a:extLst>
                <a:ext uri="{FF2B5EF4-FFF2-40B4-BE49-F238E27FC236}">
                  <a16:creationId xmlns:a16="http://schemas.microsoft.com/office/drawing/2014/main" id="{46698D4E-552A-4D8C-BE34-5A690E8C3D81}"/>
                </a:ext>
              </a:extLst>
            </p:cNvPr>
            <p:cNvSpPr txBox="1">
              <a:spLocks noChangeArrowheads="1"/>
            </p:cNvSpPr>
            <p:nvPr/>
          </p:nvSpPr>
          <p:spPr bwMode="auto">
            <a:xfrm>
              <a:off x="832" y="125"/>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latin typeface="Bookman Old Style" panose="02050604050505020204" pitchFamily="18" charset="0"/>
                </a:rPr>
                <a:t>0</a:t>
              </a:r>
            </a:p>
          </p:txBody>
        </p:sp>
        <p:sp>
          <p:nvSpPr>
            <p:cNvPr id="77915" name="矩形 47153">
              <a:extLst>
                <a:ext uri="{FF2B5EF4-FFF2-40B4-BE49-F238E27FC236}">
                  <a16:creationId xmlns:a16="http://schemas.microsoft.com/office/drawing/2014/main" id="{0FE0A09C-6CAB-4945-8121-5B863F40CB4E}"/>
                </a:ext>
              </a:extLst>
            </p:cNvPr>
            <p:cNvSpPr>
              <a:spLocks noChangeArrowheads="1"/>
            </p:cNvSpPr>
            <p:nvPr/>
          </p:nvSpPr>
          <p:spPr bwMode="auto">
            <a:xfrm>
              <a:off x="384" y="2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7916" name="矩形 47154">
              <a:extLst>
                <a:ext uri="{FF2B5EF4-FFF2-40B4-BE49-F238E27FC236}">
                  <a16:creationId xmlns:a16="http://schemas.microsoft.com/office/drawing/2014/main" id="{C6EE0603-8984-463C-AAA7-71EF6C8CF809}"/>
                </a:ext>
              </a:extLst>
            </p:cNvPr>
            <p:cNvSpPr>
              <a:spLocks noChangeArrowheads="1"/>
            </p:cNvSpPr>
            <p:nvPr/>
          </p:nvSpPr>
          <p:spPr bwMode="auto">
            <a:xfrm>
              <a:off x="449" y="432"/>
              <a:ext cx="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FF"/>
                  </a:solidFill>
                  <a:latin typeface="Bookman Old Style" panose="02050604050505020204" pitchFamily="18" charset="0"/>
                </a:rPr>
                <a:t>0</a:t>
              </a:r>
              <a:endParaRPr lang="en-US" altLang="zh-CN" sz="1200" b="1">
                <a:solidFill>
                  <a:srgbClr val="0000FF"/>
                </a:solidFill>
                <a:latin typeface="Times New Roman" panose="02020603050405020304" pitchFamily="18" charset="0"/>
              </a:endParaRPr>
            </a:p>
          </p:txBody>
        </p:sp>
        <p:sp>
          <p:nvSpPr>
            <p:cNvPr id="77917" name="矩形 47155">
              <a:extLst>
                <a:ext uri="{FF2B5EF4-FFF2-40B4-BE49-F238E27FC236}">
                  <a16:creationId xmlns:a16="http://schemas.microsoft.com/office/drawing/2014/main" id="{9467C3A9-384E-40FE-817C-BE0D2185A123}"/>
                </a:ext>
              </a:extLst>
            </p:cNvPr>
            <p:cNvSpPr>
              <a:spLocks noChangeArrowheads="1"/>
            </p:cNvSpPr>
            <p:nvPr/>
          </p:nvSpPr>
          <p:spPr bwMode="auto">
            <a:xfrm>
              <a:off x="0" y="179"/>
              <a:ext cx="28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7918" name="矩形 47156">
              <a:extLst>
                <a:ext uri="{FF2B5EF4-FFF2-40B4-BE49-F238E27FC236}">
                  <a16:creationId xmlns:a16="http://schemas.microsoft.com/office/drawing/2014/main" id="{1DB925D9-1A16-4CD4-9D1E-7E1664215382}"/>
                </a:ext>
              </a:extLst>
            </p:cNvPr>
            <p:cNvSpPr>
              <a:spLocks noChangeArrowheads="1"/>
            </p:cNvSpPr>
            <p:nvPr/>
          </p:nvSpPr>
          <p:spPr bwMode="auto">
            <a:xfrm>
              <a:off x="290" y="125"/>
              <a:ext cx="1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000">
                  <a:solidFill>
                    <a:srgbClr val="0000FF"/>
                  </a:solidFill>
                  <a:latin typeface="Symbol" panose="05050102010706020507" pitchFamily="18" charset="2"/>
                </a:rPr>
                <a:t>ò</a:t>
              </a:r>
              <a:endParaRPr lang="en-US" altLang="zh-CN" sz="2400">
                <a:solidFill>
                  <a:srgbClr val="0000FF"/>
                </a:solidFill>
                <a:latin typeface="Times New Roman" panose="02020603050405020304" pitchFamily="18" charset="0"/>
              </a:endParaRPr>
            </a:p>
          </p:txBody>
        </p:sp>
        <p:sp>
          <p:nvSpPr>
            <p:cNvPr id="77919" name="矩形 47157">
              <a:extLst>
                <a:ext uri="{FF2B5EF4-FFF2-40B4-BE49-F238E27FC236}">
                  <a16:creationId xmlns:a16="http://schemas.microsoft.com/office/drawing/2014/main" id="{63871B77-142C-43F5-BDDA-34366A41A439}"/>
                </a:ext>
              </a:extLst>
            </p:cNvPr>
            <p:cNvSpPr>
              <a:spLocks noChangeArrowheads="1"/>
            </p:cNvSpPr>
            <p:nvPr/>
          </p:nvSpPr>
          <p:spPr bwMode="auto">
            <a:xfrm>
              <a:off x="2320" y="3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7920" name="矩形 47158">
              <a:extLst>
                <a:ext uri="{FF2B5EF4-FFF2-40B4-BE49-F238E27FC236}">
                  <a16:creationId xmlns:a16="http://schemas.microsoft.com/office/drawing/2014/main" id="{035A1651-00AB-4257-9291-D01EA2C1D8FC}"/>
                </a:ext>
              </a:extLst>
            </p:cNvPr>
            <p:cNvSpPr>
              <a:spLocks noChangeArrowheads="1"/>
            </p:cNvSpPr>
            <p:nvPr/>
          </p:nvSpPr>
          <p:spPr bwMode="auto">
            <a:xfrm>
              <a:off x="1888" y="38"/>
              <a:ext cx="42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sin</a:t>
              </a:r>
              <a:endParaRPr lang="en-US" altLang="zh-CN" sz="2400">
                <a:solidFill>
                  <a:srgbClr val="0000FF"/>
                </a:solidFill>
                <a:latin typeface="Times New Roman" panose="02020603050405020304" pitchFamily="18" charset="0"/>
              </a:endParaRPr>
            </a:p>
          </p:txBody>
        </p:sp>
      </p:grpSp>
      <p:grpSp>
        <p:nvGrpSpPr>
          <p:cNvPr id="14" name="组合 47159">
            <a:extLst>
              <a:ext uri="{FF2B5EF4-FFF2-40B4-BE49-F238E27FC236}">
                <a16:creationId xmlns:a16="http://schemas.microsoft.com/office/drawing/2014/main" id="{7A8492F0-4E5E-42AE-87B5-8B7EC205F560}"/>
              </a:ext>
            </a:extLst>
          </p:cNvPr>
          <p:cNvGrpSpPr>
            <a:grpSpLocks/>
          </p:cNvGrpSpPr>
          <p:nvPr/>
        </p:nvGrpSpPr>
        <p:grpSpPr bwMode="auto">
          <a:xfrm>
            <a:off x="539750" y="476250"/>
            <a:ext cx="3763963" cy="1163638"/>
            <a:chOff x="0" y="0"/>
            <a:chExt cx="2371" cy="733"/>
          </a:xfrm>
        </p:grpSpPr>
        <p:sp>
          <p:nvSpPr>
            <p:cNvPr id="77882" name="矩形 47160">
              <a:extLst>
                <a:ext uri="{FF2B5EF4-FFF2-40B4-BE49-F238E27FC236}">
                  <a16:creationId xmlns:a16="http://schemas.microsoft.com/office/drawing/2014/main" id="{1AE0A841-ADE9-4E01-93F6-FEEB2A1D6FFD}"/>
                </a:ext>
              </a:extLst>
            </p:cNvPr>
            <p:cNvSpPr>
              <a:spLocks noChangeArrowheads="1"/>
            </p:cNvSpPr>
            <p:nvPr/>
          </p:nvSpPr>
          <p:spPr bwMode="auto">
            <a:xfrm>
              <a:off x="1027" y="30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7883" name="矩形 47161">
              <a:extLst>
                <a:ext uri="{FF2B5EF4-FFF2-40B4-BE49-F238E27FC236}">
                  <a16:creationId xmlns:a16="http://schemas.microsoft.com/office/drawing/2014/main" id="{28A3F850-11E3-4F22-B1A0-9E3945FCABF1}"/>
                </a:ext>
              </a:extLst>
            </p:cNvPr>
            <p:cNvSpPr>
              <a:spLocks noChangeArrowheads="1"/>
            </p:cNvSpPr>
            <p:nvPr/>
          </p:nvSpPr>
          <p:spPr bwMode="auto">
            <a:xfrm>
              <a:off x="1507" y="35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7884" name="矩形 47162">
              <a:extLst>
                <a:ext uri="{FF2B5EF4-FFF2-40B4-BE49-F238E27FC236}">
                  <a16:creationId xmlns:a16="http://schemas.microsoft.com/office/drawing/2014/main" id="{88D70DE6-1D50-4281-B65A-5912DE12EAC5}"/>
                </a:ext>
              </a:extLst>
            </p:cNvPr>
            <p:cNvSpPr>
              <a:spLocks noChangeArrowheads="1"/>
            </p:cNvSpPr>
            <p:nvPr/>
          </p:nvSpPr>
          <p:spPr bwMode="auto">
            <a:xfrm>
              <a:off x="1747" y="41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FF"/>
                  </a:solidFill>
                  <a:latin typeface="Bookman Old Style" panose="02050604050505020204" pitchFamily="18" charset="0"/>
                </a:rPr>
                <a:t>2</a:t>
              </a:r>
              <a:endParaRPr lang="en-US" altLang="zh-CN" sz="2000">
                <a:solidFill>
                  <a:srgbClr val="0000FF"/>
                </a:solidFill>
                <a:latin typeface="Times New Roman" panose="02020603050405020304" pitchFamily="18" charset="0"/>
              </a:endParaRPr>
            </a:p>
          </p:txBody>
        </p:sp>
        <p:sp>
          <p:nvSpPr>
            <p:cNvPr id="77885" name="矩形 47163">
              <a:extLst>
                <a:ext uri="{FF2B5EF4-FFF2-40B4-BE49-F238E27FC236}">
                  <a16:creationId xmlns:a16="http://schemas.microsoft.com/office/drawing/2014/main" id="{DDCDAB2A-93FD-4B0C-A409-E6CEF4021EE8}"/>
                </a:ext>
              </a:extLst>
            </p:cNvPr>
            <p:cNvSpPr>
              <a:spLocks noChangeArrowheads="1"/>
            </p:cNvSpPr>
            <p:nvPr/>
          </p:nvSpPr>
          <p:spPr bwMode="auto">
            <a:xfrm>
              <a:off x="1171" y="27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7886" name="矩形 47164">
              <a:extLst>
                <a:ext uri="{FF2B5EF4-FFF2-40B4-BE49-F238E27FC236}">
                  <a16:creationId xmlns:a16="http://schemas.microsoft.com/office/drawing/2014/main" id="{600D0374-DDE3-4916-BD8C-2A2E5F7D48D1}"/>
                </a:ext>
              </a:extLst>
            </p:cNvPr>
            <p:cNvSpPr>
              <a:spLocks noChangeArrowheads="1"/>
            </p:cNvSpPr>
            <p:nvPr/>
          </p:nvSpPr>
          <p:spPr bwMode="auto">
            <a:xfrm>
              <a:off x="931" y="34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7887" name="矩形 47165">
              <a:extLst>
                <a:ext uri="{FF2B5EF4-FFF2-40B4-BE49-F238E27FC236}">
                  <a16:creationId xmlns:a16="http://schemas.microsoft.com/office/drawing/2014/main" id="{999AC30C-157C-4AC2-8B40-51FCEE146C09}"/>
                </a:ext>
              </a:extLst>
            </p:cNvPr>
            <p:cNvSpPr>
              <a:spLocks noChangeArrowheads="1"/>
            </p:cNvSpPr>
            <p:nvPr/>
          </p:nvSpPr>
          <p:spPr bwMode="auto">
            <a:xfrm>
              <a:off x="1459" y="54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7888" name="直接连接符 47166">
              <a:extLst>
                <a:ext uri="{FF2B5EF4-FFF2-40B4-BE49-F238E27FC236}">
                  <a16:creationId xmlns:a16="http://schemas.microsoft.com/office/drawing/2014/main" id="{EEB4B47D-C1B4-4803-8F17-FDF275E9910A}"/>
                </a:ext>
              </a:extLst>
            </p:cNvPr>
            <p:cNvSpPr>
              <a:spLocks noChangeShapeType="1"/>
            </p:cNvSpPr>
            <p:nvPr/>
          </p:nvSpPr>
          <p:spPr bwMode="auto">
            <a:xfrm flipV="1">
              <a:off x="643" y="355"/>
              <a:ext cx="1344"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9" name="矩形 47167">
              <a:extLst>
                <a:ext uri="{FF2B5EF4-FFF2-40B4-BE49-F238E27FC236}">
                  <a16:creationId xmlns:a16="http://schemas.microsoft.com/office/drawing/2014/main" id="{F7950017-703D-44DC-8BE0-F022E476AA97}"/>
                </a:ext>
              </a:extLst>
            </p:cNvPr>
            <p:cNvSpPr>
              <a:spLocks noChangeArrowheads="1"/>
            </p:cNvSpPr>
            <p:nvPr/>
          </p:nvSpPr>
          <p:spPr bwMode="auto">
            <a:xfrm>
              <a:off x="2179" y="163"/>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7890" name="矩形 47168">
              <a:extLst>
                <a:ext uri="{FF2B5EF4-FFF2-40B4-BE49-F238E27FC236}">
                  <a16:creationId xmlns:a16="http://schemas.microsoft.com/office/drawing/2014/main" id="{48076516-AB60-4E30-A09E-6EAC2941A4D8}"/>
                </a:ext>
              </a:extLst>
            </p:cNvPr>
            <p:cNvSpPr>
              <a:spLocks noChangeArrowheads="1"/>
            </p:cNvSpPr>
            <p:nvPr/>
          </p:nvSpPr>
          <p:spPr bwMode="auto">
            <a:xfrm>
              <a:off x="979" y="19"/>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7891" name="文本框 47169">
              <a:extLst>
                <a:ext uri="{FF2B5EF4-FFF2-40B4-BE49-F238E27FC236}">
                  <a16:creationId xmlns:a16="http://schemas.microsoft.com/office/drawing/2014/main" id="{B972283D-4352-4929-995E-7ADFA186831C}"/>
                </a:ext>
              </a:extLst>
            </p:cNvPr>
            <p:cNvSpPr txBox="1">
              <a:spLocks noChangeArrowheads="1"/>
            </p:cNvSpPr>
            <p:nvPr/>
          </p:nvSpPr>
          <p:spPr bwMode="auto">
            <a:xfrm>
              <a:off x="643" y="0"/>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3600" i="1">
                <a:solidFill>
                  <a:srgbClr val="0000FF"/>
                </a:solidFill>
                <a:latin typeface="Symbol" panose="05050102010706020507" pitchFamily="18" charset="2"/>
              </a:endParaRPr>
            </a:p>
          </p:txBody>
        </p:sp>
        <p:sp>
          <p:nvSpPr>
            <p:cNvPr id="77892" name="矩形 47170">
              <a:extLst>
                <a:ext uri="{FF2B5EF4-FFF2-40B4-BE49-F238E27FC236}">
                  <a16:creationId xmlns:a16="http://schemas.microsoft.com/office/drawing/2014/main" id="{633505F2-0291-4C24-8A06-2ABFAE961E2C}"/>
                </a:ext>
              </a:extLst>
            </p:cNvPr>
            <p:cNvSpPr>
              <a:spLocks noChangeArrowheads="1"/>
            </p:cNvSpPr>
            <p:nvPr/>
          </p:nvSpPr>
          <p:spPr bwMode="auto">
            <a:xfrm>
              <a:off x="2000" y="163"/>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7893" name="矩形 47171">
              <a:extLst>
                <a:ext uri="{FF2B5EF4-FFF2-40B4-BE49-F238E27FC236}">
                  <a16:creationId xmlns:a16="http://schemas.microsoft.com/office/drawing/2014/main" id="{17B5C2B3-DE4A-41D3-B1CE-DDAF701D3364}"/>
                </a:ext>
              </a:extLst>
            </p:cNvPr>
            <p:cNvSpPr>
              <a:spLocks noChangeArrowheads="1"/>
            </p:cNvSpPr>
            <p:nvPr/>
          </p:nvSpPr>
          <p:spPr bwMode="auto">
            <a:xfrm>
              <a:off x="1747" y="29"/>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7894" name="矩形 47172">
              <a:extLst>
                <a:ext uri="{FF2B5EF4-FFF2-40B4-BE49-F238E27FC236}">
                  <a16:creationId xmlns:a16="http://schemas.microsoft.com/office/drawing/2014/main" id="{7C8DC4DA-A4DB-484E-8CAA-39873EE2DE4A}"/>
                </a:ext>
              </a:extLst>
            </p:cNvPr>
            <p:cNvSpPr>
              <a:spLocks noChangeArrowheads="1"/>
            </p:cNvSpPr>
            <p:nvPr/>
          </p:nvSpPr>
          <p:spPr bwMode="auto">
            <a:xfrm>
              <a:off x="1662" y="6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FF"/>
                  </a:solidFill>
                  <a:latin typeface="Bookman Old Style" panose="02050604050505020204" pitchFamily="18" charset="0"/>
                </a:rPr>
                <a:t>2</a:t>
              </a:r>
              <a:endParaRPr lang="en-US" altLang="zh-CN" sz="2000">
                <a:solidFill>
                  <a:srgbClr val="0000FF"/>
                </a:solidFill>
                <a:latin typeface="Times New Roman" panose="02020603050405020304" pitchFamily="18" charset="0"/>
              </a:endParaRPr>
            </a:p>
          </p:txBody>
        </p:sp>
        <p:sp>
          <p:nvSpPr>
            <p:cNvPr id="77895" name="文本框 47173">
              <a:extLst>
                <a:ext uri="{FF2B5EF4-FFF2-40B4-BE49-F238E27FC236}">
                  <a16:creationId xmlns:a16="http://schemas.microsoft.com/office/drawing/2014/main" id="{934F3086-DF9F-437B-9C61-F84038F569AD}"/>
                </a:ext>
              </a:extLst>
            </p:cNvPr>
            <p:cNvSpPr txBox="1">
              <a:spLocks noChangeArrowheads="1"/>
            </p:cNvSpPr>
            <p:nvPr/>
          </p:nvSpPr>
          <p:spPr bwMode="auto">
            <a:xfrm>
              <a:off x="1123" y="9"/>
              <a:ext cx="57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cos</a:t>
              </a:r>
            </a:p>
          </p:txBody>
        </p:sp>
        <p:sp>
          <p:nvSpPr>
            <p:cNvPr id="77896" name="文本框 47174">
              <a:extLst>
                <a:ext uri="{FF2B5EF4-FFF2-40B4-BE49-F238E27FC236}">
                  <a16:creationId xmlns:a16="http://schemas.microsoft.com/office/drawing/2014/main" id="{372AE9A6-F1CC-48CF-A0FC-794B3198C872}"/>
                </a:ext>
              </a:extLst>
            </p:cNvPr>
            <p:cNvSpPr txBox="1">
              <a:spLocks noChangeArrowheads="1"/>
            </p:cNvSpPr>
            <p:nvPr/>
          </p:nvSpPr>
          <p:spPr bwMode="auto">
            <a:xfrm>
              <a:off x="835" y="125"/>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latin typeface="Bookman Old Style" panose="02050604050505020204" pitchFamily="18" charset="0"/>
                </a:rPr>
                <a:t>0</a:t>
              </a:r>
            </a:p>
          </p:txBody>
        </p:sp>
        <p:sp>
          <p:nvSpPr>
            <p:cNvPr id="77897" name="矩形 47175">
              <a:extLst>
                <a:ext uri="{FF2B5EF4-FFF2-40B4-BE49-F238E27FC236}">
                  <a16:creationId xmlns:a16="http://schemas.microsoft.com/office/drawing/2014/main" id="{817A0774-3C0F-4E67-90A3-4420287B82AB}"/>
                </a:ext>
              </a:extLst>
            </p:cNvPr>
            <p:cNvSpPr>
              <a:spLocks noChangeArrowheads="1"/>
            </p:cNvSpPr>
            <p:nvPr/>
          </p:nvSpPr>
          <p:spPr bwMode="auto">
            <a:xfrm>
              <a:off x="387" y="2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7898" name="矩形 47176">
              <a:extLst>
                <a:ext uri="{FF2B5EF4-FFF2-40B4-BE49-F238E27FC236}">
                  <a16:creationId xmlns:a16="http://schemas.microsoft.com/office/drawing/2014/main" id="{88B2D537-35A6-4D36-90B8-0B09D5D440CD}"/>
                </a:ext>
              </a:extLst>
            </p:cNvPr>
            <p:cNvSpPr>
              <a:spLocks noChangeArrowheads="1"/>
            </p:cNvSpPr>
            <p:nvPr/>
          </p:nvSpPr>
          <p:spPr bwMode="auto">
            <a:xfrm>
              <a:off x="452" y="432"/>
              <a:ext cx="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FF"/>
                  </a:solidFill>
                  <a:latin typeface="Bookman Old Style" panose="02050604050505020204" pitchFamily="18" charset="0"/>
                </a:rPr>
                <a:t>0</a:t>
              </a:r>
              <a:endParaRPr lang="en-US" altLang="zh-CN" sz="1200" b="1">
                <a:solidFill>
                  <a:srgbClr val="0000FF"/>
                </a:solidFill>
                <a:latin typeface="Times New Roman" panose="02020603050405020304" pitchFamily="18" charset="0"/>
              </a:endParaRPr>
            </a:p>
          </p:txBody>
        </p:sp>
        <p:sp>
          <p:nvSpPr>
            <p:cNvPr id="77899" name="矩形 47177">
              <a:extLst>
                <a:ext uri="{FF2B5EF4-FFF2-40B4-BE49-F238E27FC236}">
                  <a16:creationId xmlns:a16="http://schemas.microsoft.com/office/drawing/2014/main" id="{5EB1BB86-2333-4BAD-AFEF-B89284511C0D}"/>
                </a:ext>
              </a:extLst>
            </p:cNvPr>
            <p:cNvSpPr>
              <a:spLocks noChangeArrowheads="1"/>
            </p:cNvSpPr>
            <p:nvPr/>
          </p:nvSpPr>
          <p:spPr bwMode="auto">
            <a:xfrm>
              <a:off x="0" y="176"/>
              <a:ext cx="28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7900" name="矩形 47178">
              <a:extLst>
                <a:ext uri="{FF2B5EF4-FFF2-40B4-BE49-F238E27FC236}">
                  <a16:creationId xmlns:a16="http://schemas.microsoft.com/office/drawing/2014/main" id="{EF16ED77-7BA2-4CCC-83C3-BD5E92BBB5CB}"/>
                </a:ext>
              </a:extLst>
            </p:cNvPr>
            <p:cNvSpPr>
              <a:spLocks noChangeArrowheads="1"/>
            </p:cNvSpPr>
            <p:nvPr/>
          </p:nvSpPr>
          <p:spPr bwMode="auto">
            <a:xfrm>
              <a:off x="293" y="125"/>
              <a:ext cx="1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000">
                  <a:solidFill>
                    <a:srgbClr val="0000FF"/>
                  </a:solidFill>
                  <a:latin typeface="Symbol" panose="05050102010706020507" pitchFamily="18" charset="2"/>
                </a:rPr>
                <a:t>ò</a:t>
              </a:r>
              <a:endParaRPr lang="en-US" altLang="zh-CN" sz="2400">
                <a:solidFill>
                  <a:srgbClr val="0000FF"/>
                </a:solidFill>
                <a:latin typeface="Times New Roman" panose="02020603050405020304" pitchFamily="18" charset="0"/>
              </a:endParaRPr>
            </a:p>
          </p:txBody>
        </p:sp>
      </p:grpSp>
      <p:grpSp>
        <p:nvGrpSpPr>
          <p:cNvPr id="15" name="组合 47179">
            <a:extLst>
              <a:ext uri="{FF2B5EF4-FFF2-40B4-BE49-F238E27FC236}">
                <a16:creationId xmlns:a16="http://schemas.microsoft.com/office/drawing/2014/main" id="{92949329-1C79-41AB-BA84-6988DCA66E2B}"/>
              </a:ext>
            </a:extLst>
          </p:cNvPr>
          <p:cNvGrpSpPr>
            <a:grpSpLocks/>
          </p:cNvGrpSpPr>
          <p:nvPr/>
        </p:nvGrpSpPr>
        <p:grpSpPr bwMode="auto">
          <a:xfrm>
            <a:off x="4456113" y="455613"/>
            <a:ext cx="4084637" cy="1163637"/>
            <a:chOff x="0" y="0"/>
            <a:chExt cx="2573" cy="733"/>
          </a:xfrm>
        </p:grpSpPr>
        <p:sp>
          <p:nvSpPr>
            <p:cNvPr id="77864" name="矩形 47180">
              <a:extLst>
                <a:ext uri="{FF2B5EF4-FFF2-40B4-BE49-F238E27FC236}">
                  <a16:creationId xmlns:a16="http://schemas.microsoft.com/office/drawing/2014/main" id="{72530D4D-F581-4B76-86B7-24010E552B9E}"/>
                </a:ext>
              </a:extLst>
            </p:cNvPr>
            <p:cNvSpPr>
              <a:spLocks noChangeArrowheads="1"/>
            </p:cNvSpPr>
            <p:nvPr/>
          </p:nvSpPr>
          <p:spPr bwMode="auto">
            <a:xfrm>
              <a:off x="0" y="183"/>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grpSp>
          <p:nvGrpSpPr>
            <p:cNvPr id="77865" name="组合 47181">
              <a:extLst>
                <a:ext uri="{FF2B5EF4-FFF2-40B4-BE49-F238E27FC236}">
                  <a16:creationId xmlns:a16="http://schemas.microsoft.com/office/drawing/2014/main" id="{A464A0FA-DBC9-4D57-A5A7-D316A35A209D}"/>
                </a:ext>
              </a:extLst>
            </p:cNvPr>
            <p:cNvGrpSpPr>
              <a:grpSpLocks/>
            </p:cNvGrpSpPr>
            <p:nvPr/>
          </p:nvGrpSpPr>
          <p:grpSpPr bwMode="auto">
            <a:xfrm>
              <a:off x="269" y="0"/>
              <a:ext cx="2304" cy="733"/>
              <a:chOff x="0" y="0"/>
              <a:chExt cx="2304" cy="733"/>
            </a:xfrm>
          </p:grpSpPr>
          <p:sp>
            <p:nvSpPr>
              <p:cNvPr id="77866" name="矩形 47182">
                <a:extLst>
                  <a:ext uri="{FF2B5EF4-FFF2-40B4-BE49-F238E27FC236}">
                    <a16:creationId xmlns:a16="http://schemas.microsoft.com/office/drawing/2014/main" id="{B89FDD14-AFB6-4B4B-81D6-8E85685383DA}"/>
                  </a:ext>
                </a:extLst>
              </p:cNvPr>
              <p:cNvSpPr>
                <a:spLocks noChangeArrowheads="1"/>
              </p:cNvSpPr>
              <p:nvPr/>
            </p:nvSpPr>
            <p:spPr bwMode="auto">
              <a:xfrm>
                <a:off x="96" y="30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7867" name="矩形 47183">
                <a:extLst>
                  <a:ext uri="{FF2B5EF4-FFF2-40B4-BE49-F238E27FC236}">
                    <a16:creationId xmlns:a16="http://schemas.microsoft.com/office/drawing/2014/main" id="{CE1F2917-38B6-4BE4-ACD5-4DF578BFCCD7}"/>
                  </a:ext>
                </a:extLst>
              </p:cNvPr>
              <p:cNvSpPr>
                <a:spLocks noChangeArrowheads="1"/>
              </p:cNvSpPr>
              <p:nvPr/>
            </p:nvSpPr>
            <p:spPr bwMode="auto">
              <a:xfrm>
                <a:off x="576" y="35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7868" name="矩形 47184">
                <a:extLst>
                  <a:ext uri="{FF2B5EF4-FFF2-40B4-BE49-F238E27FC236}">
                    <a16:creationId xmlns:a16="http://schemas.microsoft.com/office/drawing/2014/main" id="{13A8E0FF-8E1E-49D4-AC85-E151CEB4FD49}"/>
                  </a:ext>
                </a:extLst>
              </p:cNvPr>
              <p:cNvSpPr>
                <a:spLocks noChangeArrowheads="1"/>
              </p:cNvSpPr>
              <p:nvPr/>
            </p:nvSpPr>
            <p:spPr bwMode="auto">
              <a:xfrm>
                <a:off x="240" y="27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7869" name="矩形 47185">
                <a:extLst>
                  <a:ext uri="{FF2B5EF4-FFF2-40B4-BE49-F238E27FC236}">
                    <a16:creationId xmlns:a16="http://schemas.microsoft.com/office/drawing/2014/main" id="{40EAEB56-75B0-419D-854D-7C803FFA29BB}"/>
                  </a:ext>
                </a:extLst>
              </p:cNvPr>
              <p:cNvSpPr>
                <a:spLocks noChangeArrowheads="1"/>
              </p:cNvSpPr>
              <p:nvPr/>
            </p:nvSpPr>
            <p:spPr bwMode="auto">
              <a:xfrm>
                <a:off x="0" y="34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7870" name="矩形 47186">
                <a:extLst>
                  <a:ext uri="{FF2B5EF4-FFF2-40B4-BE49-F238E27FC236}">
                    <a16:creationId xmlns:a16="http://schemas.microsoft.com/office/drawing/2014/main" id="{E4D5B3ED-5926-4CE5-BFAE-60CB588AC465}"/>
                  </a:ext>
                </a:extLst>
              </p:cNvPr>
              <p:cNvSpPr>
                <a:spLocks noChangeArrowheads="1"/>
              </p:cNvSpPr>
              <p:nvPr/>
            </p:nvSpPr>
            <p:spPr bwMode="auto">
              <a:xfrm>
                <a:off x="528" y="54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7871" name="直接连接符 47187">
                <a:extLst>
                  <a:ext uri="{FF2B5EF4-FFF2-40B4-BE49-F238E27FC236}">
                    <a16:creationId xmlns:a16="http://schemas.microsoft.com/office/drawing/2014/main" id="{D20E864B-47A0-41E7-9DFC-1C8C01A4DC89}"/>
                  </a:ext>
                </a:extLst>
              </p:cNvPr>
              <p:cNvSpPr>
                <a:spLocks noChangeShapeType="1"/>
              </p:cNvSpPr>
              <p:nvPr/>
            </p:nvSpPr>
            <p:spPr bwMode="auto">
              <a:xfrm flipV="1">
                <a:off x="0" y="355"/>
                <a:ext cx="81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2" name="矩形 47188">
                <a:extLst>
                  <a:ext uri="{FF2B5EF4-FFF2-40B4-BE49-F238E27FC236}">
                    <a16:creationId xmlns:a16="http://schemas.microsoft.com/office/drawing/2014/main" id="{7AFE39D0-2894-4164-A32F-DAB89C9C2954}"/>
                  </a:ext>
                </a:extLst>
              </p:cNvPr>
              <p:cNvSpPr>
                <a:spLocks noChangeArrowheads="1"/>
              </p:cNvSpPr>
              <p:nvPr/>
            </p:nvSpPr>
            <p:spPr bwMode="auto">
              <a:xfrm>
                <a:off x="2112" y="163"/>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7873" name="文本框 47189">
                <a:extLst>
                  <a:ext uri="{FF2B5EF4-FFF2-40B4-BE49-F238E27FC236}">
                    <a16:creationId xmlns:a16="http://schemas.microsoft.com/office/drawing/2014/main" id="{F0D4B357-6C0D-440C-8B10-32EEB3C23898}"/>
                  </a:ext>
                </a:extLst>
              </p:cNvPr>
              <p:cNvSpPr txBox="1">
                <a:spLocks noChangeArrowheads="1"/>
              </p:cNvSpPr>
              <p:nvPr/>
            </p:nvSpPr>
            <p:spPr bwMode="auto">
              <a:xfrm>
                <a:off x="210" y="0"/>
                <a:ext cx="39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3600" i="1">
                  <a:solidFill>
                    <a:srgbClr val="0000FF"/>
                  </a:solidFill>
                  <a:latin typeface="Symbol" panose="05050102010706020507" pitchFamily="18" charset="2"/>
                </a:endParaRPr>
              </a:p>
            </p:txBody>
          </p:sp>
          <p:sp>
            <p:nvSpPr>
              <p:cNvPr id="77874" name="矩形 47190">
                <a:extLst>
                  <a:ext uri="{FF2B5EF4-FFF2-40B4-BE49-F238E27FC236}">
                    <a16:creationId xmlns:a16="http://schemas.microsoft.com/office/drawing/2014/main" id="{BE9CA500-DC31-43F6-A2A3-18933C75EE8A}"/>
                  </a:ext>
                </a:extLst>
              </p:cNvPr>
              <p:cNvSpPr>
                <a:spLocks noChangeArrowheads="1"/>
              </p:cNvSpPr>
              <p:nvPr/>
            </p:nvSpPr>
            <p:spPr bwMode="auto">
              <a:xfrm>
                <a:off x="1933" y="163"/>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d</a:t>
                </a:r>
                <a:endParaRPr lang="en-US" altLang="zh-CN" sz="2400">
                  <a:solidFill>
                    <a:srgbClr val="0000FF"/>
                  </a:solidFill>
                  <a:latin typeface="Times New Roman" panose="02020603050405020304" pitchFamily="18" charset="0"/>
                </a:endParaRPr>
              </a:p>
            </p:txBody>
          </p:sp>
          <p:sp>
            <p:nvSpPr>
              <p:cNvPr id="77875" name="矩形 47191">
                <a:extLst>
                  <a:ext uri="{FF2B5EF4-FFF2-40B4-BE49-F238E27FC236}">
                    <a16:creationId xmlns:a16="http://schemas.microsoft.com/office/drawing/2014/main" id="{0ED283ED-898C-4994-A036-69D3ED94F093}"/>
                  </a:ext>
                </a:extLst>
              </p:cNvPr>
              <p:cNvSpPr>
                <a:spLocks noChangeArrowheads="1"/>
              </p:cNvSpPr>
              <p:nvPr/>
            </p:nvSpPr>
            <p:spPr bwMode="auto">
              <a:xfrm>
                <a:off x="1728" y="135"/>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7876" name="矩形 47192">
                <a:extLst>
                  <a:ext uri="{FF2B5EF4-FFF2-40B4-BE49-F238E27FC236}">
                    <a16:creationId xmlns:a16="http://schemas.microsoft.com/office/drawing/2014/main" id="{67EB40EA-94AE-4D9E-B8EB-132862AFC1A9}"/>
                  </a:ext>
                </a:extLst>
              </p:cNvPr>
              <p:cNvSpPr>
                <a:spLocks noChangeArrowheads="1"/>
              </p:cNvSpPr>
              <p:nvPr/>
            </p:nvSpPr>
            <p:spPr bwMode="auto">
              <a:xfrm>
                <a:off x="1643" y="17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FF"/>
                    </a:solidFill>
                    <a:latin typeface="Bookman Old Style" panose="02050604050505020204" pitchFamily="18" charset="0"/>
                  </a:rPr>
                  <a:t>2</a:t>
                </a:r>
                <a:endParaRPr lang="en-US" altLang="zh-CN" sz="2000">
                  <a:solidFill>
                    <a:srgbClr val="0000FF"/>
                  </a:solidFill>
                  <a:latin typeface="Times New Roman" panose="02020603050405020304" pitchFamily="18" charset="0"/>
                </a:endParaRPr>
              </a:p>
            </p:txBody>
          </p:sp>
          <p:sp>
            <p:nvSpPr>
              <p:cNvPr id="77877" name="文本框 47193">
                <a:extLst>
                  <a:ext uri="{FF2B5EF4-FFF2-40B4-BE49-F238E27FC236}">
                    <a16:creationId xmlns:a16="http://schemas.microsoft.com/office/drawing/2014/main" id="{4D1099B4-62A6-4035-9AE8-79AEE73F596E}"/>
                  </a:ext>
                </a:extLst>
              </p:cNvPr>
              <p:cNvSpPr txBox="1">
                <a:spLocks noChangeArrowheads="1"/>
              </p:cNvSpPr>
              <p:nvPr/>
            </p:nvSpPr>
            <p:spPr bwMode="auto">
              <a:xfrm>
                <a:off x="1104" y="115"/>
                <a:ext cx="57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cos</a:t>
                </a:r>
              </a:p>
            </p:txBody>
          </p:sp>
          <p:sp>
            <p:nvSpPr>
              <p:cNvPr id="77878" name="文本框 47194">
                <a:extLst>
                  <a:ext uri="{FF2B5EF4-FFF2-40B4-BE49-F238E27FC236}">
                    <a16:creationId xmlns:a16="http://schemas.microsoft.com/office/drawing/2014/main" id="{39D82A27-C93D-4C13-BD1B-8EF2C1135D0D}"/>
                  </a:ext>
                </a:extLst>
              </p:cNvPr>
              <p:cNvSpPr txBox="1">
                <a:spLocks noChangeArrowheads="1"/>
              </p:cNvSpPr>
              <p:nvPr/>
            </p:nvSpPr>
            <p:spPr bwMode="auto">
              <a:xfrm>
                <a:off x="480" y="141"/>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latin typeface="Bookman Old Style" panose="02050604050505020204" pitchFamily="18" charset="0"/>
                  </a:rPr>
                  <a:t>0</a:t>
                </a:r>
              </a:p>
            </p:txBody>
          </p:sp>
          <p:sp>
            <p:nvSpPr>
              <p:cNvPr id="77879" name="矩形 47195">
                <a:extLst>
                  <a:ext uri="{FF2B5EF4-FFF2-40B4-BE49-F238E27FC236}">
                    <a16:creationId xmlns:a16="http://schemas.microsoft.com/office/drawing/2014/main" id="{3C17DFD7-7B90-4473-9206-1F06550E4944}"/>
                  </a:ext>
                </a:extLst>
              </p:cNvPr>
              <p:cNvSpPr>
                <a:spLocks noChangeArrowheads="1"/>
              </p:cNvSpPr>
              <p:nvPr/>
            </p:nvSpPr>
            <p:spPr bwMode="auto">
              <a:xfrm>
                <a:off x="896" y="29"/>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7880" name="矩形 47196">
                <a:extLst>
                  <a:ext uri="{FF2B5EF4-FFF2-40B4-BE49-F238E27FC236}">
                    <a16:creationId xmlns:a16="http://schemas.microsoft.com/office/drawing/2014/main" id="{1B2C2CA5-CA03-4652-8AFD-A71FAFE376E5}"/>
                  </a:ext>
                </a:extLst>
              </p:cNvPr>
              <p:cNvSpPr>
                <a:spLocks noChangeArrowheads="1"/>
              </p:cNvSpPr>
              <p:nvPr/>
            </p:nvSpPr>
            <p:spPr bwMode="auto">
              <a:xfrm>
                <a:off x="961" y="432"/>
                <a:ext cx="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FF"/>
                    </a:solidFill>
                    <a:latin typeface="Bookman Old Style" panose="02050604050505020204" pitchFamily="18" charset="0"/>
                  </a:rPr>
                  <a:t>0</a:t>
                </a:r>
                <a:endParaRPr lang="en-US" altLang="zh-CN" sz="1200" b="1">
                  <a:solidFill>
                    <a:srgbClr val="0000FF"/>
                  </a:solidFill>
                  <a:latin typeface="Times New Roman" panose="02020603050405020304" pitchFamily="18" charset="0"/>
                </a:endParaRPr>
              </a:p>
            </p:txBody>
          </p:sp>
          <p:sp>
            <p:nvSpPr>
              <p:cNvPr id="77881" name="矩形 47197">
                <a:extLst>
                  <a:ext uri="{FF2B5EF4-FFF2-40B4-BE49-F238E27FC236}">
                    <a16:creationId xmlns:a16="http://schemas.microsoft.com/office/drawing/2014/main" id="{E92CCC5B-EAEA-452C-94FA-9678DDDCC625}"/>
                  </a:ext>
                </a:extLst>
              </p:cNvPr>
              <p:cNvSpPr>
                <a:spLocks noChangeArrowheads="1"/>
              </p:cNvSpPr>
              <p:nvPr/>
            </p:nvSpPr>
            <p:spPr bwMode="auto">
              <a:xfrm>
                <a:off x="802" y="125"/>
                <a:ext cx="1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000">
                    <a:solidFill>
                      <a:srgbClr val="0000FF"/>
                    </a:solidFill>
                    <a:latin typeface="Symbol" panose="05050102010706020507" pitchFamily="18" charset="2"/>
                  </a:rPr>
                  <a:t>ò</a:t>
                </a:r>
                <a:endParaRPr lang="en-US" altLang="zh-CN" sz="2400">
                  <a:solidFill>
                    <a:srgbClr val="0000FF"/>
                  </a:solidFill>
                  <a:latin typeface="Times New Roman" panose="02020603050405020304" pitchFamily="18" charset="0"/>
                </a:endParaRPr>
              </a:p>
            </p:txBody>
          </p:sp>
        </p:grpSp>
      </p:grpSp>
      <p:grpSp>
        <p:nvGrpSpPr>
          <p:cNvPr id="17" name="组合 47198">
            <a:extLst>
              <a:ext uri="{FF2B5EF4-FFF2-40B4-BE49-F238E27FC236}">
                <a16:creationId xmlns:a16="http://schemas.microsoft.com/office/drawing/2014/main" id="{BC16AA0C-3924-4F44-A383-B5A95BC36734}"/>
              </a:ext>
            </a:extLst>
          </p:cNvPr>
          <p:cNvGrpSpPr>
            <a:grpSpLocks/>
          </p:cNvGrpSpPr>
          <p:nvPr/>
        </p:nvGrpSpPr>
        <p:grpSpPr bwMode="auto">
          <a:xfrm>
            <a:off x="538163" y="1803400"/>
            <a:ext cx="5207000" cy="1163638"/>
            <a:chOff x="0" y="0"/>
            <a:chExt cx="3280" cy="733"/>
          </a:xfrm>
        </p:grpSpPr>
        <p:sp>
          <p:nvSpPr>
            <p:cNvPr id="77842" name="矩形 47199">
              <a:extLst>
                <a:ext uri="{FF2B5EF4-FFF2-40B4-BE49-F238E27FC236}">
                  <a16:creationId xmlns:a16="http://schemas.microsoft.com/office/drawing/2014/main" id="{B3C3D695-7476-42DA-82B2-F9C4A8878ACA}"/>
                </a:ext>
              </a:extLst>
            </p:cNvPr>
            <p:cNvSpPr>
              <a:spLocks noChangeArrowheads="1"/>
            </p:cNvSpPr>
            <p:nvPr/>
          </p:nvSpPr>
          <p:spPr bwMode="auto">
            <a:xfrm>
              <a:off x="1651" y="186"/>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sp>
          <p:nvSpPr>
            <p:cNvPr id="77843" name="矩形 47200">
              <a:extLst>
                <a:ext uri="{FF2B5EF4-FFF2-40B4-BE49-F238E27FC236}">
                  <a16:creationId xmlns:a16="http://schemas.microsoft.com/office/drawing/2014/main" id="{3C7D1254-C19D-46B8-AF57-088437FBDCB8}"/>
                </a:ext>
              </a:extLst>
            </p:cNvPr>
            <p:cNvSpPr>
              <a:spLocks noChangeArrowheads="1"/>
            </p:cNvSpPr>
            <p:nvPr/>
          </p:nvSpPr>
          <p:spPr bwMode="auto">
            <a:xfrm>
              <a:off x="1345" y="4"/>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7844" name="直接连接符 47201">
              <a:extLst>
                <a:ext uri="{FF2B5EF4-FFF2-40B4-BE49-F238E27FC236}">
                  <a16:creationId xmlns:a16="http://schemas.microsoft.com/office/drawing/2014/main" id="{5C2D94D2-51B3-4DC9-B73D-95896529DABB}"/>
                </a:ext>
              </a:extLst>
            </p:cNvPr>
            <p:cNvSpPr>
              <a:spLocks noChangeShapeType="1"/>
            </p:cNvSpPr>
            <p:nvPr/>
          </p:nvSpPr>
          <p:spPr bwMode="auto">
            <a:xfrm>
              <a:off x="1296" y="340"/>
              <a:ext cx="24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5" name="矩形 47202">
              <a:extLst>
                <a:ext uri="{FF2B5EF4-FFF2-40B4-BE49-F238E27FC236}">
                  <a16:creationId xmlns:a16="http://schemas.microsoft.com/office/drawing/2014/main" id="{8177099A-7964-4877-BA76-E8B69EAFAE20}"/>
                </a:ext>
              </a:extLst>
            </p:cNvPr>
            <p:cNvSpPr>
              <a:spLocks noChangeArrowheads="1"/>
            </p:cNvSpPr>
            <p:nvPr/>
          </p:nvSpPr>
          <p:spPr bwMode="auto">
            <a:xfrm>
              <a:off x="1345" y="330"/>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2</a:t>
              </a:r>
              <a:endParaRPr lang="en-US" altLang="zh-CN" sz="2400">
                <a:solidFill>
                  <a:srgbClr val="0000FF"/>
                </a:solidFill>
                <a:latin typeface="Times New Roman" panose="02020603050405020304" pitchFamily="18" charset="0"/>
              </a:endParaRPr>
            </a:p>
          </p:txBody>
        </p:sp>
        <p:sp>
          <p:nvSpPr>
            <p:cNvPr id="77846" name="矩形 47203">
              <a:extLst>
                <a:ext uri="{FF2B5EF4-FFF2-40B4-BE49-F238E27FC236}">
                  <a16:creationId xmlns:a16="http://schemas.microsoft.com/office/drawing/2014/main" id="{3F4868FE-7CB9-4B0F-AD70-A679534EFF63}"/>
                </a:ext>
              </a:extLst>
            </p:cNvPr>
            <p:cNvSpPr>
              <a:spLocks noChangeArrowheads="1"/>
            </p:cNvSpPr>
            <p:nvPr/>
          </p:nvSpPr>
          <p:spPr bwMode="auto">
            <a:xfrm>
              <a:off x="2784" y="14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solidFill>
                    <a:srgbClr val="0000FF"/>
                  </a:solidFill>
                  <a:latin typeface="Symbol" panose="05050102010706020507" pitchFamily="18" charset="2"/>
                </a:rPr>
                <a:t>q</a:t>
              </a:r>
              <a:endParaRPr lang="en-US" altLang="zh-CN" sz="3200" i="1">
                <a:solidFill>
                  <a:srgbClr val="0000FF"/>
                </a:solidFill>
                <a:latin typeface="Times New Roman" panose="02020603050405020304" pitchFamily="18" charset="0"/>
              </a:endParaRPr>
            </a:p>
          </p:txBody>
        </p:sp>
        <p:sp>
          <p:nvSpPr>
            <p:cNvPr id="77847" name="矩形 47204">
              <a:extLst>
                <a:ext uri="{FF2B5EF4-FFF2-40B4-BE49-F238E27FC236}">
                  <a16:creationId xmlns:a16="http://schemas.microsoft.com/office/drawing/2014/main" id="{D14BC1C8-56DC-45F4-B442-ECA924C3CAB4}"/>
                </a:ext>
              </a:extLst>
            </p:cNvPr>
            <p:cNvSpPr>
              <a:spLocks noChangeArrowheads="1"/>
            </p:cNvSpPr>
            <p:nvPr/>
          </p:nvSpPr>
          <p:spPr bwMode="auto">
            <a:xfrm>
              <a:off x="2160" y="148"/>
              <a:ext cx="42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a:solidFill>
                    <a:srgbClr val="0000FF"/>
                  </a:solidFill>
                  <a:latin typeface="Bookman Old Style" panose="02050604050505020204" pitchFamily="18" charset="0"/>
                </a:rPr>
                <a:t>sin</a:t>
              </a:r>
              <a:endParaRPr lang="en-US" altLang="zh-CN" sz="2400">
                <a:solidFill>
                  <a:srgbClr val="0000FF"/>
                </a:solidFill>
                <a:latin typeface="Times New Roman" panose="02020603050405020304" pitchFamily="18" charset="0"/>
              </a:endParaRPr>
            </a:p>
          </p:txBody>
        </p:sp>
        <p:sp>
          <p:nvSpPr>
            <p:cNvPr id="77848" name="矩形 47205">
              <a:extLst>
                <a:ext uri="{FF2B5EF4-FFF2-40B4-BE49-F238E27FC236}">
                  <a16:creationId xmlns:a16="http://schemas.microsoft.com/office/drawing/2014/main" id="{78C11DD0-43A0-4605-880E-FEADE60A0B52}"/>
                </a:ext>
              </a:extLst>
            </p:cNvPr>
            <p:cNvSpPr>
              <a:spLocks noChangeArrowheads="1"/>
            </p:cNvSpPr>
            <p:nvPr/>
          </p:nvSpPr>
          <p:spPr bwMode="auto">
            <a:xfrm>
              <a:off x="2605" y="148"/>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2</a:t>
              </a:r>
              <a:endParaRPr lang="en-US" altLang="zh-CN" sz="2400">
                <a:solidFill>
                  <a:srgbClr val="0000FF"/>
                </a:solidFill>
                <a:latin typeface="Times New Roman" panose="02020603050405020304" pitchFamily="18" charset="0"/>
              </a:endParaRPr>
            </a:p>
          </p:txBody>
        </p:sp>
        <p:sp>
          <p:nvSpPr>
            <p:cNvPr id="77849" name="直接连接符 47206">
              <a:extLst>
                <a:ext uri="{FF2B5EF4-FFF2-40B4-BE49-F238E27FC236}">
                  <a16:creationId xmlns:a16="http://schemas.microsoft.com/office/drawing/2014/main" id="{D928C778-89EF-44DA-9763-6D15167D2739}"/>
                </a:ext>
              </a:extLst>
            </p:cNvPr>
            <p:cNvSpPr>
              <a:spLocks noChangeShapeType="1"/>
            </p:cNvSpPr>
            <p:nvPr/>
          </p:nvSpPr>
          <p:spPr bwMode="auto">
            <a:xfrm>
              <a:off x="1872" y="340"/>
              <a:ext cx="24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0" name="矩形 47207">
              <a:extLst>
                <a:ext uri="{FF2B5EF4-FFF2-40B4-BE49-F238E27FC236}">
                  <a16:creationId xmlns:a16="http://schemas.microsoft.com/office/drawing/2014/main" id="{B960CE68-9343-49BE-8F7B-C204086BD8B8}"/>
                </a:ext>
              </a:extLst>
            </p:cNvPr>
            <p:cNvSpPr>
              <a:spLocks noChangeArrowheads="1"/>
            </p:cNvSpPr>
            <p:nvPr/>
          </p:nvSpPr>
          <p:spPr bwMode="auto">
            <a:xfrm>
              <a:off x="1921" y="330"/>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7851" name="矩形 47208">
              <a:extLst>
                <a:ext uri="{FF2B5EF4-FFF2-40B4-BE49-F238E27FC236}">
                  <a16:creationId xmlns:a16="http://schemas.microsoft.com/office/drawing/2014/main" id="{27376ECB-0971-4687-8E1D-BDDB819A26D3}"/>
                </a:ext>
              </a:extLst>
            </p:cNvPr>
            <p:cNvSpPr>
              <a:spLocks noChangeArrowheads="1"/>
            </p:cNvSpPr>
            <p:nvPr/>
          </p:nvSpPr>
          <p:spPr bwMode="auto">
            <a:xfrm>
              <a:off x="1920" y="4"/>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1</a:t>
              </a:r>
              <a:endParaRPr lang="en-US" altLang="zh-CN" sz="2400">
                <a:solidFill>
                  <a:srgbClr val="0000FF"/>
                </a:solidFill>
                <a:latin typeface="Times New Roman" panose="02020603050405020304" pitchFamily="18" charset="0"/>
              </a:endParaRPr>
            </a:p>
          </p:txBody>
        </p:sp>
        <p:sp>
          <p:nvSpPr>
            <p:cNvPr id="77852" name="双括号 47209">
              <a:extLst>
                <a:ext uri="{FF2B5EF4-FFF2-40B4-BE49-F238E27FC236}">
                  <a16:creationId xmlns:a16="http://schemas.microsoft.com/office/drawing/2014/main" id="{458939C8-3F25-4650-B847-EEF2FCEF51C5}"/>
                </a:ext>
              </a:extLst>
            </p:cNvPr>
            <p:cNvSpPr>
              <a:spLocks noChangeArrowheads="1"/>
            </p:cNvSpPr>
            <p:nvPr/>
          </p:nvSpPr>
          <p:spPr bwMode="auto">
            <a:xfrm>
              <a:off x="1200" y="100"/>
              <a:ext cx="1824" cy="432"/>
            </a:xfrm>
            <a:prstGeom prst="bracketPair">
              <a:avLst>
                <a:gd name="adj" fmla="val 16667"/>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53" name="矩形 47210">
              <a:extLst>
                <a:ext uri="{FF2B5EF4-FFF2-40B4-BE49-F238E27FC236}">
                  <a16:creationId xmlns:a16="http://schemas.microsoft.com/office/drawing/2014/main" id="{7C0C43D6-AD4A-4DA5-9C91-052F9D85409C}"/>
                </a:ext>
              </a:extLst>
            </p:cNvPr>
            <p:cNvSpPr>
              <a:spLocks noChangeArrowheads="1"/>
            </p:cNvSpPr>
            <p:nvPr/>
          </p:nvSpPr>
          <p:spPr bwMode="auto">
            <a:xfrm>
              <a:off x="3024" y="4"/>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7854" name="矩形 47211">
              <a:extLst>
                <a:ext uri="{FF2B5EF4-FFF2-40B4-BE49-F238E27FC236}">
                  <a16:creationId xmlns:a16="http://schemas.microsoft.com/office/drawing/2014/main" id="{FB9FD7EE-96CA-4088-B9D4-4DD8FF54A8B7}"/>
                </a:ext>
              </a:extLst>
            </p:cNvPr>
            <p:cNvSpPr>
              <a:spLocks noChangeArrowheads="1"/>
            </p:cNvSpPr>
            <p:nvPr/>
          </p:nvSpPr>
          <p:spPr bwMode="auto">
            <a:xfrm>
              <a:off x="3089" y="407"/>
              <a:ext cx="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FF"/>
                  </a:solidFill>
                  <a:latin typeface="Bookman Old Style" panose="02050604050505020204" pitchFamily="18" charset="0"/>
                </a:rPr>
                <a:t>0</a:t>
              </a:r>
              <a:endParaRPr lang="en-US" altLang="zh-CN" sz="1200" b="1">
                <a:solidFill>
                  <a:srgbClr val="0000FF"/>
                </a:solidFill>
                <a:latin typeface="Times New Roman" panose="02020603050405020304" pitchFamily="18" charset="0"/>
              </a:endParaRPr>
            </a:p>
          </p:txBody>
        </p:sp>
        <p:sp>
          <p:nvSpPr>
            <p:cNvPr id="77855" name="矩形 47212">
              <a:extLst>
                <a:ext uri="{FF2B5EF4-FFF2-40B4-BE49-F238E27FC236}">
                  <a16:creationId xmlns:a16="http://schemas.microsoft.com/office/drawing/2014/main" id="{EC40E3E7-2192-495A-9DE9-908516D8B4FB}"/>
                </a:ext>
              </a:extLst>
            </p:cNvPr>
            <p:cNvSpPr>
              <a:spLocks noChangeArrowheads="1"/>
            </p:cNvSpPr>
            <p:nvPr/>
          </p:nvSpPr>
          <p:spPr bwMode="auto">
            <a:xfrm>
              <a:off x="432" y="301"/>
              <a:ext cx="3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a:solidFill>
                    <a:srgbClr val="0000FF"/>
                  </a:solidFill>
                  <a:latin typeface="宋体" panose="02010600030101010101" pitchFamily="2" charset="-122"/>
                </a:rPr>
                <a:t>π</a:t>
              </a:r>
              <a:endParaRPr lang="en-US" altLang="zh-CN" sz="3200">
                <a:solidFill>
                  <a:srgbClr val="0000FF"/>
                </a:solidFill>
                <a:latin typeface="Times New Roman" panose="02020603050405020304" pitchFamily="18" charset="0"/>
              </a:endParaRPr>
            </a:p>
          </p:txBody>
        </p:sp>
        <p:sp>
          <p:nvSpPr>
            <p:cNvPr id="77856" name="矩形 47213">
              <a:extLst>
                <a:ext uri="{FF2B5EF4-FFF2-40B4-BE49-F238E27FC236}">
                  <a16:creationId xmlns:a16="http://schemas.microsoft.com/office/drawing/2014/main" id="{952CCA70-0F95-4124-9B68-7E5345AD77A0}"/>
                </a:ext>
              </a:extLst>
            </p:cNvPr>
            <p:cNvSpPr>
              <a:spLocks noChangeArrowheads="1"/>
            </p:cNvSpPr>
            <p:nvPr/>
          </p:nvSpPr>
          <p:spPr bwMode="auto">
            <a:xfrm>
              <a:off x="912" y="35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7857" name="矩形 47214">
              <a:extLst>
                <a:ext uri="{FF2B5EF4-FFF2-40B4-BE49-F238E27FC236}">
                  <a16:creationId xmlns:a16="http://schemas.microsoft.com/office/drawing/2014/main" id="{89B3EA4A-B03E-4FD6-BE56-C489881180E7}"/>
                </a:ext>
              </a:extLst>
            </p:cNvPr>
            <p:cNvSpPr>
              <a:spLocks noChangeArrowheads="1"/>
            </p:cNvSpPr>
            <p:nvPr/>
          </p:nvSpPr>
          <p:spPr bwMode="auto">
            <a:xfrm>
              <a:off x="576" y="27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7858" name="矩形 47215">
              <a:extLst>
                <a:ext uri="{FF2B5EF4-FFF2-40B4-BE49-F238E27FC236}">
                  <a16:creationId xmlns:a16="http://schemas.microsoft.com/office/drawing/2014/main" id="{5DAEE064-201E-4B01-8D44-57EB0FD86FD7}"/>
                </a:ext>
              </a:extLst>
            </p:cNvPr>
            <p:cNvSpPr>
              <a:spLocks noChangeArrowheads="1"/>
            </p:cNvSpPr>
            <p:nvPr/>
          </p:nvSpPr>
          <p:spPr bwMode="auto">
            <a:xfrm>
              <a:off x="336" y="34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4</a:t>
              </a:r>
              <a:endParaRPr lang="en-US" altLang="zh-CN" sz="2400">
                <a:solidFill>
                  <a:srgbClr val="0000FF"/>
                </a:solidFill>
                <a:latin typeface="Times New Roman" panose="02020603050405020304" pitchFamily="18" charset="0"/>
              </a:endParaRPr>
            </a:p>
          </p:txBody>
        </p:sp>
        <p:sp>
          <p:nvSpPr>
            <p:cNvPr id="77859" name="矩形 47216">
              <a:extLst>
                <a:ext uri="{FF2B5EF4-FFF2-40B4-BE49-F238E27FC236}">
                  <a16:creationId xmlns:a16="http://schemas.microsoft.com/office/drawing/2014/main" id="{5CA11602-874D-484B-A6D5-7A955C4168BB}"/>
                </a:ext>
              </a:extLst>
            </p:cNvPr>
            <p:cNvSpPr>
              <a:spLocks noChangeArrowheads="1"/>
            </p:cNvSpPr>
            <p:nvPr/>
          </p:nvSpPr>
          <p:spPr bwMode="auto">
            <a:xfrm>
              <a:off x="864" y="54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7860" name="直接连接符 47217">
              <a:extLst>
                <a:ext uri="{FF2B5EF4-FFF2-40B4-BE49-F238E27FC236}">
                  <a16:creationId xmlns:a16="http://schemas.microsoft.com/office/drawing/2014/main" id="{A72E9D59-539A-4FED-A79E-D198BC5568A3}"/>
                </a:ext>
              </a:extLst>
            </p:cNvPr>
            <p:cNvSpPr>
              <a:spLocks noChangeShapeType="1"/>
            </p:cNvSpPr>
            <p:nvPr/>
          </p:nvSpPr>
          <p:spPr bwMode="auto">
            <a:xfrm flipV="1">
              <a:off x="336" y="355"/>
              <a:ext cx="81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1" name="文本框 47218">
              <a:extLst>
                <a:ext uri="{FF2B5EF4-FFF2-40B4-BE49-F238E27FC236}">
                  <a16:creationId xmlns:a16="http://schemas.microsoft.com/office/drawing/2014/main" id="{DC2C6305-E10C-4EE1-A3DF-5C50706D27D3}"/>
                </a:ext>
              </a:extLst>
            </p:cNvPr>
            <p:cNvSpPr txBox="1">
              <a:spLocks noChangeArrowheads="1"/>
            </p:cNvSpPr>
            <p:nvPr/>
          </p:nvSpPr>
          <p:spPr bwMode="auto">
            <a:xfrm>
              <a:off x="546" y="0"/>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3600" i="1">
                <a:solidFill>
                  <a:srgbClr val="0000FF"/>
                </a:solidFill>
                <a:latin typeface="Symbol" panose="05050102010706020507" pitchFamily="18" charset="2"/>
              </a:endParaRPr>
            </a:p>
          </p:txBody>
        </p:sp>
        <p:sp>
          <p:nvSpPr>
            <p:cNvPr id="77862" name="文本框 47219">
              <a:extLst>
                <a:ext uri="{FF2B5EF4-FFF2-40B4-BE49-F238E27FC236}">
                  <a16:creationId xmlns:a16="http://schemas.microsoft.com/office/drawing/2014/main" id="{A7795FE5-6EF9-410C-8EF6-F7AC3B99AED2}"/>
                </a:ext>
              </a:extLst>
            </p:cNvPr>
            <p:cNvSpPr txBox="1">
              <a:spLocks noChangeArrowheads="1"/>
            </p:cNvSpPr>
            <p:nvPr/>
          </p:nvSpPr>
          <p:spPr bwMode="auto">
            <a:xfrm>
              <a:off x="738" y="125"/>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latin typeface="Bookman Old Style" panose="02050604050505020204" pitchFamily="18" charset="0"/>
                </a:rPr>
                <a:t>0</a:t>
              </a:r>
            </a:p>
          </p:txBody>
        </p:sp>
        <p:sp>
          <p:nvSpPr>
            <p:cNvPr id="77863" name="矩形 47220">
              <a:extLst>
                <a:ext uri="{FF2B5EF4-FFF2-40B4-BE49-F238E27FC236}">
                  <a16:creationId xmlns:a16="http://schemas.microsoft.com/office/drawing/2014/main" id="{D3C9BCEA-A4CB-4E26-B1A3-6F0DBD16CDA9}"/>
                </a:ext>
              </a:extLst>
            </p:cNvPr>
            <p:cNvSpPr>
              <a:spLocks noChangeArrowheads="1"/>
            </p:cNvSpPr>
            <p:nvPr/>
          </p:nvSpPr>
          <p:spPr bwMode="auto">
            <a:xfrm>
              <a:off x="0" y="205"/>
              <a:ext cx="28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grpSp>
      <p:grpSp>
        <p:nvGrpSpPr>
          <p:cNvPr id="18" name="组合 47221">
            <a:extLst>
              <a:ext uri="{FF2B5EF4-FFF2-40B4-BE49-F238E27FC236}">
                <a16:creationId xmlns:a16="http://schemas.microsoft.com/office/drawing/2014/main" id="{A42455CC-15CF-4212-904B-4586E8A55A5F}"/>
              </a:ext>
            </a:extLst>
          </p:cNvPr>
          <p:cNvGrpSpPr>
            <a:grpSpLocks/>
          </p:cNvGrpSpPr>
          <p:nvPr/>
        </p:nvGrpSpPr>
        <p:grpSpPr bwMode="auto">
          <a:xfrm>
            <a:off x="5795963" y="1773238"/>
            <a:ext cx="1447800" cy="1163637"/>
            <a:chOff x="0" y="0"/>
            <a:chExt cx="912" cy="733"/>
          </a:xfrm>
        </p:grpSpPr>
        <p:sp>
          <p:nvSpPr>
            <p:cNvPr id="77834" name="矩形 47222">
              <a:extLst>
                <a:ext uri="{FF2B5EF4-FFF2-40B4-BE49-F238E27FC236}">
                  <a16:creationId xmlns:a16="http://schemas.microsoft.com/office/drawing/2014/main" id="{306921F3-0FAF-4C1E-ACFB-A05889EC0006}"/>
                </a:ext>
              </a:extLst>
            </p:cNvPr>
            <p:cNvSpPr>
              <a:spLocks noChangeArrowheads="1"/>
            </p:cNvSpPr>
            <p:nvPr/>
          </p:nvSpPr>
          <p:spPr bwMode="auto">
            <a:xfrm>
              <a:off x="653" y="358"/>
              <a:ext cx="1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en-US" altLang="zh-CN" sz="3600" i="1">
                  <a:solidFill>
                    <a:srgbClr val="0000FF"/>
                  </a:solidFill>
                  <a:latin typeface="Bookman Old Style" panose="02050604050505020204" pitchFamily="18" charset="0"/>
                </a:rPr>
                <a:t>r</a:t>
              </a:r>
              <a:endParaRPr lang="en-US" altLang="zh-CN" sz="2400">
                <a:solidFill>
                  <a:srgbClr val="0000FF"/>
                </a:solidFill>
                <a:latin typeface="Times New Roman" panose="02020603050405020304" pitchFamily="18" charset="0"/>
              </a:endParaRPr>
            </a:p>
          </p:txBody>
        </p:sp>
        <p:sp>
          <p:nvSpPr>
            <p:cNvPr id="77835" name="矩形 47223">
              <a:extLst>
                <a:ext uri="{FF2B5EF4-FFF2-40B4-BE49-F238E27FC236}">
                  <a16:creationId xmlns:a16="http://schemas.microsoft.com/office/drawing/2014/main" id="{D38C8158-7B5E-4392-A51B-6C48474E5179}"/>
                </a:ext>
              </a:extLst>
            </p:cNvPr>
            <p:cNvSpPr>
              <a:spLocks noChangeArrowheads="1"/>
            </p:cNvSpPr>
            <p:nvPr/>
          </p:nvSpPr>
          <p:spPr bwMode="auto">
            <a:xfrm>
              <a:off x="317" y="272"/>
              <a:ext cx="3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i="1">
                  <a:solidFill>
                    <a:srgbClr val="0000FF"/>
                  </a:solidFill>
                  <a:latin typeface="宋体" panose="02010600030101010101" pitchFamily="2" charset="-122"/>
                </a:rPr>
                <a:t>ε</a:t>
              </a:r>
              <a:endParaRPr lang="en-US" altLang="zh-CN" sz="3600">
                <a:solidFill>
                  <a:srgbClr val="0000FF"/>
                </a:solidFill>
                <a:latin typeface="Times New Roman" panose="02020603050405020304" pitchFamily="18" charset="0"/>
              </a:endParaRPr>
            </a:p>
          </p:txBody>
        </p:sp>
        <p:sp>
          <p:nvSpPr>
            <p:cNvPr id="77836" name="矩形 47224">
              <a:extLst>
                <a:ext uri="{FF2B5EF4-FFF2-40B4-BE49-F238E27FC236}">
                  <a16:creationId xmlns:a16="http://schemas.microsoft.com/office/drawing/2014/main" id="{1F5D6D8F-5E41-4904-B34E-DBA0181A2786}"/>
                </a:ext>
              </a:extLst>
            </p:cNvPr>
            <p:cNvSpPr>
              <a:spLocks noChangeArrowheads="1"/>
            </p:cNvSpPr>
            <p:nvPr/>
          </p:nvSpPr>
          <p:spPr bwMode="auto">
            <a:xfrm>
              <a:off x="269" y="349"/>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8</a:t>
              </a:r>
              <a:endParaRPr lang="en-US" altLang="zh-CN" sz="2400">
                <a:solidFill>
                  <a:srgbClr val="0000FF"/>
                </a:solidFill>
                <a:latin typeface="Times New Roman" panose="02020603050405020304" pitchFamily="18" charset="0"/>
              </a:endParaRPr>
            </a:p>
          </p:txBody>
        </p:sp>
        <p:sp>
          <p:nvSpPr>
            <p:cNvPr id="77837" name="矩形 47225">
              <a:extLst>
                <a:ext uri="{FF2B5EF4-FFF2-40B4-BE49-F238E27FC236}">
                  <a16:creationId xmlns:a16="http://schemas.microsoft.com/office/drawing/2014/main" id="{1CFE4439-6E8D-4212-9E6E-62C6BA8A0C29}"/>
                </a:ext>
              </a:extLst>
            </p:cNvPr>
            <p:cNvSpPr>
              <a:spLocks noChangeArrowheads="1"/>
            </p:cNvSpPr>
            <p:nvPr/>
          </p:nvSpPr>
          <p:spPr bwMode="auto">
            <a:xfrm>
              <a:off x="605" y="54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FF"/>
                  </a:solidFill>
                  <a:latin typeface="Bookman Old Style" panose="02050604050505020204" pitchFamily="18" charset="0"/>
                </a:rPr>
                <a:t>0</a:t>
              </a:r>
              <a:endParaRPr lang="en-US" altLang="zh-CN">
                <a:solidFill>
                  <a:srgbClr val="0000FF"/>
                </a:solidFill>
                <a:latin typeface="Times New Roman" panose="02020603050405020304" pitchFamily="18" charset="0"/>
              </a:endParaRPr>
            </a:p>
          </p:txBody>
        </p:sp>
        <p:sp>
          <p:nvSpPr>
            <p:cNvPr id="77838" name="直接连接符 47226">
              <a:extLst>
                <a:ext uri="{FF2B5EF4-FFF2-40B4-BE49-F238E27FC236}">
                  <a16:creationId xmlns:a16="http://schemas.microsoft.com/office/drawing/2014/main" id="{5774991E-76A5-4112-8B91-710B8131DFB2}"/>
                </a:ext>
              </a:extLst>
            </p:cNvPr>
            <p:cNvSpPr>
              <a:spLocks noChangeShapeType="1"/>
            </p:cNvSpPr>
            <p:nvPr/>
          </p:nvSpPr>
          <p:spPr bwMode="auto">
            <a:xfrm>
              <a:off x="288" y="368"/>
              <a:ext cx="624" cy="3"/>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9" name="文本框 47227">
              <a:extLst>
                <a:ext uri="{FF2B5EF4-FFF2-40B4-BE49-F238E27FC236}">
                  <a16:creationId xmlns:a16="http://schemas.microsoft.com/office/drawing/2014/main" id="{BD7D65BB-147D-4E4B-965F-EB19D6DCA5F5}"/>
                </a:ext>
              </a:extLst>
            </p:cNvPr>
            <p:cNvSpPr txBox="1">
              <a:spLocks noChangeArrowheads="1"/>
            </p:cNvSpPr>
            <p:nvPr/>
          </p:nvSpPr>
          <p:spPr bwMode="auto">
            <a:xfrm>
              <a:off x="365" y="0"/>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solidFill>
                    <a:srgbClr val="0000FF"/>
                  </a:solidFill>
                  <a:latin typeface="Symbol" panose="05050102010706020507" pitchFamily="18" charset="2"/>
                </a:rPr>
                <a:t>l</a:t>
              </a:r>
              <a:endParaRPr lang="en-US" altLang="zh-CN" sz="3600" i="1">
                <a:solidFill>
                  <a:srgbClr val="0000FF"/>
                </a:solidFill>
                <a:latin typeface="Symbol" panose="05050102010706020507" pitchFamily="18" charset="2"/>
              </a:endParaRPr>
            </a:p>
          </p:txBody>
        </p:sp>
        <p:sp>
          <p:nvSpPr>
            <p:cNvPr id="77840" name="文本框 47228">
              <a:extLst>
                <a:ext uri="{FF2B5EF4-FFF2-40B4-BE49-F238E27FC236}">
                  <a16:creationId xmlns:a16="http://schemas.microsoft.com/office/drawing/2014/main" id="{36F0080C-0420-45C7-AC45-3D999918D649}"/>
                </a:ext>
              </a:extLst>
            </p:cNvPr>
            <p:cNvSpPr txBox="1">
              <a:spLocks noChangeArrowheads="1"/>
            </p:cNvSpPr>
            <p:nvPr/>
          </p:nvSpPr>
          <p:spPr bwMode="auto">
            <a:xfrm>
              <a:off x="557" y="125"/>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latin typeface="Bookman Old Style" panose="02050604050505020204" pitchFamily="18" charset="0"/>
                </a:rPr>
                <a:t>0</a:t>
              </a:r>
            </a:p>
          </p:txBody>
        </p:sp>
        <p:sp>
          <p:nvSpPr>
            <p:cNvPr id="77841" name="矩形 47229">
              <a:extLst>
                <a:ext uri="{FF2B5EF4-FFF2-40B4-BE49-F238E27FC236}">
                  <a16:creationId xmlns:a16="http://schemas.microsoft.com/office/drawing/2014/main" id="{FEDAFED2-A764-47AB-A0BE-A88FFE0CCD45}"/>
                </a:ext>
              </a:extLst>
            </p:cNvPr>
            <p:cNvSpPr>
              <a:spLocks noChangeArrowheads="1"/>
            </p:cNvSpPr>
            <p:nvPr/>
          </p:nvSpPr>
          <p:spPr bwMode="auto">
            <a:xfrm>
              <a:off x="0" y="183"/>
              <a:ext cx="28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a:t>
              </a:r>
              <a:endParaRPr lang="en-US" altLang="zh-CN" sz="2400">
                <a:solidFill>
                  <a:srgbClr val="0000FF"/>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5" name="文本框 48129">
            <a:extLst>
              <a:ext uri="{FF2B5EF4-FFF2-40B4-BE49-F238E27FC236}">
                <a16:creationId xmlns:a16="http://schemas.microsoft.com/office/drawing/2014/main" id="{F0CF1F68-E42E-40EB-A655-5F7D02ED9DDC}"/>
              </a:ext>
            </a:extLst>
          </p:cNvPr>
          <p:cNvSpPr txBox="1">
            <a:spLocks noChangeArrowheads="1"/>
          </p:cNvSpPr>
          <p:nvPr/>
        </p:nvSpPr>
        <p:spPr bwMode="auto">
          <a:xfrm>
            <a:off x="1116013" y="0"/>
            <a:ext cx="7356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sym typeface="Colonna MT" panose="04020805060202030203" pitchFamily="82" charset="0"/>
              </a:rPr>
              <a:t> </a:t>
            </a:r>
            <a:r>
              <a:rPr lang="en-US" altLang="zh-CN" sz="3600" b="1">
                <a:solidFill>
                  <a:srgbClr val="FF3300"/>
                </a:solidFill>
                <a:latin typeface="Times New Roman" panose="02020603050405020304" pitchFamily="18" charset="0"/>
                <a:ea typeface="楷体_GB2312" pitchFamily="1" charset="-122"/>
              </a:rPr>
              <a:t>7-5  </a:t>
            </a:r>
            <a:r>
              <a:rPr lang="zh-CN" altLang="en-US" sz="3600" b="1">
                <a:solidFill>
                  <a:srgbClr val="FF3300"/>
                </a:solidFill>
                <a:latin typeface="Times New Roman" panose="02020603050405020304" pitchFamily="18" charset="0"/>
                <a:ea typeface="楷体_GB2312" pitchFamily="1" charset="-122"/>
              </a:rPr>
              <a:t>电场线  电通量 </a:t>
            </a:r>
            <a:endParaRPr lang="zh-CN" altLang="en-US" sz="2800">
              <a:latin typeface="Times New Roman" panose="02020603050405020304" pitchFamily="18" charset="0"/>
            </a:endParaRPr>
          </a:p>
        </p:txBody>
      </p:sp>
      <p:sp>
        <p:nvSpPr>
          <p:cNvPr id="48131" name="文本框 48130">
            <a:extLst>
              <a:ext uri="{FF2B5EF4-FFF2-40B4-BE49-F238E27FC236}">
                <a16:creationId xmlns:a16="http://schemas.microsoft.com/office/drawing/2014/main" id="{CE06750D-E00A-45DF-A41C-4BDA05D73A8F}"/>
              </a:ext>
            </a:extLst>
          </p:cNvPr>
          <p:cNvSpPr txBox="1">
            <a:spLocks noChangeArrowheads="1"/>
          </p:cNvSpPr>
          <p:nvPr/>
        </p:nvSpPr>
        <p:spPr bwMode="auto">
          <a:xfrm>
            <a:off x="76200" y="1385888"/>
            <a:ext cx="1844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C0000"/>
                </a:solidFill>
                <a:latin typeface="Times New Roman" panose="02020603050405020304" pitchFamily="18" charset="0"/>
                <a:ea typeface="楷体_GB2312" pitchFamily="1" charset="-122"/>
              </a:rPr>
              <a:t>1、定义</a:t>
            </a:r>
            <a:endParaRPr lang="zh-CN" altLang="en-US" sz="2800" b="1">
              <a:solidFill>
                <a:srgbClr val="CC0000"/>
              </a:solidFill>
              <a:latin typeface="Times New Roman" panose="02020603050405020304" pitchFamily="18" charset="0"/>
            </a:endParaRPr>
          </a:p>
        </p:txBody>
      </p:sp>
      <p:sp>
        <p:nvSpPr>
          <p:cNvPr id="48132" name="文本框 48131">
            <a:extLst>
              <a:ext uri="{FF2B5EF4-FFF2-40B4-BE49-F238E27FC236}">
                <a16:creationId xmlns:a16="http://schemas.microsoft.com/office/drawing/2014/main" id="{92D75EF3-170E-43FC-843C-C542A3741407}"/>
              </a:ext>
            </a:extLst>
          </p:cNvPr>
          <p:cNvSpPr txBox="1">
            <a:spLocks noChangeArrowheads="1"/>
          </p:cNvSpPr>
          <p:nvPr/>
        </p:nvSpPr>
        <p:spPr bwMode="auto">
          <a:xfrm>
            <a:off x="179388" y="765175"/>
            <a:ext cx="3087687" cy="579438"/>
          </a:xfrm>
          <a:prstGeom prst="rect">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eaLnBrk="0" hangingPunct="0">
              <a:defRPr/>
            </a:pPr>
            <a:r>
              <a:rPr lang="zh-CN" altLang="en-US" sz="3200" b="1">
                <a:solidFill>
                  <a:srgbClr val="CC0000"/>
                </a:solidFill>
                <a:ea typeface="楷体_GB2312" pitchFamily="1" charset="-122"/>
              </a:rPr>
              <a:t>一、电场线</a:t>
            </a:r>
          </a:p>
        </p:txBody>
      </p:sp>
      <p:sp>
        <p:nvSpPr>
          <p:cNvPr id="48133" name="文本框 48132">
            <a:extLst>
              <a:ext uri="{FF2B5EF4-FFF2-40B4-BE49-F238E27FC236}">
                <a16:creationId xmlns:a16="http://schemas.microsoft.com/office/drawing/2014/main" id="{711BA992-BD95-43EC-8E98-747453D0B7F7}"/>
              </a:ext>
            </a:extLst>
          </p:cNvPr>
          <p:cNvSpPr txBox="1">
            <a:spLocks noChangeArrowheads="1"/>
          </p:cNvSpPr>
          <p:nvPr/>
        </p:nvSpPr>
        <p:spPr bwMode="auto">
          <a:xfrm>
            <a:off x="649288" y="1876425"/>
            <a:ext cx="44561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Times New Roman" panose="02020603050405020304" pitchFamily="18" charset="0"/>
              </a:rPr>
              <a:t>电场线上每一点的场强的方向与该点切线方向相同，而且电场线箭头的指向表示场强的方向。</a:t>
            </a:r>
          </a:p>
        </p:txBody>
      </p:sp>
      <p:grpSp>
        <p:nvGrpSpPr>
          <p:cNvPr id="5" name="组合 48133">
            <a:extLst>
              <a:ext uri="{FF2B5EF4-FFF2-40B4-BE49-F238E27FC236}">
                <a16:creationId xmlns:a16="http://schemas.microsoft.com/office/drawing/2014/main" id="{4FA8EA4E-1BB4-4E4F-9C39-D0D70CE1843F}"/>
              </a:ext>
            </a:extLst>
          </p:cNvPr>
          <p:cNvGrpSpPr>
            <a:grpSpLocks/>
          </p:cNvGrpSpPr>
          <p:nvPr/>
        </p:nvGrpSpPr>
        <p:grpSpPr bwMode="auto">
          <a:xfrm>
            <a:off x="5562600" y="1600200"/>
            <a:ext cx="1371600" cy="1447800"/>
            <a:chOff x="0" y="0"/>
            <a:chExt cx="1471" cy="1465"/>
          </a:xfrm>
        </p:grpSpPr>
        <p:graphicFrame>
          <p:nvGraphicFramePr>
            <p:cNvPr id="29703" name="对象 48134">
              <a:extLst>
                <a:ext uri="{FF2B5EF4-FFF2-40B4-BE49-F238E27FC236}">
                  <a16:creationId xmlns:a16="http://schemas.microsoft.com/office/drawing/2014/main" id="{C7F8E6C4-A9F4-4BF1-878F-6421D8209E51}"/>
                </a:ext>
              </a:extLst>
            </p:cNvPr>
            <p:cNvGraphicFramePr>
              <a:graphicFrameLocks noChangeAspect="1"/>
            </p:cNvGraphicFramePr>
            <p:nvPr/>
          </p:nvGraphicFramePr>
          <p:xfrm>
            <a:off x="1134" y="432"/>
            <a:ext cx="254" cy="322"/>
          </p:xfrm>
          <a:graphic>
            <a:graphicData uri="http://schemas.openxmlformats.org/presentationml/2006/ole">
              <mc:AlternateContent xmlns:mc="http://schemas.openxmlformats.org/markup-compatibility/2006">
                <mc:Choice xmlns:v="urn:schemas-microsoft-com:vml" Requires="v">
                  <p:oleObj spid="_x0000_s29750" r:id="rId3" imgW="152532" imgH="190666" progId="Equation.3">
                    <p:embed/>
                  </p:oleObj>
                </mc:Choice>
                <mc:Fallback>
                  <p:oleObj r:id="rId3" imgW="152532" imgH="190666" progId="Equation.3">
                    <p:embed/>
                    <p:pic>
                      <p:nvPicPr>
                        <p:cNvPr id="0" name="对象 48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 y="432"/>
                          <a:ext cx="25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42" name="直接连接符 48135">
              <a:extLst>
                <a:ext uri="{FF2B5EF4-FFF2-40B4-BE49-F238E27FC236}">
                  <a16:creationId xmlns:a16="http://schemas.microsoft.com/office/drawing/2014/main" id="{8D4B28A2-A84B-4FCF-B08F-CA94DFA98E90}"/>
                </a:ext>
              </a:extLst>
            </p:cNvPr>
            <p:cNvSpPr>
              <a:spLocks noChangeShapeType="1"/>
            </p:cNvSpPr>
            <p:nvPr/>
          </p:nvSpPr>
          <p:spPr bwMode="auto">
            <a:xfrm>
              <a:off x="0" y="756"/>
              <a:ext cx="1471" cy="0"/>
            </a:xfrm>
            <a:prstGeom prst="line">
              <a:avLst/>
            </a:prstGeom>
            <a:noFill/>
            <a:ln w="41275">
              <a:solidFill>
                <a:srgbClr val="3333FF"/>
              </a:solidFill>
              <a:round/>
              <a:headEnd type="arrow" w="med" len="lg"/>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9743" name="直接连接符 48136">
              <a:extLst>
                <a:ext uri="{FF2B5EF4-FFF2-40B4-BE49-F238E27FC236}">
                  <a16:creationId xmlns:a16="http://schemas.microsoft.com/office/drawing/2014/main" id="{A04D385E-53F1-49D3-BEE0-5E7F6C0CA409}"/>
                </a:ext>
              </a:extLst>
            </p:cNvPr>
            <p:cNvSpPr>
              <a:spLocks noChangeShapeType="1"/>
            </p:cNvSpPr>
            <p:nvPr/>
          </p:nvSpPr>
          <p:spPr bwMode="auto">
            <a:xfrm flipV="1">
              <a:off x="702" y="0"/>
              <a:ext cx="0" cy="691"/>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9744" name="直接连接符 48137">
              <a:extLst>
                <a:ext uri="{FF2B5EF4-FFF2-40B4-BE49-F238E27FC236}">
                  <a16:creationId xmlns:a16="http://schemas.microsoft.com/office/drawing/2014/main" id="{960211D9-0077-43A0-8D90-25A29162E1D0}"/>
                </a:ext>
              </a:extLst>
            </p:cNvPr>
            <p:cNvSpPr>
              <a:spLocks noChangeShapeType="1"/>
            </p:cNvSpPr>
            <p:nvPr/>
          </p:nvSpPr>
          <p:spPr bwMode="auto">
            <a:xfrm>
              <a:off x="717" y="774"/>
              <a:ext cx="0" cy="691"/>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9745" name="椭圆 48138">
              <a:extLst>
                <a:ext uri="{FF2B5EF4-FFF2-40B4-BE49-F238E27FC236}">
                  <a16:creationId xmlns:a16="http://schemas.microsoft.com/office/drawing/2014/main" id="{4A07AFE1-45F6-4BB0-A303-419D03E78A8B}"/>
                </a:ext>
              </a:extLst>
            </p:cNvPr>
            <p:cNvSpPr>
              <a:spLocks noChangeArrowheads="1"/>
            </p:cNvSpPr>
            <p:nvPr/>
          </p:nvSpPr>
          <p:spPr bwMode="auto">
            <a:xfrm>
              <a:off x="645" y="690"/>
              <a:ext cx="131" cy="131"/>
            </a:xfrm>
            <a:prstGeom prst="ellipse">
              <a:avLst/>
            </a:prstGeom>
            <a:solidFill>
              <a:srgbClr val="CC3300"/>
            </a:solidFill>
            <a:ln w="50800">
              <a:solidFill>
                <a:srgbClr val="CC33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46" name="直接连接符 48139">
              <a:extLst>
                <a:ext uri="{FF2B5EF4-FFF2-40B4-BE49-F238E27FC236}">
                  <a16:creationId xmlns:a16="http://schemas.microsoft.com/office/drawing/2014/main" id="{41E27803-02EE-46E5-85CC-9BE38C51F957}"/>
                </a:ext>
              </a:extLst>
            </p:cNvPr>
            <p:cNvSpPr>
              <a:spLocks noChangeShapeType="1"/>
            </p:cNvSpPr>
            <p:nvPr/>
          </p:nvSpPr>
          <p:spPr bwMode="auto">
            <a:xfrm rot="18499458" flipV="1">
              <a:off x="366" y="122"/>
              <a:ext cx="1" cy="714"/>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9747" name="直接连接符 48140">
              <a:extLst>
                <a:ext uri="{FF2B5EF4-FFF2-40B4-BE49-F238E27FC236}">
                  <a16:creationId xmlns:a16="http://schemas.microsoft.com/office/drawing/2014/main" id="{DBA61018-1D81-420D-9381-D437B59F6D54}"/>
                </a:ext>
              </a:extLst>
            </p:cNvPr>
            <p:cNvSpPr>
              <a:spLocks noChangeShapeType="1"/>
            </p:cNvSpPr>
            <p:nvPr/>
          </p:nvSpPr>
          <p:spPr bwMode="auto">
            <a:xfrm rot="18499458" flipH="1">
              <a:off x="1032" y="683"/>
              <a:ext cx="1" cy="714"/>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9748" name="直接连接符 48141">
              <a:extLst>
                <a:ext uri="{FF2B5EF4-FFF2-40B4-BE49-F238E27FC236}">
                  <a16:creationId xmlns:a16="http://schemas.microsoft.com/office/drawing/2014/main" id="{3548FEC0-9DD1-44FC-9C73-B91204EDAAEE}"/>
                </a:ext>
              </a:extLst>
            </p:cNvPr>
            <p:cNvSpPr>
              <a:spLocks noChangeShapeType="1"/>
            </p:cNvSpPr>
            <p:nvPr/>
          </p:nvSpPr>
          <p:spPr bwMode="auto">
            <a:xfrm rot="3100543" flipH="1">
              <a:off x="399" y="656"/>
              <a:ext cx="6" cy="699"/>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9749" name="直接连接符 48142">
              <a:extLst>
                <a:ext uri="{FF2B5EF4-FFF2-40B4-BE49-F238E27FC236}">
                  <a16:creationId xmlns:a16="http://schemas.microsoft.com/office/drawing/2014/main" id="{D90F9B14-514F-43A1-9287-D7699D357019}"/>
                </a:ext>
              </a:extLst>
            </p:cNvPr>
            <p:cNvSpPr>
              <a:spLocks noChangeShapeType="1"/>
            </p:cNvSpPr>
            <p:nvPr/>
          </p:nvSpPr>
          <p:spPr bwMode="auto">
            <a:xfrm rot="3100542" flipH="1" flipV="1">
              <a:off x="1023" y="131"/>
              <a:ext cx="1" cy="714"/>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9704" name="对象 48143">
              <a:extLst>
                <a:ext uri="{FF2B5EF4-FFF2-40B4-BE49-F238E27FC236}">
                  <a16:creationId xmlns:a16="http://schemas.microsoft.com/office/drawing/2014/main" id="{08FD2A8C-D595-429E-B014-2E800D1C1ED1}"/>
                </a:ext>
              </a:extLst>
            </p:cNvPr>
            <p:cNvGraphicFramePr>
              <a:graphicFrameLocks noChangeAspect="1"/>
            </p:cNvGraphicFramePr>
            <p:nvPr/>
          </p:nvGraphicFramePr>
          <p:xfrm>
            <a:off x="270" y="528"/>
            <a:ext cx="405" cy="297"/>
          </p:xfrm>
          <a:graphic>
            <a:graphicData uri="http://schemas.openxmlformats.org/presentationml/2006/ole">
              <mc:AlternateContent xmlns:mc="http://schemas.openxmlformats.org/markup-compatibility/2006">
                <mc:Choice xmlns:v="urn:schemas-microsoft-com:vml" Requires="v">
                  <p:oleObj spid="_x0000_s29751" r:id="rId5" imgW="241195" imgH="177723" progId="Equation.3">
                    <p:embed/>
                  </p:oleObj>
                </mc:Choice>
                <mc:Fallback>
                  <p:oleObj r:id="rId5" imgW="241195" imgH="177723" progId="Equation.3">
                    <p:embed/>
                    <p:pic>
                      <p:nvPicPr>
                        <p:cNvPr id="0" name="对象 48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 y="528"/>
                          <a:ext cx="40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8145" name="文本框 48144">
            <a:extLst>
              <a:ext uri="{FF2B5EF4-FFF2-40B4-BE49-F238E27FC236}">
                <a16:creationId xmlns:a16="http://schemas.microsoft.com/office/drawing/2014/main" id="{23CE3AAD-9537-48C8-BF28-5B055C7CE499}"/>
              </a:ext>
            </a:extLst>
          </p:cNvPr>
          <p:cNvSpPr txBox="1">
            <a:spLocks noChangeArrowheads="1"/>
          </p:cNvSpPr>
          <p:nvPr/>
        </p:nvSpPr>
        <p:spPr bwMode="auto">
          <a:xfrm>
            <a:off x="0" y="3519488"/>
            <a:ext cx="4273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solidFill>
                  <a:srgbClr val="CC0000"/>
                </a:solidFill>
                <a:latin typeface="Times New Roman" panose="02020603050405020304" pitchFamily="18" charset="0"/>
                <a:ea typeface="楷体_GB2312" pitchFamily="1" charset="-122"/>
              </a:rPr>
              <a:t>2</a:t>
            </a:r>
            <a:r>
              <a:rPr lang="zh-CN" altLang="en-US" sz="2800" b="1">
                <a:solidFill>
                  <a:srgbClr val="CC0000"/>
                </a:solidFill>
                <a:latin typeface="Times New Roman" panose="02020603050405020304" pitchFamily="18" charset="0"/>
                <a:ea typeface="楷体_GB2312" pitchFamily="1" charset="-122"/>
              </a:rPr>
              <a:t>、几种典型的电场线分布</a:t>
            </a:r>
            <a:endParaRPr lang="zh-CN" altLang="en-US" sz="2400">
              <a:solidFill>
                <a:srgbClr val="CC0000"/>
              </a:solidFill>
              <a:latin typeface="Times New Roman" panose="02020603050405020304" pitchFamily="18" charset="0"/>
            </a:endParaRPr>
          </a:p>
        </p:txBody>
      </p:sp>
      <p:grpSp>
        <p:nvGrpSpPr>
          <p:cNvPr id="6" name="组合 48145">
            <a:extLst>
              <a:ext uri="{FF2B5EF4-FFF2-40B4-BE49-F238E27FC236}">
                <a16:creationId xmlns:a16="http://schemas.microsoft.com/office/drawing/2014/main" id="{893B8690-E05B-479A-AD98-205108C6EEDE}"/>
              </a:ext>
            </a:extLst>
          </p:cNvPr>
          <p:cNvGrpSpPr>
            <a:grpSpLocks/>
          </p:cNvGrpSpPr>
          <p:nvPr/>
        </p:nvGrpSpPr>
        <p:grpSpPr bwMode="auto">
          <a:xfrm>
            <a:off x="7315200" y="1447800"/>
            <a:ext cx="1447800" cy="1524000"/>
            <a:chOff x="0" y="0"/>
            <a:chExt cx="1488" cy="1465"/>
          </a:xfrm>
        </p:grpSpPr>
        <p:graphicFrame>
          <p:nvGraphicFramePr>
            <p:cNvPr id="29701" name="对象 48146">
              <a:extLst>
                <a:ext uri="{FF2B5EF4-FFF2-40B4-BE49-F238E27FC236}">
                  <a16:creationId xmlns:a16="http://schemas.microsoft.com/office/drawing/2014/main" id="{F12EAD57-385C-4EE2-AA15-3E29D1A25435}"/>
                </a:ext>
              </a:extLst>
            </p:cNvPr>
            <p:cNvGraphicFramePr>
              <a:graphicFrameLocks noChangeAspect="1"/>
            </p:cNvGraphicFramePr>
            <p:nvPr/>
          </p:nvGraphicFramePr>
          <p:xfrm>
            <a:off x="1134" y="432"/>
            <a:ext cx="254" cy="322"/>
          </p:xfrm>
          <a:graphic>
            <a:graphicData uri="http://schemas.openxmlformats.org/presentationml/2006/ole">
              <mc:AlternateContent xmlns:mc="http://schemas.openxmlformats.org/markup-compatibility/2006">
                <mc:Choice xmlns:v="urn:schemas-microsoft-com:vml" Requires="v">
                  <p:oleObj spid="_x0000_s29752" r:id="rId7" imgW="152532" imgH="190666" progId="Equation.3">
                    <p:embed/>
                  </p:oleObj>
                </mc:Choice>
                <mc:Fallback>
                  <p:oleObj r:id="rId7" imgW="152532" imgH="190666" progId="Equation.3">
                    <p:embed/>
                    <p:pic>
                      <p:nvPicPr>
                        <p:cNvPr id="0" name="对象 48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 y="432"/>
                          <a:ext cx="25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33" name="直接连接符 48147">
              <a:extLst>
                <a:ext uri="{FF2B5EF4-FFF2-40B4-BE49-F238E27FC236}">
                  <a16:creationId xmlns:a16="http://schemas.microsoft.com/office/drawing/2014/main" id="{C627604B-FAA6-4D31-87E6-AB862A2B7E9C}"/>
                </a:ext>
              </a:extLst>
            </p:cNvPr>
            <p:cNvSpPr>
              <a:spLocks noChangeShapeType="1"/>
            </p:cNvSpPr>
            <p:nvPr/>
          </p:nvSpPr>
          <p:spPr bwMode="auto">
            <a:xfrm>
              <a:off x="768" y="768"/>
              <a:ext cx="720" cy="0"/>
            </a:xfrm>
            <a:prstGeom prst="line">
              <a:avLst/>
            </a:prstGeom>
            <a:noFill/>
            <a:ln w="41275">
              <a:solidFill>
                <a:srgbClr val="3333FF"/>
              </a:solidFill>
              <a:round/>
              <a:headEnd type="arrow"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9734" name="直接连接符 48148">
              <a:extLst>
                <a:ext uri="{FF2B5EF4-FFF2-40B4-BE49-F238E27FC236}">
                  <a16:creationId xmlns:a16="http://schemas.microsoft.com/office/drawing/2014/main" id="{1E888B13-3F55-4BB2-BCD7-07F27E293729}"/>
                </a:ext>
              </a:extLst>
            </p:cNvPr>
            <p:cNvSpPr>
              <a:spLocks noChangeShapeType="1"/>
            </p:cNvSpPr>
            <p:nvPr/>
          </p:nvSpPr>
          <p:spPr bwMode="auto">
            <a:xfrm flipV="1">
              <a:off x="702" y="0"/>
              <a:ext cx="0" cy="691"/>
            </a:xfrm>
            <a:prstGeom prst="line">
              <a:avLst/>
            </a:prstGeom>
            <a:noFill/>
            <a:ln w="41275">
              <a:solidFill>
                <a:srgbClr val="3333FF"/>
              </a:solidFill>
              <a:round/>
              <a:headEnd type="arrow"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9735" name="直接连接符 48149">
              <a:extLst>
                <a:ext uri="{FF2B5EF4-FFF2-40B4-BE49-F238E27FC236}">
                  <a16:creationId xmlns:a16="http://schemas.microsoft.com/office/drawing/2014/main" id="{651904DD-CE5C-4EF9-8E0C-25214C4EF2A1}"/>
                </a:ext>
              </a:extLst>
            </p:cNvPr>
            <p:cNvSpPr>
              <a:spLocks noChangeShapeType="1"/>
            </p:cNvSpPr>
            <p:nvPr/>
          </p:nvSpPr>
          <p:spPr bwMode="auto">
            <a:xfrm>
              <a:off x="717" y="774"/>
              <a:ext cx="0" cy="691"/>
            </a:xfrm>
            <a:prstGeom prst="line">
              <a:avLst/>
            </a:prstGeom>
            <a:noFill/>
            <a:ln w="41275">
              <a:solidFill>
                <a:srgbClr val="3333FF"/>
              </a:solidFill>
              <a:round/>
              <a:headEnd type="arrow"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9736" name="椭圆 48150">
              <a:extLst>
                <a:ext uri="{FF2B5EF4-FFF2-40B4-BE49-F238E27FC236}">
                  <a16:creationId xmlns:a16="http://schemas.microsoft.com/office/drawing/2014/main" id="{D24E55A1-675B-4842-A5C5-98052B1FBAD9}"/>
                </a:ext>
              </a:extLst>
            </p:cNvPr>
            <p:cNvSpPr>
              <a:spLocks noChangeArrowheads="1"/>
            </p:cNvSpPr>
            <p:nvPr/>
          </p:nvSpPr>
          <p:spPr bwMode="auto">
            <a:xfrm>
              <a:off x="645" y="690"/>
              <a:ext cx="131" cy="131"/>
            </a:xfrm>
            <a:prstGeom prst="ellipse">
              <a:avLst/>
            </a:prstGeom>
            <a:solidFill>
              <a:srgbClr val="CC3300"/>
            </a:solidFill>
            <a:ln w="50800">
              <a:solidFill>
                <a:srgbClr val="CC33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37" name="直接连接符 48151">
              <a:extLst>
                <a:ext uri="{FF2B5EF4-FFF2-40B4-BE49-F238E27FC236}">
                  <a16:creationId xmlns:a16="http://schemas.microsoft.com/office/drawing/2014/main" id="{899D8145-DEA8-4609-A88F-CF58B0D79449}"/>
                </a:ext>
              </a:extLst>
            </p:cNvPr>
            <p:cNvSpPr>
              <a:spLocks noChangeShapeType="1"/>
            </p:cNvSpPr>
            <p:nvPr/>
          </p:nvSpPr>
          <p:spPr bwMode="auto">
            <a:xfrm rot="18499458" flipV="1">
              <a:off x="366" y="122"/>
              <a:ext cx="1" cy="714"/>
            </a:xfrm>
            <a:prstGeom prst="line">
              <a:avLst/>
            </a:prstGeom>
            <a:noFill/>
            <a:ln w="41275">
              <a:solidFill>
                <a:srgbClr val="3333FF"/>
              </a:solidFill>
              <a:round/>
              <a:headEnd type="arrow"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9738" name="直接连接符 48152">
              <a:extLst>
                <a:ext uri="{FF2B5EF4-FFF2-40B4-BE49-F238E27FC236}">
                  <a16:creationId xmlns:a16="http://schemas.microsoft.com/office/drawing/2014/main" id="{3172D035-6BD8-4C32-94B9-5DACA5A4E7C5}"/>
                </a:ext>
              </a:extLst>
            </p:cNvPr>
            <p:cNvSpPr>
              <a:spLocks noChangeShapeType="1"/>
            </p:cNvSpPr>
            <p:nvPr/>
          </p:nvSpPr>
          <p:spPr bwMode="auto">
            <a:xfrm rot="18499458" flipH="1">
              <a:off x="1032" y="683"/>
              <a:ext cx="1" cy="714"/>
            </a:xfrm>
            <a:prstGeom prst="line">
              <a:avLst/>
            </a:prstGeom>
            <a:noFill/>
            <a:ln w="41275">
              <a:solidFill>
                <a:srgbClr val="3333FF"/>
              </a:solidFill>
              <a:round/>
              <a:headEnd type="arrow"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9739" name="直接连接符 48153">
              <a:extLst>
                <a:ext uri="{FF2B5EF4-FFF2-40B4-BE49-F238E27FC236}">
                  <a16:creationId xmlns:a16="http://schemas.microsoft.com/office/drawing/2014/main" id="{4D9FAB66-1082-46E4-84D2-F4F7A3B7CBBE}"/>
                </a:ext>
              </a:extLst>
            </p:cNvPr>
            <p:cNvSpPr>
              <a:spLocks noChangeShapeType="1"/>
            </p:cNvSpPr>
            <p:nvPr/>
          </p:nvSpPr>
          <p:spPr bwMode="auto">
            <a:xfrm rot="3100543" flipH="1">
              <a:off x="399" y="656"/>
              <a:ext cx="6" cy="699"/>
            </a:xfrm>
            <a:prstGeom prst="line">
              <a:avLst/>
            </a:prstGeom>
            <a:noFill/>
            <a:ln w="41275">
              <a:solidFill>
                <a:srgbClr val="3333FF"/>
              </a:solidFill>
              <a:round/>
              <a:headEnd type="arrow"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9740" name="直接连接符 48154">
              <a:extLst>
                <a:ext uri="{FF2B5EF4-FFF2-40B4-BE49-F238E27FC236}">
                  <a16:creationId xmlns:a16="http://schemas.microsoft.com/office/drawing/2014/main" id="{BD76B838-C51F-4B7C-8F1A-158047351B63}"/>
                </a:ext>
              </a:extLst>
            </p:cNvPr>
            <p:cNvSpPr>
              <a:spLocks noChangeShapeType="1"/>
            </p:cNvSpPr>
            <p:nvPr/>
          </p:nvSpPr>
          <p:spPr bwMode="auto">
            <a:xfrm rot="3100542" flipH="1" flipV="1">
              <a:off x="1023" y="131"/>
              <a:ext cx="1" cy="714"/>
            </a:xfrm>
            <a:prstGeom prst="line">
              <a:avLst/>
            </a:prstGeom>
            <a:noFill/>
            <a:ln w="41275">
              <a:solidFill>
                <a:srgbClr val="3333FF"/>
              </a:solidFill>
              <a:round/>
              <a:headEnd type="arrow" w="lg" len="lg"/>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9702" name="对象 48155">
              <a:extLst>
                <a:ext uri="{FF2B5EF4-FFF2-40B4-BE49-F238E27FC236}">
                  <a16:creationId xmlns:a16="http://schemas.microsoft.com/office/drawing/2014/main" id="{13EB1190-19D6-40B3-90C4-1536145E0CAB}"/>
                </a:ext>
              </a:extLst>
            </p:cNvPr>
            <p:cNvGraphicFramePr>
              <a:graphicFrameLocks noChangeAspect="1"/>
            </p:cNvGraphicFramePr>
            <p:nvPr/>
          </p:nvGraphicFramePr>
          <p:xfrm>
            <a:off x="270" y="539"/>
            <a:ext cx="405" cy="275"/>
          </p:xfrm>
          <a:graphic>
            <a:graphicData uri="http://schemas.openxmlformats.org/presentationml/2006/ole">
              <mc:AlternateContent xmlns:mc="http://schemas.openxmlformats.org/markup-compatibility/2006">
                <mc:Choice xmlns:v="urn:schemas-microsoft-com:vml" Requires="v">
                  <p:oleObj spid="_x0000_s29753" r:id="rId8" imgW="241300" imgH="165100" progId="Equation.3">
                    <p:embed/>
                  </p:oleObj>
                </mc:Choice>
                <mc:Fallback>
                  <p:oleObj r:id="rId8" imgW="241300" imgH="165100" progId="Equation.3">
                    <p:embed/>
                    <p:pic>
                      <p:nvPicPr>
                        <p:cNvPr id="0" name="对象 481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 y="539"/>
                          <a:ext cx="40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41" name="直接连接符 48156">
              <a:extLst>
                <a:ext uri="{FF2B5EF4-FFF2-40B4-BE49-F238E27FC236}">
                  <a16:creationId xmlns:a16="http://schemas.microsoft.com/office/drawing/2014/main" id="{7C7FE4B0-1C6E-4749-8A6B-F677353604E2}"/>
                </a:ext>
              </a:extLst>
            </p:cNvPr>
            <p:cNvSpPr>
              <a:spLocks noChangeShapeType="1"/>
            </p:cNvSpPr>
            <p:nvPr/>
          </p:nvSpPr>
          <p:spPr bwMode="auto">
            <a:xfrm>
              <a:off x="0" y="816"/>
              <a:ext cx="720" cy="0"/>
            </a:xfrm>
            <a:prstGeom prst="line">
              <a:avLst/>
            </a:prstGeom>
            <a:noFill/>
            <a:ln w="41275">
              <a:solidFill>
                <a:srgbClr val="3333FF"/>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grpSp>
      <p:pic>
        <p:nvPicPr>
          <p:cNvPr id="48158" name="图片 48157">
            <a:extLst>
              <a:ext uri="{FF2B5EF4-FFF2-40B4-BE49-F238E27FC236}">
                <a16:creationId xmlns:a16="http://schemas.microsoft.com/office/drawing/2014/main" id="{0E356EE6-0392-442E-88DB-1D89E9D8D4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4064000"/>
            <a:ext cx="3619500" cy="253365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grpSp>
        <p:nvGrpSpPr>
          <p:cNvPr id="7" name="组合 48158">
            <a:extLst>
              <a:ext uri="{FF2B5EF4-FFF2-40B4-BE49-F238E27FC236}">
                <a16:creationId xmlns:a16="http://schemas.microsoft.com/office/drawing/2014/main" id="{53B3B984-6948-413C-BC06-1DCFCCC9404B}"/>
              </a:ext>
            </a:extLst>
          </p:cNvPr>
          <p:cNvGrpSpPr>
            <a:grpSpLocks/>
          </p:cNvGrpSpPr>
          <p:nvPr/>
        </p:nvGrpSpPr>
        <p:grpSpPr bwMode="auto">
          <a:xfrm>
            <a:off x="914400" y="4152900"/>
            <a:ext cx="2133600" cy="2247900"/>
            <a:chOff x="0" y="0"/>
            <a:chExt cx="2021" cy="1752"/>
          </a:xfrm>
        </p:grpSpPr>
        <p:graphicFrame>
          <p:nvGraphicFramePr>
            <p:cNvPr id="29698" name="对象 48159">
              <a:extLst>
                <a:ext uri="{FF2B5EF4-FFF2-40B4-BE49-F238E27FC236}">
                  <a16:creationId xmlns:a16="http://schemas.microsoft.com/office/drawing/2014/main" id="{070F4D85-B4F6-46BE-BF6C-A2A6EC16092D}"/>
                </a:ext>
              </a:extLst>
            </p:cNvPr>
            <p:cNvGraphicFramePr>
              <a:graphicFrameLocks noChangeAspect="1"/>
            </p:cNvGraphicFramePr>
            <p:nvPr/>
          </p:nvGraphicFramePr>
          <p:xfrm>
            <a:off x="1280" y="216"/>
            <a:ext cx="254" cy="322"/>
          </p:xfrm>
          <a:graphic>
            <a:graphicData uri="http://schemas.openxmlformats.org/presentationml/2006/ole">
              <mc:AlternateContent xmlns:mc="http://schemas.openxmlformats.org/markup-compatibility/2006">
                <mc:Choice xmlns:v="urn:schemas-microsoft-com:vml" Requires="v">
                  <p:oleObj spid="_x0000_s29754" r:id="rId11" imgW="152532" imgH="190666" progId="Equation.3">
                    <p:embed/>
                  </p:oleObj>
                </mc:Choice>
                <mc:Fallback>
                  <p:oleObj r:id="rId11" imgW="152532" imgH="190666" progId="Equation.3">
                    <p:embed/>
                    <p:pic>
                      <p:nvPicPr>
                        <p:cNvPr id="0" name="对象 48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0" y="216"/>
                          <a:ext cx="25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14" name="椭圆 48160">
              <a:extLst>
                <a:ext uri="{FF2B5EF4-FFF2-40B4-BE49-F238E27FC236}">
                  <a16:creationId xmlns:a16="http://schemas.microsoft.com/office/drawing/2014/main" id="{87943218-4523-42AB-9579-74517C440E7A}"/>
                </a:ext>
              </a:extLst>
            </p:cNvPr>
            <p:cNvSpPr>
              <a:spLocks noChangeArrowheads="1"/>
            </p:cNvSpPr>
            <p:nvPr/>
          </p:nvSpPr>
          <p:spPr bwMode="auto">
            <a:xfrm>
              <a:off x="416" y="840"/>
              <a:ext cx="86" cy="86"/>
            </a:xfrm>
            <a:prstGeom prst="ellipse">
              <a:avLst/>
            </a:prstGeom>
            <a:solidFill>
              <a:srgbClr val="CC3300"/>
            </a:solidFill>
            <a:ln w="50800">
              <a:solidFill>
                <a:srgbClr val="CC33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5" name="直接连接符 48161">
              <a:extLst>
                <a:ext uri="{FF2B5EF4-FFF2-40B4-BE49-F238E27FC236}">
                  <a16:creationId xmlns:a16="http://schemas.microsoft.com/office/drawing/2014/main" id="{AB4E8BB9-807F-40AC-834E-0BF7BCCDE780}"/>
                </a:ext>
              </a:extLst>
            </p:cNvPr>
            <p:cNvSpPr>
              <a:spLocks noChangeShapeType="1"/>
            </p:cNvSpPr>
            <p:nvPr/>
          </p:nvSpPr>
          <p:spPr bwMode="auto">
            <a:xfrm>
              <a:off x="461" y="885"/>
              <a:ext cx="1056" cy="0"/>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16" name="任意多边形 48162">
              <a:extLst>
                <a:ext uri="{FF2B5EF4-FFF2-40B4-BE49-F238E27FC236}">
                  <a16:creationId xmlns:a16="http://schemas.microsoft.com/office/drawing/2014/main" id="{76C7CBAC-BD16-490A-ADF4-762AB7A000A9}"/>
                </a:ext>
              </a:extLst>
            </p:cNvPr>
            <p:cNvSpPr>
              <a:spLocks noChangeArrowheads="1"/>
            </p:cNvSpPr>
            <p:nvPr/>
          </p:nvSpPr>
          <p:spPr bwMode="auto">
            <a:xfrm>
              <a:off x="464" y="906"/>
              <a:ext cx="1028" cy="254"/>
            </a:xfrm>
            <a:custGeom>
              <a:avLst/>
              <a:gdLst>
                <a:gd name="T0" fmla="*/ 0 w 1028"/>
                <a:gd name="T1" fmla="*/ 28 h 254"/>
                <a:gd name="T2" fmla="*/ 568 w 1028"/>
                <a:gd name="T3" fmla="*/ 238 h 254"/>
                <a:gd name="T4" fmla="*/ 1028 w 1028"/>
                <a:gd name="T5" fmla="*/ 0 h 254"/>
                <a:gd name="T6" fmla="*/ 0 60000 65536"/>
                <a:gd name="T7" fmla="*/ 0 60000 65536"/>
                <a:gd name="T8" fmla="*/ 0 60000 65536"/>
                <a:gd name="T9" fmla="*/ 0 w 1028"/>
                <a:gd name="T10" fmla="*/ 0 h 254"/>
                <a:gd name="T11" fmla="*/ 1028 w 1028"/>
                <a:gd name="T12" fmla="*/ 254 h 254"/>
              </a:gdLst>
              <a:ahLst/>
              <a:cxnLst>
                <a:cxn ang="T6">
                  <a:pos x="T0" y="T1"/>
                </a:cxn>
                <a:cxn ang="T7">
                  <a:pos x="T2" y="T3"/>
                </a:cxn>
                <a:cxn ang="T8">
                  <a:pos x="T4" y="T5"/>
                </a:cxn>
              </a:cxnLst>
              <a:rect l="T9" t="T10" r="T11" b="T12"/>
              <a:pathLst>
                <a:path w="1028" h="254">
                  <a:moveTo>
                    <a:pt x="0" y="28"/>
                  </a:moveTo>
                  <a:cubicBezTo>
                    <a:pt x="95" y="63"/>
                    <a:pt x="320" y="254"/>
                    <a:pt x="568" y="238"/>
                  </a:cubicBezTo>
                  <a:cubicBezTo>
                    <a:pt x="816" y="222"/>
                    <a:pt x="930" y="34"/>
                    <a:pt x="1028" y="0"/>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9699" name="对象 48163">
              <a:extLst>
                <a:ext uri="{FF2B5EF4-FFF2-40B4-BE49-F238E27FC236}">
                  <a16:creationId xmlns:a16="http://schemas.microsoft.com/office/drawing/2014/main" id="{01A45201-DE60-403D-86D8-3AD52FADBDBA}"/>
                </a:ext>
              </a:extLst>
            </p:cNvPr>
            <p:cNvGraphicFramePr>
              <a:graphicFrameLocks noChangeAspect="1"/>
            </p:cNvGraphicFramePr>
            <p:nvPr/>
          </p:nvGraphicFramePr>
          <p:xfrm>
            <a:off x="0" y="736"/>
            <a:ext cx="405" cy="297"/>
          </p:xfrm>
          <a:graphic>
            <a:graphicData uri="http://schemas.openxmlformats.org/presentationml/2006/ole">
              <mc:AlternateContent xmlns:mc="http://schemas.openxmlformats.org/markup-compatibility/2006">
                <mc:Choice xmlns:v="urn:schemas-microsoft-com:vml" Requires="v">
                  <p:oleObj spid="_x0000_s29755" r:id="rId12" imgW="241195" imgH="177723" progId="Equation.3">
                    <p:embed/>
                  </p:oleObj>
                </mc:Choice>
                <mc:Fallback>
                  <p:oleObj r:id="rId12" imgW="241195" imgH="177723" progId="Equation.3">
                    <p:embed/>
                    <p:pic>
                      <p:nvPicPr>
                        <p:cNvPr id="0" name="对象 481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736"/>
                          <a:ext cx="40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00" name="对象 48164">
              <a:extLst>
                <a:ext uri="{FF2B5EF4-FFF2-40B4-BE49-F238E27FC236}">
                  <a16:creationId xmlns:a16="http://schemas.microsoft.com/office/drawing/2014/main" id="{BDB9D36D-3628-4E91-9AE5-67B7674F55F9}"/>
                </a:ext>
              </a:extLst>
            </p:cNvPr>
            <p:cNvGraphicFramePr>
              <a:graphicFrameLocks noChangeAspect="1"/>
            </p:cNvGraphicFramePr>
            <p:nvPr/>
          </p:nvGraphicFramePr>
          <p:xfrm>
            <a:off x="1616" y="744"/>
            <a:ext cx="405" cy="276"/>
          </p:xfrm>
          <a:graphic>
            <a:graphicData uri="http://schemas.openxmlformats.org/presentationml/2006/ole">
              <mc:AlternateContent xmlns:mc="http://schemas.openxmlformats.org/markup-compatibility/2006">
                <mc:Choice xmlns:v="urn:schemas-microsoft-com:vml" Requires="v">
                  <p:oleObj spid="_x0000_s29756" r:id="rId13" imgW="241300" imgH="165100" progId="Equation.3">
                    <p:embed/>
                  </p:oleObj>
                </mc:Choice>
                <mc:Fallback>
                  <p:oleObj r:id="rId13" imgW="241300" imgH="165100" progId="Equation.3">
                    <p:embed/>
                    <p:pic>
                      <p:nvPicPr>
                        <p:cNvPr id="0" name="对象 481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6" y="744"/>
                          <a:ext cx="40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17" name="任意多边形 48165">
              <a:extLst>
                <a:ext uri="{FF2B5EF4-FFF2-40B4-BE49-F238E27FC236}">
                  <a16:creationId xmlns:a16="http://schemas.microsoft.com/office/drawing/2014/main" id="{081942F6-3654-46A4-91E7-9C22FB8802E8}"/>
                </a:ext>
              </a:extLst>
            </p:cNvPr>
            <p:cNvSpPr>
              <a:spLocks noChangeArrowheads="1"/>
            </p:cNvSpPr>
            <p:nvPr/>
          </p:nvSpPr>
          <p:spPr bwMode="auto">
            <a:xfrm>
              <a:off x="497" y="888"/>
              <a:ext cx="995" cy="488"/>
            </a:xfrm>
            <a:custGeom>
              <a:avLst/>
              <a:gdLst>
                <a:gd name="T0" fmla="*/ 0 w 995"/>
                <a:gd name="T1" fmla="*/ 48 h 488"/>
                <a:gd name="T2" fmla="*/ 159 w 995"/>
                <a:gd name="T3" fmla="*/ 328 h 488"/>
                <a:gd name="T4" fmla="*/ 503 w 995"/>
                <a:gd name="T5" fmla="*/ 472 h 488"/>
                <a:gd name="T6" fmla="*/ 847 w 995"/>
                <a:gd name="T7" fmla="*/ 328 h 488"/>
                <a:gd name="T8" fmla="*/ 995 w 995"/>
                <a:gd name="T9" fmla="*/ 0 h 488"/>
                <a:gd name="T10" fmla="*/ 0 60000 65536"/>
                <a:gd name="T11" fmla="*/ 0 60000 65536"/>
                <a:gd name="T12" fmla="*/ 0 60000 65536"/>
                <a:gd name="T13" fmla="*/ 0 60000 65536"/>
                <a:gd name="T14" fmla="*/ 0 60000 65536"/>
                <a:gd name="T15" fmla="*/ 0 w 995"/>
                <a:gd name="T16" fmla="*/ 0 h 488"/>
                <a:gd name="T17" fmla="*/ 995 w 995"/>
                <a:gd name="T18" fmla="*/ 488 h 488"/>
              </a:gdLst>
              <a:ahLst/>
              <a:cxnLst>
                <a:cxn ang="T10">
                  <a:pos x="T0" y="T1"/>
                </a:cxn>
                <a:cxn ang="T11">
                  <a:pos x="T2" y="T3"/>
                </a:cxn>
                <a:cxn ang="T12">
                  <a:pos x="T4" y="T5"/>
                </a:cxn>
                <a:cxn ang="T13">
                  <a:pos x="T6" y="T7"/>
                </a:cxn>
                <a:cxn ang="T14">
                  <a:pos x="T8" y="T9"/>
                </a:cxn>
              </a:cxnLst>
              <a:rect l="T15" t="T16" r="T17" b="T18"/>
              <a:pathLst>
                <a:path w="995" h="488">
                  <a:moveTo>
                    <a:pt x="0" y="48"/>
                  </a:moveTo>
                  <a:cubicBezTo>
                    <a:pt x="26" y="95"/>
                    <a:pt x="39" y="232"/>
                    <a:pt x="159" y="328"/>
                  </a:cubicBezTo>
                  <a:cubicBezTo>
                    <a:pt x="279" y="424"/>
                    <a:pt x="359" y="456"/>
                    <a:pt x="503" y="472"/>
                  </a:cubicBezTo>
                  <a:cubicBezTo>
                    <a:pt x="647" y="488"/>
                    <a:pt x="751" y="440"/>
                    <a:pt x="847" y="328"/>
                  </a:cubicBezTo>
                  <a:cubicBezTo>
                    <a:pt x="943" y="216"/>
                    <a:pt x="954" y="39"/>
                    <a:pt x="995" y="0"/>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8" name="椭圆 48166">
              <a:extLst>
                <a:ext uri="{FF2B5EF4-FFF2-40B4-BE49-F238E27FC236}">
                  <a16:creationId xmlns:a16="http://schemas.microsoft.com/office/drawing/2014/main" id="{26344AFB-9FEA-4A02-B650-B4BC1922EE8E}"/>
                </a:ext>
              </a:extLst>
            </p:cNvPr>
            <p:cNvSpPr>
              <a:spLocks noChangeArrowheads="1"/>
            </p:cNvSpPr>
            <p:nvPr/>
          </p:nvSpPr>
          <p:spPr bwMode="auto">
            <a:xfrm>
              <a:off x="1472" y="840"/>
              <a:ext cx="86" cy="86"/>
            </a:xfrm>
            <a:prstGeom prst="ellipse">
              <a:avLst/>
            </a:prstGeom>
            <a:solidFill>
              <a:srgbClr val="FF00FF"/>
            </a:solidFill>
            <a:ln w="50800">
              <a:solidFill>
                <a:srgbClr val="FF00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9" name="任意多边形 48167">
              <a:extLst>
                <a:ext uri="{FF2B5EF4-FFF2-40B4-BE49-F238E27FC236}">
                  <a16:creationId xmlns:a16="http://schemas.microsoft.com/office/drawing/2014/main" id="{6598DE06-5DCB-40D2-B19B-FCBE47A7261D}"/>
                </a:ext>
              </a:extLst>
            </p:cNvPr>
            <p:cNvSpPr>
              <a:spLocks noChangeArrowheads="1"/>
            </p:cNvSpPr>
            <p:nvPr/>
          </p:nvSpPr>
          <p:spPr bwMode="auto">
            <a:xfrm flipV="1">
              <a:off x="480" y="592"/>
              <a:ext cx="1028" cy="254"/>
            </a:xfrm>
            <a:custGeom>
              <a:avLst/>
              <a:gdLst>
                <a:gd name="T0" fmla="*/ 0 w 1028"/>
                <a:gd name="T1" fmla="*/ 28 h 254"/>
                <a:gd name="T2" fmla="*/ 568 w 1028"/>
                <a:gd name="T3" fmla="*/ 238 h 254"/>
                <a:gd name="T4" fmla="*/ 1028 w 1028"/>
                <a:gd name="T5" fmla="*/ 0 h 254"/>
                <a:gd name="T6" fmla="*/ 0 60000 65536"/>
                <a:gd name="T7" fmla="*/ 0 60000 65536"/>
                <a:gd name="T8" fmla="*/ 0 60000 65536"/>
                <a:gd name="T9" fmla="*/ 0 w 1028"/>
                <a:gd name="T10" fmla="*/ 0 h 254"/>
                <a:gd name="T11" fmla="*/ 1028 w 1028"/>
                <a:gd name="T12" fmla="*/ 254 h 254"/>
              </a:gdLst>
              <a:ahLst/>
              <a:cxnLst>
                <a:cxn ang="T6">
                  <a:pos x="T0" y="T1"/>
                </a:cxn>
                <a:cxn ang="T7">
                  <a:pos x="T2" y="T3"/>
                </a:cxn>
                <a:cxn ang="T8">
                  <a:pos x="T4" y="T5"/>
                </a:cxn>
              </a:cxnLst>
              <a:rect l="T9" t="T10" r="T11" b="T12"/>
              <a:pathLst>
                <a:path w="1028" h="254">
                  <a:moveTo>
                    <a:pt x="0" y="28"/>
                  </a:moveTo>
                  <a:cubicBezTo>
                    <a:pt x="95" y="63"/>
                    <a:pt x="320" y="254"/>
                    <a:pt x="568" y="238"/>
                  </a:cubicBezTo>
                  <a:cubicBezTo>
                    <a:pt x="816" y="222"/>
                    <a:pt x="930" y="34"/>
                    <a:pt x="1028" y="0"/>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0" name="任意多边形 48168">
              <a:extLst>
                <a:ext uri="{FF2B5EF4-FFF2-40B4-BE49-F238E27FC236}">
                  <a16:creationId xmlns:a16="http://schemas.microsoft.com/office/drawing/2014/main" id="{7E275D21-1920-4FFF-99E5-F7AE5212439D}"/>
                </a:ext>
              </a:extLst>
            </p:cNvPr>
            <p:cNvSpPr>
              <a:spLocks noChangeArrowheads="1"/>
            </p:cNvSpPr>
            <p:nvPr/>
          </p:nvSpPr>
          <p:spPr bwMode="auto">
            <a:xfrm flipV="1">
              <a:off x="493" y="352"/>
              <a:ext cx="995" cy="488"/>
            </a:xfrm>
            <a:custGeom>
              <a:avLst/>
              <a:gdLst>
                <a:gd name="T0" fmla="*/ 0 w 995"/>
                <a:gd name="T1" fmla="*/ 48 h 488"/>
                <a:gd name="T2" fmla="*/ 159 w 995"/>
                <a:gd name="T3" fmla="*/ 328 h 488"/>
                <a:gd name="T4" fmla="*/ 503 w 995"/>
                <a:gd name="T5" fmla="*/ 472 h 488"/>
                <a:gd name="T6" fmla="*/ 847 w 995"/>
                <a:gd name="T7" fmla="*/ 328 h 488"/>
                <a:gd name="T8" fmla="*/ 995 w 995"/>
                <a:gd name="T9" fmla="*/ 0 h 488"/>
                <a:gd name="T10" fmla="*/ 0 60000 65536"/>
                <a:gd name="T11" fmla="*/ 0 60000 65536"/>
                <a:gd name="T12" fmla="*/ 0 60000 65536"/>
                <a:gd name="T13" fmla="*/ 0 60000 65536"/>
                <a:gd name="T14" fmla="*/ 0 60000 65536"/>
                <a:gd name="T15" fmla="*/ 0 w 995"/>
                <a:gd name="T16" fmla="*/ 0 h 488"/>
                <a:gd name="T17" fmla="*/ 995 w 995"/>
                <a:gd name="T18" fmla="*/ 488 h 488"/>
              </a:gdLst>
              <a:ahLst/>
              <a:cxnLst>
                <a:cxn ang="T10">
                  <a:pos x="T0" y="T1"/>
                </a:cxn>
                <a:cxn ang="T11">
                  <a:pos x="T2" y="T3"/>
                </a:cxn>
                <a:cxn ang="T12">
                  <a:pos x="T4" y="T5"/>
                </a:cxn>
                <a:cxn ang="T13">
                  <a:pos x="T6" y="T7"/>
                </a:cxn>
                <a:cxn ang="T14">
                  <a:pos x="T8" y="T9"/>
                </a:cxn>
              </a:cxnLst>
              <a:rect l="T15" t="T16" r="T17" b="T18"/>
              <a:pathLst>
                <a:path w="995" h="488">
                  <a:moveTo>
                    <a:pt x="0" y="48"/>
                  </a:moveTo>
                  <a:cubicBezTo>
                    <a:pt x="26" y="95"/>
                    <a:pt x="39" y="232"/>
                    <a:pt x="159" y="328"/>
                  </a:cubicBezTo>
                  <a:cubicBezTo>
                    <a:pt x="279" y="424"/>
                    <a:pt x="359" y="456"/>
                    <a:pt x="503" y="472"/>
                  </a:cubicBezTo>
                  <a:cubicBezTo>
                    <a:pt x="647" y="488"/>
                    <a:pt x="751" y="440"/>
                    <a:pt x="847" y="328"/>
                  </a:cubicBezTo>
                  <a:cubicBezTo>
                    <a:pt x="943" y="216"/>
                    <a:pt x="954" y="39"/>
                    <a:pt x="995" y="0"/>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1" name="任意多边形 48169">
              <a:extLst>
                <a:ext uri="{FF2B5EF4-FFF2-40B4-BE49-F238E27FC236}">
                  <a16:creationId xmlns:a16="http://schemas.microsoft.com/office/drawing/2014/main" id="{F0CE16BB-A998-4EE5-B10C-F2CD777C8FA6}"/>
                </a:ext>
              </a:extLst>
            </p:cNvPr>
            <p:cNvSpPr>
              <a:spLocks noChangeArrowheads="1"/>
            </p:cNvSpPr>
            <p:nvPr/>
          </p:nvSpPr>
          <p:spPr bwMode="auto">
            <a:xfrm flipV="1">
              <a:off x="472" y="0"/>
              <a:ext cx="1008" cy="816"/>
            </a:xfrm>
            <a:custGeom>
              <a:avLst/>
              <a:gdLst>
                <a:gd name="T0" fmla="*/ 0 w 1008"/>
                <a:gd name="T1" fmla="*/ 0 h 816"/>
                <a:gd name="T2" fmla="*/ 144 w 1008"/>
                <a:gd name="T3" fmla="*/ 456 h 816"/>
                <a:gd name="T4" fmla="*/ 520 w 1008"/>
                <a:gd name="T5" fmla="*/ 816 h 816"/>
                <a:gd name="T6" fmla="*/ 896 w 1008"/>
                <a:gd name="T7" fmla="*/ 456 h 816"/>
                <a:gd name="T8" fmla="*/ 1008 w 1008"/>
                <a:gd name="T9" fmla="*/ 8 h 816"/>
                <a:gd name="T10" fmla="*/ 0 60000 65536"/>
                <a:gd name="T11" fmla="*/ 0 60000 65536"/>
                <a:gd name="T12" fmla="*/ 0 60000 65536"/>
                <a:gd name="T13" fmla="*/ 0 60000 65536"/>
                <a:gd name="T14" fmla="*/ 0 60000 65536"/>
                <a:gd name="T15" fmla="*/ 0 w 1008"/>
                <a:gd name="T16" fmla="*/ 0 h 816"/>
                <a:gd name="T17" fmla="*/ 1008 w 1008"/>
                <a:gd name="T18" fmla="*/ 816 h 816"/>
              </a:gdLst>
              <a:ahLst/>
              <a:cxnLst>
                <a:cxn ang="T10">
                  <a:pos x="T0" y="T1"/>
                </a:cxn>
                <a:cxn ang="T11">
                  <a:pos x="T2" y="T3"/>
                </a:cxn>
                <a:cxn ang="T12">
                  <a:pos x="T4" y="T5"/>
                </a:cxn>
                <a:cxn ang="T13">
                  <a:pos x="T6" y="T7"/>
                </a:cxn>
                <a:cxn ang="T14">
                  <a:pos x="T8" y="T9"/>
                </a:cxn>
              </a:cxnLst>
              <a:rect l="T15" t="T16" r="T17" b="T18"/>
              <a:pathLst>
                <a:path w="1008" h="816">
                  <a:moveTo>
                    <a:pt x="0" y="0"/>
                  </a:moveTo>
                  <a:cubicBezTo>
                    <a:pt x="24" y="76"/>
                    <a:pt x="64" y="304"/>
                    <a:pt x="144" y="456"/>
                  </a:cubicBezTo>
                  <a:cubicBezTo>
                    <a:pt x="224" y="608"/>
                    <a:pt x="328" y="816"/>
                    <a:pt x="520" y="816"/>
                  </a:cubicBezTo>
                  <a:cubicBezTo>
                    <a:pt x="712" y="816"/>
                    <a:pt x="824" y="616"/>
                    <a:pt x="896" y="456"/>
                  </a:cubicBezTo>
                  <a:cubicBezTo>
                    <a:pt x="968" y="296"/>
                    <a:pt x="967" y="47"/>
                    <a:pt x="1008" y="8"/>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2" name="任意多边形 48170">
              <a:extLst>
                <a:ext uri="{FF2B5EF4-FFF2-40B4-BE49-F238E27FC236}">
                  <a16:creationId xmlns:a16="http://schemas.microsoft.com/office/drawing/2014/main" id="{A081E7F3-E610-450A-89AB-B9E33F165E7B}"/>
                </a:ext>
              </a:extLst>
            </p:cNvPr>
            <p:cNvSpPr>
              <a:spLocks noChangeArrowheads="1"/>
            </p:cNvSpPr>
            <p:nvPr/>
          </p:nvSpPr>
          <p:spPr bwMode="auto">
            <a:xfrm>
              <a:off x="488" y="928"/>
              <a:ext cx="1008" cy="816"/>
            </a:xfrm>
            <a:custGeom>
              <a:avLst/>
              <a:gdLst>
                <a:gd name="T0" fmla="*/ 0 w 1008"/>
                <a:gd name="T1" fmla="*/ 0 h 816"/>
                <a:gd name="T2" fmla="*/ 144 w 1008"/>
                <a:gd name="T3" fmla="*/ 456 h 816"/>
                <a:gd name="T4" fmla="*/ 520 w 1008"/>
                <a:gd name="T5" fmla="*/ 816 h 816"/>
                <a:gd name="T6" fmla="*/ 896 w 1008"/>
                <a:gd name="T7" fmla="*/ 456 h 816"/>
                <a:gd name="T8" fmla="*/ 1008 w 1008"/>
                <a:gd name="T9" fmla="*/ 8 h 816"/>
                <a:gd name="T10" fmla="*/ 0 60000 65536"/>
                <a:gd name="T11" fmla="*/ 0 60000 65536"/>
                <a:gd name="T12" fmla="*/ 0 60000 65536"/>
                <a:gd name="T13" fmla="*/ 0 60000 65536"/>
                <a:gd name="T14" fmla="*/ 0 60000 65536"/>
                <a:gd name="T15" fmla="*/ 0 w 1008"/>
                <a:gd name="T16" fmla="*/ 0 h 816"/>
                <a:gd name="T17" fmla="*/ 1008 w 1008"/>
                <a:gd name="T18" fmla="*/ 816 h 816"/>
              </a:gdLst>
              <a:ahLst/>
              <a:cxnLst>
                <a:cxn ang="T10">
                  <a:pos x="T0" y="T1"/>
                </a:cxn>
                <a:cxn ang="T11">
                  <a:pos x="T2" y="T3"/>
                </a:cxn>
                <a:cxn ang="T12">
                  <a:pos x="T4" y="T5"/>
                </a:cxn>
                <a:cxn ang="T13">
                  <a:pos x="T6" y="T7"/>
                </a:cxn>
                <a:cxn ang="T14">
                  <a:pos x="T8" y="T9"/>
                </a:cxn>
              </a:cxnLst>
              <a:rect l="T15" t="T16" r="T17" b="T18"/>
              <a:pathLst>
                <a:path w="1008" h="816">
                  <a:moveTo>
                    <a:pt x="0" y="0"/>
                  </a:moveTo>
                  <a:cubicBezTo>
                    <a:pt x="24" y="76"/>
                    <a:pt x="64" y="304"/>
                    <a:pt x="144" y="456"/>
                  </a:cubicBezTo>
                  <a:cubicBezTo>
                    <a:pt x="224" y="608"/>
                    <a:pt x="328" y="816"/>
                    <a:pt x="520" y="816"/>
                  </a:cubicBezTo>
                  <a:cubicBezTo>
                    <a:pt x="712" y="816"/>
                    <a:pt x="824" y="616"/>
                    <a:pt x="896" y="456"/>
                  </a:cubicBezTo>
                  <a:cubicBezTo>
                    <a:pt x="968" y="296"/>
                    <a:pt x="967" y="47"/>
                    <a:pt x="1008" y="8"/>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3" name="任意多边形 48171">
              <a:extLst>
                <a:ext uri="{FF2B5EF4-FFF2-40B4-BE49-F238E27FC236}">
                  <a16:creationId xmlns:a16="http://schemas.microsoft.com/office/drawing/2014/main" id="{BD478AF9-2857-4151-9063-965EF5FD59D3}"/>
                </a:ext>
              </a:extLst>
            </p:cNvPr>
            <p:cNvSpPr>
              <a:spLocks noChangeArrowheads="1"/>
            </p:cNvSpPr>
            <p:nvPr/>
          </p:nvSpPr>
          <p:spPr bwMode="auto">
            <a:xfrm>
              <a:off x="824" y="600"/>
              <a:ext cx="312" cy="43"/>
            </a:xfrm>
            <a:custGeom>
              <a:avLst/>
              <a:gdLst>
                <a:gd name="T0" fmla="*/ 0 w 312"/>
                <a:gd name="T1" fmla="*/ 43 h 43"/>
                <a:gd name="T2" fmla="*/ 160 w 312"/>
                <a:gd name="T3" fmla="*/ 3 h 43"/>
                <a:gd name="T4" fmla="*/ 312 w 312"/>
                <a:gd name="T5" fmla="*/ 27 h 43"/>
                <a:gd name="T6" fmla="*/ 0 60000 65536"/>
                <a:gd name="T7" fmla="*/ 0 60000 65536"/>
                <a:gd name="T8" fmla="*/ 0 60000 65536"/>
                <a:gd name="T9" fmla="*/ 0 w 312"/>
                <a:gd name="T10" fmla="*/ 0 h 43"/>
                <a:gd name="T11" fmla="*/ 312 w 312"/>
                <a:gd name="T12" fmla="*/ 43 h 43"/>
              </a:gdLst>
              <a:ahLst/>
              <a:cxnLst>
                <a:cxn ang="T6">
                  <a:pos x="T0" y="T1"/>
                </a:cxn>
                <a:cxn ang="T7">
                  <a:pos x="T2" y="T3"/>
                </a:cxn>
                <a:cxn ang="T8">
                  <a:pos x="T4" y="T5"/>
                </a:cxn>
              </a:cxnLst>
              <a:rect l="T9" t="T10" r="T11" b="T12"/>
              <a:pathLst>
                <a:path w="312" h="43">
                  <a:moveTo>
                    <a:pt x="0" y="43"/>
                  </a:moveTo>
                  <a:cubicBezTo>
                    <a:pt x="27" y="36"/>
                    <a:pt x="108" y="6"/>
                    <a:pt x="160" y="3"/>
                  </a:cubicBezTo>
                  <a:cubicBezTo>
                    <a:pt x="212" y="0"/>
                    <a:pt x="280" y="22"/>
                    <a:pt x="312" y="27"/>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4" name="任意多边形 48172">
              <a:extLst>
                <a:ext uri="{FF2B5EF4-FFF2-40B4-BE49-F238E27FC236}">
                  <a16:creationId xmlns:a16="http://schemas.microsoft.com/office/drawing/2014/main" id="{FB0BDE0B-0CC6-41A2-89C5-7EF8C1825556}"/>
                </a:ext>
              </a:extLst>
            </p:cNvPr>
            <p:cNvSpPr>
              <a:spLocks noChangeArrowheads="1"/>
            </p:cNvSpPr>
            <p:nvPr/>
          </p:nvSpPr>
          <p:spPr bwMode="auto">
            <a:xfrm>
              <a:off x="808" y="360"/>
              <a:ext cx="312" cy="43"/>
            </a:xfrm>
            <a:custGeom>
              <a:avLst/>
              <a:gdLst>
                <a:gd name="T0" fmla="*/ 0 w 312"/>
                <a:gd name="T1" fmla="*/ 43 h 43"/>
                <a:gd name="T2" fmla="*/ 160 w 312"/>
                <a:gd name="T3" fmla="*/ 3 h 43"/>
                <a:gd name="T4" fmla="*/ 312 w 312"/>
                <a:gd name="T5" fmla="*/ 27 h 43"/>
                <a:gd name="T6" fmla="*/ 0 60000 65536"/>
                <a:gd name="T7" fmla="*/ 0 60000 65536"/>
                <a:gd name="T8" fmla="*/ 0 60000 65536"/>
                <a:gd name="T9" fmla="*/ 0 w 312"/>
                <a:gd name="T10" fmla="*/ 0 h 43"/>
                <a:gd name="T11" fmla="*/ 312 w 312"/>
                <a:gd name="T12" fmla="*/ 43 h 43"/>
              </a:gdLst>
              <a:ahLst/>
              <a:cxnLst>
                <a:cxn ang="T6">
                  <a:pos x="T0" y="T1"/>
                </a:cxn>
                <a:cxn ang="T7">
                  <a:pos x="T2" y="T3"/>
                </a:cxn>
                <a:cxn ang="T8">
                  <a:pos x="T4" y="T5"/>
                </a:cxn>
              </a:cxnLst>
              <a:rect l="T9" t="T10" r="T11" b="T12"/>
              <a:pathLst>
                <a:path w="312" h="43">
                  <a:moveTo>
                    <a:pt x="0" y="43"/>
                  </a:moveTo>
                  <a:cubicBezTo>
                    <a:pt x="27" y="36"/>
                    <a:pt x="108" y="6"/>
                    <a:pt x="160" y="3"/>
                  </a:cubicBezTo>
                  <a:cubicBezTo>
                    <a:pt x="212" y="0"/>
                    <a:pt x="280" y="22"/>
                    <a:pt x="312" y="27"/>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5" name="任意多边形 48173">
              <a:extLst>
                <a:ext uri="{FF2B5EF4-FFF2-40B4-BE49-F238E27FC236}">
                  <a16:creationId xmlns:a16="http://schemas.microsoft.com/office/drawing/2014/main" id="{B29B7D39-64E7-4A80-909A-B529576FB10A}"/>
                </a:ext>
              </a:extLst>
            </p:cNvPr>
            <p:cNvSpPr>
              <a:spLocks noChangeArrowheads="1"/>
            </p:cNvSpPr>
            <p:nvPr/>
          </p:nvSpPr>
          <p:spPr bwMode="auto">
            <a:xfrm>
              <a:off x="832" y="0"/>
              <a:ext cx="296" cy="48"/>
            </a:xfrm>
            <a:custGeom>
              <a:avLst/>
              <a:gdLst>
                <a:gd name="T0" fmla="*/ 0 w 296"/>
                <a:gd name="T1" fmla="*/ 48 h 48"/>
                <a:gd name="T2" fmla="*/ 144 w 296"/>
                <a:gd name="T3" fmla="*/ 3 h 48"/>
                <a:gd name="T4" fmla="*/ 296 w 296"/>
                <a:gd name="T5" fmla="*/ 27 h 48"/>
                <a:gd name="T6" fmla="*/ 0 60000 65536"/>
                <a:gd name="T7" fmla="*/ 0 60000 65536"/>
                <a:gd name="T8" fmla="*/ 0 60000 65536"/>
                <a:gd name="T9" fmla="*/ 0 w 296"/>
                <a:gd name="T10" fmla="*/ 0 h 48"/>
                <a:gd name="T11" fmla="*/ 296 w 296"/>
                <a:gd name="T12" fmla="*/ 48 h 48"/>
              </a:gdLst>
              <a:ahLst/>
              <a:cxnLst>
                <a:cxn ang="T6">
                  <a:pos x="T0" y="T1"/>
                </a:cxn>
                <a:cxn ang="T7">
                  <a:pos x="T2" y="T3"/>
                </a:cxn>
                <a:cxn ang="T8">
                  <a:pos x="T4" y="T5"/>
                </a:cxn>
              </a:cxnLst>
              <a:rect l="T9" t="T10" r="T11" b="T12"/>
              <a:pathLst>
                <a:path w="296" h="48">
                  <a:moveTo>
                    <a:pt x="0" y="48"/>
                  </a:moveTo>
                  <a:cubicBezTo>
                    <a:pt x="25" y="41"/>
                    <a:pt x="95" y="6"/>
                    <a:pt x="144" y="3"/>
                  </a:cubicBezTo>
                  <a:cubicBezTo>
                    <a:pt x="193" y="0"/>
                    <a:pt x="264" y="22"/>
                    <a:pt x="296" y="27"/>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6" name="任意多边形 48174">
              <a:extLst>
                <a:ext uri="{FF2B5EF4-FFF2-40B4-BE49-F238E27FC236}">
                  <a16:creationId xmlns:a16="http://schemas.microsoft.com/office/drawing/2014/main" id="{FCF9DA1A-6180-42E5-AC98-177202DE0456}"/>
                </a:ext>
              </a:extLst>
            </p:cNvPr>
            <p:cNvSpPr>
              <a:spLocks noChangeArrowheads="1"/>
            </p:cNvSpPr>
            <p:nvPr/>
          </p:nvSpPr>
          <p:spPr bwMode="auto">
            <a:xfrm>
              <a:off x="223" y="112"/>
              <a:ext cx="227" cy="727"/>
            </a:xfrm>
            <a:custGeom>
              <a:avLst/>
              <a:gdLst>
                <a:gd name="T0" fmla="*/ 227 w 227"/>
                <a:gd name="T1" fmla="*/ 727 h 727"/>
                <a:gd name="T2" fmla="*/ 129 w 227"/>
                <a:gd name="T3" fmla="*/ 592 h 727"/>
                <a:gd name="T4" fmla="*/ 57 w 227"/>
                <a:gd name="T5" fmla="*/ 432 h 727"/>
                <a:gd name="T6" fmla="*/ 9 w 227"/>
                <a:gd name="T7" fmla="*/ 240 h 727"/>
                <a:gd name="T8" fmla="*/ 1 w 227"/>
                <a:gd name="T9" fmla="*/ 0 h 727"/>
                <a:gd name="T10" fmla="*/ 0 60000 65536"/>
                <a:gd name="T11" fmla="*/ 0 60000 65536"/>
                <a:gd name="T12" fmla="*/ 0 60000 65536"/>
                <a:gd name="T13" fmla="*/ 0 60000 65536"/>
                <a:gd name="T14" fmla="*/ 0 60000 65536"/>
                <a:gd name="T15" fmla="*/ 0 w 227"/>
                <a:gd name="T16" fmla="*/ 0 h 727"/>
                <a:gd name="T17" fmla="*/ 227 w 227"/>
                <a:gd name="T18" fmla="*/ 727 h 727"/>
              </a:gdLst>
              <a:ahLst/>
              <a:cxnLst>
                <a:cxn ang="T10">
                  <a:pos x="T0" y="T1"/>
                </a:cxn>
                <a:cxn ang="T11">
                  <a:pos x="T2" y="T3"/>
                </a:cxn>
                <a:cxn ang="T12">
                  <a:pos x="T4" y="T5"/>
                </a:cxn>
                <a:cxn ang="T13">
                  <a:pos x="T6" y="T7"/>
                </a:cxn>
                <a:cxn ang="T14">
                  <a:pos x="T8" y="T9"/>
                </a:cxn>
              </a:cxnLst>
              <a:rect l="T15" t="T16" r="T17" b="T18"/>
              <a:pathLst>
                <a:path w="227" h="727">
                  <a:moveTo>
                    <a:pt x="227" y="727"/>
                  </a:moveTo>
                  <a:cubicBezTo>
                    <a:pt x="211" y="705"/>
                    <a:pt x="157" y="641"/>
                    <a:pt x="129" y="592"/>
                  </a:cubicBezTo>
                  <a:cubicBezTo>
                    <a:pt x="101" y="543"/>
                    <a:pt x="77" y="491"/>
                    <a:pt x="57" y="432"/>
                  </a:cubicBezTo>
                  <a:cubicBezTo>
                    <a:pt x="37" y="373"/>
                    <a:pt x="18" y="312"/>
                    <a:pt x="9" y="240"/>
                  </a:cubicBezTo>
                  <a:cubicBezTo>
                    <a:pt x="0" y="168"/>
                    <a:pt x="3" y="50"/>
                    <a:pt x="1" y="0"/>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7" name="任意多边形 48175">
              <a:extLst>
                <a:ext uri="{FF2B5EF4-FFF2-40B4-BE49-F238E27FC236}">
                  <a16:creationId xmlns:a16="http://schemas.microsoft.com/office/drawing/2014/main" id="{4C3975F5-060D-42A5-92F6-A56548C92317}"/>
                </a:ext>
              </a:extLst>
            </p:cNvPr>
            <p:cNvSpPr>
              <a:spLocks noChangeArrowheads="1"/>
            </p:cNvSpPr>
            <p:nvPr/>
          </p:nvSpPr>
          <p:spPr bwMode="auto">
            <a:xfrm flipH="1" flipV="1">
              <a:off x="848" y="1112"/>
              <a:ext cx="312" cy="43"/>
            </a:xfrm>
            <a:custGeom>
              <a:avLst/>
              <a:gdLst>
                <a:gd name="T0" fmla="*/ 0 w 312"/>
                <a:gd name="T1" fmla="*/ 43 h 43"/>
                <a:gd name="T2" fmla="*/ 160 w 312"/>
                <a:gd name="T3" fmla="*/ 3 h 43"/>
                <a:gd name="T4" fmla="*/ 312 w 312"/>
                <a:gd name="T5" fmla="*/ 27 h 43"/>
                <a:gd name="T6" fmla="*/ 0 60000 65536"/>
                <a:gd name="T7" fmla="*/ 0 60000 65536"/>
                <a:gd name="T8" fmla="*/ 0 60000 65536"/>
                <a:gd name="T9" fmla="*/ 0 w 312"/>
                <a:gd name="T10" fmla="*/ 0 h 43"/>
                <a:gd name="T11" fmla="*/ 312 w 312"/>
                <a:gd name="T12" fmla="*/ 43 h 43"/>
              </a:gdLst>
              <a:ahLst/>
              <a:cxnLst>
                <a:cxn ang="T6">
                  <a:pos x="T0" y="T1"/>
                </a:cxn>
                <a:cxn ang="T7">
                  <a:pos x="T2" y="T3"/>
                </a:cxn>
                <a:cxn ang="T8">
                  <a:pos x="T4" y="T5"/>
                </a:cxn>
              </a:cxnLst>
              <a:rect l="T9" t="T10" r="T11" b="T12"/>
              <a:pathLst>
                <a:path w="312" h="43">
                  <a:moveTo>
                    <a:pt x="0" y="43"/>
                  </a:moveTo>
                  <a:cubicBezTo>
                    <a:pt x="27" y="36"/>
                    <a:pt x="108" y="6"/>
                    <a:pt x="160" y="3"/>
                  </a:cubicBezTo>
                  <a:cubicBezTo>
                    <a:pt x="212" y="0"/>
                    <a:pt x="280" y="22"/>
                    <a:pt x="312" y="27"/>
                  </a:cubicBezTo>
                </a:path>
              </a:pathLst>
            </a:custGeom>
            <a:noFill/>
            <a:ln w="28575">
              <a:solidFill>
                <a:srgbClr val="0000FF"/>
              </a:solidFill>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8" name="任意多边形 48176">
              <a:extLst>
                <a:ext uri="{FF2B5EF4-FFF2-40B4-BE49-F238E27FC236}">
                  <a16:creationId xmlns:a16="http://schemas.microsoft.com/office/drawing/2014/main" id="{7E304DD6-E87B-42E4-92DD-4A42BA3B92C4}"/>
                </a:ext>
              </a:extLst>
            </p:cNvPr>
            <p:cNvSpPr>
              <a:spLocks noChangeArrowheads="1"/>
            </p:cNvSpPr>
            <p:nvPr/>
          </p:nvSpPr>
          <p:spPr bwMode="auto">
            <a:xfrm flipH="1" flipV="1">
              <a:off x="880" y="1325"/>
              <a:ext cx="312" cy="43"/>
            </a:xfrm>
            <a:custGeom>
              <a:avLst/>
              <a:gdLst>
                <a:gd name="T0" fmla="*/ 0 w 312"/>
                <a:gd name="T1" fmla="*/ 43 h 43"/>
                <a:gd name="T2" fmla="*/ 160 w 312"/>
                <a:gd name="T3" fmla="*/ 3 h 43"/>
                <a:gd name="T4" fmla="*/ 312 w 312"/>
                <a:gd name="T5" fmla="*/ 27 h 43"/>
                <a:gd name="T6" fmla="*/ 0 60000 65536"/>
                <a:gd name="T7" fmla="*/ 0 60000 65536"/>
                <a:gd name="T8" fmla="*/ 0 60000 65536"/>
                <a:gd name="T9" fmla="*/ 0 w 312"/>
                <a:gd name="T10" fmla="*/ 0 h 43"/>
                <a:gd name="T11" fmla="*/ 312 w 312"/>
                <a:gd name="T12" fmla="*/ 43 h 43"/>
              </a:gdLst>
              <a:ahLst/>
              <a:cxnLst>
                <a:cxn ang="T6">
                  <a:pos x="T0" y="T1"/>
                </a:cxn>
                <a:cxn ang="T7">
                  <a:pos x="T2" y="T3"/>
                </a:cxn>
                <a:cxn ang="T8">
                  <a:pos x="T4" y="T5"/>
                </a:cxn>
              </a:cxnLst>
              <a:rect l="T9" t="T10" r="T11" b="T12"/>
              <a:pathLst>
                <a:path w="312" h="43">
                  <a:moveTo>
                    <a:pt x="0" y="43"/>
                  </a:moveTo>
                  <a:cubicBezTo>
                    <a:pt x="27" y="36"/>
                    <a:pt x="108" y="6"/>
                    <a:pt x="160" y="3"/>
                  </a:cubicBezTo>
                  <a:cubicBezTo>
                    <a:pt x="212" y="0"/>
                    <a:pt x="280" y="22"/>
                    <a:pt x="312" y="27"/>
                  </a:cubicBezTo>
                </a:path>
              </a:pathLst>
            </a:custGeom>
            <a:noFill/>
            <a:ln w="28575">
              <a:solidFill>
                <a:srgbClr val="0000FF"/>
              </a:solidFill>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9" name="任意多边形 48177">
              <a:extLst>
                <a:ext uri="{FF2B5EF4-FFF2-40B4-BE49-F238E27FC236}">
                  <a16:creationId xmlns:a16="http://schemas.microsoft.com/office/drawing/2014/main" id="{02976F8B-E3C3-4FFF-8F63-FAD3DC348481}"/>
                </a:ext>
              </a:extLst>
            </p:cNvPr>
            <p:cNvSpPr>
              <a:spLocks noChangeArrowheads="1"/>
            </p:cNvSpPr>
            <p:nvPr/>
          </p:nvSpPr>
          <p:spPr bwMode="auto">
            <a:xfrm>
              <a:off x="888" y="1710"/>
              <a:ext cx="296" cy="42"/>
            </a:xfrm>
            <a:custGeom>
              <a:avLst/>
              <a:gdLst>
                <a:gd name="T0" fmla="*/ 296 w 296"/>
                <a:gd name="T1" fmla="*/ 0 h 42"/>
                <a:gd name="T2" fmla="*/ 136 w 296"/>
                <a:gd name="T3" fmla="*/ 40 h 42"/>
                <a:gd name="T4" fmla="*/ 0 w 296"/>
                <a:gd name="T5" fmla="*/ 10 h 42"/>
                <a:gd name="T6" fmla="*/ 0 60000 65536"/>
                <a:gd name="T7" fmla="*/ 0 60000 65536"/>
                <a:gd name="T8" fmla="*/ 0 60000 65536"/>
                <a:gd name="T9" fmla="*/ 0 w 296"/>
                <a:gd name="T10" fmla="*/ 0 h 42"/>
                <a:gd name="T11" fmla="*/ 296 w 296"/>
                <a:gd name="T12" fmla="*/ 42 h 42"/>
              </a:gdLst>
              <a:ahLst/>
              <a:cxnLst>
                <a:cxn ang="T6">
                  <a:pos x="T0" y="T1"/>
                </a:cxn>
                <a:cxn ang="T7">
                  <a:pos x="T2" y="T3"/>
                </a:cxn>
                <a:cxn ang="T8">
                  <a:pos x="T4" y="T5"/>
                </a:cxn>
              </a:cxnLst>
              <a:rect l="T9" t="T10" r="T11" b="T12"/>
              <a:pathLst>
                <a:path w="296" h="42">
                  <a:moveTo>
                    <a:pt x="296" y="0"/>
                  </a:moveTo>
                  <a:cubicBezTo>
                    <a:pt x="269" y="7"/>
                    <a:pt x="185" y="38"/>
                    <a:pt x="136" y="40"/>
                  </a:cubicBezTo>
                  <a:cubicBezTo>
                    <a:pt x="87" y="42"/>
                    <a:pt x="28" y="16"/>
                    <a:pt x="0" y="10"/>
                  </a:cubicBezTo>
                </a:path>
              </a:pathLst>
            </a:custGeom>
            <a:noFill/>
            <a:ln w="28575">
              <a:solidFill>
                <a:srgbClr val="0000FF"/>
              </a:solidFill>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0" name="任意多边形 48178">
              <a:extLst>
                <a:ext uri="{FF2B5EF4-FFF2-40B4-BE49-F238E27FC236}">
                  <a16:creationId xmlns:a16="http://schemas.microsoft.com/office/drawing/2014/main" id="{A4073C83-D763-488A-B23F-3F046A5462EC}"/>
                </a:ext>
              </a:extLst>
            </p:cNvPr>
            <p:cNvSpPr>
              <a:spLocks noChangeArrowheads="1"/>
            </p:cNvSpPr>
            <p:nvPr/>
          </p:nvSpPr>
          <p:spPr bwMode="auto">
            <a:xfrm flipH="1">
              <a:off x="1517" y="120"/>
              <a:ext cx="227" cy="727"/>
            </a:xfrm>
            <a:custGeom>
              <a:avLst/>
              <a:gdLst>
                <a:gd name="T0" fmla="*/ 227 w 227"/>
                <a:gd name="T1" fmla="*/ 727 h 727"/>
                <a:gd name="T2" fmla="*/ 129 w 227"/>
                <a:gd name="T3" fmla="*/ 592 h 727"/>
                <a:gd name="T4" fmla="*/ 57 w 227"/>
                <a:gd name="T5" fmla="*/ 432 h 727"/>
                <a:gd name="T6" fmla="*/ 9 w 227"/>
                <a:gd name="T7" fmla="*/ 240 h 727"/>
                <a:gd name="T8" fmla="*/ 1 w 227"/>
                <a:gd name="T9" fmla="*/ 0 h 727"/>
                <a:gd name="T10" fmla="*/ 0 60000 65536"/>
                <a:gd name="T11" fmla="*/ 0 60000 65536"/>
                <a:gd name="T12" fmla="*/ 0 60000 65536"/>
                <a:gd name="T13" fmla="*/ 0 60000 65536"/>
                <a:gd name="T14" fmla="*/ 0 60000 65536"/>
                <a:gd name="T15" fmla="*/ 0 w 227"/>
                <a:gd name="T16" fmla="*/ 0 h 727"/>
                <a:gd name="T17" fmla="*/ 227 w 227"/>
                <a:gd name="T18" fmla="*/ 727 h 727"/>
              </a:gdLst>
              <a:ahLst/>
              <a:cxnLst>
                <a:cxn ang="T10">
                  <a:pos x="T0" y="T1"/>
                </a:cxn>
                <a:cxn ang="T11">
                  <a:pos x="T2" y="T3"/>
                </a:cxn>
                <a:cxn ang="T12">
                  <a:pos x="T4" y="T5"/>
                </a:cxn>
                <a:cxn ang="T13">
                  <a:pos x="T6" y="T7"/>
                </a:cxn>
                <a:cxn ang="T14">
                  <a:pos x="T8" y="T9"/>
                </a:cxn>
              </a:cxnLst>
              <a:rect l="T15" t="T16" r="T17" b="T18"/>
              <a:pathLst>
                <a:path w="227" h="727">
                  <a:moveTo>
                    <a:pt x="227" y="727"/>
                  </a:moveTo>
                  <a:cubicBezTo>
                    <a:pt x="211" y="705"/>
                    <a:pt x="157" y="641"/>
                    <a:pt x="129" y="592"/>
                  </a:cubicBezTo>
                  <a:cubicBezTo>
                    <a:pt x="101" y="543"/>
                    <a:pt x="77" y="491"/>
                    <a:pt x="57" y="432"/>
                  </a:cubicBezTo>
                  <a:cubicBezTo>
                    <a:pt x="37" y="373"/>
                    <a:pt x="18" y="312"/>
                    <a:pt x="9" y="240"/>
                  </a:cubicBezTo>
                  <a:cubicBezTo>
                    <a:pt x="0" y="168"/>
                    <a:pt x="3" y="50"/>
                    <a:pt x="1" y="0"/>
                  </a:cubicBezTo>
                </a:path>
              </a:pathLst>
            </a:custGeom>
            <a:noFill/>
            <a:ln w="28575">
              <a:solidFill>
                <a:srgbClr val="0000FF"/>
              </a:solidFill>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1" name="任意多边形 48179">
              <a:extLst>
                <a:ext uri="{FF2B5EF4-FFF2-40B4-BE49-F238E27FC236}">
                  <a16:creationId xmlns:a16="http://schemas.microsoft.com/office/drawing/2014/main" id="{BF1FED55-877F-46D6-9A82-52DD809925F0}"/>
                </a:ext>
              </a:extLst>
            </p:cNvPr>
            <p:cNvSpPr>
              <a:spLocks noChangeArrowheads="1"/>
            </p:cNvSpPr>
            <p:nvPr/>
          </p:nvSpPr>
          <p:spPr bwMode="auto">
            <a:xfrm flipV="1">
              <a:off x="224" y="920"/>
              <a:ext cx="227" cy="727"/>
            </a:xfrm>
            <a:custGeom>
              <a:avLst/>
              <a:gdLst>
                <a:gd name="T0" fmla="*/ 227 w 227"/>
                <a:gd name="T1" fmla="*/ 727 h 727"/>
                <a:gd name="T2" fmla="*/ 129 w 227"/>
                <a:gd name="T3" fmla="*/ 592 h 727"/>
                <a:gd name="T4" fmla="*/ 57 w 227"/>
                <a:gd name="T5" fmla="*/ 432 h 727"/>
                <a:gd name="T6" fmla="*/ 9 w 227"/>
                <a:gd name="T7" fmla="*/ 240 h 727"/>
                <a:gd name="T8" fmla="*/ 1 w 227"/>
                <a:gd name="T9" fmla="*/ 0 h 727"/>
                <a:gd name="T10" fmla="*/ 0 60000 65536"/>
                <a:gd name="T11" fmla="*/ 0 60000 65536"/>
                <a:gd name="T12" fmla="*/ 0 60000 65536"/>
                <a:gd name="T13" fmla="*/ 0 60000 65536"/>
                <a:gd name="T14" fmla="*/ 0 60000 65536"/>
                <a:gd name="T15" fmla="*/ 0 w 227"/>
                <a:gd name="T16" fmla="*/ 0 h 727"/>
                <a:gd name="T17" fmla="*/ 227 w 227"/>
                <a:gd name="T18" fmla="*/ 727 h 727"/>
              </a:gdLst>
              <a:ahLst/>
              <a:cxnLst>
                <a:cxn ang="T10">
                  <a:pos x="T0" y="T1"/>
                </a:cxn>
                <a:cxn ang="T11">
                  <a:pos x="T2" y="T3"/>
                </a:cxn>
                <a:cxn ang="T12">
                  <a:pos x="T4" y="T5"/>
                </a:cxn>
                <a:cxn ang="T13">
                  <a:pos x="T6" y="T7"/>
                </a:cxn>
                <a:cxn ang="T14">
                  <a:pos x="T8" y="T9"/>
                </a:cxn>
              </a:cxnLst>
              <a:rect l="T15" t="T16" r="T17" b="T18"/>
              <a:pathLst>
                <a:path w="227" h="727">
                  <a:moveTo>
                    <a:pt x="227" y="727"/>
                  </a:moveTo>
                  <a:cubicBezTo>
                    <a:pt x="211" y="705"/>
                    <a:pt x="157" y="641"/>
                    <a:pt x="129" y="592"/>
                  </a:cubicBezTo>
                  <a:cubicBezTo>
                    <a:pt x="101" y="543"/>
                    <a:pt x="77" y="491"/>
                    <a:pt x="57" y="432"/>
                  </a:cubicBezTo>
                  <a:cubicBezTo>
                    <a:pt x="37" y="373"/>
                    <a:pt x="18" y="312"/>
                    <a:pt x="9" y="240"/>
                  </a:cubicBezTo>
                  <a:cubicBezTo>
                    <a:pt x="0" y="168"/>
                    <a:pt x="3" y="50"/>
                    <a:pt x="1" y="0"/>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2" name="任意多边形 48180">
              <a:extLst>
                <a:ext uri="{FF2B5EF4-FFF2-40B4-BE49-F238E27FC236}">
                  <a16:creationId xmlns:a16="http://schemas.microsoft.com/office/drawing/2014/main" id="{C07529CD-6EB2-4466-893F-A68D150F3F6D}"/>
                </a:ext>
              </a:extLst>
            </p:cNvPr>
            <p:cNvSpPr>
              <a:spLocks noChangeArrowheads="1"/>
            </p:cNvSpPr>
            <p:nvPr/>
          </p:nvSpPr>
          <p:spPr bwMode="auto">
            <a:xfrm flipH="1" flipV="1">
              <a:off x="1544" y="944"/>
              <a:ext cx="227" cy="727"/>
            </a:xfrm>
            <a:custGeom>
              <a:avLst/>
              <a:gdLst>
                <a:gd name="T0" fmla="*/ 227 w 227"/>
                <a:gd name="T1" fmla="*/ 727 h 727"/>
                <a:gd name="T2" fmla="*/ 129 w 227"/>
                <a:gd name="T3" fmla="*/ 592 h 727"/>
                <a:gd name="T4" fmla="*/ 57 w 227"/>
                <a:gd name="T5" fmla="*/ 432 h 727"/>
                <a:gd name="T6" fmla="*/ 9 w 227"/>
                <a:gd name="T7" fmla="*/ 240 h 727"/>
                <a:gd name="T8" fmla="*/ 1 w 227"/>
                <a:gd name="T9" fmla="*/ 0 h 727"/>
                <a:gd name="T10" fmla="*/ 0 60000 65536"/>
                <a:gd name="T11" fmla="*/ 0 60000 65536"/>
                <a:gd name="T12" fmla="*/ 0 60000 65536"/>
                <a:gd name="T13" fmla="*/ 0 60000 65536"/>
                <a:gd name="T14" fmla="*/ 0 60000 65536"/>
                <a:gd name="T15" fmla="*/ 0 w 227"/>
                <a:gd name="T16" fmla="*/ 0 h 727"/>
                <a:gd name="T17" fmla="*/ 227 w 227"/>
                <a:gd name="T18" fmla="*/ 727 h 727"/>
              </a:gdLst>
              <a:ahLst/>
              <a:cxnLst>
                <a:cxn ang="T10">
                  <a:pos x="T0" y="T1"/>
                </a:cxn>
                <a:cxn ang="T11">
                  <a:pos x="T2" y="T3"/>
                </a:cxn>
                <a:cxn ang="T12">
                  <a:pos x="T4" y="T5"/>
                </a:cxn>
                <a:cxn ang="T13">
                  <a:pos x="T6" y="T7"/>
                </a:cxn>
                <a:cxn ang="T14">
                  <a:pos x="T8" y="T9"/>
                </a:cxn>
              </a:cxnLst>
              <a:rect l="T15" t="T16" r="T17" b="T18"/>
              <a:pathLst>
                <a:path w="227" h="727">
                  <a:moveTo>
                    <a:pt x="227" y="727"/>
                  </a:moveTo>
                  <a:cubicBezTo>
                    <a:pt x="211" y="705"/>
                    <a:pt x="157" y="641"/>
                    <a:pt x="129" y="592"/>
                  </a:cubicBezTo>
                  <a:cubicBezTo>
                    <a:pt x="101" y="543"/>
                    <a:pt x="77" y="491"/>
                    <a:pt x="57" y="432"/>
                  </a:cubicBezTo>
                  <a:cubicBezTo>
                    <a:pt x="37" y="373"/>
                    <a:pt x="18" y="312"/>
                    <a:pt x="9" y="240"/>
                  </a:cubicBezTo>
                  <a:cubicBezTo>
                    <a:pt x="0" y="168"/>
                    <a:pt x="3" y="50"/>
                    <a:pt x="1" y="0"/>
                  </a:cubicBezTo>
                </a:path>
              </a:pathLst>
            </a:custGeom>
            <a:noFill/>
            <a:ln w="28575">
              <a:solidFill>
                <a:srgbClr val="0000FF"/>
              </a:solidFill>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wipe(left)">
                                      <p:cBhvr>
                                        <p:cTn id="7" dur="500"/>
                                        <p:tgtEl>
                                          <p:spTgt spid="48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wipe(left)">
                                      <p:cBhvr>
                                        <p:cTn id="12" dur="500"/>
                                        <p:tgtEl>
                                          <p:spTgt spid="48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8133">
                                            <p:txEl>
                                              <p:pRg st="0" end="0"/>
                                            </p:txEl>
                                          </p:spTgt>
                                        </p:tgtEl>
                                        <p:attrNameLst>
                                          <p:attrName>style.visibility</p:attrName>
                                        </p:attrNameLst>
                                      </p:cBhvr>
                                      <p:to>
                                        <p:strVal val="visible"/>
                                      </p:to>
                                    </p:set>
                                    <p:animEffect transition="in" filter="wipe(left)">
                                      <p:cBhvr>
                                        <p:cTn id="17" dur="75"/>
                                        <p:tgtEl>
                                          <p:spTgt spid="4813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45"/>
                                        </p:tgtEl>
                                        <p:attrNameLst>
                                          <p:attrName>style.visibility</p:attrName>
                                        </p:attrNameLst>
                                      </p:cBhvr>
                                      <p:to>
                                        <p:strVal val="visible"/>
                                      </p:to>
                                    </p:set>
                                    <p:animEffect transition="in" filter="wipe(left)">
                                      <p:cBhvr>
                                        <p:cTn id="22" dur="500"/>
                                        <p:tgtEl>
                                          <p:spTgt spid="481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48158"/>
                                        </p:tgtEl>
                                        <p:attrNameLst>
                                          <p:attrName>style.visibility</p:attrName>
                                        </p:attrNameLst>
                                      </p:cBhvr>
                                      <p:to>
                                        <p:strVal val="visible"/>
                                      </p:to>
                                    </p:set>
                                    <p:animEffect transition="in" filter="box(out)">
                                      <p:cBhvr>
                                        <p:cTn id="42" dur="500"/>
                                        <p:tgtEl>
                                          <p:spTgt spid="48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2" grpId="0" animBg="1"/>
      <p:bldP spid="48133" grpId="0" build="p"/>
      <p:bldP spid="481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图片 49153" descr="p00">
            <a:extLst>
              <a:ext uri="{FF2B5EF4-FFF2-40B4-BE49-F238E27FC236}">
                <a16:creationId xmlns:a16="http://schemas.microsoft.com/office/drawing/2014/main" id="{CEC69D43-116F-4089-9C7B-1AB079B4D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382905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图片 49154" descr="p01">
            <a:extLst>
              <a:ext uri="{FF2B5EF4-FFF2-40B4-BE49-F238E27FC236}">
                <a16:creationId xmlns:a16="http://schemas.microsoft.com/office/drawing/2014/main" id="{F756AE13-642E-4C6B-9C50-D847CF47F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114800"/>
            <a:ext cx="378301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图片 49155" descr="p10">
            <a:extLst>
              <a:ext uri="{FF2B5EF4-FFF2-40B4-BE49-F238E27FC236}">
                <a16:creationId xmlns:a16="http://schemas.microsoft.com/office/drawing/2014/main" id="{CA67C6B9-3453-491D-BB0D-B7E2681E47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962400"/>
            <a:ext cx="2365375"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图片 49156" descr="p11">
            <a:extLst>
              <a:ext uri="{FF2B5EF4-FFF2-40B4-BE49-F238E27FC236}">
                <a16:creationId xmlns:a16="http://schemas.microsoft.com/office/drawing/2014/main" id="{8FAB8E28-CD2F-4D9F-8B45-FA13E7B117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533400"/>
            <a:ext cx="3679825" cy="252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dissolve">
                                      <p:cBhvr>
                                        <p:cTn id="7" dur="500"/>
                                        <p:tgtEl>
                                          <p:spTgt spid="49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dissolve">
                                      <p:cBhvr>
                                        <p:cTn id="12" dur="500"/>
                                        <p:tgtEl>
                                          <p:spTgt spid="49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9155"/>
                                        </p:tgtEl>
                                        <p:attrNameLst>
                                          <p:attrName>style.visibility</p:attrName>
                                        </p:attrNameLst>
                                      </p:cBhvr>
                                      <p:to>
                                        <p:strVal val="visible"/>
                                      </p:to>
                                    </p:set>
                                    <p:animEffect transition="in" filter="dissolve">
                                      <p:cBhvr>
                                        <p:cTn id="1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框 50177">
            <a:extLst>
              <a:ext uri="{FF2B5EF4-FFF2-40B4-BE49-F238E27FC236}">
                <a16:creationId xmlns:a16="http://schemas.microsoft.com/office/drawing/2014/main" id="{E2559A33-5150-4057-BF34-A181A7CB94AE}"/>
              </a:ext>
            </a:extLst>
          </p:cNvPr>
          <p:cNvSpPr txBox="1">
            <a:spLocks noChangeArrowheads="1"/>
          </p:cNvSpPr>
          <p:nvPr/>
        </p:nvSpPr>
        <p:spPr bwMode="auto">
          <a:xfrm>
            <a:off x="152400" y="152400"/>
            <a:ext cx="4359275" cy="579438"/>
          </a:xfrm>
          <a:prstGeom prst="rect">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eaLnBrk="0" hangingPunct="0">
              <a:defRPr/>
            </a:pPr>
            <a:r>
              <a:rPr lang="zh-CN" altLang="en-US" sz="3200" b="1">
                <a:solidFill>
                  <a:srgbClr val="CC0000"/>
                </a:solidFill>
                <a:ea typeface="楷体_GB2312" pitchFamily="1" charset="-122"/>
              </a:rPr>
              <a:t>二、电场强度通量</a:t>
            </a:r>
          </a:p>
        </p:txBody>
      </p:sp>
      <p:sp>
        <p:nvSpPr>
          <p:cNvPr id="50179" name="文本框 50178">
            <a:extLst>
              <a:ext uri="{FF2B5EF4-FFF2-40B4-BE49-F238E27FC236}">
                <a16:creationId xmlns:a16="http://schemas.microsoft.com/office/drawing/2014/main" id="{61908023-3314-468A-AD0E-84B86D472113}"/>
              </a:ext>
            </a:extLst>
          </p:cNvPr>
          <p:cNvSpPr txBox="1">
            <a:spLocks noChangeArrowheads="1"/>
          </p:cNvSpPr>
          <p:nvPr/>
        </p:nvSpPr>
        <p:spPr bwMode="auto">
          <a:xfrm>
            <a:off x="304800" y="838200"/>
            <a:ext cx="75438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3333FF"/>
                </a:solidFill>
                <a:latin typeface="Times New Roman" panose="02020603050405020304" pitchFamily="18" charset="0"/>
                <a:ea typeface="楷体_GB2312" pitchFamily="1" charset="-122"/>
              </a:rPr>
              <a:t>1</a:t>
            </a:r>
            <a:r>
              <a:rPr lang="zh-CN" altLang="en-US" sz="2800" b="1">
                <a:solidFill>
                  <a:srgbClr val="3333FF"/>
                </a:solidFill>
                <a:latin typeface="Times New Roman" panose="02020603050405020304" pitchFamily="18" charset="0"/>
                <a:ea typeface="楷体_GB2312" pitchFamily="1" charset="-122"/>
              </a:rPr>
              <a:t>、定义</a:t>
            </a:r>
            <a:endParaRPr lang="zh-CN" altLang="en-US" sz="2400" b="1">
              <a:latin typeface="Times New Roman" panose="02020603050405020304" pitchFamily="18" charset="0"/>
            </a:endParaRPr>
          </a:p>
          <a:p>
            <a:pPr lvl="1" eaLnBrk="1" hangingPunct="1"/>
            <a:r>
              <a:rPr lang="zh-CN" altLang="en-US" sz="2400" b="1">
                <a:latin typeface="Times New Roman" panose="02020603050405020304" pitchFamily="18" charset="0"/>
              </a:rPr>
              <a:t>通过电场中某一面的电场线的条数叫做通过这一面元的</a:t>
            </a:r>
            <a:r>
              <a:rPr lang="zh-CN" altLang="en-US" sz="2400" b="1">
                <a:solidFill>
                  <a:srgbClr val="FF3300"/>
                </a:solidFill>
                <a:latin typeface="Times New Roman" panose="02020603050405020304" pitchFamily="18" charset="0"/>
                <a:ea typeface="楷体_GB2312" pitchFamily="1" charset="-122"/>
              </a:rPr>
              <a:t>电场强度通量</a:t>
            </a:r>
            <a:r>
              <a:rPr lang="zh-CN" altLang="en-US" sz="2400" b="1">
                <a:latin typeface="Times New Roman" panose="02020603050405020304" pitchFamily="18" charset="0"/>
              </a:rPr>
              <a:t>。</a:t>
            </a:r>
          </a:p>
        </p:txBody>
      </p:sp>
      <p:sp>
        <p:nvSpPr>
          <p:cNvPr id="50180" name="文本框 50179">
            <a:extLst>
              <a:ext uri="{FF2B5EF4-FFF2-40B4-BE49-F238E27FC236}">
                <a16:creationId xmlns:a16="http://schemas.microsoft.com/office/drawing/2014/main" id="{8863E438-517E-4272-AC3F-31462B275A98}"/>
              </a:ext>
            </a:extLst>
          </p:cNvPr>
          <p:cNvSpPr txBox="1">
            <a:spLocks noChangeArrowheads="1"/>
          </p:cNvSpPr>
          <p:nvPr/>
        </p:nvSpPr>
        <p:spPr bwMode="auto">
          <a:xfrm>
            <a:off x="365125" y="2147888"/>
            <a:ext cx="4054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solidFill>
                  <a:srgbClr val="3333FF"/>
                </a:solidFill>
                <a:latin typeface="Times New Roman" panose="02020603050405020304" pitchFamily="18" charset="0"/>
                <a:ea typeface="楷体_GB2312" pitchFamily="1" charset="-122"/>
              </a:rPr>
              <a:t>2</a:t>
            </a:r>
            <a:r>
              <a:rPr lang="zh-CN" altLang="en-US" sz="2800" b="1">
                <a:solidFill>
                  <a:srgbClr val="3333FF"/>
                </a:solidFill>
                <a:latin typeface="Times New Roman" panose="02020603050405020304" pitchFamily="18" charset="0"/>
                <a:ea typeface="楷体_GB2312" pitchFamily="1" charset="-122"/>
              </a:rPr>
              <a:t>、匀强电场的电通量</a:t>
            </a:r>
            <a:endParaRPr lang="zh-CN" altLang="en-US" sz="3600" b="1">
              <a:solidFill>
                <a:srgbClr val="FF3300"/>
              </a:solidFill>
              <a:latin typeface="Times New Roman" panose="02020603050405020304" pitchFamily="18" charset="0"/>
              <a:ea typeface="楷体_GB2312" pitchFamily="1" charset="-122"/>
            </a:endParaRPr>
          </a:p>
        </p:txBody>
      </p:sp>
      <p:sp>
        <p:nvSpPr>
          <p:cNvPr id="50181" name="文本框 50180">
            <a:extLst>
              <a:ext uri="{FF2B5EF4-FFF2-40B4-BE49-F238E27FC236}">
                <a16:creationId xmlns:a16="http://schemas.microsoft.com/office/drawing/2014/main" id="{A748BE9B-D26C-40A2-995E-E839CFBF5E83}"/>
              </a:ext>
            </a:extLst>
          </p:cNvPr>
          <p:cNvSpPr txBox="1">
            <a:spLocks noChangeArrowheads="1"/>
          </p:cNvSpPr>
          <p:nvPr/>
        </p:nvSpPr>
        <p:spPr bwMode="auto">
          <a:xfrm>
            <a:off x="762000" y="2667000"/>
            <a:ext cx="238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平面</a:t>
            </a:r>
            <a:r>
              <a:rPr lang="en-US" altLang="zh-CN" sz="2400" b="1">
                <a:latin typeface="Times New Roman" panose="02020603050405020304" pitchFamily="18" charset="0"/>
              </a:rPr>
              <a:t>S</a:t>
            </a:r>
            <a:r>
              <a:rPr lang="zh-CN" altLang="en-US" sz="2400" b="1">
                <a:latin typeface="Times New Roman" panose="02020603050405020304" pitchFamily="18" charset="0"/>
              </a:rPr>
              <a:t>与</a:t>
            </a:r>
            <a:r>
              <a:rPr lang="en-US" altLang="zh-CN" sz="2400" b="1">
                <a:latin typeface="Times New Roman" panose="02020603050405020304" pitchFamily="18" charset="0"/>
              </a:rPr>
              <a:t>B</a:t>
            </a:r>
            <a:r>
              <a:rPr lang="zh-CN" altLang="en-US" sz="2400" b="1">
                <a:latin typeface="Times New Roman" panose="02020603050405020304" pitchFamily="18" charset="0"/>
              </a:rPr>
              <a:t>平行时</a:t>
            </a:r>
            <a:endParaRPr lang="zh-CN" altLang="en-US" sz="3600" b="1">
              <a:solidFill>
                <a:srgbClr val="FF3300"/>
              </a:solidFill>
              <a:latin typeface="Times New Roman" panose="02020603050405020304" pitchFamily="18" charset="0"/>
              <a:ea typeface="楷体_GB2312" pitchFamily="1" charset="-122"/>
            </a:endParaRPr>
          </a:p>
        </p:txBody>
      </p:sp>
      <p:grpSp>
        <p:nvGrpSpPr>
          <p:cNvPr id="3" name="组合 50181">
            <a:extLst>
              <a:ext uri="{FF2B5EF4-FFF2-40B4-BE49-F238E27FC236}">
                <a16:creationId xmlns:a16="http://schemas.microsoft.com/office/drawing/2014/main" id="{9052CE21-1CA8-498B-8CC6-2580BB8E4B80}"/>
              </a:ext>
            </a:extLst>
          </p:cNvPr>
          <p:cNvGrpSpPr>
            <a:grpSpLocks/>
          </p:cNvGrpSpPr>
          <p:nvPr/>
        </p:nvGrpSpPr>
        <p:grpSpPr bwMode="auto">
          <a:xfrm>
            <a:off x="4191000" y="1905000"/>
            <a:ext cx="1982788" cy="1790700"/>
            <a:chOff x="0" y="0"/>
            <a:chExt cx="1249" cy="1128"/>
          </a:xfrm>
        </p:grpSpPr>
        <p:sp>
          <p:nvSpPr>
            <p:cNvPr id="30757" name="平行四边形 50182">
              <a:extLst>
                <a:ext uri="{FF2B5EF4-FFF2-40B4-BE49-F238E27FC236}">
                  <a16:creationId xmlns:a16="http://schemas.microsoft.com/office/drawing/2014/main" id="{8263BADB-B88B-4774-ACF7-7B5153A97E95}"/>
                </a:ext>
              </a:extLst>
            </p:cNvPr>
            <p:cNvSpPr>
              <a:spLocks noChangeArrowheads="1"/>
            </p:cNvSpPr>
            <p:nvPr/>
          </p:nvSpPr>
          <p:spPr bwMode="auto">
            <a:xfrm rot="5400000">
              <a:off x="61" y="324"/>
              <a:ext cx="1128" cy="480"/>
            </a:xfrm>
            <a:prstGeom prst="parallelogram">
              <a:avLst>
                <a:gd name="adj" fmla="val 58750"/>
              </a:avLst>
            </a:prstGeom>
            <a:noFill/>
            <a:ln w="127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8" name="直接连接符 50183">
              <a:extLst>
                <a:ext uri="{FF2B5EF4-FFF2-40B4-BE49-F238E27FC236}">
                  <a16:creationId xmlns:a16="http://schemas.microsoft.com/office/drawing/2014/main" id="{D0B6D64B-1830-4B54-BE6E-DA34F85D058B}"/>
                </a:ext>
              </a:extLst>
            </p:cNvPr>
            <p:cNvSpPr>
              <a:spLocks noChangeShapeType="1"/>
            </p:cNvSpPr>
            <p:nvPr/>
          </p:nvSpPr>
          <p:spPr bwMode="auto">
            <a:xfrm>
              <a:off x="625" y="576"/>
              <a:ext cx="62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9" name="直接连接符 50184">
              <a:extLst>
                <a:ext uri="{FF2B5EF4-FFF2-40B4-BE49-F238E27FC236}">
                  <a16:creationId xmlns:a16="http://schemas.microsoft.com/office/drawing/2014/main" id="{C519AB43-ABB0-443B-84D3-24B4FD6A9361}"/>
                </a:ext>
              </a:extLst>
            </p:cNvPr>
            <p:cNvSpPr>
              <a:spLocks noChangeShapeType="1"/>
            </p:cNvSpPr>
            <p:nvPr/>
          </p:nvSpPr>
          <p:spPr bwMode="auto">
            <a:xfrm>
              <a:off x="625" y="816"/>
              <a:ext cx="62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0" name="直接连接符 50185">
              <a:extLst>
                <a:ext uri="{FF2B5EF4-FFF2-40B4-BE49-F238E27FC236}">
                  <a16:creationId xmlns:a16="http://schemas.microsoft.com/office/drawing/2014/main" id="{C353B874-2180-4F56-BFE0-621C55D75927}"/>
                </a:ext>
              </a:extLst>
            </p:cNvPr>
            <p:cNvSpPr>
              <a:spLocks noChangeShapeType="1"/>
            </p:cNvSpPr>
            <p:nvPr/>
          </p:nvSpPr>
          <p:spPr bwMode="auto">
            <a:xfrm>
              <a:off x="625" y="336"/>
              <a:ext cx="62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1" name="直接连接符 50186">
              <a:extLst>
                <a:ext uri="{FF2B5EF4-FFF2-40B4-BE49-F238E27FC236}">
                  <a16:creationId xmlns:a16="http://schemas.microsoft.com/office/drawing/2014/main" id="{0D9AE62A-7146-4ACD-A1B3-0229C3BF8844}"/>
                </a:ext>
              </a:extLst>
            </p:cNvPr>
            <p:cNvSpPr>
              <a:spLocks noChangeShapeType="1"/>
            </p:cNvSpPr>
            <p:nvPr/>
          </p:nvSpPr>
          <p:spPr bwMode="auto">
            <a:xfrm>
              <a:off x="0" y="336"/>
              <a:ext cx="383"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直接连接符 50187">
              <a:extLst>
                <a:ext uri="{FF2B5EF4-FFF2-40B4-BE49-F238E27FC236}">
                  <a16:creationId xmlns:a16="http://schemas.microsoft.com/office/drawing/2014/main" id="{092FC5EF-2616-4B05-91AF-1699EC595F64}"/>
                </a:ext>
              </a:extLst>
            </p:cNvPr>
            <p:cNvSpPr>
              <a:spLocks noChangeShapeType="1"/>
            </p:cNvSpPr>
            <p:nvPr/>
          </p:nvSpPr>
          <p:spPr bwMode="auto">
            <a:xfrm>
              <a:off x="1" y="576"/>
              <a:ext cx="383"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3" name="直接连接符 50188">
              <a:extLst>
                <a:ext uri="{FF2B5EF4-FFF2-40B4-BE49-F238E27FC236}">
                  <a16:creationId xmlns:a16="http://schemas.microsoft.com/office/drawing/2014/main" id="{783738D9-60B7-4F6B-8AD6-1218A62BE36F}"/>
                </a:ext>
              </a:extLst>
            </p:cNvPr>
            <p:cNvSpPr>
              <a:spLocks noChangeShapeType="1"/>
            </p:cNvSpPr>
            <p:nvPr/>
          </p:nvSpPr>
          <p:spPr bwMode="auto">
            <a:xfrm>
              <a:off x="1" y="816"/>
              <a:ext cx="383"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0190" name="对象 50189">
            <a:extLst>
              <a:ext uri="{FF2B5EF4-FFF2-40B4-BE49-F238E27FC236}">
                <a16:creationId xmlns:a16="http://schemas.microsoft.com/office/drawing/2014/main" id="{F14B47DF-1833-4D31-A31B-5BC8C3D3480B}"/>
              </a:ext>
            </a:extLst>
          </p:cNvPr>
          <p:cNvGraphicFramePr>
            <a:graphicFrameLocks noChangeAspect="1"/>
          </p:cNvGraphicFramePr>
          <p:nvPr/>
        </p:nvGraphicFramePr>
        <p:xfrm>
          <a:off x="2133600" y="3200400"/>
          <a:ext cx="1752600" cy="717550"/>
        </p:xfrm>
        <a:graphic>
          <a:graphicData uri="http://schemas.openxmlformats.org/presentationml/2006/ole">
            <mc:AlternateContent xmlns:mc="http://schemas.openxmlformats.org/markup-compatibility/2006">
              <mc:Choice xmlns:v="urn:schemas-microsoft-com:vml" Requires="v">
                <p:oleObj spid="_x0000_s30764" r:id="rId3" imgW="559043" imgH="228699" progId="Equation.3">
                  <p:embed/>
                </p:oleObj>
              </mc:Choice>
              <mc:Fallback>
                <p:oleObj r:id="rId3" imgW="559043" imgH="228699" progId="Equation.3">
                  <p:embed/>
                  <p:pic>
                    <p:nvPicPr>
                      <p:cNvPr id="0" name="对象 501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200400"/>
                        <a:ext cx="1752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91" name="文本框 50190">
            <a:extLst>
              <a:ext uri="{FF2B5EF4-FFF2-40B4-BE49-F238E27FC236}">
                <a16:creationId xmlns:a16="http://schemas.microsoft.com/office/drawing/2014/main" id="{040D9715-FBBF-4F92-9BAB-BFD84B219680}"/>
              </a:ext>
            </a:extLst>
          </p:cNvPr>
          <p:cNvSpPr txBox="1">
            <a:spLocks noChangeArrowheads="1"/>
          </p:cNvSpPr>
          <p:nvPr/>
        </p:nvSpPr>
        <p:spPr bwMode="auto">
          <a:xfrm>
            <a:off x="838200" y="3962400"/>
            <a:ext cx="300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平面</a:t>
            </a:r>
            <a:r>
              <a:rPr lang="en-US" altLang="zh-CN" sz="2400" b="1">
                <a:latin typeface="Times New Roman" panose="02020603050405020304" pitchFamily="18" charset="0"/>
              </a:rPr>
              <a:t>S</a:t>
            </a:r>
            <a:r>
              <a:rPr lang="zh-CN" altLang="en-US" sz="2400" b="1">
                <a:latin typeface="Times New Roman" panose="02020603050405020304" pitchFamily="18" charset="0"/>
              </a:rPr>
              <a:t>与</a:t>
            </a:r>
            <a:r>
              <a:rPr lang="en-US" altLang="zh-CN" sz="2400" b="1">
                <a:latin typeface="Times New Roman" panose="02020603050405020304" pitchFamily="18" charset="0"/>
              </a:rPr>
              <a:t>B</a:t>
            </a:r>
            <a:r>
              <a:rPr lang="zh-CN" altLang="en-US" sz="2400" b="1">
                <a:latin typeface="Times New Roman" panose="02020603050405020304" pitchFamily="18" charset="0"/>
              </a:rPr>
              <a:t>有夹角</a:t>
            </a:r>
            <a:r>
              <a:rPr lang="en-US" altLang="zh-CN" sz="2400" b="1">
                <a:latin typeface="Times New Roman" panose="02020603050405020304" pitchFamily="18" charset="0"/>
              </a:rPr>
              <a:t>θ</a:t>
            </a:r>
            <a:r>
              <a:rPr lang="zh-CN" altLang="en-US" sz="2400" b="1">
                <a:latin typeface="Times New Roman" panose="02020603050405020304" pitchFamily="18" charset="0"/>
              </a:rPr>
              <a:t>时</a:t>
            </a:r>
            <a:endParaRPr lang="zh-CN" altLang="en-US" sz="3600" b="1">
              <a:solidFill>
                <a:srgbClr val="FF3300"/>
              </a:solidFill>
              <a:latin typeface="Times New Roman" panose="02020603050405020304" pitchFamily="18" charset="0"/>
              <a:ea typeface="楷体_GB2312" pitchFamily="1" charset="-122"/>
            </a:endParaRPr>
          </a:p>
        </p:txBody>
      </p:sp>
      <p:graphicFrame>
        <p:nvGraphicFramePr>
          <p:cNvPr id="50192" name="对象 50191">
            <a:extLst>
              <a:ext uri="{FF2B5EF4-FFF2-40B4-BE49-F238E27FC236}">
                <a16:creationId xmlns:a16="http://schemas.microsoft.com/office/drawing/2014/main" id="{F5A32158-1347-4135-8205-319105720B44}"/>
              </a:ext>
            </a:extLst>
          </p:cNvPr>
          <p:cNvGraphicFramePr>
            <a:graphicFrameLocks noChangeAspect="1"/>
          </p:cNvGraphicFramePr>
          <p:nvPr/>
        </p:nvGraphicFramePr>
        <p:xfrm>
          <a:off x="1524000" y="5181600"/>
          <a:ext cx="2414588" cy="620713"/>
        </p:xfrm>
        <a:graphic>
          <a:graphicData uri="http://schemas.openxmlformats.org/presentationml/2006/ole">
            <mc:AlternateContent xmlns:mc="http://schemas.openxmlformats.org/markup-compatibility/2006">
              <mc:Choice xmlns:v="urn:schemas-microsoft-com:vml" Requires="v">
                <p:oleObj spid="_x0000_s30765" r:id="rId5" imgW="889386" imgH="228699" progId="Equation.3">
                  <p:embed/>
                </p:oleObj>
              </mc:Choice>
              <mc:Fallback>
                <p:oleObj r:id="rId5" imgW="889386" imgH="228699" progId="Equation.3">
                  <p:embed/>
                  <p:pic>
                    <p:nvPicPr>
                      <p:cNvPr id="0" name="对象 50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181600"/>
                        <a:ext cx="24145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 name="组合 50192">
            <a:extLst>
              <a:ext uri="{FF2B5EF4-FFF2-40B4-BE49-F238E27FC236}">
                <a16:creationId xmlns:a16="http://schemas.microsoft.com/office/drawing/2014/main" id="{F161F2A1-CDA2-4763-9048-F6C1A4489C20}"/>
              </a:ext>
            </a:extLst>
          </p:cNvPr>
          <p:cNvGrpSpPr>
            <a:grpSpLocks/>
          </p:cNvGrpSpPr>
          <p:nvPr/>
        </p:nvGrpSpPr>
        <p:grpSpPr bwMode="auto">
          <a:xfrm>
            <a:off x="6392863" y="1828800"/>
            <a:ext cx="2751137" cy="1790700"/>
            <a:chOff x="0" y="0"/>
            <a:chExt cx="1733" cy="1128"/>
          </a:xfrm>
        </p:grpSpPr>
        <p:grpSp>
          <p:nvGrpSpPr>
            <p:cNvPr id="30747" name="组合 50193">
              <a:extLst>
                <a:ext uri="{FF2B5EF4-FFF2-40B4-BE49-F238E27FC236}">
                  <a16:creationId xmlns:a16="http://schemas.microsoft.com/office/drawing/2014/main" id="{78ECA7FD-6EBF-40AF-9E6A-C0C27BC889B5}"/>
                </a:ext>
              </a:extLst>
            </p:cNvPr>
            <p:cNvGrpSpPr>
              <a:grpSpLocks/>
            </p:cNvGrpSpPr>
            <p:nvPr/>
          </p:nvGrpSpPr>
          <p:grpSpPr bwMode="auto">
            <a:xfrm>
              <a:off x="0" y="0"/>
              <a:ext cx="1296" cy="1128"/>
              <a:chOff x="0" y="0"/>
              <a:chExt cx="1296" cy="1128"/>
            </a:xfrm>
          </p:grpSpPr>
          <p:sp>
            <p:nvSpPr>
              <p:cNvPr id="30750" name="平行四边形 50194">
                <a:extLst>
                  <a:ext uri="{FF2B5EF4-FFF2-40B4-BE49-F238E27FC236}">
                    <a16:creationId xmlns:a16="http://schemas.microsoft.com/office/drawing/2014/main" id="{CD69A37C-FB20-4446-BABC-83ABE778317A}"/>
                  </a:ext>
                </a:extLst>
              </p:cNvPr>
              <p:cNvSpPr>
                <a:spLocks noChangeArrowheads="1"/>
              </p:cNvSpPr>
              <p:nvPr/>
            </p:nvSpPr>
            <p:spPr bwMode="auto">
              <a:xfrm rot="5400000">
                <a:off x="109" y="324"/>
                <a:ext cx="1128" cy="480"/>
              </a:xfrm>
              <a:prstGeom prst="parallelogram">
                <a:avLst>
                  <a:gd name="adj" fmla="val 58750"/>
                </a:avLst>
              </a:prstGeom>
              <a:noFill/>
              <a:ln w="127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1" name="直接连接符 50195">
                <a:extLst>
                  <a:ext uri="{FF2B5EF4-FFF2-40B4-BE49-F238E27FC236}">
                    <a16:creationId xmlns:a16="http://schemas.microsoft.com/office/drawing/2014/main" id="{7263242E-1409-4447-B45B-ACA4A35252DB}"/>
                  </a:ext>
                </a:extLst>
              </p:cNvPr>
              <p:cNvSpPr>
                <a:spLocks noChangeShapeType="1"/>
              </p:cNvSpPr>
              <p:nvPr/>
            </p:nvSpPr>
            <p:spPr bwMode="auto">
              <a:xfrm flipV="1">
                <a:off x="673" y="528"/>
                <a:ext cx="623"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2" name="直接连接符 50196">
                <a:extLst>
                  <a:ext uri="{FF2B5EF4-FFF2-40B4-BE49-F238E27FC236}">
                    <a16:creationId xmlns:a16="http://schemas.microsoft.com/office/drawing/2014/main" id="{08B7E3AE-4558-461F-8D4A-A3FD1D9258C3}"/>
                  </a:ext>
                </a:extLst>
              </p:cNvPr>
              <p:cNvSpPr>
                <a:spLocks noChangeShapeType="1"/>
              </p:cNvSpPr>
              <p:nvPr/>
            </p:nvSpPr>
            <p:spPr bwMode="auto">
              <a:xfrm flipV="1">
                <a:off x="672" y="336"/>
                <a:ext cx="623"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3" name="直接连接符 50197">
                <a:extLst>
                  <a:ext uri="{FF2B5EF4-FFF2-40B4-BE49-F238E27FC236}">
                    <a16:creationId xmlns:a16="http://schemas.microsoft.com/office/drawing/2014/main" id="{865B3F78-1CF8-4E40-949A-ABF92CE167AE}"/>
                  </a:ext>
                </a:extLst>
              </p:cNvPr>
              <p:cNvSpPr>
                <a:spLocks noChangeShapeType="1"/>
              </p:cNvSpPr>
              <p:nvPr/>
            </p:nvSpPr>
            <p:spPr bwMode="auto">
              <a:xfrm flipV="1">
                <a:off x="672" y="144"/>
                <a:ext cx="623"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4" name="直接连接符 50198">
                <a:extLst>
                  <a:ext uri="{FF2B5EF4-FFF2-40B4-BE49-F238E27FC236}">
                    <a16:creationId xmlns:a16="http://schemas.microsoft.com/office/drawing/2014/main" id="{DB0AC3AB-DD0B-447A-A785-EA68568FA9BF}"/>
                  </a:ext>
                </a:extLst>
              </p:cNvPr>
              <p:cNvSpPr>
                <a:spLocks noChangeShapeType="1"/>
              </p:cNvSpPr>
              <p:nvPr/>
            </p:nvSpPr>
            <p:spPr bwMode="auto">
              <a:xfrm flipV="1">
                <a:off x="0" y="768"/>
                <a:ext cx="431"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直接连接符 50199">
                <a:extLst>
                  <a:ext uri="{FF2B5EF4-FFF2-40B4-BE49-F238E27FC236}">
                    <a16:creationId xmlns:a16="http://schemas.microsoft.com/office/drawing/2014/main" id="{460004EC-D83F-4E77-9CD6-8B5F6F5967B1}"/>
                  </a:ext>
                </a:extLst>
              </p:cNvPr>
              <p:cNvSpPr>
                <a:spLocks noChangeShapeType="1"/>
              </p:cNvSpPr>
              <p:nvPr/>
            </p:nvSpPr>
            <p:spPr bwMode="auto">
              <a:xfrm flipV="1">
                <a:off x="0" y="576"/>
                <a:ext cx="431"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6" name="直接连接符 50200">
                <a:extLst>
                  <a:ext uri="{FF2B5EF4-FFF2-40B4-BE49-F238E27FC236}">
                    <a16:creationId xmlns:a16="http://schemas.microsoft.com/office/drawing/2014/main" id="{FE56CC1E-B9BF-45B1-8C3B-B3E9CE45DB86}"/>
                  </a:ext>
                </a:extLst>
              </p:cNvPr>
              <p:cNvSpPr>
                <a:spLocks noChangeShapeType="1"/>
              </p:cNvSpPr>
              <p:nvPr/>
            </p:nvSpPr>
            <p:spPr bwMode="auto">
              <a:xfrm flipV="1">
                <a:off x="0" y="384"/>
                <a:ext cx="431"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48" name="直接连接符 50201">
              <a:extLst>
                <a:ext uri="{FF2B5EF4-FFF2-40B4-BE49-F238E27FC236}">
                  <a16:creationId xmlns:a16="http://schemas.microsoft.com/office/drawing/2014/main" id="{6203C1BE-305D-4031-A672-3F54D9349247}"/>
                </a:ext>
              </a:extLst>
            </p:cNvPr>
            <p:cNvSpPr>
              <a:spLocks noChangeShapeType="1"/>
            </p:cNvSpPr>
            <p:nvPr/>
          </p:nvSpPr>
          <p:spPr bwMode="auto">
            <a:xfrm>
              <a:off x="672" y="528"/>
              <a:ext cx="960" cy="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9" name="文本框 50202">
              <a:extLst>
                <a:ext uri="{FF2B5EF4-FFF2-40B4-BE49-F238E27FC236}">
                  <a16:creationId xmlns:a16="http://schemas.microsoft.com/office/drawing/2014/main" id="{1B4D0FF5-D1D2-4F62-9BAC-973C4262DCCC}"/>
                </a:ext>
              </a:extLst>
            </p:cNvPr>
            <p:cNvSpPr txBox="1">
              <a:spLocks noChangeArrowheads="1"/>
            </p:cNvSpPr>
            <p:nvPr/>
          </p:nvSpPr>
          <p:spPr bwMode="auto">
            <a:xfrm>
              <a:off x="1382" y="460"/>
              <a:ext cx="35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b="1" i="1">
                  <a:solidFill>
                    <a:srgbClr val="FF3300"/>
                  </a:solidFill>
                  <a:latin typeface="Times New Roman" panose="02020603050405020304" pitchFamily="18" charset="0"/>
                  <a:ea typeface="楷体_GB2312" pitchFamily="1" charset="-122"/>
                </a:rPr>
                <a:t>e</a:t>
              </a:r>
              <a:r>
                <a:rPr lang="en-US" altLang="zh-CN" sz="3600" b="1" i="1" baseline="-25000">
                  <a:solidFill>
                    <a:srgbClr val="FF3300"/>
                  </a:solidFill>
                  <a:latin typeface="Times New Roman" panose="02020603050405020304" pitchFamily="18" charset="0"/>
                  <a:ea typeface="楷体_GB2312" pitchFamily="1" charset="-122"/>
                </a:rPr>
                <a:t>n</a:t>
              </a:r>
              <a:endParaRPr lang="en-US" altLang="zh-CN" sz="3600" b="1">
                <a:solidFill>
                  <a:srgbClr val="FF3300"/>
                </a:solidFill>
                <a:latin typeface="Times New Roman" panose="02020603050405020304" pitchFamily="18" charset="0"/>
                <a:ea typeface="楷体_GB2312" pitchFamily="1" charset="-122"/>
              </a:endParaRPr>
            </a:p>
          </p:txBody>
        </p:sp>
      </p:grpSp>
      <p:sp>
        <p:nvSpPr>
          <p:cNvPr id="50204" name="文本框 50203">
            <a:extLst>
              <a:ext uri="{FF2B5EF4-FFF2-40B4-BE49-F238E27FC236}">
                <a16:creationId xmlns:a16="http://schemas.microsoft.com/office/drawing/2014/main" id="{85DF8D7B-BA10-4542-81B3-1B2FB3A7FB20}"/>
              </a:ext>
            </a:extLst>
          </p:cNvPr>
          <p:cNvSpPr txBox="1">
            <a:spLocks noChangeArrowheads="1"/>
          </p:cNvSpPr>
          <p:nvPr/>
        </p:nvSpPr>
        <p:spPr bwMode="auto">
          <a:xfrm>
            <a:off x="1203325" y="4572000"/>
            <a:ext cx="223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引入</a:t>
            </a:r>
            <a:r>
              <a:rPr lang="zh-CN" altLang="en-US" sz="2800" b="1">
                <a:solidFill>
                  <a:srgbClr val="FF3300"/>
                </a:solidFill>
                <a:latin typeface="Times New Roman" panose="02020603050405020304" pitchFamily="18" charset="0"/>
                <a:ea typeface="楷体_GB2312" pitchFamily="1" charset="-122"/>
              </a:rPr>
              <a:t>面积矢量</a:t>
            </a:r>
          </a:p>
        </p:txBody>
      </p:sp>
      <p:graphicFrame>
        <p:nvGraphicFramePr>
          <p:cNvPr id="50205" name="对象 50204">
            <a:extLst>
              <a:ext uri="{FF2B5EF4-FFF2-40B4-BE49-F238E27FC236}">
                <a16:creationId xmlns:a16="http://schemas.microsoft.com/office/drawing/2014/main" id="{96F90025-6CAA-4D8C-937C-1C770283FC09}"/>
              </a:ext>
            </a:extLst>
          </p:cNvPr>
          <p:cNvGraphicFramePr>
            <a:graphicFrameLocks noChangeAspect="1"/>
          </p:cNvGraphicFramePr>
          <p:nvPr/>
        </p:nvGraphicFramePr>
        <p:xfrm>
          <a:off x="3581400" y="4572000"/>
          <a:ext cx="1250950" cy="576263"/>
        </p:xfrm>
        <a:graphic>
          <a:graphicData uri="http://schemas.openxmlformats.org/presentationml/2006/ole">
            <mc:AlternateContent xmlns:mc="http://schemas.openxmlformats.org/markup-compatibility/2006">
              <mc:Choice xmlns:v="urn:schemas-microsoft-com:vml" Requires="v">
                <p:oleObj spid="_x0000_s30766" r:id="rId7" imgW="520700" imgH="241300" progId="Equation.3">
                  <p:embed/>
                </p:oleObj>
              </mc:Choice>
              <mc:Fallback>
                <p:oleObj r:id="rId7" imgW="520700" imgH="241300" progId="Equation.3">
                  <p:embed/>
                  <p:pic>
                    <p:nvPicPr>
                      <p:cNvPr id="0" name="对象 502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572000"/>
                        <a:ext cx="12509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206" name="对象 50205">
            <a:extLst>
              <a:ext uri="{FF2B5EF4-FFF2-40B4-BE49-F238E27FC236}">
                <a16:creationId xmlns:a16="http://schemas.microsoft.com/office/drawing/2014/main" id="{5B33F238-F31B-483D-9866-DB6F812A2CDB}"/>
              </a:ext>
            </a:extLst>
          </p:cNvPr>
          <p:cNvGraphicFramePr>
            <a:graphicFrameLocks noChangeAspect="1"/>
          </p:cNvGraphicFramePr>
          <p:nvPr/>
        </p:nvGraphicFramePr>
        <p:xfrm>
          <a:off x="1571625" y="5943600"/>
          <a:ext cx="3381375" cy="650875"/>
        </p:xfrm>
        <a:graphic>
          <a:graphicData uri="http://schemas.openxmlformats.org/presentationml/2006/ole">
            <mc:AlternateContent xmlns:mc="http://schemas.openxmlformats.org/markup-compatibility/2006">
              <mc:Choice xmlns:v="urn:schemas-microsoft-com:vml" Requires="v">
                <p:oleObj spid="_x0000_s30767" r:id="rId9" imgW="1244600" imgH="241300" progId="Equation.3">
                  <p:embed/>
                </p:oleObj>
              </mc:Choice>
              <mc:Fallback>
                <p:oleObj r:id="rId9" imgW="1244600" imgH="241300" progId="Equation.3">
                  <p:embed/>
                  <p:pic>
                    <p:nvPicPr>
                      <p:cNvPr id="0" name="对象 502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1625" y="5943600"/>
                        <a:ext cx="33813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6" name="对象 50206">
            <a:extLst>
              <a:ext uri="{FF2B5EF4-FFF2-40B4-BE49-F238E27FC236}">
                <a16:creationId xmlns:a16="http://schemas.microsoft.com/office/drawing/2014/main" id="{5798A82A-E37C-42E6-8EF4-83A107780195}"/>
              </a:ext>
            </a:extLst>
          </p:cNvPr>
          <p:cNvGraphicFramePr>
            <a:graphicFrameLocks noChangeAspect="1"/>
          </p:cNvGraphicFramePr>
          <p:nvPr/>
        </p:nvGraphicFramePr>
        <p:xfrm>
          <a:off x="6096000" y="5659438"/>
          <a:ext cx="709613" cy="509587"/>
        </p:xfrm>
        <a:graphic>
          <a:graphicData uri="http://schemas.openxmlformats.org/presentationml/2006/ole">
            <mc:AlternateContent xmlns:mc="http://schemas.openxmlformats.org/markup-compatibility/2006">
              <mc:Choice xmlns:v="urn:schemas-microsoft-com:vml" Requires="v">
                <p:oleObj spid="_x0000_s30768" r:id="rId11" imgW="279400" imgH="215900" progId="Equation.3">
                  <p:embed/>
                </p:oleObj>
              </mc:Choice>
              <mc:Fallback>
                <p:oleObj r:id="rId11" imgW="279400" imgH="215900" progId="Equation.3">
                  <p:embed/>
                  <p:pic>
                    <p:nvPicPr>
                      <p:cNvPr id="0" name="对象 502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5659438"/>
                        <a:ext cx="709613"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39" name="任意多边形 50207">
            <a:extLst>
              <a:ext uri="{FF2B5EF4-FFF2-40B4-BE49-F238E27FC236}">
                <a16:creationId xmlns:a16="http://schemas.microsoft.com/office/drawing/2014/main" id="{BF04E773-A300-4ECF-B82F-651B31E5F829}"/>
              </a:ext>
            </a:extLst>
          </p:cNvPr>
          <p:cNvSpPr>
            <a:spLocks noChangeArrowheads="1"/>
          </p:cNvSpPr>
          <p:nvPr/>
        </p:nvSpPr>
        <p:spPr bwMode="auto">
          <a:xfrm>
            <a:off x="6389688" y="5046663"/>
            <a:ext cx="1658937" cy="777875"/>
          </a:xfrm>
          <a:custGeom>
            <a:avLst/>
            <a:gdLst>
              <a:gd name="T0" fmla="*/ 0 w 656"/>
              <a:gd name="T1" fmla="*/ 0 h 328"/>
              <a:gd name="T2" fmla="*/ 656 w 656"/>
              <a:gd name="T3" fmla="*/ 328 h 328"/>
              <a:gd name="T4" fmla="*/ 0 60000 65536"/>
              <a:gd name="T5" fmla="*/ 0 60000 65536"/>
              <a:gd name="T6" fmla="*/ 0 w 656"/>
              <a:gd name="T7" fmla="*/ 0 h 328"/>
              <a:gd name="T8" fmla="*/ 656 w 656"/>
              <a:gd name="T9" fmla="*/ 328 h 328"/>
            </a:gdLst>
            <a:ahLst/>
            <a:cxnLst>
              <a:cxn ang="T4">
                <a:pos x="T0" y="T1"/>
              </a:cxn>
              <a:cxn ang="T5">
                <a:pos x="T2" y="T3"/>
              </a:cxn>
            </a:cxnLst>
            <a:rect l="T6" t="T7" r="T8" b="T9"/>
            <a:pathLst>
              <a:path w="656" h="328">
                <a:moveTo>
                  <a:pt x="0" y="0"/>
                </a:moveTo>
                <a:lnTo>
                  <a:pt x="656" y="328"/>
                </a:lnTo>
              </a:path>
            </a:pathLst>
          </a:custGeom>
          <a:solidFill>
            <a:srgbClr val="FFFFFF"/>
          </a:solidFill>
          <a:ln w="38100">
            <a:solidFill>
              <a:srgbClr val="000000"/>
            </a:solidFill>
            <a:round/>
            <a:headEnd/>
            <a:tailEnd/>
          </a:ln>
        </p:spPr>
        <p:txBody>
          <a:bodyPr/>
          <a:lstStyle/>
          <a:p>
            <a:endParaRPr lang="zh-CN" altLang="en-US"/>
          </a:p>
        </p:txBody>
      </p:sp>
      <p:sp>
        <p:nvSpPr>
          <p:cNvPr id="30740" name="直接连接符 50208">
            <a:extLst>
              <a:ext uri="{FF2B5EF4-FFF2-40B4-BE49-F238E27FC236}">
                <a16:creationId xmlns:a16="http://schemas.microsoft.com/office/drawing/2014/main" id="{75B9A4BE-D2E1-4CBE-B183-2ED7EF5C9CEC}"/>
              </a:ext>
            </a:extLst>
          </p:cNvPr>
          <p:cNvSpPr>
            <a:spLocks noChangeShapeType="1"/>
          </p:cNvSpPr>
          <p:nvPr/>
        </p:nvSpPr>
        <p:spPr bwMode="auto">
          <a:xfrm flipH="1">
            <a:off x="6411913" y="4586288"/>
            <a:ext cx="369887" cy="4556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1" name="直接连接符 50209">
            <a:extLst>
              <a:ext uri="{FF2B5EF4-FFF2-40B4-BE49-F238E27FC236}">
                <a16:creationId xmlns:a16="http://schemas.microsoft.com/office/drawing/2014/main" id="{F5499AE6-D7EB-4F4E-A4C6-642C46D43B5E}"/>
              </a:ext>
            </a:extLst>
          </p:cNvPr>
          <p:cNvSpPr>
            <a:spLocks noChangeShapeType="1"/>
          </p:cNvSpPr>
          <p:nvPr/>
        </p:nvSpPr>
        <p:spPr bwMode="auto">
          <a:xfrm>
            <a:off x="6781800" y="4586288"/>
            <a:ext cx="1665288" cy="7540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2" name="任意多边形 50210">
            <a:extLst>
              <a:ext uri="{FF2B5EF4-FFF2-40B4-BE49-F238E27FC236}">
                <a16:creationId xmlns:a16="http://schemas.microsoft.com/office/drawing/2014/main" id="{40E5C180-0FB1-4D0F-8EB5-291157A84A01}"/>
              </a:ext>
            </a:extLst>
          </p:cNvPr>
          <p:cNvSpPr>
            <a:spLocks noChangeArrowheads="1"/>
          </p:cNvSpPr>
          <p:nvPr/>
        </p:nvSpPr>
        <p:spPr bwMode="auto">
          <a:xfrm>
            <a:off x="8050213" y="5340350"/>
            <a:ext cx="412750" cy="501650"/>
          </a:xfrm>
          <a:custGeom>
            <a:avLst/>
            <a:gdLst>
              <a:gd name="T0" fmla="*/ 163 w 163"/>
              <a:gd name="T1" fmla="*/ 0 h 211"/>
              <a:gd name="T2" fmla="*/ 0 w 163"/>
              <a:gd name="T3" fmla="*/ 211 h 211"/>
              <a:gd name="T4" fmla="*/ 0 60000 65536"/>
              <a:gd name="T5" fmla="*/ 0 60000 65536"/>
              <a:gd name="T6" fmla="*/ 0 w 163"/>
              <a:gd name="T7" fmla="*/ 0 h 211"/>
              <a:gd name="T8" fmla="*/ 163 w 163"/>
              <a:gd name="T9" fmla="*/ 211 h 211"/>
            </a:gdLst>
            <a:ahLst/>
            <a:cxnLst>
              <a:cxn ang="T4">
                <a:pos x="T0" y="T1"/>
              </a:cxn>
              <a:cxn ang="T5">
                <a:pos x="T2" y="T3"/>
              </a:cxn>
            </a:cxnLst>
            <a:rect l="T6" t="T7" r="T8" b="T9"/>
            <a:pathLst>
              <a:path w="163" h="211">
                <a:moveTo>
                  <a:pt x="163" y="0"/>
                </a:moveTo>
                <a:lnTo>
                  <a:pt x="0" y="211"/>
                </a:lnTo>
              </a:path>
            </a:pathLst>
          </a:custGeom>
          <a:solidFill>
            <a:srgbClr val="FFFFFF"/>
          </a:solidFill>
          <a:ln w="38100">
            <a:solidFill>
              <a:srgbClr val="000000"/>
            </a:solidFill>
            <a:round/>
            <a:headEnd/>
            <a:tailEnd/>
          </a:ln>
        </p:spPr>
        <p:txBody>
          <a:bodyPr/>
          <a:lstStyle/>
          <a:p>
            <a:endParaRPr lang="zh-CN" altLang="en-US"/>
          </a:p>
        </p:txBody>
      </p:sp>
      <p:sp>
        <p:nvSpPr>
          <p:cNvPr id="30743" name="任意多边形 50211">
            <a:extLst>
              <a:ext uri="{FF2B5EF4-FFF2-40B4-BE49-F238E27FC236}">
                <a16:creationId xmlns:a16="http://schemas.microsoft.com/office/drawing/2014/main" id="{9305334C-ECFD-46BB-A921-080C1696933E}"/>
              </a:ext>
            </a:extLst>
          </p:cNvPr>
          <p:cNvSpPr>
            <a:spLocks noChangeArrowheads="1"/>
          </p:cNvSpPr>
          <p:nvPr/>
        </p:nvSpPr>
        <p:spPr bwMode="auto">
          <a:xfrm>
            <a:off x="6227763" y="5189538"/>
            <a:ext cx="404812" cy="509587"/>
          </a:xfrm>
          <a:custGeom>
            <a:avLst/>
            <a:gdLst>
              <a:gd name="T0" fmla="*/ 160 w 160"/>
              <a:gd name="T1" fmla="*/ 0 h 215"/>
              <a:gd name="T2" fmla="*/ 0 w 160"/>
              <a:gd name="T3" fmla="*/ 215 h 215"/>
              <a:gd name="T4" fmla="*/ 0 60000 65536"/>
              <a:gd name="T5" fmla="*/ 0 60000 65536"/>
              <a:gd name="T6" fmla="*/ 0 w 160"/>
              <a:gd name="T7" fmla="*/ 0 h 215"/>
              <a:gd name="T8" fmla="*/ 160 w 160"/>
              <a:gd name="T9" fmla="*/ 215 h 215"/>
            </a:gdLst>
            <a:ahLst/>
            <a:cxnLst>
              <a:cxn ang="T4">
                <a:pos x="T0" y="T1"/>
              </a:cxn>
              <a:cxn ang="T5">
                <a:pos x="T2" y="T3"/>
              </a:cxn>
            </a:cxnLst>
            <a:rect l="T6" t="T7" r="T8" b="T9"/>
            <a:pathLst>
              <a:path w="160" h="215">
                <a:moveTo>
                  <a:pt x="160" y="0"/>
                </a:moveTo>
                <a:lnTo>
                  <a:pt x="0" y="215"/>
                </a:lnTo>
              </a:path>
            </a:pathLst>
          </a:custGeom>
          <a:solidFill>
            <a:srgbClr val="FFFFFF"/>
          </a:solidFill>
          <a:ln w="38100">
            <a:solidFill>
              <a:srgbClr val="000000"/>
            </a:solidFill>
            <a:round/>
            <a:headEnd/>
            <a:tailEnd/>
          </a:ln>
        </p:spPr>
        <p:txBody>
          <a:bodyPr/>
          <a:lstStyle/>
          <a:p>
            <a:endParaRPr lang="zh-CN" altLang="en-US"/>
          </a:p>
        </p:txBody>
      </p:sp>
      <p:sp>
        <p:nvSpPr>
          <p:cNvPr id="30744" name="任意多边形 50212">
            <a:extLst>
              <a:ext uri="{FF2B5EF4-FFF2-40B4-BE49-F238E27FC236}">
                <a16:creationId xmlns:a16="http://schemas.microsoft.com/office/drawing/2014/main" id="{5142B087-0C84-44FF-8F79-8D0215D6FAF2}"/>
              </a:ext>
            </a:extLst>
          </p:cNvPr>
          <p:cNvSpPr>
            <a:spLocks noChangeArrowheads="1"/>
          </p:cNvSpPr>
          <p:nvPr/>
        </p:nvSpPr>
        <p:spPr bwMode="auto">
          <a:xfrm>
            <a:off x="6207125" y="5691188"/>
            <a:ext cx="1830388" cy="161925"/>
          </a:xfrm>
          <a:custGeom>
            <a:avLst/>
            <a:gdLst>
              <a:gd name="T0" fmla="*/ 0 w 724"/>
              <a:gd name="T1" fmla="*/ 0 h 68"/>
              <a:gd name="T2" fmla="*/ 724 w 724"/>
              <a:gd name="T3" fmla="*/ 68 h 68"/>
              <a:gd name="T4" fmla="*/ 0 60000 65536"/>
              <a:gd name="T5" fmla="*/ 0 60000 65536"/>
              <a:gd name="T6" fmla="*/ 0 w 724"/>
              <a:gd name="T7" fmla="*/ 0 h 68"/>
              <a:gd name="T8" fmla="*/ 724 w 724"/>
              <a:gd name="T9" fmla="*/ 68 h 68"/>
            </a:gdLst>
            <a:ahLst/>
            <a:cxnLst>
              <a:cxn ang="T4">
                <a:pos x="T0" y="T1"/>
              </a:cxn>
              <a:cxn ang="T5">
                <a:pos x="T2" y="T3"/>
              </a:cxn>
            </a:cxnLst>
            <a:rect l="T6" t="T7" r="T8" b="T9"/>
            <a:pathLst>
              <a:path w="724" h="68">
                <a:moveTo>
                  <a:pt x="0" y="0"/>
                </a:moveTo>
                <a:lnTo>
                  <a:pt x="724" y="68"/>
                </a:lnTo>
              </a:path>
            </a:pathLst>
          </a:custGeom>
          <a:solidFill>
            <a:srgbClr val="FFFFFF"/>
          </a:solidFill>
          <a:ln w="38100">
            <a:solidFill>
              <a:srgbClr val="000000"/>
            </a:solidFill>
            <a:round/>
            <a:headEnd/>
            <a:tailEnd/>
          </a:ln>
        </p:spPr>
        <p:txBody>
          <a:bodyPr/>
          <a:lstStyle/>
          <a:p>
            <a:endParaRPr lang="zh-CN" altLang="en-US"/>
          </a:p>
        </p:txBody>
      </p:sp>
      <p:sp>
        <p:nvSpPr>
          <p:cNvPr id="30745" name="直接连接符 50213">
            <a:extLst>
              <a:ext uri="{FF2B5EF4-FFF2-40B4-BE49-F238E27FC236}">
                <a16:creationId xmlns:a16="http://schemas.microsoft.com/office/drawing/2014/main" id="{9B930495-ED77-4F0B-81F5-9031F0056E2E}"/>
              </a:ext>
            </a:extLst>
          </p:cNvPr>
          <p:cNvSpPr>
            <a:spLocks noChangeShapeType="1"/>
          </p:cNvSpPr>
          <p:nvPr/>
        </p:nvSpPr>
        <p:spPr bwMode="auto">
          <a:xfrm flipV="1">
            <a:off x="7319963" y="4364038"/>
            <a:ext cx="554037" cy="750887"/>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0746" name="直接连接符 50214">
            <a:extLst>
              <a:ext uri="{FF2B5EF4-FFF2-40B4-BE49-F238E27FC236}">
                <a16:creationId xmlns:a16="http://schemas.microsoft.com/office/drawing/2014/main" id="{5C912147-0CB8-4514-9679-A014901F52AC}"/>
              </a:ext>
            </a:extLst>
          </p:cNvPr>
          <p:cNvSpPr>
            <a:spLocks noChangeShapeType="1"/>
          </p:cNvSpPr>
          <p:nvPr/>
        </p:nvSpPr>
        <p:spPr bwMode="auto">
          <a:xfrm flipV="1">
            <a:off x="7319963" y="3908425"/>
            <a:ext cx="0" cy="1252538"/>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27" name="对象 50215">
            <a:extLst>
              <a:ext uri="{FF2B5EF4-FFF2-40B4-BE49-F238E27FC236}">
                <a16:creationId xmlns:a16="http://schemas.microsoft.com/office/drawing/2014/main" id="{010CB842-1313-404B-A984-17A6F2638256}"/>
              </a:ext>
            </a:extLst>
          </p:cNvPr>
          <p:cNvGraphicFramePr>
            <a:graphicFrameLocks noChangeAspect="1"/>
          </p:cNvGraphicFramePr>
          <p:nvPr/>
        </p:nvGraphicFramePr>
        <p:xfrm>
          <a:off x="7243763" y="5105400"/>
          <a:ext cx="504825" cy="390525"/>
        </p:xfrm>
        <a:graphic>
          <a:graphicData uri="http://schemas.openxmlformats.org/presentationml/2006/ole">
            <mc:AlternateContent xmlns:mc="http://schemas.openxmlformats.org/markup-compatibility/2006">
              <mc:Choice xmlns:v="urn:schemas-microsoft-com:vml" Requires="v">
                <p:oleObj spid="_x0000_s30769" r:id="rId13" imgW="215806" imgH="177723" progId="Equation.3">
                  <p:embed/>
                </p:oleObj>
              </mc:Choice>
              <mc:Fallback>
                <p:oleObj r:id="rId13" imgW="215806" imgH="177723" progId="Equation.3">
                  <p:embed/>
                  <p:pic>
                    <p:nvPicPr>
                      <p:cNvPr id="0" name="对象 502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43763" y="5105400"/>
                        <a:ext cx="504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8" name="对象 50216">
            <a:extLst>
              <a:ext uri="{FF2B5EF4-FFF2-40B4-BE49-F238E27FC236}">
                <a16:creationId xmlns:a16="http://schemas.microsoft.com/office/drawing/2014/main" id="{F0E66E78-AD9E-4E59-A163-E35D92F34197}"/>
              </a:ext>
            </a:extLst>
          </p:cNvPr>
          <p:cNvGraphicFramePr>
            <a:graphicFrameLocks noChangeAspect="1"/>
          </p:cNvGraphicFramePr>
          <p:nvPr/>
        </p:nvGraphicFramePr>
        <p:xfrm>
          <a:off x="7927975" y="4017963"/>
          <a:ext cx="449263" cy="587375"/>
        </p:xfrm>
        <a:graphic>
          <a:graphicData uri="http://schemas.openxmlformats.org/presentationml/2006/ole">
            <mc:AlternateContent xmlns:mc="http://schemas.openxmlformats.org/markup-compatibility/2006">
              <mc:Choice xmlns:v="urn:schemas-microsoft-com:vml" Requires="v">
                <p:oleObj spid="_x0000_s30770" r:id="rId15" imgW="165100" imgH="228600" progId="Equation.3">
                  <p:embed/>
                </p:oleObj>
              </mc:Choice>
              <mc:Fallback>
                <p:oleObj r:id="rId15" imgW="165100" imgH="228600" progId="Equation.3">
                  <p:embed/>
                  <p:pic>
                    <p:nvPicPr>
                      <p:cNvPr id="0" name="对象 502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27975" y="4017963"/>
                        <a:ext cx="4492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9" name="对象 50217">
            <a:extLst>
              <a:ext uri="{FF2B5EF4-FFF2-40B4-BE49-F238E27FC236}">
                <a16:creationId xmlns:a16="http://schemas.microsoft.com/office/drawing/2014/main" id="{45AEFF61-E805-409E-87F0-B2D08DB9EEBD}"/>
              </a:ext>
            </a:extLst>
          </p:cNvPr>
          <p:cNvGraphicFramePr>
            <a:graphicFrameLocks noChangeAspect="1"/>
          </p:cNvGraphicFramePr>
          <p:nvPr/>
        </p:nvGraphicFramePr>
        <p:xfrm>
          <a:off x="7327900" y="4346575"/>
          <a:ext cx="382588" cy="452438"/>
        </p:xfrm>
        <a:graphic>
          <a:graphicData uri="http://schemas.openxmlformats.org/presentationml/2006/ole">
            <mc:AlternateContent xmlns:mc="http://schemas.openxmlformats.org/markup-compatibility/2006">
              <mc:Choice xmlns:v="urn:schemas-microsoft-com:vml" Requires="v">
                <p:oleObj spid="_x0000_s30771" r:id="rId17" imgW="139700" imgH="177800" progId="Equation.3">
                  <p:embed/>
                </p:oleObj>
              </mc:Choice>
              <mc:Fallback>
                <p:oleObj r:id="rId17" imgW="139700" imgH="177800" progId="Equation.3">
                  <p:embed/>
                  <p:pic>
                    <p:nvPicPr>
                      <p:cNvPr id="0" name="对象 502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7900" y="4346575"/>
                        <a:ext cx="38258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30" name="对象 50218">
            <a:extLst>
              <a:ext uri="{FF2B5EF4-FFF2-40B4-BE49-F238E27FC236}">
                <a16:creationId xmlns:a16="http://schemas.microsoft.com/office/drawing/2014/main" id="{D1F2BDC2-2907-4C8F-97FA-478F84991861}"/>
              </a:ext>
            </a:extLst>
          </p:cNvPr>
          <p:cNvGraphicFramePr>
            <a:graphicFrameLocks noChangeAspect="1"/>
          </p:cNvGraphicFramePr>
          <p:nvPr/>
        </p:nvGraphicFramePr>
        <p:xfrm>
          <a:off x="7410450" y="3716338"/>
          <a:ext cx="347663" cy="433387"/>
        </p:xfrm>
        <a:graphic>
          <a:graphicData uri="http://schemas.openxmlformats.org/presentationml/2006/ole">
            <mc:AlternateContent xmlns:mc="http://schemas.openxmlformats.org/markup-compatibility/2006">
              <mc:Choice xmlns:v="urn:schemas-microsoft-com:vml" Requires="v">
                <p:oleObj spid="_x0000_s30772" r:id="rId19" imgW="152532" imgH="190666" progId="">
                  <p:embed/>
                </p:oleObj>
              </mc:Choice>
              <mc:Fallback>
                <p:oleObj r:id="rId19" imgW="152532" imgH="190666" progId="">
                  <p:embed/>
                  <p:pic>
                    <p:nvPicPr>
                      <p:cNvPr id="0" name="对象 502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10450" y="3716338"/>
                        <a:ext cx="34766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left)">
                                      <p:cBhvr>
                                        <p:cTn id="7" dur="75"/>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wipe(left)">
                                      <p:cBhvr>
                                        <p:cTn id="12" dur="75"/>
                                        <p:tgtEl>
                                          <p:spTgt spid="50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wipe(left)">
                                      <p:cBhvr>
                                        <p:cTn id="17" dur="500"/>
                                        <p:tgtEl>
                                          <p:spTgt spid="50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wipe(left)">
                                      <p:cBhvr>
                                        <p:cTn id="22" dur="500"/>
                                        <p:tgtEl>
                                          <p:spTgt spid="501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0190"/>
                                        </p:tgtEl>
                                        <p:attrNameLst>
                                          <p:attrName>style.visibility</p:attrName>
                                        </p:attrNameLst>
                                      </p:cBhvr>
                                      <p:to>
                                        <p:strVal val="visible"/>
                                      </p:to>
                                    </p:set>
                                    <p:animEffect transition="in" filter="wipe(left)">
                                      <p:cBhvr>
                                        <p:cTn id="32" dur="500"/>
                                        <p:tgtEl>
                                          <p:spTgt spid="501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191"/>
                                        </p:tgtEl>
                                        <p:attrNameLst>
                                          <p:attrName>style.visibility</p:attrName>
                                        </p:attrNameLst>
                                      </p:cBhvr>
                                      <p:to>
                                        <p:strVal val="visible"/>
                                      </p:to>
                                    </p:set>
                                    <p:animEffect transition="in" filter="wipe(left)">
                                      <p:cBhvr>
                                        <p:cTn id="37" dur="500"/>
                                        <p:tgtEl>
                                          <p:spTgt spid="501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04"/>
                                        </p:tgtEl>
                                        <p:attrNameLst>
                                          <p:attrName>style.visibility</p:attrName>
                                        </p:attrNameLst>
                                      </p:cBhvr>
                                      <p:to>
                                        <p:strVal val="visible"/>
                                      </p:to>
                                    </p:set>
                                    <p:animEffect transition="in" filter="wipe(left)">
                                      <p:cBhvr>
                                        <p:cTn id="47" dur="500"/>
                                        <p:tgtEl>
                                          <p:spTgt spid="502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0205"/>
                                        </p:tgtEl>
                                        <p:attrNameLst>
                                          <p:attrName>style.visibility</p:attrName>
                                        </p:attrNameLst>
                                      </p:cBhvr>
                                      <p:to>
                                        <p:strVal val="visible"/>
                                      </p:to>
                                    </p:set>
                                    <p:animEffect transition="in" filter="wipe(left)">
                                      <p:cBhvr>
                                        <p:cTn id="52" dur="500"/>
                                        <p:tgtEl>
                                          <p:spTgt spid="502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0192"/>
                                        </p:tgtEl>
                                        <p:attrNameLst>
                                          <p:attrName>style.visibility</p:attrName>
                                        </p:attrNameLst>
                                      </p:cBhvr>
                                      <p:to>
                                        <p:strVal val="visible"/>
                                      </p:to>
                                    </p:set>
                                    <p:animEffect transition="in" filter="wipe(left)">
                                      <p:cBhvr>
                                        <p:cTn id="57" dur="500"/>
                                        <p:tgtEl>
                                          <p:spTgt spid="5019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0206"/>
                                        </p:tgtEl>
                                        <p:attrNameLst>
                                          <p:attrName>style.visibility</p:attrName>
                                        </p:attrNameLst>
                                      </p:cBhvr>
                                      <p:to>
                                        <p:strVal val="visible"/>
                                      </p:to>
                                    </p:set>
                                    <p:animEffect transition="in" filter="wipe(left)">
                                      <p:cBhvr>
                                        <p:cTn id="62" dur="500"/>
                                        <p:tgtEl>
                                          <p:spTgt spid="50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bldLvl="2"/>
      <p:bldP spid="50180" grpId="0"/>
      <p:bldP spid="50181" grpId="0"/>
      <p:bldP spid="50191" grpId="0"/>
      <p:bldP spid="5020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6" name="文本框 51201">
            <a:extLst>
              <a:ext uri="{FF2B5EF4-FFF2-40B4-BE49-F238E27FC236}">
                <a16:creationId xmlns:a16="http://schemas.microsoft.com/office/drawing/2014/main" id="{CF5DB522-D651-4AD2-BFA0-1457F08B69A9}"/>
              </a:ext>
            </a:extLst>
          </p:cNvPr>
          <p:cNvSpPr txBox="1">
            <a:spLocks noChangeArrowheads="1"/>
          </p:cNvSpPr>
          <p:nvPr/>
        </p:nvSpPr>
        <p:spPr bwMode="auto">
          <a:xfrm>
            <a:off x="76200" y="142875"/>
            <a:ext cx="3917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solidFill>
                  <a:srgbClr val="CC0000"/>
                </a:solidFill>
                <a:latin typeface="Times New Roman" panose="02020603050405020304" pitchFamily="18" charset="0"/>
                <a:ea typeface="楷体_GB2312" pitchFamily="1" charset="-122"/>
              </a:rPr>
              <a:t>3</a:t>
            </a:r>
            <a:r>
              <a:rPr lang="zh-CN" altLang="en-US" sz="2800" b="1">
                <a:solidFill>
                  <a:srgbClr val="CC0000"/>
                </a:solidFill>
                <a:latin typeface="Times New Roman" panose="02020603050405020304" pitchFamily="18" charset="0"/>
                <a:ea typeface="楷体_GB2312" pitchFamily="1" charset="-122"/>
              </a:rPr>
              <a:t>、非均匀电场的电通量</a:t>
            </a:r>
            <a:endParaRPr lang="zh-CN" altLang="en-US" sz="3600" b="1">
              <a:solidFill>
                <a:srgbClr val="CC0000"/>
              </a:solidFill>
              <a:latin typeface="Times New Roman" panose="02020603050405020304" pitchFamily="18" charset="0"/>
              <a:ea typeface="楷体_GB2312" pitchFamily="1" charset="-122"/>
            </a:endParaRPr>
          </a:p>
        </p:txBody>
      </p:sp>
      <p:sp>
        <p:nvSpPr>
          <p:cNvPr id="51203" name="文本框 51202">
            <a:extLst>
              <a:ext uri="{FF2B5EF4-FFF2-40B4-BE49-F238E27FC236}">
                <a16:creationId xmlns:a16="http://schemas.microsoft.com/office/drawing/2014/main" id="{0FA4588B-4D18-4F8D-A806-EA570179369F}"/>
              </a:ext>
            </a:extLst>
          </p:cNvPr>
          <p:cNvSpPr txBox="1">
            <a:spLocks noChangeArrowheads="1"/>
          </p:cNvSpPr>
          <p:nvPr/>
        </p:nvSpPr>
        <p:spPr bwMode="auto">
          <a:xfrm>
            <a:off x="669925" y="650875"/>
            <a:ext cx="113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微元</a:t>
            </a:r>
            <a:r>
              <a:rPr lang="en-US" altLang="zh-CN" sz="2400" b="1">
                <a:latin typeface="Times New Roman" panose="02020603050405020304" pitchFamily="18" charset="0"/>
              </a:rPr>
              <a:t>d</a:t>
            </a:r>
            <a:r>
              <a:rPr lang="en-US" altLang="zh-CN" sz="2400" b="1" i="1">
                <a:latin typeface="Times New Roman" panose="02020603050405020304" pitchFamily="18" charset="0"/>
              </a:rPr>
              <a:t>S</a:t>
            </a:r>
            <a:endParaRPr lang="en-US" altLang="zh-CN" sz="2400" b="1">
              <a:latin typeface="Times New Roman" panose="02020603050405020304" pitchFamily="18" charset="0"/>
            </a:endParaRPr>
          </a:p>
        </p:txBody>
      </p:sp>
      <p:graphicFrame>
        <p:nvGraphicFramePr>
          <p:cNvPr id="51204" name="对象 51203">
            <a:extLst>
              <a:ext uri="{FF2B5EF4-FFF2-40B4-BE49-F238E27FC236}">
                <a16:creationId xmlns:a16="http://schemas.microsoft.com/office/drawing/2014/main" id="{51604331-86FE-4031-A44E-66F043A0FF6E}"/>
              </a:ext>
            </a:extLst>
          </p:cNvPr>
          <p:cNvGraphicFramePr>
            <a:graphicFrameLocks noChangeAspect="1"/>
          </p:cNvGraphicFramePr>
          <p:nvPr/>
        </p:nvGraphicFramePr>
        <p:xfrm>
          <a:off x="2133600" y="762000"/>
          <a:ext cx="1981200" cy="566738"/>
        </p:xfrm>
        <a:graphic>
          <a:graphicData uri="http://schemas.openxmlformats.org/presentationml/2006/ole">
            <mc:AlternateContent xmlns:mc="http://schemas.openxmlformats.org/markup-compatibility/2006">
              <mc:Choice xmlns:v="urn:schemas-microsoft-com:vml" Requires="v">
                <p:oleObj spid="_x0000_s31838" r:id="rId3" imgW="838200" imgH="241300" progId="Equation.3">
                  <p:embed/>
                </p:oleObj>
              </mc:Choice>
              <mc:Fallback>
                <p:oleObj r:id="rId3" imgW="838200" imgH="241300" progId="Equation.3">
                  <p:embed/>
                  <p:pic>
                    <p:nvPicPr>
                      <p:cNvPr id="0" name="对象 512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762000"/>
                        <a:ext cx="1981200" cy="566738"/>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05" name="对象 51204">
            <a:extLst>
              <a:ext uri="{FF2B5EF4-FFF2-40B4-BE49-F238E27FC236}">
                <a16:creationId xmlns:a16="http://schemas.microsoft.com/office/drawing/2014/main" id="{F9F2E002-64FC-4AF1-91EF-8E3D634939E9}"/>
              </a:ext>
            </a:extLst>
          </p:cNvPr>
          <p:cNvGraphicFramePr>
            <a:graphicFrameLocks noChangeAspect="1"/>
          </p:cNvGraphicFramePr>
          <p:nvPr/>
        </p:nvGraphicFramePr>
        <p:xfrm>
          <a:off x="2209800" y="1295400"/>
          <a:ext cx="1676400" cy="698500"/>
        </p:xfrm>
        <a:graphic>
          <a:graphicData uri="http://schemas.openxmlformats.org/presentationml/2006/ole">
            <mc:AlternateContent xmlns:mc="http://schemas.openxmlformats.org/markup-compatibility/2006">
              <mc:Choice xmlns:v="urn:schemas-microsoft-com:vml" Requires="v">
                <p:oleObj spid="_x0000_s31839" r:id="rId5" imgW="914400" imgH="381000" progId="Equation.3">
                  <p:embed/>
                </p:oleObj>
              </mc:Choice>
              <mc:Fallback>
                <p:oleObj r:id="rId5" imgW="914400" imgH="381000" progId="Equation.3">
                  <p:embed/>
                  <p:pic>
                    <p:nvPicPr>
                      <p:cNvPr id="0" name="对象 512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295400"/>
                        <a:ext cx="1676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6" name="文本框 51205">
            <a:extLst>
              <a:ext uri="{FF2B5EF4-FFF2-40B4-BE49-F238E27FC236}">
                <a16:creationId xmlns:a16="http://schemas.microsoft.com/office/drawing/2014/main" id="{354206AA-F025-414B-9BB2-5DA3F9009F59}"/>
              </a:ext>
            </a:extLst>
          </p:cNvPr>
          <p:cNvSpPr txBox="1">
            <a:spLocks noChangeArrowheads="1"/>
          </p:cNvSpPr>
          <p:nvPr/>
        </p:nvSpPr>
        <p:spPr bwMode="auto">
          <a:xfrm>
            <a:off x="609600" y="1828800"/>
            <a:ext cx="171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对封闭曲面</a:t>
            </a:r>
            <a:endParaRPr lang="zh-CN" altLang="en-US" sz="3600" b="1">
              <a:solidFill>
                <a:srgbClr val="FF3300"/>
              </a:solidFill>
              <a:latin typeface="Times New Roman" panose="02020603050405020304" pitchFamily="18" charset="0"/>
              <a:ea typeface="楷体_GB2312" pitchFamily="1" charset="-122"/>
            </a:endParaRPr>
          </a:p>
        </p:txBody>
      </p:sp>
      <p:graphicFrame>
        <p:nvGraphicFramePr>
          <p:cNvPr id="51207" name="对象 51206">
            <a:extLst>
              <a:ext uri="{FF2B5EF4-FFF2-40B4-BE49-F238E27FC236}">
                <a16:creationId xmlns:a16="http://schemas.microsoft.com/office/drawing/2014/main" id="{856D5E16-C9CC-4587-BB66-CE40B7B731E1}"/>
              </a:ext>
            </a:extLst>
          </p:cNvPr>
          <p:cNvGraphicFramePr>
            <a:graphicFrameLocks noChangeAspect="1"/>
          </p:cNvGraphicFramePr>
          <p:nvPr/>
        </p:nvGraphicFramePr>
        <p:xfrm>
          <a:off x="2590800" y="2208213"/>
          <a:ext cx="2133600" cy="889000"/>
        </p:xfrm>
        <a:graphic>
          <a:graphicData uri="http://schemas.openxmlformats.org/presentationml/2006/ole">
            <mc:AlternateContent xmlns:mc="http://schemas.openxmlformats.org/markup-compatibility/2006">
              <mc:Choice xmlns:v="urn:schemas-microsoft-com:vml" Requires="v">
                <p:oleObj spid="_x0000_s31840" r:id="rId7" imgW="914400" imgH="381000" progId="Equation.3">
                  <p:embed/>
                </p:oleObj>
              </mc:Choice>
              <mc:Fallback>
                <p:oleObj r:id="rId7" imgW="914400" imgH="381000" progId="Equation.3">
                  <p:embed/>
                  <p:pic>
                    <p:nvPicPr>
                      <p:cNvPr id="0" name="对象 512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208213"/>
                        <a:ext cx="2133600" cy="889000"/>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8" name="文本框 51207">
            <a:extLst>
              <a:ext uri="{FF2B5EF4-FFF2-40B4-BE49-F238E27FC236}">
                <a16:creationId xmlns:a16="http://schemas.microsoft.com/office/drawing/2014/main" id="{1CD8390C-F9EF-4625-BB9C-0647884A5F0F}"/>
              </a:ext>
            </a:extLst>
          </p:cNvPr>
          <p:cNvSpPr txBox="1">
            <a:spLocks noChangeArrowheads="1"/>
          </p:cNvSpPr>
          <p:nvPr/>
        </p:nvSpPr>
        <p:spPr bwMode="auto">
          <a:xfrm>
            <a:off x="76200" y="2895600"/>
            <a:ext cx="3209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0000"/>
                </a:solidFill>
                <a:latin typeface="Times New Roman" panose="02020603050405020304" pitchFamily="18" charset="0"/>
                <a:ea typeface="楷体_GB2312" pitchFamily="1" charset="-122"/>
              </a:rPr>
              <a:t>4</a:t>
            </a:r>
            <a:r>
              <a:rPr lang="zh-CN" altLang="en-US" sz="2800" b="1">
                <a:solidFill>
                  <a:srgbClr val="CC0000"/>
                </a:solidFill>
                <a:latin typeface="Times New Roman" panose="02020603050405020304" pitchFamily="18" charset="0"/>
                <a:ea typeface="楷体_GB2312" pitchFamily="1" charset="-122"/>
              </a:rPr>
              <a:t>、方向的规定</a:t>
            </a:r>
            <a:endParaRPr lang="zh-CN" altLang="en-US" sz="2800">
              <a:solidFill>
                <a:srgbClr val="CC0000"/>
              </a:solidFill>
              <a:latin typeface="Times New Roman" panose="02020603050405020304" pitchFamily="18" charset="0"/>
            </a:endParaRPr>
          </a:p>
        </p:txBody>
      </p:sp>
      <p:sp>
        <p:nvSpPr>
          <p:cNvPr id="51209" name="文本框 51208">
            <a:extLst>
              <a:ext uri="{FF2B5EF4-FFF2-40B4-BE49-F238E27FC236}">
                <a16:creationId xmlns:a16="http://schemas.microsoft.com/office/drawing/2014/main" id="{AAA1B595-6027-47B1-8003-F1B5A09CE884}"/>
              </a:ext>
            </a:extLst>
          </p:cNvPr>
          <p:cNvSpPr txBox="1">
            <a:spLocks noChangeArrowheads="1"/>
          </p:cNvSpPr>
          <p:nvPr/>
        </p:nvSpPr>
        <p:spPr bwMode="auto">
          <a:xfrm>
            <a:off x="304800" y="35814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sz="2400" b="1">
                <a:latin typeface="Times New Roman" panose="02020603050405020304" pitchFamily="18" charset="0"/>
              </a:rPr>
              <a:t>闭合曲面外法线方向</a:t>
            </a:r>
            <a:r>
              <a:rPr lang="en-US" altLang="zh-CN" sz="2400" b="1">
                <a:latin typeface="Times New Roman" panose="02020603050405020304" pitchFamily="18" charset="0"/>
              </a:rPr>
              <a:t>(</a:t>
            </a:r>
            <a:r>
              <a:rPr lang="zh-CN" altLang="en-US" sz="2400" b="1">
                <a:latin typeface="Times New Roman" panose="02020603050405020304" pitchFamily="18" charset="0"/>
              </a:rPr>
              <a:t>自内向外</a:t>
            </a:r>
            <a:r>
              <a:rPr lang="en-US" altLang="zh-CN" sz="2400" b="1">
                <a:latin typeface="Times New Roman" panose="02020603050405020304" pitchFamily="18" charset="0"/>
              </a:rPr>
              <a:t>) </a:t>
            </a:r>
            <a:r>
              <a:rPr lang="zh-CN" altLang="en-US" sz="2400" b="1">
                <a:latin typeface="Times New Roman" panose="02020603050405020304" pitchFamily="18" charset="0"/>
              </a:rPr>
              <a:t>为正。</a:t>
            </a:r>
          </a:p>
        </p:txBody>
      </p:sp>
      <p:sp>
        <p:nvSpPr>
          <p:cNvPr id="51210" name="文本框 51209">
            <a:extLst>
              <a:ext uri="{FF2B5EF4-FFF2-40B4-BE49-F238E27FC236}">
                <a16:creationId xmlns:a16="http://schemas.microsoft.com/office/drawing/2014/main" id="{68CA251E-F87F-4F6C-B30D-2BE582AFC1D2}"/>
              </a:ext>
            </a:extLst>
          </p:cNvPr>
          <p:cNvSpPr txBox="1">
            <a:spLocks noChangeArrowheads="1"/>
          </p:cNvSpPr>
          <p:nvPr/>
        </p:nvSpPr>
        <p:spPr bwMode="auto">
          <a:xfrm>
            <a:off x="323850" y="4005263"/>
            <a:ext cx="556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sz="2400" b="1">
                <a:latin typeface="Times New Roman" panose="02020603050405020304" pitchFamily="18" charset="0"/>
              </a:rPr>
              <a:t>非闭合曲面的边界绕行方向与法向成右手螺旋法则</a:t>
            </a:r>
          </a:p>
        </p:txBody>
      </p:sp>
      <p:grpSp>
        <p:nvGrpSpPr>
          <p:cNvPr id="7" name="组合 51210">
            <a:extLst>
              <a:ext uri="{FF2B5EF4-FFF2-40B4-BE49-F238E27FC236}">
                <a16:creationId xmlns:a16="http://schemas.microsoft.com/office/drawing/2014/main" id="{BE6FD025-422A-4095-ADFA-92BB558F78EA}"/>
              </a:ext>
            </a:extLst>
          </p:cNvPr>
          <p:cNvGrpSpPr>
            <a:grpSpLocks/>
          </p:cNvGrpSpPr>
          <p:nvPr/>
        </p:nvGrpSpPr>
        <p:grpSpPr bwMode="auto">
          <a:xfrm>
            <a:off x="5943600" y="69850"/>
            <a:ext cx="2438400" cy="2368550"/>
            <a:chOff x="0" y="0"/>
            <a:chExt cx="1536" cy="1492"/>
          </a:xfrm>
        </p:grpSpPr>
        <p:sp>
          <p:nvSpPr>
            <p:cNvPr id="31817" name="矩形 51211">
              <a:extLst>
                <a:ext uri="{FF2B5EF4-FFF2-40B4-BE49-F238E27FC236}">
                  <a16:creationId xmlns:a16="http://schemas.microsoft.com/office/drawing/2014/main" id="{63025638-D026-409E-ACFE-302BA2A3EB8F}"/>
                </a:ext>
              </a:extLst>
            </p:cNvPr>
            <p:cNvSpPr>
              <a:spLocks noChangeArrowheads="1"/>
            </p:cNvSpPr>
            <p:nvPr/>
          </p:nvSpPr>
          <p:spPr bwMode="auto">
            <a:xfrm>
              <a:off x="0" y="0"/>
              <a:ext cx="1536" cy="1440"/>
            </a:xfrm>
            <a:prstGeom prst="rect">
              <a:avLst/>
            </a:prstGeom>
            <a:solidFill>
              <a:srgbClr val="00FFFF"/>
            </a:solidFill>
            <a:ln w="9525">
              <a:solidFill>
                <a:srgbClr val="FF00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18" name="组合 51212">
              <a:extLst>
                <a:ext uri="{FF2B5EF4-FFF2-40B4-BE49-F238E27FC236}">
                  <a16:creationId xmlns:a16="http://schemas.microsoft.com/office/drawing/2014/main" id="{986D02E5-7689-4D6E-9E2C-28613C5B71CE}"/>
                </a:ext>
              </a:extLst>
            </p:cNvPr>
            <p:cNvGrpSpPr>
              <a:grpSpLocks/>
            </p:cNvGrpSpPr>
            <p:nvPr/>
          </p:nvGrpSpPr>
          <p:grpSpPr bwMode="auto">
            <a:xfrm>
              <a:off x="0" y="0"/>
              <a:ext cx="1502" cy="1492"/>
              <a:chOff x="0" y="0"/>
              <a:chExt cx="1502" cy="1492"/>
            </a:xfrm>
          </p:grpSpPr>
          <p:graphicFrame>
            <p:nvGraphicFramePr>
              <p:cNvPr id="31764" name="对象 51213">
                <a:extLst>
                  <a:ext uri="{FF2B5EF4-FFF2-40B4-BE49-F238E27FC236}">
                    <a16:creationId xmlns:a16="http://schemas.microsoft.com/office/drawing/2014/main" id="{9D5E4DDB-99F2-4916-97C2-D4FF3F388BC9}"/>
                  </a:ext>
                </a:extLst>
              </p:cNvPr>
              <p:cNvGraphicFramePr>
                <a:graphicFrameLocks noChangeAspect="1"/>
              </p:cNvGraphicFramePr>
              <p:nvPr/>
            </p:nvGraphicFramePr>
            <p:xfrm>
              <a:off x="953" y="267"/>
              <a:ext cx="121" cy="168"/>
            </p:xfrm>
            <a:graphic>
              <a:graphicData uri="http://schemas.openxmlformats.org/presentationml/2006/ole">
                <mc:AlternateContent xmlns:mc="http://schemas.openxmlformats.org/markup-compatibility/2006">
                  <mc:Choice xmlns:v="urn:schemas-microsoft-com:vml" Requires="v">
                    <p:oleObj spid="_x0000_s31841" r:id="rId9" imgW="203288" imgH="279521" progId="Equation.3">
                      <p:embed/>
                    </p:oleObj>
                  </mc:Choice>
                  <mc:Fallback>
                    <p:oleObj r:id="rId9" imgW="203288" imgH="279521" progId="Equation.3">
                      <p:embed/>
                      <p:pic>
                        <p:nvPicPr>
                          <p:cNvPr id="0" name="对象 512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3" y="267"/>
                            <a:ext cx="12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819" name="任意多边形 51214">
                <a:extLst>
                  <a:ext uri="{FF2B5EF4-FFF2-40B4-BE49-F238E27FC236}">
                    <a16:creationId xmlns:a16="http://schemas.microsoft.com/office/drawing/2014/main" id="{0B35D610-186D-48E1-A82C-D7A96CA45499}"/>
                  </a:ext>
                </a:extLst>
              </p:cNvPr>
              <p:cNvSpPr>
                <a:spLocks noChangeArrowheads="1"/>
              </p:cNvSpPr>
              <p:nvPr/>
            </p:nvSpPr>
            <p:spPr bwMode="auto">
              <a:xfrm>
                <a:off x="143" y="27"/>
                <a:ext cx="1030" cy="1216"/>
              </a:xfrm>
              <a:custGeom>
                <a:avLst/>
                <a:gdLst>
                  <a:gd name="T0" fmla="*/ 24 w 1030"/>
                  <a:gd name="T1" fmla="*/ 420 h 1216"/>
                  <a:gd name="T2" fmla="*/ 146 w 1030"/>
                  <a:gd name="T3" fmla="*/ 153 h 1216"/>
                  <a:gd name="T4" fmla="*/ 413 w 1030"/>
                  <a:gd name="T5" fmla="*/ 31 h 1216"/>
                  <a:gd name="T6" fmla="*/ 724 w 1030"/>
                  <a:gd name="T7" fmla="*/ 342 h 1216"/>
                  <a:gd name="T8" fmla="*/ 924 w 1030"/>
                  <a:gd name="T9" fmla="*/ 631 h 1216"/>
                  <a:gd name="T10" fmla="*/ 1002 w 1030"/>
                  <a:gd name="T11" fmla="*/ 887 h 1216"/>
                  <a:gd name="T12" fmla="*/ 757 w 1030"/>
                  <a:gd name="T13" fmla="*/ 975 h 1216"/>
                  <a:gd name="T14" fmla="*/ 557 w 1030"/>
                  <a:gd name="T15" fmla="*/ 1175 h 1216"/>
                  <a:gd name="T16" fmla="*/ 546 w 1030"/>
                  <a:gd name="T17" fmla="*/ 1175 h 1216"/>
                  <a:gd name="T18" fmla="*/ 446 w 1030"/>
                  <a:gd name="T19" fmla="*/ 931 h 1216"/>
                  <a:gd name="T20" fmla="*/ 290 w 1030"/>
                  <a:gd name="T21" fmla="*/ 709 h 1216"/>
                  <a:gd name="T22" fmla="*/ 24 w 1030"/>
                  <a:gd name="T23" fmla="*/ 420 h 12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30"/>
                  <a:gd name="T37" fmla="*/ 0 h 1216"/>
                  <a:gd name="T38" fmla="*/ 1030 w 1030"/>
                  <a:gd name="T39" fmla="*/ 1216 h 12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30" h="1216">
                    <a:moveTo>
                      <a:pt x="24" y="420"/>
                    </a:moveTo>
                    <a:cubicBezTo>
                      <a:pt x="0" y="327"/>
                      <a:pt x="81" y="218"/>
                      <a:pt x="146" y="153"/>
                    </a:cubicBezTo>
                    <a:cubicBezTo>
                      <a:pt x="211" y="88"/>
                      <a:pt x="317" y="0"/>
                      <a:pt x="413" y="31"/>
                    </a:cubicBezTo>
                    <a:cubicBezTo>
                      <a:pt x="509" y="62"/>
                      <a:pt x="639" y="242"/>
                      <a:pt x="724" y="342"/>
                    </a:cubicBezTo>
                    <a:cubicBezTo>
                      <a:pt x="809" y="442"/>
                      <a:pt x="878" y="540"/>
                      <a:pt x="924" y="631"/>
                    </a:cubicBezTo>
                    <a:cubicBezTo>
                      <a:pt x="970" y="722"/>
                      <a:pt x="1030" y="830"/>
                      <a:pt x="1002" y="887"/>
                    </a:cubicBezTo>
                    <a:cubicBezTo>
                      <a:pt x="974" y="944"/>
                      <a:pt x="831" y="927"/>
                      <a:pt x="757" y="975"/>
                    </a:cubicBezTo>
                    <a:cubicBezTo>
                      <a:pt x="683" y="1023"/>
                      <a:pt x="592" y="1142"/>
                      <a:pt x="557" y="1175"/>
                    </a:cubicBezTo>
                    <a:cubicBezTo>
                      <a:pt x="522" y="1208"/>
                      <a:pt x="564" y="1216"/>
                      <a:pt x="546" y="1175"/>
                    </a:cubicBezTo>
                    <a:cubicBezTo>
                      <a:pt x="528" y="1134"/>
                      <a:pt x="489" y="1009"/>
                      <a:pt x="446" y="931"/>
                    </a:cubicBezTo>
                    <a:cubicBezTo>
                      <a:pt x="403" y="853"/>
                      <a:pt x="360" y="794"/>
                      <a:pt x="290" y="709"/>
                    </a:cubicBezTo>
                    <a:cubicBezTo>
                      <a:pt x="220" y="624"/>
                      <a:pt x="48" y="513"/>
                      <a:pt x="24" y="420"/>
                    </a:cubicBezTo>
                    <a:close/>
                  </a:path>
                </a:pathLst>
              </a:custGeom>
              <a:solidFill>
                <a:srgbClr val="FFFFC1"/>
              </a:solidFill>
              <a:ln w="19050">
                <a:solidFill>
                  <a:schemeClr val="tx1"/>
                </a:solidFill>
                <a:round/>
                <a:headEnd/>
                <a:tailEnd/>
              </a:ln>
            </p:spPr>
            <p:txBody>
              <a:bodyPr/>
              <a:lstStyle/>
              <a:p>
                <a:endParaRPr lang="zh-CN" altLang="en-US"/>
              </a:p>
            </p:txBody>
          </p:sp>
          <p:sp>
            <p:nvSpPr>
              <p:cNvPr id="31820" name="椭圆 51215">
                <a:extLst>
                  <a:ext uri="{FF2B5EF4-FFF2-40B4-BE49-F238E27FC236}">
                    <a16:creationId xmlns:a16="http://schemas.microsoft.com/office/drawing/2014/main" id="{276E647E-A882-40BA-A412-E252DD03EF01}"/>
                  </a:ext>
                </a:extLst>
              </p:cNvPr>
              <p:cNvSpPr>
                <a:spLocks noChangeArrowheads="1"/>
              </p:cNvSpPr>
              <p:nvPr/>
            </p:nvSpPr>
            <p:spPr bwMode="auto">
              <a:xfrm rot="-1689800">
                <a:off x="626" y="463"/>
                <a:ext cx="122" cy="189"/>
              </a:xfrm>
              <a:prstGeom prst="ellipse">
                <a:avLst/>
              </a:prstGeom>
              <a:pattFill prst="ltUpDiag">
                <a:fgClr>
                  <a:schemeClr val="tx1"/>
                </a:fgClr>
                <a:bgClr>
                  <a:schemeClr val="bg1"/>
                </a:bgClr>
              </a:pattFill>
              <a:ln w="19050">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21" name="任意多边形 51216">
                <a:extLst>
                  <a:ext uri="{FF2B5EF4-FFF2-40B4-BE49-F238E27FC236}">
                    <a16:creationId xmlns:a16="http://schemas.microsoft.com/office/drawing/2014/main" id="{B388BC87-086C-4C45-90FF-E23926EF8B84}"/>
                  </a:ext>
                </a:extLst>
              </p:cNvPr>
              <p:cNvSpPr>
                <a:spLocks noChangeArrowheads="1"/>
              </p:cNvSpPr>
              <p:nvPr/>
            </p:nvSpPr>
            <p:spPr bwMode="auto">
              <a:xfrm rot="-1631349">
                <a:off x="533" y="36"/>
                <a:ext cx="826" cy="576"/>
              </a:xfrm>
              <a:custGeom>
                <a:avLst/>
                <a:gdLst>
                  <a:gd name="T0" fmla="*/ 0 w 17264"/>
                  <a:gd name="T1" fmla="*/ 0 h 21600"/>
                  <a:gd name="T2" fmla="*/ 17264 w 17264"/>
                  <a:gd name="T3" fmla="*/ 8617 h 21600"/>
                  <a:gd name="T4" fmla="*/ 0 w 17264"/>
                  <a:gd name="T5" fmla="*/ 0 h 21600"/>
                  <a:gd name="T6" fmla="*/ 17264 w 17264"/>
                  <a:gd name="T7" fmla="*/ 8617 h 21600"/>
                  <a:gd name="T8" fmla="*/ 0 w 17264"/>
                  <a:gd name="T9" fmla="*/ 21600 h 21600"/>
                  <a:gd name="T10" fmla="*/ 0 60000 65536"/>
                  <a:gd name="T11" fmla="*/ 0 60000 65536"/>
                  <a:gd name="T12" fmla="*/ 0 60000 65536"/>
                  <a:gd name="T13" fmla="*/ 0 60000 65536"/>
                  <a:gd name="T14" fmla="*/ 0 60000 65536"/>
                  <a:gd name="T15" fmla="*/ 0 w 17264"/>
                  <a:gd name="T16" fmla="*/ 0 h 21600"/>
                  <a:gd name="T17" fmla="*/ 17264 w 17264"/>
                  <a:gd name="T18" fmla="*/ 21600 h 21600"/>
                </a:gdLst>
                <a:ahLst/>
                <a:cxnLst>
                  <a:cxn ang="T10">
                    <a:pos x="T0" y="T1"/>
                  </a:cxn>
                  <a:cxn ang="T11">
                    <a:pos x="T2" y="T3"/>
                  </a:cxn>
                  <a:cxn ang="T12">
                    <a:pos x="T4" y="T5"/>
                  </a:cxn>
                  <a:cxn ang="T13">
                    <a:pos x="T6" y="T7"/>
                  </a:cxn>
                  <a:cxn ang="T14">
                    <a:pos x="T8" y="T9"/>
                  </a:cxn>
                </a:cxnLst>
                <a:rect l="T15" t="T16" r="T17" b="T18"/>
                <a:pathLst>
                  <a:path w="17264" h="21600" fill="none">
                    <a:moveTo>
                      <a:pt x="0" y="0"/>
                    </a:moveTo>
                    <a:cubicBezTo>
                      <a:pt x="7056" y="0"/>
                      <a:pt x="13322" y="3384"/>
                      <a:pt x="17264" y="8617"/>
                    </a:cubicBezTo>
                  </a:path>
                  <a:path w="17264" h="21600" stroke="0">
                    <a:moveTo>
                      <a:pt x="0" y="0"/>
                    </a:moveTo>
                    <a:cubicBezTo>
                      <a:pt x="7056" y="0"/>
                      <a:pt x="13322" y="3384"/>
                      <a:pt x="17264" y="8617"/>
                    </a:cubicBezTo>
                    <a:lnTo>
                      <a:pt x="0" y="2160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22" name="直接连接符 51217">
                <a:extLst>
                  <a:ext uri="{FF2B5EF4-FFF2-40B4-BE49-F238E27FC236}">
                    <a16:creationId xmlns:a16="http://schemas.microsoft.com/office/drawing/2014/main" id="{B1F3157A-1195-4D91-873C-3485E1B5C468}"/>
                  </a:ext>
                </a:extLst>
              </p:cNvPr>
              <p:cNvSpPr>
                <a:spLocks noChangeShapeType="1"/>
              </p:cNvSpPr>
              <p:nvPr/>
            </p:nvSpPr>
            <p:spPr bwMode="auto">
              <a:xfrm flipV="1">
                <a:off x="689" y="349"/>
                <a:ext cx="515" cy="2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3" name="直接连接符 51218">
                <a:extLst>
                  <a:ext uri="{FF2B5EF4-FFF2-40B4-BE49-F238E27FC236}">
                    <a16:creationId xmlns:a16="http://schemas.microsoft.com/office/drawing/2014/main" id="{87DA8700-75E9-43E7-83F5-03CD20E1D9E4}"/>
                  </a:ext>
                </a:extLst>
              </p:cNvPr>
              <p:cNvSpPr>
                <a:spLocks noChangeShapeType="1"/>
              </p:cNvSpPr>
              <p:nvPr/>
            </p:nvSpPr>
            <p:spPr bwMode="auto">
              <a:xfrm flipV="1">
                <a:off x="689" y="125"/>
                <a:ext cx="356" cy="44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824" name="任意多边形 51219">
                <a:extLst>
                  <a:ext uri="{FF2B5EF4-FFF2-40B4-BE49-F238E27FC236}">
                    <a16:creationId xmlns:a16="http://schemas.microsoft.com/office/drawing/2014/main" id="{BC664F50-CA28-48D3-B4DE-C61B76E305C7}"/>
                  </a:ext>
                </a:extLst>
              </p:cNvPr>
              <p:cNvSpPr>
                <a:spLocks noChangeArrowheads="1"/>
              </p:cNvSpPr>
              <p:nvPr/>
            </p:nvSpPr>
            <p:spPr bwMode="auto">
              <a:xfrm rot="-1416357">
                <a:off x="734" y="194"/>
                <a:ext cx="518" cy="576"/>
              </a:xfrm>
              <a:custGeom>
                <a:avLst/>
                <a:gdLst>
                  <a:gd name="T0" fmla="*/ 0 w 16201"/>
                  <a:gd name="T1" fmla="*/ 0 h 21600"/>
                  <a:gd name="T2" fmla="*/ 16201 w 16201"/>
                  <a:gd name="T3" fmla="*/ 7314 h 21600"/>
                  <a:gd name="T4" fmla="*/ 0 w 16201"/>
                  <a:gd name="T5" fmla="*/ 0 h 21600"/>
                  <a:gd name="T6" fmla="*/ 16201 w 16201"/>
                  <a:gd name="T7" fmla="*/ 7314 h 21600"/>
                  <a:gd name="T8" fmla="*/ 0 w 16201"/>
                  <a:gd name="T9" fmla="*/ 21600 h 21600"/>
                  <a:gd name="T10" fmla="*/ 0 60000 65536"/>
                  <a:gd name="T11" fmla="*/ 0 60000 65536"/>
                  <a:gd name="T12" fmla="*/ 0 60000 65536"/>
                  <a:gd name="T13" fmla="*/ 0 60000 65536"/>
                  <a:gd name="T14" fmla="*/ 0 60000 65536"/>
                  <a:gd name="T15" fmla="*/ 0 w 16201"/>
                  <a:gd name="T16" fmla="*/ 0 h 21600"/>
                  <a:gd name="T17" fmla="*/ 16201 w 16201"/>
                  <a:gd name="T18" fmla="*/ 21600 h 21600"/>
                </a:gdLst>
                <a:ahLst/>
                <a:cxnLst>
                  <a:cxn ang="T10">
                    <a:pos x="T0" y="T1"/>
                  </a:cxn>
                  <a:cxn ang="T11">
                    <a:pos x="T2" y="T3"/>
                  </a:cxn>
                  <a:cxn ang="T12">
                    <a:pos x="T4" y="T5"/>
                  </a:cxn>
                  <a:cxn ang="T13">
                    <a:pos x="T6" y="T7"/>
                  </a:cxn>
                  <a:cxn ang="T14">
                    <a:pos x="T8" y="T9"/>
                  </a:cxn>
                </a:cxnLst>
                <a:rect l="T15" t="T16" r="T17" b="T18"/>
                <a:pathLst>
                  <a:path w="16201" h="21600" fill="none">
                    <a:moveTo>
                      <a:pt x="0" y="0"/>
                    </a:moveTo>
                    <a:cubicBezTo>
                      <a:pt x="6452" y="0"/>
                      <a:pt x="12243" y="2829"/>
                      <a:pt x="16201" y="7314"/>
                    </a:cubicBezTo>
                  </a:path>
                  <a:path w="16201" h="21600" stroke="0">
                    <a:moveTo>
                      <a:pt x="0" y="0"/>
                    </a:moveTo>
                    <a:cubicBezTo>
                      <a:pt x="6452" y="0"/>
                      <a:pt x="12243" y="2829"/>
                      <a:pt x="16201" y="7314"/>
                    </a:cubicBezTo>
                    <a:lnTo>
                      <a:pt x="0" y="2160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25" name="任意多边形 51220">
                <a:extLst>
                  <a:ext uri="{FF2B5EF4-FFF2-40B4-BE49-F238E27FC236}">
                    <a16:creationId xmlns:a16="http://schemas.microsoft.com/office/drawing/2014/main" id="{3FCBF9E8-4066-4AB2-B3A8-DE79B3F49EB5}"/>
                  </a:ext>
                </a:extLst>
              </p:cNvPr>
              <p:cNvSpPr>
                <a:spLocks noChangeArrowheads="1"/>
              </p:cNvSpPr>
              <p:nvPr/>
            </p:nvSpPr>
            <p:spPr bwMode="auto">
              <a:xfrm rot="-1067933">
                <a:off x="777" y="464"/>
                <a:ext cx="557" cy="576"/>
              </a:xfrm>
              <a:custGeom>
                <a:avLst/>
                <a:gdLst>
                  <a:gd name="T0" fmla="*/ 0 w 16201"/>
                  <a:gd name="T1" fmla="*/ 0 h 21600"/>
                  <a:gd name="T2" fmla="*/ 16201 w 16201"/>
                  <a:gd name="T3" fmla="*/ 7314 h 21600"/>
                  <a:gd name="T4" fmla="*/ 0 w 16201"/>
                  <a:gd name="T5" fmla="*/ 0 h 21600"/>
                  <a:gd name="T6" fmla="*/ 16201 w 16201"/>
                  <a:gd name="T7" fmla="*/ 7314 h 21600"/>
                  <a:gd name="T8" fmla="*/ 0 w 16201"/>
                  <a:gd name="T9" fmla="*/ 21600 h 21600"/>
                  <a:gd name="T10" fmla="*/ 0 60000 65536"/>
                  <a:gd name="T11" fmla="*/ 0 60000 65536"/>
                  <a:gd name="T12" fmla="*/ 0 60000 65536"/>
                  <a:gd name="T13" fmla="*/ 0 60000 65536"/>
                  <a:gd name="T14" fmla="*/ 0 60000 65536"/>
                  <a:gd name="T15" fmla="*/ 0 w 16201"/>
                  <a:gd name="T16" fmla="*/ 0 h 21600"/>
                  <a:gd name="T17" fmla="*/ 16201 w 16201"/>
                  <a:gd name="T18" fmla="*/ 21600 h 21600"/>
                </a:gdLst>
                <a:ahLst/>
                <a:cxnLst>
                  <a:cxn ang="T10">
                    <a:pos x="T0" y="T1"/>
                  </a:cxn>
                  <a:cxn ang="T11">
                    <a:pos x="T2" y="T3"/>
                  </a:cxn>
                  <a:cxn ang="T12">
                    <a:pos x="T4" y="T5"/>
                  </a:cxn>
                  <a:cxn ang="T13">
                    <a:pos x="T6" y="T7"/>
                  </a:cxn>
                  <a:cxn ang="T14">
                    <a:pos x="T8" y="T9"/>
                  </a:cxn>
                </a:cxnLst>
                <a:rect l="T15" t="T16" r="T17" b="T18"/>
                <a:pathLst>
                  <a:path w="16201" h="21600" fill="none">
                    <a:moveTo>
                      <a:pt x="0" y="0"/>
                    </a:moveTo>
                    <a:cubicBezTo>
                      <a:pt x="6452" y="0"/>
                      <a:pt x="12243" y="2829"/>
                      <a:pt x="16201" y="7314"/>
                    </a:cubicBezTo>
                  </a:path>
                  <a:path w="16201" h="21600" stroke="0">
                    <a:moveTo>
                      <a:pt x="0" y="0"/>
                    </a:moveTo>
                    <a:cubicBezTo>
                      <a:pt x="6452" y="0"/>
                      <a:pt x="12243" y="2829"/>
                      <a:pt x="16201" y="7314"/>
                    </a:cubicBezTo>
                    <a:lnTo>
                      <a:pt x="0" y="2160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26" name="任意多边形 51221">
                <a:extLst>
                  <a:ext uri="{FF2B5EF4-FFF2-40B4-BE49-F238E27FC236}">
                    <a16:creationId xmlns:a16="http://schemas.microsoft.com/office/drawing/2014/main" id="{7E59D927-0DE7-4D85-B8F8-BD39A16A9315}"/>
                  </a:ext>
                </a:extLst>
              </p:cNvPr>
              <p:cNvSpPr>
                <a:spLocks noChangeArrowheads="1"/>
              </p:cNvSpPr>
              <p:nvPr/>
            </p:nvSpPr>
            <p:spPr bwMode="auto">
              <a:xfrm rot="-437347">
                <a:off x="823" y="605"/>
                <a:ext cx="518" cy="576"/>
              </a:xfrm>
              <a:custGeom>
                <a:avLst/>
                <a:gdLst>
                  <a:gd name="T0" fmla="*/ 0 w 16201"/>
                  <a:gd name="T1" fmla="*/ 0 h 21600"/>
                  <a:gd name="T2" fmla="*/ 16201 w 16201"/>
                  <a:gd name="T3" fmla="*/ 7314 h 21600"/>
                  <a:gd name="T4" fmla="*/ 0 w 16201"/>
                  <a:gd name="T5" fmla="*/ 0 h 21600"/>
                  <a:gd name="T6" fmla="*/ 16201 w 16201"/>
                  <a:gd name="T7" fmla="*/ 7314 h 21600"/>
                  <a:gd name="T8" fmla="*/ 0 w 16201"/>
                  <a:gd name="T9" fmla="*/ 21600 h 21600"/>
                  <a:gd name="T10" fmla="*/ 0 60000 65536"/>
                  <a:gd name="T11" fmla="*/ 0 60000 65536"/>
                  <a:gd name="T12" fmla="*/ 0 60000 65536"/>
                  <a:gd name="T13" fmla="*/ 0 60000 65536"/>
                  <a:gd name="T14" fmla="*/ 0 60000 65536"/>
                  <a:gd name="T15" fmla="*/ 0 w 16201"/>
                  <a:gd name="T16" fmla="*/ 0 h 21600"/>
                  <a:gd name="T17" fmla="*/ 16201 w 16201"/>
                  <a:gd name="T18" fmla="*/ 21600 h 21600"/>
                </a:gdLst>
                <a:ahLst/>
                <a:cxnLst>
                  <a:cxn ang="T10">
                    <a:pos x="T0" y="T1"/>
                  </a:cxn>
                  <a:cxn ang="T11">
                    <a:pos x="T2" y="T3"/>
                  </a:cxn>
                  <a:cxn ang="T12">
                    <a:pos x="T4" y="T5"/>
                  </a:cxn>
                  <a:cxn ang="T13">
                    <a:pos x="T6" y="T7"/>
                  </a:cxn>
                  <a:cxn ang="T14">
                    <a:pos x="T8" y="T9"/>
                  </a:cxn>
                </a:cxnLst>
                <a:rect l="T15" t="T16" r="T17" b="T18"/>
                <a:pathLst>
                  <a:path w="16201" h="21600" fill="none">
                    <a:moveTo>
                      <a:pt x="0" y="0"/>
                    </a:moveTo>
                    <a:cubicBezTo>
                      <a:pt x="6452" y="0"/>
                      <a:pt x="12243" y="2829"/>
                      <a:pt x="16201" y="7314"/>
                    </a:cubicBezTo>
                  </a:path>
                  <a:path w="16201" h="21600" stroke="0">
                    <a:moveTo>
                      <a:pt x="0" y="0"/>
                    </a:moveTo>
                    <a:cubicBezTo>
                      <a:pt x="6452" y="0"/>
                      <a:pt x="12243" y="2829"/>
                      <a:pt x="16201" y="7314"/>
                    </a:cubicBezTo>
                    <a:lnTo>
                      <a:pt x="0" y="2160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27" name="任意多边形 51222">
                <a:extLst>
                  <a:ext uri="{FF2B5EF4-FFF2-40B4-BE49-F238E27FC236}">
                    <a16:creationId xmlns:a16="http://schemas.microsoft.com/office/drawing/2014/main" id="{DECA7B14-D1EA-47D0-8539-E15BF30FE20A}"/>
                  </a:ext>
                </a:extLst>
              </p:cNvPr>
              <p:cNvSpPr>
                <a:spLocks noChangeArrowheads="1"/>
              </p:cNvSpPr>
              <p:nvPr/>
            </p:nvSpPr>
            <p:spPr bwMode="auto">
              <a:xfrm rot="476437">
                <a:off x="812" y="772"/>
                <a:ext cx="518" cy="576"/>
              </a:xfrm>
              <a:custGeom>
                <a:avLst/>
                <a:gdLst>
                  <a:gd name="T0" fmla="*/ 0 w 16201"/>
                  <a:gd name="T1" fmla="*/ 0 h 21600"/>
                  <a:gd name="T2" fmla="*/ 16201 w 16201"/>
                  <a:gd name="T3" fmla="*/ 7314 h 21600"/>
                  <a:gd name="T4" fmla="*/ 0 w 16201"/>
                  <a:gd name="T5" fmla="*/ 0 h 21600"/>
                  <a:gd name="T6" fmla="*/ 16201 w 16201"/>
                  <a:gd name="T7" fmla="*/ 7314 h 21600"/>
                  <a:gd name="T8" fmla="*/ 0 w 16201"/>
                  <a:gd name="T9" fmla="*/ 21600 h 21600"/>
                  <a:gd name="T10" fmla="*/ 0 60000 65536"/>
                  <a:gd name="T11" fmla="*/ 0 60000 65536"/>
                  <a:gd name="T12" fmla="*/ 0 60000 65536"/>
                  <a:gd name="T13" fmla="*/ 0 60000 65536"/>
                  <a:gd name="T14" fmla="*/ 0 60000 65536"/>
                  <a:gd name="T15" fmla="*/ 0 w 16201"/>
                  <a:gd name="T16" fmla="*/ 0 h 21600"/>
                  <a:gd name="T17" fmla="*/ 16201 w 16201"/>
                  <a:gd name="T18" fmla="*/ 21600 h 21600"/>
                </a:gdLst>
                <a:ahLst/>
                <a:cxnLst>
                  <a:cxn ang="T10">
                    <a:pos x="T0" y="T1"/>
                  </a:cxn>
                  <a:cxn ang="T11">
                    <a:pos x="T2" y="T3"/>
                  </a:cxn>
                  <a:cxn ang="T12">
                    <a:pos x="T4" y="T5"/>
                  </a:cxn>
                  <a:cxn ang="T13">
                    <a:pos x="T6" y="T7"/>
                  </a:cxn>
                  <a:cxn ang="T14">
                    <a:pos x="T8" y="T9"/>
                  </a:cxn>
                </a:cxnLst>
                <a:rect l="T15" t="T16" r="T17" b="T18"/>
                <a:pathLst>
                  <a:path w="16201" h="21600" fill="none">
                    <a:moveTo>
                      <a:pt x="0" y="0"/>
                    </a:moveTo>
                    <a:cubicBezTo>
                      <a:pt x="6452" y="0"/>
                      <a:pt x="12243" y="2829"/>
                      <a:pt x="16201" y="7314"/>
                    </a:cubicBezTo>
                  </a:path>
                  <a:path w="16201" h="21600" stroke="0">
                    <a:moveTo>
                      <a:pt x="0" y="0"/>
                    </a:moveTo>
                    <a:cubicBezTo>
                      <a:pt x="6452" y="0"/>
                      <a:pt x="12243" y="2829"/>
                      <a:pt x="16201" y="7314"/>
                    </a:cubicBezTo>
                    <a:lnTo>
                      <a:pt x="0" y="2160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28" name="任意多边形 51223">
                <a:extLst>
                  <a:ext uri="{FF2B5EF4-FFF2-40B4-BE49-F238E27FC236}">
                    <a16:creationId xmlns:a16="http://schemas.microsoft.com/office/drawing/2014/main" id="{86161CC0-59C3-4B1A-B324-723A0843E9CE}"/>
                  </a:ext>
                </a:extLst>
              </p:cNvPr>
              <p:cNvSpPr>
                <a:spLocks noChangeArrowheads="1"/>
              </p:cNvSpPr>
              <p:nvPr/>
            </p:nvSpPr>
            <p:spPr bwMode="auto">
              <a:xfrm rot="-2859880">
                <a:off x="190" y="405"/>
                <a:ext cx="191" cy="576"/>
              </a:xfrm>
              <a:custGeom>
                <a:avLst/>
                <a:gdLst>
                  <a:gd name="T0" fmla="*/ 0 w 7158"/>
                  <a:gd name="T1" fmla="*/ 0 h 21600"/>
                  <a:gd name="T2" fmla="*/ 7163 w 7158"/>
                  <a:gd name="T3" fmla="*/ 1216 h 21600"/>
                  <a:gd name="T4" fmla="*/ 0 w 7158"/>
                  <a:gd name="T5" fmla="*/ 0 h 21600"/>
                  <a:gd name="T6" fmla="*/ 7163 w 7158"/>
                  <a:gd name="T7" fmla="*/ 1216 h 21600"/>
                  <a:gd name="T8" fmla="*/ 0 w 7158"/>
                  <a:gd name="T9" fmla="*/ 21600 h 21600"/>
                  <a:gd name="T10" fmla="*/ 0 60000 65536"/>
                  <a:gd name="T11" fmla="*/ 0 60000 65536"/>
                  <a:gd name="T12" fmla="*/ 0 60000 65536"/>
                  <a:gd name="T13" fmla="*/ 0 60000 65536"/>
                  <a:gd name="T14" fmla="*/ 0 60000 65536"/>
                  <a:gd name="T15" fmla="*/ 0 w 7158"/>
                  <a:gd name="T16" fmla="*/ 0 h 21600"/>
                  <a:gd name="T17" fmla="*/ 7158 w 7158"/>
                  <a:gd name="T18" fmla="*/ 21600 h 21600"/>
                </a:gdLst>
                <a:ahLst/>
                <a:cxnLst>
                  <a:cxn ang="T10">
                    <a:pos x="T0" y="T1"/>
                  </a:cxn>
                  <a:cxn ang="T11">
                    <a:pos x="T2" y="T3"/>
                  </a:cxn>
                  <a:cxn ang="T12">
                    <a:pos x="T4" y="T5"/>
                  </a:cxn>
                  <a:cxn ang="T13">
                    <a:pos x="T6" y="T7"/>
                  </a:cxn>
                  <a:cxn ang="T14">
                    <a:pos x="T8" y="T9"/>
                  </a:cxn>
                </a:cxnLst>
                <a:rect l="T15" t="T16" r="T17" b="T18"/>
                <a:pathLst>
                  <a:path w="7158" h="21600" fill="none">
                    <a:moveTo>
                      <a:pt x="0" y="0"/>
                    </a:moveTo>
                    <a:cubicBezTo>
                      <a:pt x="2512" y="0"/>
                      <a:pt x="4924" y="429"/>
                      <a:pt x="7163" y="1216"/>
                    </a:cubicBezTo>
                  </a:path>
                  <a:path w="7158" h="21600" stroke="0">
                    <a:moveTo>
                      <a:pt x="0" y="0"/>
                    </a:moveTo>
                    <a:cubicBezTo>
                      <a:pt x="2512" y="0"/>
                      <a:pt x="4924" y="429"/>
                      <a:pt x="7163" y="1216"/>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29" name="任意多边形 51224">
                <a:extLst>
                  <a:ext uri="{FF2B5EF4-FFF2-40B4-BE49-F238E27FC236}">
                    <a16:creationId xmlns:a16="http://schemas.microsoft.com/office/drawing/2014/main" id="{AEB1A4BC-7EA8-4E15-AA31-66698B241F34}"/>
                  </a:ext>
                </a:extLst>
              </p:cNvPr>
              <p:cNvSpPr>
                <a:spLocks noChangeArrowheads="1"/>
              </p:cNvSpPr>
              <p:nvPr/>
            </p:nvSpPr>
            <p:spPr bwMode="auto">
              <a:xfrm rot="-2400363">
                <a:off x="220" y="527"/>
                <a:ext cx="221" cy="576"/>
              </a:xfrm>
              <a:custGeom>
                <a:avLst/>
                <a:gdLst>
                  <a:gd name="T0" fmla="*/ 0 w 8283"/>
                  <a:gd name="T1" fmla="*/ 0 h 21600"/>
                  <a:gd name="T2" fmla="*/ 8287 w 8283"/>
                  <a:gd name="T3" fmla="*/ 1647 h 21600"/>
                  <a:gd name="T4" fmla="*/ 0 w 8283"/>
                  <a:gd name="T5" fmla="*/ 0 h 21600"/>
                  <a:gd name="T6" fmla="*/ 8287 w 8283"/>
                  <a:gd name="T7" fmla="*/ 1647 h 21600"/>
                  <a:gd name="T8" fmla="*/ 0 w 8283"/>
                  <a:gd name="T9" fmla="*/ 21600 h 21600"/>
                  <a:gd name="T10" fmla="*/ 0 60000 65536"/>
                  <a:gd name="T11" fmla="*/ 0 60000 65536"/>
                  <a:gd name="T12" fmla="*/ 0 60000 65536"/>
                  <a:gd name="T13" fmla="*/ 0 60000 65536"/>
                  <a:gd name="T14" fmla="*/ 0 60000 65536"/>
                  <a:gd name="T15" fmla="*/ 0 w 8283"/>
                  <a:gd name="T16" fmla="*/ 0 h 21600"/>
                  <a:gd name="T17" fmla="*/ 8283 w 8283"/>
                  <a:gd name="T18" fmla="*/ 21600 h 21600"/>
                </a:gdLst>
                <a:ahLst/>
                <a:cxnLst>
                  <a:cxn ang="T10">
                    <a:pos x="T0" y="T1"/>
                  </a:cxn>
                  <a:cxn ang="T11">
                    <a:pos x="T2" y="T3"/>
                  </a:cxn>
                  <a:cxn ang="T12">
                    <a:pos x="T4" y="T5"/>
                  </a:cxn>
                  <a:cxn ang="T13">
                    <a:pos x="T6" y="T7"/>
                  </a:cxn>
                  <a:cxn ang="T14">
                    <a:pos x="T8" y="T9"/>
                  </a:cxn>
                </a:cxnLst>
                <a:rect l="T15" t="T16" r="T17" b="T18"/>
                <a:pathLst>
                  <a:path w="8283" h="21600" fill="none">
                    <a:moveTo>
                      <a:pt x="0" y="0"/>
                    </a:moveTo>
                    <a:cubicBezTo>
                      <a:pt x="2937" y="0"/>
                      <a:pt x="5738" y="586"/>
                      <a:pt x="8287" y="1647"/>
                    </a:cubicBezTo>
                  </a:path>
                  <a:path w="8283" h="21600" stroke="0">
                    <a:moveTo>
                      <a:pt x="0" y="0"/>
                    </a:moveTo>
                    <a:cubicBezTo>
                      <a:pt x="2937" y="0"/>
                      <a:pt x="5738" y="586"/>
                      <a:pt x="8287" y="1647"/>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0" name="任意多边形 51225">
                <a:extLst>
                  <a:ext uri="{FF2B5EF4-FFF2-40B4-BE49-F238E27FC236}">
                    <a16:creationId xmlns:a16="http://schemas.microsoft.com/office/drawing/2014/main" id="{EF9A8C38-314E-4202-AA29-68406795744E}"/>
                  </a:ext>
                </a:extLst>
              </p:cNvPr>
              <p:cNvSpPr>
                <a:spLocks noChangeArrowheads="1"/>
              </p:cNvSpPr>
              <p:nvPr/>
            </p:nvSpPr>
            <p:spPr bwMode="auto">
              <a:xfrm rot="-2507607">
                <a:off x="331" y="638"/>
                <a:ext cx="221" cy="576"/>
              </a:xfrm>
              <a:custGeom>
                <a:avLst/>
                <a:gdLst>
                  <a:gd name="T0" fmla="*/ 0 w 8283"/>
                  <a:gd name="T1" fmla="*/ 0 h 21600"/>
                  <a:gd name="T2" fmla="*/ 8287 w 8283"/>
                  <a:gd name="T3" fmla="*/ 1647 h 21600"/>
                  <a:gd name="T4" fmla="*/ 0 w 8283"/>
                  <a:gd name="T5" fmla="*/ 0 h 21600"/>
                  <a:gd name="T6" fmla="*/ 8287 w 8283"/>
                  <a:gd name="T7" fmla="*/ 1647 h 21600"/>
                  <a:gd name="T8" fmla="*/ 0 w 8283"/>
                  <a:gd name="T9" fmla="*/ 21600 h 21600"/>
                  <a:gd name="T10" fmla="*/ 0 60000 65536"/>
                  <a:gd name="T11" fmla="*/ 0 60000 65536"/>
                  <a:gd name="T12" fmla="*/ 0 60000 65536"/>
                  <a:gd name="T13" fmla="*/ 0 60000 65536"/>
                  <a:gd name="T14" fmla="*/ 0 60000 65536"/>
                  <a:gd name="T15" fmla="*/ 0 w 8283"/>
                  <a:gd name="T16" fmla="*/ 0 h 21600"/>
                  <a:gd name="T17" fmla="*/ 8283 w 8283"/>
                  <a:gd name="T18" fmla="*/ 21600 h 21600"/>
                </a:gdLst>
                <a:ahLst/>
                <a:cxnLst>
                  <a:cxn ang="T10">
                    <a:pos x="T0" y="T1"/>
                  </a:cxn>
                  <a:cxn ang="T11">
                    <a:pos x="T2" y="T3"/>
                  </a:cxn>
                  <a:cxn ang="T12">
                    <a:pos x="T4" y="T5"/>
                  </a:cxn>
                  <a:cxn ang="T13">
                    <a:pos x="T6" y="T7"/>
                  </a:cxn>
                  <a:cxn ang="T14">
                    <a:pos x="T8" y="T9"/>
                  </a:cxn>
                </a:cxnLst>
                <a:rect l="T15" t="T16" r="T17" b="T18"/>
                <a:pathLst>
                  <a:path w="8283" h="21600" fill="none">
                    <a:moveTo>
                      <a:pt x="0" y="0"/>
                    </a:moveTo>
                    <a:cubicBezTo>
                      <a:pt x="2937" y="0"/>
                      <a:pt x="5738" y="586"/>
                      <a:pt x="8287" y="1647"/>
                    </a:cubicBezTo>
                  </a:path>
                  <a:path w="8283" h="21600" stroke="0">
                    <a:moveTo>
                      <a:pt x="0" y="0"/>
                    </a:moveTo>
                    <a:cubicBezTo>
                      <a:pt x="2937" y="0"/>
                      <a:pt x="5738" y="586"/>
                      <a:pt x="8287" y="1647"/>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1" name="任意多边形 51226">
                <a:extLst>
                  <a:ext uri="{FF2B5EF4-FFF2-40B4-BE49-F238E27FC236}">
                    <a16:creationId xmlns:a16="http://schemas.microsoft.com/office/drawing/2014/main" id="{B026B0BA-D8AE-4BAA-BD0B-F9C78404FCF0}"/>
                  </a:ext>
                </a:extLst>
              </p:cNvPr>
              <p:cNvSpPr>
                <a:spLocks noChangeArrowheads="1"/>
              </p:cNvSpPr>
              <p:nvPr/>
            </p:nvSpPr>
            <p:spPr bwMode="auto">
              <a:xfrm rot="-2311298">
                <a:off x="374" y="721"/>
                <a:ext cx="241" cy="576"/>
              </a:xfrm>
              <a:custGeom>
                <a:avLst/>
                <a:gdLst>
                  <a:gd name="T0" fmla="*/ 0 w 9022"/>
                  <a:gd name="T1" fmla="*/ 0 h 21600"/>
                  <a:gd name="T2" fmla="*/ 9025 w 9022"/>
                  <a:gd name="T3" fmla="*/ 1970 h 21600"/>
                  <a:gd name="T4" fmla="*/ 0 w 9022"/>
                  <a:gd name="T5" fmla="*/ 0 h 21600"/>
                  <a:gd name="T6" fmla="*/ 9025 w 9022"/>
                  <a:gd name="T7" fmla="*/ 1970 h 21600"/>
                  <a:gd name="T8" fmla="*/ 0 w 9022"/>
                  <a:gd name="T9" fmla="*/ 21600 h 21600"/>
                  <a:gd name="T10" fmla="*/ 0 60000 65536"/>
                  <a:gd name="T11" fmla="*/ 0 60000 65536"/>
                  <a:gd name="T12" fmla="*/ 0 60000 65536"/>
                  <a:gd name="T13" fmla="*/ 0 60000 65536"/>
                  <a:gd name="T14" fmla="*/ 0 60000 65536"/>
                  <a:gd name="T15" fmla="*/ 0 w 9022"/>
                  <a:gd name="T16" fmla="*/ 0 h 21600"/>
                  <a:gd name="T17" fmla="*/ 9022 w 9022"/>
                  <a:gd name="T18" fmla="*/ 21600 h 21600"/>
                </a:gdLst>
                <a:ahLst/>
                <a:cxnLst>
                  <a:cxn ang="T10">
                    <a:pos x="T0" y="T1"/>
                  </a:cxn>
                  <a:cxn ang="T11">
                    <a:pos x="T2" y="T3"/>
                  </a:cxn>
                  <a:cxn ang="T12">
                    <a:pos x="T4" y="T5"/>
                  </a:cxn>
                  <a:cxn ang="T13">
                    <a:pos x="T6" y="T7"/>
                  </a:cxn>
                  <a:cxn ang="T14">
                    <a:pos x="T8" y="T9"/>
                  </a:cxn>
                </a:cxnLst>
                <a:rect l="T15" t="T16" r="T17" b="T18"/>
                <a:pathLst>
                  <a:path w="9022" h="21600" fill="none">
                    <a:moveTo>
                      <a:pt x="0" y="0"/>
                    </a:moveTo>
                    <a:cubicBezTo>
                      <a:pt x="3223" y="0"/>
                      <a:pt x="6281" y="706"/>
                      <a:pt x="9025" y="1970"/>
                    </a:cubicBezTo>
                  </a:path>
                  <a:path w="9022" h="21600" stroke="0">
                    <a:moveTo>
                      <a:pt x="0" y="0"/>
                    </a:moveTo>
                    <a:cubicBezTo>
                      <a:pt x="3223" y="0"/>
                      <a:pt x="6281" y="706"/>
                      <a:pt x="9025" y="1970"/>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2" name="任意多边形 51227">
                <a:extLst>
                  <a:ext uri="{FF2B5EF4-FFF2-40B4-BE49-F238E27FC236}">
                    <a16:creationId xmlns:a16="http://schemas.microsoft.com/office/drawing/2014/main" id="{DAB54704-0095-4467-9530-808FCA2B023E}"/>
                  </a:ext>
                </a:extLst>
              </p:cNvPr>
              <p:cNvSpPr>
                <a:spLocks noChangeArrowheads="1"/>
              </p:cNvSpPr>
              <p:nvPr/>
            </p:nvSpPr>
            <p:spPr bwMode="auto">
              <a:xfrm rot="-1863435">
                <a:off x="413" y="836"/>
                <a:ext cx="242" cy="553"/>
              </a:xfrm>
              <a:custGeom>
                <a:avLst/>
                <a:gdLst>
                  <a:gd name="T0" fmla="*/ 0 w 9376"/>
                  <a:gd name="T1" fmla="*/ 0 h 21600"/>
                  <a:gd name="T2" fmla="*/ 9380 w 9376"/>
                  <a:gd name="T3" fmla="*/ 2137 h 21600"/>
                  <a:gd name="T4" fmla="*/ 0 w 9376"/>
                  <a:gd name="T5" fmla="*/ 0 h 21600"/>
                  <a:gd name="T6" fmla="*/ 9380 w 9376"/>
                  <a:gd name="T7" fmla="*/ 2137 h 21600"/>
                  <a:gd name="T8" fmla="*/ 0 w 9376"/>
                  <a:gd name="T9" fmla="*/ 21600 h 21600"/>
                  <a:gd name="T10" fmla="*/ 0 60000 65536"/>
                  <a:gd name="T11" fmla="*/ 0 60000 65536"/>
                  <a:gd name="T12" fmla="*/ 0 60000 65536"/>
                  <a:gd name="T13" fmla="*/ 0 60000 65536"/>
                  <a:gd name="T14" fmla="*/ 0 60000 65536"/>
                  <a:gd name="T15" fmla="*/ 0 w 9376"/>
                  <a:gd name="T16" fmla="*/ 0 h 21600"/>
                  <a:gd name="T17" fmla="*/ 9376 w 9376"/>
                  <a:gd name="T18" fmla="*/ 21600 h 21600"/>
                </a:gdLst>
                <a:ahLst/>
                <a:cxnLst>
                  <a:cxn ang="T10">
                    <a:pos x="T0" y="T1"/>
                  </a:cxn>
                  <a:cxn ang="T11">
                    <a:pos x="T2" y="T3"/>
                  </a:cxn>
                  <a:cxn ang="T12">
                    <a:pos x="T4" y="T5"/>
                  </a:cxn>
                  <a:cxn ang="T13">
                    <a:pos x="T6" y="T7"/>
                  </a:cxn>
                  <a:cxn ang="T14">
                    <a:pos x="T8" y="T9"/>
                  </a:cxn>
                </a:cxnLst>
                <a:rect l="T15" t="T16" r="T17" b="T18"/>
                <a:pathLst>
                  <a:path w="9376" h="21600" fill="none">
                    <a:moveTo>
                      <a:pt x="0" y="0"/>
                    </a:moveTo>
                    <a:cubicBezTo>
                      <a:pt x="3362" y="0"/>
                      <a:pt x="6545" y="768"/>
                      <a:pt x="9380" y="2137"/>
                    </a:cubicBezTo>
                  </a:path>
                  <a:path w="9376" h="21600" stroke="0">
                    <a:moveTo>
                      <a:pt x="0" y="0"/>
                    </a:moveTo>
                    <a:cubicBezTo>
                      <a:pt x="3362" y="0"/>
                      <a:pt x="6545" y="768"/>
                      <a:pt x="9380" y="2137"/>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3" name="任意多边形 51228">
                <a:extLst>
                  <a:ext uri="{FF2B5EF4-FFF2-40B4-BE49-F238E27FC236}">
                    <a16:creationId xmlns:a16="http://schemas.microsoft.com/office/drawing/2014/main" id="{6DD95AF0-F146-4EA2-960F-3925784DA7DB}"/>
                  </a:ext>
                </a:extLst>
              </p:cNvPr>
              <p:cNvSpPr>
                <a:spLocks noChangeArrowheads="1"/>
              </p:cNvSpPr>
              <p:nvPr/>
            </p:nvSpPr>
            <p:spPr bwMode="auto">
              <a:xfrm rot="363458">
                <a:off x="879" y="344"/>
                <a:ext cx="72" cy="98"/>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4" name="矩形 51229">
                <a:extLst>
                  <a:ext uri="{FF2B5EF4-FFF2-40B4-BE49-F238E27FC236}">
                    <a16:creationId xmlns:a16="http://schemas.microsoft.com/office/drawing/2014/main" id="{4C88F628-8CF3-40DB-BC35-6C6201767E56}"/>
                  </a:ext>
                </a:extLst>
              </p:cNvPr>
              <p:cNvSpPr>
                <a:spLocks noChangeArrowheads="1"/>
              </p:cNvSpPr>
              <p:nvPr/>
            </p:nvSpPr>
            <p:spPr bwMode="auto">
              <a:xfrm>
                <a:off x="708" y="76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S</a:t>
                </a:r>
              </a:p>
            </p:txBody>
          </p:sp>
          <p:sp>
            <p:nvSpPr>
              <p:cNvPr id="31835" name="矩形 51230">
                <a:extLst>
                  <a:ext uri="{FF2B5EF4-FFF2-40B4-BE49-F238E27FC236}">
                    <a16:creationId xmlns:a16="http://schemas.microsoft.com/office/drawing/2014/main" id="{2EEB5865-FF2E-435E-B614-3835103DDED0}"/>
                  </a:ext>
                </a:extLst>
              </p:cNvPr>
              <p:cNvSpPr>
                <a:spLocks noChangeArrowheads="1"/>
              </p:cNvSpPr>
              <p:nvPr/>
            </p:nvSpPr>
            <p:spPr bwMode="auto">
              <a:xfrm>
                <a:off x="1019"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n</a:t>
                </a:r>
              </a:p>
            </p:txBody>
          </p:sp>
          <p:sp>
            <p:nvSpPr>
              <p:cNvPr id="31836" name="矩形 51231">
                <a:extLst>
                  <a:ext uri="{FF2B5EF4-FFF2-40B4-BE49-F238E27FC236}">
                    <a16:creationId xmlns:a16="http://schemas.microsoft.com/office/drawing/2014/main" id="{9F13B7EF-011D-4734-8AC3-579288779631}"/>
                  </a:ext>
                </a:extLst>
              </p:cNvPr>
              <p:cNvSpPr>
                <a:spLocks noChangeArrowheads="1"/>
              </p:cNvSpPr>
              <p:nvPr/>
            </p:nvSpPr>
            <p:spPr bwMode="auto">
              <a:xfrm>
                <a:off x="297" y="35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dS</a:t>
                </a:r>
              </a:p>
            </p:txBody>
          </p:sp>
          <p:sp>
            <p:nvSpPr>
              <p:cNvPr id="31837" name="文本框 51232">
                <a:extLst>
                  <a:ext uri="{FF2B5EF4-FFF2-40B4-BE49-F238E27FC236}">
                    <a16:creationId xmlns:a16="http://schemas.microsoft.com/office/drawing/2014/main" id="{CAC6C5C7-3215-49F6-A341-EBA7D73B0330}"/>
                  </a:ext>
                </a:extLst>
              </p:cNvPr>
              <p:cNvSpPr txBox="1">
                <a:spLocks noChangeArrowheads="1"/>
              </p:cNvSpPr>
              <p:nvPr/>
            </p:nvSpPr>
            <p:spPr bwMode="auto">
              <a:xfrm>
                <a:off x="721" y="1204"/>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400">
                  <a:latin typeface="Times New Roman" panose="02020603050405020304" pitchFamily="18" charset="0"/>
                </a:endParaRPr>
              </a:p>
            </p:txBody>
          </p:sp>
          <p:graphicFrame>
            <p:nvGraphicFramePr>
              <p:cNvPr id="31765" name="对象 51233">
                <a:extLst>
                  <a:ext uri="{FF2B5EF4-FFF2-40B4-BE49-F238E27FC236}">
                    <a16:creationId xmlns:a16="http://schemas.microsoft.com/office/drawing/2014/main" id="{334A0E0F-B05C-4316-AD3E-888ED66B0791}"/>
                  </a:ext>
                </a:extLst>
              </p:cNvPr>
              <p:cNvGraphicFramePr>
                <a:graphicFrameLocks noChangeAspect="1"/>
              </p:cNvGraphicFramePr>
              <p:nvPr/>
            </p:nvGraphicFramePr>
            <p:xfrm>
              <a:off x="1343" y="654"/>
              <a:ext cx="159" cy="191"/>
            </p:xfrm>
            <a:graphic>
              <a:graphicData uri="http://schemas.openxmlformats.org/presentationml/2006/ole">
                <mc:AlternateContent xmlns:mc="http://schemas.openxmlformats.org/markup-compatibility/2006">
                  <mc:Choice xmlns:v="urn:schemas-microsoft-com:vml" Requires="v">
                    <p:oleObj spid="_x0000_s31842" r:id="rId11" imgW="254000" imgH="304800" progId="Equation.3">
                      <p:embed/>
                    </p:oleObj>
                  </mc:Choice>
                  <mc:Fallback>
                    <p:oleObj r:id="rId11" imgW="254000" imgH="304800" progId="Equation.3">
                      <p:embed/>
                      <p:pic>
                        <p:nvPicPr>
                          <p:cNvPr id="0" name="对象 512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3" y="654"/>
                            <a:ext cx="15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9" name="组合 51234">
            <a:extLst>
              <a:ext uri="{FF2B5EF4-FFF2-40B4-BE49-F238E27FC236}">
                <a16:creationId xmlns:a16="http://schemas.microsoft.com/office/drawing/2014/main" id="{596FEAC5-7EDA-4AB0-AA2D-EFB7E6F482E4}"/>
              </a:ext>
            </a:extLst>
          </p:cNvPr>
          <p:cNvGrpSpPr>
            <a:grpSpLocks/>
          </p:cNvGrpSpPr>
          <p:nvPr/>
        </p:nvGrpSpPr>
        <p:grpSpPr bwMode="auto">
          <a:xfrm>
            <a:off x="5940425" y="2492375"/>
            <a:ext cx="2971800" cy="2684463"/>
            <a:chOff x="0" y="0"/>
            <a:chExt cx="1872" cy="1691"/>
          </a:xfrm>
        </p:grpSpPr>
        <p:sp>
          <p:nvSpPr>
            <p:cNvPr id="31792" name="矩形 51235">
              <a:extLst>
                <a:ext uri="{FF2B5EF4-FFF2-40B4-BE49-F238E27FC236}">
                  <a16:creationId xmlns:a16="http://schemas.microsoft.com/office/drawing/2014/main" id="{35860421-DD82-42F7-A6A2-292DE8776F2E}"/>
                </a:ext>
              </a:extLst>
            </p:cNvPr>
            <p:cNvSpPr>
              <a:spLocks noChangeArrowheads="1"/>
            </p:cNvSpPr>
            <p:nvPr/>
          </p:nvSpPr>
          <p:spPr bwMode="auto">
            <a:xfrm>
              <a:off x="0" y="11"/>
              <a:ext cx="1872" cy="1536"/>
            </a:xfrm>
            <a:prstGeom prst="rect">
              <a:avLst/>
            </a:prstGeom>
            <a:solidFill>
              <a:srgbClr val="FFFF66"/>
            </a:solidFill>
            <a:ln w="9525">
              <a:solidFill>
                <a:srgbClr val="FF00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793" name="组合 51236">
              <a:extLst>
                <a:ext uri="{FF2B5EF4-FFF2-40B4-BE49-F238E27FC236}">
                  <a16:creationId xmlns:a16="http://schemas.microsoft.com/office/drawing/2014/main" id="{4D70C0B8-8252-415A-961F-86BFF132F5BF}"/>
                </a:ext>
              </a:extLst>
            </p:cNvPr>
            <p:cNvGrpSpPr>
              <a:grpSpLocks/>
            </p:cNvGrpSpPr>
            <p:nvPr/>
          </p:nvGrpSpPr>
          <p:grpSpPr bwMode="auto">
            <a:xfrm>
              <a:off x="48" y="0"/>
              <a:ext cx="1680" cy="1691"/>
              <a:chOff x="0" y="0"/>
              <a:chExt cx="1680" cy="1691"/>
            </a:xfrm>
          </p:grpSpPr>
          <p:sp>
            <p:nvSpPr>
              <p:cNvPr id="31794" name="任意多边形 51237">
                <a:extLst>
                  <a:ext uri="{FF2B5EF4-FFF2-40B4-BE49-F238E27FC236}">
                    <a16:creationId xmlns:a16="http://schemas.microsoft.com/office/drawing/2014/main" id="{294DACEE-7292-4660-8722-F8C659C3BA76}"/>
                  </a:ext>
                </a:extLst>
              </p:cNvPr>
              <p:cNvSpPr>
                <a:spLocks noChangeArrowheads="1"/>
              </p:cNvSpPr>
              <p:nvPr/>
            </p:nvSpPr>
            <p:spPr bwMode="auto">
              <a:xfrm rot="812054" flipH="1">
                <a:off x="0" y="804"/>
                <a:ext cx="1462" cy="576"/>
              </a:xfrm>
              <a:custGeom>
                <a:avLst/>
                <a:gdLst>
                  <a:gd name="T0" fmla="*/ 0 w 18161"/>
                  <a:gd name="T1" fmla="*/ 0 h 21600"/>
                  <a:gd name="T2" fmla="*/ 18163 w 18161"/>
                  <a:gd name="T3" fmla="*/ 9904 h 21600"/>
                  <a:gd name="T4" fmla="*/ 0 w 18161"/>
                  <a:gd name="T5" fmla="*/ 0 h 21600"/>
                  <a:gd name="T6" fmla="*/ 18163 w 18161"/>
                  <a:gd name="T7" fmla="*/ 9904 h 21600"/>
                  <a:gd name="T8" fmla="*/ 0 w 18161"/>
                  <a:gd name="T9" fmla="*/ 21600 h 21600"/>
                  <a:gd name="T10" fmla="*/ 0 60000 65536"/>
                  <a:gd name="T11" fmla="*/ 0 60000 65536"/>
                  <a:gd name="T12" fmla="*/ 0 60000 65536"/>
                  <a:gd name="T13" fmla="*/ 0 60000 65536"/>
                  <a:gd name="T14" fmla="*/ 0 60000 65536"/>
                  <a:gd name="T15" fmla="*/ 0 w 18161"/>
                  <a:gd name="T16" fmla="*/ 0 h 21600"/>
                  <a:gd name="T17" fmla="*/ 18161 w 18161"/>
                  <a:gd name="T18" fmla="*/ 21600 h 21600"/>
                </a:gdLst>
                <a:ahLst/>
                <a:cxnLst>
                  <a:cxn ang="T10">
                    <a:pos x="T0" y="T1"/>
                  </a:cxn>
                  <a:cxn ang="T11">
                    <a:pos x="T2" y="T3"/>
                  </a:cxn>
                  <a:cxn ang="T12">
                    <a:pos x="T4" y="T5"/>
                  </a:cxn>
                  <a:cxn ang="T13">
                    <a:pos x="T6" y="T7"/>
                  </a:cxn>
                  <a:cxn ang="T14">
                    <a:pos x="T8" y="T9"/>
                  </a:cxn>
                </a:cxnLst>
                <a:rect l="T15" t="T16" r="T17" b="T18"/>
                <a:pathLst>
                  <a:path w="18161" h="21600" fill="none">
                    <a:moveTo>
                      <a:pt x="0" y="0"/>
                    </a:moveTo>
                    <a:cubicBezTo>
                      <a:pt x="7620" y="0"/>
                      <a:pt x="14318" y="3946"/>
                      <a:pt x="18163" y="9904"/>
                    </a:cubicBezTo>
                  </a:path>
                  <a:path w="18161" h="21600" stroke="0">
                    <a:moveTo>
                      <a:pt x="0" y="0"/>
                    </a:moveTo>
                    <a:cubicBezTo>
                      <a:pt x="7620" y="0"/>
                      <a:pt x="14318" y="3946"/>
                      <a:pt x="18163" y="9904"/>
                    </a:cubicBezTo>
                    <a:lnTo>
                      <a:pt x="0" y="21600"/>
                    </a:lnTo>
                    <a:close/>
                  </a:path>
                </a:pathLst>
              </a:custGeom>
              <a:noFill/>
              <a:ln w="19050">
                <a:solidFill>
                  <a:schemeClr val="tx1"/>
                </a:solidFill>
                <a:round/>
                <a:headEnd type="triangle" w="sm"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5" name="任意多边形 51238">
                <a:extLst>
                  <a:ext uri="{FF2B5EF4-FFF2-40B4-BE49-F238E27FC236}">
                    <a16:creationId xmlns:a16="http://schemas.microsoft.com/office/drawing/2014/main" id="{0E360CCB-E546-46C6-8972-F687BAB2FBC3}"/>
                  </a:ext>
                </a:extLst>
              </p:cNvPr>
              <p:cNvSpPr>
                <a:spLocks noChangeArrowheads="1"/>
              </p:cNvSpPr>
              <p:nvPr/>
            </p:nvSpPr>
            <p:spPr bwMode="auto">
              <a:xfrm rot="-479938">
                <a:off x="60" y="1017"/>
                <a:ext cx="1436" cy="576"/>
              </a:xfrm>
              <a:custGeom>
                <a:avLst/>
                <a:gdLst>
                  <a:gd name="T0" fmla="*/ 0 w 20552"/>
                  <a:gd name="T1" fmla="*/ 0 h 21600"/>
                  <a:gd name="T2" fmla="*/ 20554 w 20552"/>
                  <a:gd name="T3" fmla="*/ 14942 h 21600"/>
                  <a:gd name="T4" fmla="*/ 0 w 20552"/>
                  <a:gd name="T5" fmla="*/ 0 h 21600"/>
                  <a:gd name="T6" fmla="*/ 20554 w 20552"/>
                  <a:gd name="T7" fmla="*/ 14942 h 21600"/>
                  <a:gd name="T8" fmla="*/ 0 w 20552"/>
                  <a:gd name="T9" fmla="*/ 21600 h 21600"/>
                  <a:gd name="T10" fmla="*/ 0 60000 65536"/>
                  <a:gd name="T11" fmla="*/ 0 60000 65536"/>
                  <a:gd name="T12" fmla="*/ 0 60000 65536"/>
                  <a:gd name="T13" fmla="*/ 0 60000 65536"/>
                  <a:gd name="T14" fmla="*/ 0 60000 65536"/>
                  <a:gd name="T15" fmla="*/ 0 w 20552"/>
                  <a:gd name="T16" fmla="*/ 0 h 21600"/>
                  <a:gd name="T17" fmla="*/ 20552 w 20552"/>
                  <a:gd name="T18" fmla="*/ 21600 h 21600"/>
                </a:gdLst>
                <a:ahLst/>
                <a:cxnLst>
                  <a:cxn ang="T10">
                    <a:pos x="T0" y="T1"/>
                  </a:cxn>
                  <a:cxn ang="T11">
                    <a:pos x="T2" y="T3"/>
                  </a:cxn>
                  <a:cxn ang="T12">
                    <a:pos x="T4" y="T5"/>
                  </a:cxn>
                  <a:cxn ang="T13">
                    <a:pos x="T6" y="T7"/>
                  </a:cxn>
                  <a:cxn ang="T14">
                    <a:pos x="T8" y="T9"/>
                  </a:cxn>
                </a:cxnLst>
                <a:rect l="T15" t="T16" r="T17" b="T18"/>
                <a:pathLst>
                  <a:path w="20552" h="21600" fill="none">
                    <a:moveTo>
                      <a:pt x="0" y="0"/>
                    </a:moveTo>
                    <a:cubicBezTo>
                      <a:pt x="9608" y="0"/>
                      <a:pt x="17751" y="6273"/>
                      <a:pt x="20554" y="14942"/>
                    </a:cubicBezTo>
                  </a:path>
                  <a:path w="20552" h="21600" stroke="0">
                    <a:moveTo>
                      <a:pt x="0" y="0"/>
                    </a:moveTo>
                    <a:cubicBezTo>
                      <a:pt x="9608" y="0"/>
                      <a:pt x="17751" y="6273"/>
                      <a:pt x="20554" y="14942"/>
                    </a:cubicBezTo>
                    <a:lnTo>
                      <a:pt x="0" y="2160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6" name="任意多边形 51239">
                <a:extLst>
                  <a:ext uri="{FF2B5EF4-FFF2-40B4-BE49-F238E27FC236}">
                    <a16:creationId xmlns:a16="http://schemas.microsoft.com/office/drawing/2014/main" id="{68D00BAC-E8FA-44FC-B642-74A6AC3FD8D3}"/>
                  </a:ext>
                </a:extLst>
              </p:cNvPr>
              <p:cNvSpPr>
                <a:spLocks noChangeArrowheads="1"/>
              </p:cNvSpPr>
              <p:nvPr/>
            </p:nvSpPr>
            <p:spPr bwMode="auto">
              <a:xfrm rot="812054" flipH="1">
                <a:off x="24" y="519"/>
                <a:ext cx="1436" cy="576"/>
              </a:xfrm>
              <a:custGeom>
                <a:avLst/>
                <a:gdLst>
                  <a:gd name="T0" fmla="*/ 0 w 20552"/>
                  <a:gd name="T1" fmla="*/ 0 h 21600"/>
                  <a:gd name="T2" fmla="*/ 20554 w 20552"/>
                  <a:gd name="T3" fmla="*/ 14942 h 21600"/>
                  <a:gd name="T4" fmla="*/ 0 w 20552"/>
                  <a:gd name="T5" fmla="*/ 0 h 21600"/>
                  <a:gd name="T6" fmla="*/ 20554 w 20552"/>
                  <a:gd name="T7" fmla="*/ 14942 h 21600"/>
                  <a:gd name="T8" fmla="*/ 0 w 20552"/>
                  <a:gd name="T9" fmla="*/ 21600 h 21600"/>
                  <a:gd name="T10" fmla="*/ 0 60000 65536"/>
                  <a:gd name="T11" fmla="*/ 0 60000 65536"/>
                  <a:gd name="T12" fmla="*/ 0 60000 65536"/>
                  <a:gd name="T13" fmla="*/ 0 60000 65536"/>
                  <a:gd name="T14" fmla="*/ 0 60000 65536"/>
                  <a:gd name="T15" fmla="*/ 0 w 20552"/>
                  <a:gd name="T16" fmla="*/ 0 h 21600"/>
                  <a:gd name="T17" fmla="*/ 20552 w 20552"/>
                  <a:gd name="T18" fmla="*/ 21600 h 21600"/>
                </a:gdLst>
                <a:ahLst/>
                <a:cxnLst>
                  <a:cxn ang="T10">
                    <a:pos x="T0" y="T1"/>
                  </a:cxn>
                  <a:cxn ang="T11">
                    <a:pos x="T2" y="T3"/>
                  </a:cxn>
                  <a:cxn ang="T12">
                    <a:pos x="T4" y="T5"/>
                  </a:cxn>
                  <a:cxn ang="T13">
                    <a:pos x="T6" y="T7"/>
                  </a:cxn>
                  <a:cxn ang="T14">
                    <a:pos x="T8" y="T9"/>
                  </a:cxn>
                </a:cxnLst>
                <a:rect l="T15" t="T16" r="T17" b="T18"/>
                <a:pathLst>
                  <a:path w="20552" h="21600" fill="none">
                    <a:moveTo>
                      <a:pt x="0" y="0"/>
                    </a:moveTo>
                    <a:cubicBezTo>
                      <a:pt x="9608" y="0"/>
                      <a:pt x="17751" y="6273"/>
                      <a:pt x="20554" y="14942"/>
                    </a:cubicBezTo>
                  </a:path>
                  <a:path w="20552" h="21600" stroke="0">
                    <a:moveTo>
                      <a:pt x="0" y="0"/>
                    </a:moveTo>
                    <a:cubicBezTo>
                      <a:pt x="9608" y="0"/>
                      <a:pt x="17751" y="6273"/>
                      <a:pt x="20554" y="14942"/>
                    </a:cubicBezTo>
                    <a:lnTo>
                      <a:pt x="0" y="21600"/>
                    </a:lnTo>
                    <a:close/>
                  </a:path>
                </a:pathLst>
              </a:custGeom>
              <a:noFill/>
              <a:ln w="19050">
                <a:solidFill>
                  <a:schemeClr val="tx1"/>
                </a:solidFill>
                <a:round/>
                <a:headEnd type="triangle" w="sm"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7" name="任意多边形 51240">
                <a:extLst>
                  <a:ext uri="{FF2B5EF4-FFF2-40B4-BE49-F238E27FC236}">
                    <a16:creationId xmlns:a16="http://schemas.microsoft.com/office/drawing/2014/main" id="{E490BBF3-AF0A-4529-B747-878465801BEC}"/>
                  </a:ext>
                </a:extLst>
              </p:cNvPr>
              <p:cNvSpPr>
                <a:spLocks noChangeArrowheads="1"/>
              </p:cNvSpPr>
              <p:nvPr/>
            </p:nvSpPr>
            <p:spPr bwMode="auto">
              <a:xfrm>
                <a:off x="313" y="381"/>
                <a:ext cx="754" cy="854"/>
              </a:xfrm>
              <a:custGeom>
                <a:avLst/>
                <a:gdLst>
                  <a:gd name="T0" fmla="*/ 485 w 754"/>
                  <a:gd name="T1" fmla="*/ 0 h 854"/>
                  <a:gd name="T2" fmla="*/ 692 w 754"/>
                  <a:gd name="T3" fmla="*/ 149 h 854"/>
                  <a:gd name="T4" fmla="*/ 754 w 754"/>
                  <a:gd name="T5" fmla="*/ 525 h 854"/>
                  <a:gd name="T6" fmla="*/ 692 w 754"/>
                  <a:gd name="T7" fmla="*/ 755 h 854"/>
                  <a:gd name="T8" fmla="*/ 381 w 754"/>
                  <a:gd name="T9" fmla="*/ 852 h 854"/>
                  <a:gd name="T10" fmla="*/ 69 w 754"/>
                  <a:gd name="T11" fmla="*/ 767 h 854"/>
                  <a:gd name="T12" fmla="*/ 7 w 754"/>
                  <a:gd name="T13" fmla="*/ 611 h 854"/>
                  <a:gd name="T14" fmla="*/ 29 w 754"/>
                  <a:gd name="T15" fmla="*/ 377 h 854"/>
                  <a:gd name="T16" fmla="*/ 63 w 754"/>
                  <a:gd name="T17" fmla="*/ 222 h 854"/>
                  <a:gd name="T18" fmla="*/ 185 w 754"/>
                  <a:gd name="T19" fmla="*/ 77 h 854"/>
                  <a:gd name="T20" fmla="*/ 485 w 754"/>
                  <a:gd name="T21" fmla="*/ 0 h 8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54"/>
                  <a:gd name="T34" fmla="*/ 0 h 854"/>
                  <a:gd name="T35" fmla="*/ 754 w 754"/>
                  <a:gd name="T36" fmla="*/ 854 h 8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54" h="854">
                    <a:moveTo>
                      <a:pt x="485" y="0"/>
                    </a:moveTo>
                    <a:cubicBezTo>
                      <a:pt x="564" y="8"/>
                      <a:pt x="647" y="62"/>
                      <a:pt x="692" y="149"/>
                    </a:cubicBezTo>
                    <a:cubicBezTo>
                      <a:pt x="737" y="236"/>
                      <a:pt x="754" y="424"/>
                      <a:pt x="754" y="525"/>
                    </a:cubicBezTo>
                    <a:cubicBezTo>
                      <a:pt x="754" y="626"/>
                      <a:pt x="754" y="701"/>
                      <a:pt x="692" y="755"/>
                    </a:cubicBezTo>
                    <a:cubicBezTo>
                      <a:pt x="630" y="810"/>
                      <a:pt x="484" y="850"/>
                      <a:pt x="381" y="852"/>
                    </a:cubicBezTo>
                    <a:cubicBezTo>
                      <a:pt x="277" y="854"/>
                      <a:pt x="131" y="807"/>
                      <a:pt x="69" y="767"/>
                    </a:cubicBezTo>
                    <a:cubicBezTo>
                      <a:pt x="7" y="727"/>
                      <a:pt x="14" y="676"/>
                      <a:pt x="7" y="611"/>
                    </a:cubicBezTo>
                    <a:cubicBezTo>
                      <a:pt x="0" y="546"/>
                      <a:pt x="20" y="442"/>
                      <a:pt x="29" y="377"/>
                    </a:cubicBezTo>
                    <a:cubicBezTo>
                      <a:pt x="38" y="312"/>
                      <a:pt x="37" y="272"/>
                      <a:pt x="63" y="222"/>
                    </a:cubicBezTo>
                    <a:cubicBezTo>
                      <a:pt x="89" y="172"/>
                      <a:pt x="115" y="114"/>
                      <a:pt x="185" y="77"/>
                    </a:cubicBezTo>
                    <a:cubicBezTo>
                      <a:pt x="255" y="40"/>
                      <a:pt x="423" y="16"/>
                      <a:pt x="485" y="0"/>
                    </a:cubicBezTo>
                    <a:close/>
                  </a:path>
                </a:pathLst>
              </a:custGeom>
              <a:solidFill>
                <a:schemeClr val="bg1"/>
              </a:solidFill>
              <a:ln w="28575">
                <a:solidFill>
                  <a:srgbClr val="F4CB00"/>
                </a:solidFill>
                <a:round/>
                <a:headEnd/>
                <a:tailEnd/>
              </a:ln>
            </p:spPr>
            <p:txBody>
              <a:bodyPr/>
              <a:lstStyle/>
              <a:p>
                <a:endParaRPr lang="zh-CN" altLang="en-US"/>
              </a:p>
            </p:txBody>
          </p:sp>
          <p:sp>
            <p:nvSpPr>
              <p:cNvPr id="31798" name="任意多边形 51241">
                <a:extLst>
                  <a:ext uri="{FF2B5EF4-FFF2-40B4-BE49-F238E27FC236}">
                    <a16:creationId xmlns:a16="http://schemas.microsoft.com/office/drawing/2014/main" id="{63C57E93-98EB-4203-AB88-42314168A11A}"/>
                  </a:ext>
                </a:extLst>
              </p:cNvPr>
              <p:cNvSpPr>
                <a:spLocks noChangeArrowheads="1"/>
              </p:cNvSpPr>
              <p:nvPr/>
            </p:nvSpPr>
            <p:spPr bwMode="auto">
              <a:xfrm>
                <a:off x="375" y="588"/>
                <a:ext cx="678" cy="28"/>
              </a:xfrm>
              <a:custGeom>
                <a:avLst/>
                <a:gdLst>
                  <a:gd name="T0" fmla="*/ 0 w 678"/>
                  <a:gd name="T1" fmla="*/ 28 h 28"/>
                  <a:gd name="T2" fmla="*/ 282 w 678"/>
                  <a:gd name="T3" fmla="*/ 4 h 28"/>
                  <a:gd name="T4" fmla="*/ 450 w 678"/>
                  <a:gd name="T5" fmla="*/ 4 h 28"/>
                  <a:gd name="T6" fmla="*/ 678 w 678"/>
                  <a:gd name="T7" fmla="*/ 22 h 28"/>
                  <a:gd name="T8" fmla="*/ 0 60000 65536"/>
                  <a:gd name="T9" fmla="*/ 0 60000 65536"/>
                  <a:gd name="T10" fmla="*/ 0 60000 65536"/>
                  <a:gd name="T11" fmla="*/ 0 60000 65536"/>
                  <a:gd name="T12" fmla="*/ 0 w 678"/>
                  <a:gd name="T13" fmla="*/ 0 h 28"/>
                  <a:gd name="T14" fmla="*/ 678 w 678"/>
                  <a:gd name="T15" fmla="*/ 28 h 28"/>
                </a:gdLst>
                <a:ahLst/>
                <a:cxnLst>
                  <a:cxn ang="T8">
                    <a:pos x="T0" y="T1"/>
                  </a:cxn>
                  <a:cxn ang="T9">
                    <a:pos x="T2" y="T3"/>
                  </a:cxn>
                  <a:cxn ang="T10">
                    <a:pos x="T4" y="T5"/>
                  </a:cxn>
                  <a:cxn ang="T11">
                    <a:pos x="T6" y="T7"/>
                  </a:cxn>
                </a:cxnLst>
                <a:rect l="T12" t="T13" r="T14" b="T15"/>
                <a:pathLst>
                  <a:path w="678" h="28">
                    <a:moveTo>
                      <a:pt x="0" y="28"/>
                    </a:moveTo>
                    <a:cubicBezTo>
                      <a:pt x="103" y="18"/>
                      <a:pt x="207" y="8"/>
                      <a:pt x="282" y="4"/>
                    </a:cubicBezTo>
                    <a:cubicBezTo>
                      <a:pt x="357" y="0"/>
                      <a:pt x="384" y="1"/>
                      <a:pt x="450" y="4"/>
                    </a:cubicBezTo>
                    <a:cubicBezTo>
                      <a:pt x="516" y="7"/>
                      <a:pt x="597" y="14"/>
                      <a:pt x="678" y="22"/>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9" name="任意多边形 51242">
                <a:extLst>
                  <a:ext uri="{FF2B5EF4-FFF2-40B4-BE49-F238E27FC236}">
                    <a16:creationId xmlns:a16="http://schemas.microsoft.com/office/drawing/2014/main" id="{D12724C9-4E59-434B-9C3E-3F10C5B33D34}"/>
                  </a:ext>
                </a:extLst>
              </p:cNvPr>
              <p:cNvSpPr>
                <a:spLocks noChangeArrowheads="1"/>
              </p:cNvSpPr>
              <p:nvPr/>
            </p:nvSpPr>
            <p:spPr bwMode="auto">
              <a:xfrm>
                <a:off x="831" y="856"/>
                <a:ext cx="246" cy="42"/>
              </a:xfrm>
              <a:custGeom>
                <a:avLst/>
                <a:gdLst>
                  <a:gd name="T0" fmla="*/ 0 w 246"/>
                  <a:gd name="T1" fmla="*/ 0 h 42"/>
                  <a:gd name="T2" fmla="*/ 246 w 246"/>
                  <a:gd name="T3" fmla="*/ 42 h 42"/>
                  <a:gd name="T4" fmla="*/ 0 60000 65536"/>
                  <a:gd name="T5" fmla="*/ 0 60000 65536"/>
                  <a:gd name="T6" fmla="*/ 0 w 246"/>
                  <a:gd name="T7" fmla="*/ 0 h 42"/>
                  <a:gd name="T8" fmla="*/ 246 w 246"/>
                  <a:gd name="T9" fmla="*/ 42 h 42"/>
                </a:gdLst>
                <a:ahLst/>
                <a:cxnLst>
                  <a:cxn ang="T4">
                    <a:pos x="T0" y="T1"/>
                  </a:cxn>
                  <a:cxn ang="T5">
                    <a:pos x="T2" y="T3"/>
                  </a:cxn>
                </a:cxnLst>
                <a:rect l="T6" t="T7" r="T8" b="T9"/>
                <a:pathLst>
                  <a:path w="246" h="42">
                    <a:moveTo>
                      <a:pt x="0" y="0"/>
                    </a:moveTo>
                    <a:cubicBezTo>
                      <a:pt x="41" y="7"/>
                      <a:pt x="195" y="33"/>
                      <a:pt x="246" y="42"/>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0" name="任意多边形 51243">
                <a:extLst>
                  <a:ext uri="{FF2B5EF4-FFF2-40B4-BE49-F238E27FC236}">
                    <a16:creationId xmlns:a16="http://schemas.microsoft.com/office/drawing/2014/main" id="{0760F7C9-28AC-49BA-91A6-BA0E3AC9F41B}"/>
                  </a:ext>
                </a:extLst>
              </p:cNvPr>
              <p:cNvSpPr>
                <a:spLocks noChangeArrowheads="1"/>
              </p:cNvSpPr>
              <p:nvPr/>
            </p:nvSpPr>
            <p:spPr bwMode="auto">
              <a:xfrm>
                <a:off x="321" y="1075"/>
                <a:ext cx="726" cy="45"/>
              </a:xfrm>
              <a:custGeom>
                <a:avLst/>
                <a:gdLst>
                  <a:gd name="T0" fmla="*/ 726 w 726"/>
                  <a:gd name="T1" fmla="*/ 45 h 45"/>
                  <a:gd name="T2" fmla="*/ 419 w 726"/>
                  <a:gd name="T3" fmla="*/ 6 h 45"/>
                  <a:gd name="T4" fmla="*/ 236 w 726"/>
                  <a:gd name="T5" fmla="*/ 6 h 45"/>
                  <a:gd name="T6" fmla="*/ 0 w 726"/>
                  <a:gd name="T7" fmla="*/ 15 h 45"/>
                  <a:gd name="T8" fmla="*/ 0 60000 65536"/>
                  <a:gd name="T9" fmla="*/ 0 60000 65536"/>
                  <a:gd name="T10" fmla="*/ 0 60000 65536"/>
                  <a:gd name="T11" fmla="*/ 0 60000 65536"/>
                  <a:gd name="T12" fmla="*/ 0 w 726"/>
                  <a:gd name="T13" fmla="*/ 0 h 45"/>
                  <a:gd name="T14" fmla="*/ 726 w 726"/>
                  <a:gd name="T15" fmla="*/ 45 h 45"/>
                </a:gdLst>
                <a:ahLst/>
                <a:cxnLst>
                  <a:cxn ang="T8">
                    <a:pos x="T0" y="T1"/>
                  </a:cxn>
                  <a:cxn ang="T9">
                    <a:pos x="T2" y="T3"/>
                  </a:cxn>
                  <a:cxn ang="T10">
                    <a:pos x="T4" y="T5"/>
                  </a:cxn>
                  <a:cxn ang="T11">
                    <a:pos x="T6" y="T7"/>
                  </a:cxn>
                </a:cxnLst>
                <a:rect l="T12" t="T13" r="T14" b="T15"/>
                <a:pathLst>
                  <a:path w="726" h="45">
                    <a:moveTo>
                      <a:pt x="726" y="45"/>
                    </a:moveTo>
                    <a:cubicBezTo>
                      <a:pt x="675" y="38"/>
                      <a:pt x="501" y="12"/>
                      <a:pt x="419" y="6"/>
                    </a:cubicBezTo>
                    <a:cubicBezTo>
                      <a:pt x="337" y="0"/>
                      <a:pt x="306" y="5"/>
                      <a:pt x="236" y="6"/>
                    </a:cubicBezTo>
                    <a:cubicBezTo>
                      <a:pt x="166" y="7"/>
                      <a:pt x="49" y="13"/>
                      <a:pt x="0" y="15"/>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1" name="任意多边形 51244">
                <a:extLst>
                  <a:ext uri="{FF2B5EF4-FFF2-40B4-BE49-F238E27FC236}">
                    <a16:creationId xmlns:a16="http://schemas.microsoft.com/office/drawing/2014/main" id="{7579C12E-D986-423D-B4F0-3BCE0B809170}"/>
                  </a:ext>
                </a:extLst>
              </p:cNvPr>
              <p:cNvSpPr>
                <a:spLocks noChangeArrowheads="1"/>
              </p:cNvSpPr>
              <p:nvPr/>
            </p:nvSpPr>
            <p:spPr bwMode="auto">
              <a:xfrm>
                <a:off x="381" y="604"/>
                <a:ext cx="138" cy="12"/>
              </a:xfrm>
              <a:custGeom>
                <a:avLst/>
                <a:gdLst>
                  <a:gd name="T0" fmla="*/ 0 w 138"/>
                  <a:gd name="T1" fmla="*/ 12 h 12"/>
                  <a:gd name="T2" fmla="*/ 138 w 138"/>
                  <a:gd name="T3" fmla="*/ 0 h 12"/>
                  <a:gd name="T4" fmla="*/ 0 60000 65536"/>
                  <a:gd name="T5" fmla="*/ 0 60000 65536"/>
                  <a:gd name="T6" fmla="*/ 0 w 138"/>
                  <a:gd name="T7" fmla="*/ 0 h 12"/>
                  <a:gd name="T8" fmla="*/ 138 w 138"/>
                  <a:gd name="T9" fmla="*/ 12 h 12"/>
                </a:gdLst>
                <a:ahLst/>
                <a:cxnLst>
                  <a:cxn ang="T4">
                    <a:pos x="T0" y="T1"/>
                  </a:cxn>
                  <a:cxn ang="T5">
                    <a:pos x="T2" y="T3"/>
                  </a:cxn>
                </a:cxnLst>
                <a:rect l="T6" t="T7" r="T8" b="T9"/>
                <a:pathLst>
                  <a:path w="138" h="12">
                    <a:moveTo>
                      <a:pt x="0" y="12"/>
                    </a:moveTo>
                    <a:cubicBezTo>
                      <a:pt x="48" y="8"/>
                      <a:pt x="115" y="2"/>
                      <a:pt x="138"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2" name="直接连接符 51245">
                <a:extLst>
                  <a:ext uri="{FF2B5EF4-FFF2-40B4-BE49-F238E27FC236}">
                    <a16:creationId xmlns:a16="http://schemas.microsoft.com/office/drawing/2014/main" id="{84CC43D7-BE9A-428B-9838-F3BB7DAEB032}"/>
                  </a:ext>
                </a:extLst>
              </p:cNvPr>
              <p:cNvSpPr>
                <a:spLocks noChangeShapeType="1"/>
              </p:cNvSpPr>
              <p:nvPr/>
            </p:nvSpPr>
            <p:spPr bwMode="auto">
              <a:xfrm>
                <a:off x="993" y="610"/>
                <a:ext cx="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3" name="直接连接符 51246">
                <a:extLst>
                  <a:ext uri="{FF2B5EF4-FFF2-40B4-BE49-F238E27FC236}">
                    <a16:creationId xmlns:a16="http://schemas.microsoft.com/office/drawing/2014/main" id="{704188E4-8578-4780-852B-6B5D2AD7CB55}"/>
                  </a:ext>
                </a:extLst>
              </p:cNvPr>
              <p:cNvSpPr>
                <a:spLocks noChangeShapeType="1"/>
              </p:cNvSpPr>
              <p:nvPr/>
            </p:nvSpPr>
            <p:spPr bwMode="auto">
              <a:xfrm flipV="1">
                <a:off x="963" y="460"/>
                <a:ext cx="318" cy="14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804" name="任意多边形 51247">
                <a:extLst>
                  <a:ext uri="{FF2B5EF4-FFF2-40B4-BE49-F238E27FC236}">
                    <a16:creationId xmlns:a16="http://schemas.microsoft.com/office/drawing/2014/main" id="{F15188EB-8894-4794-A3F3-7EAB6359F6E2}"/>
                  </a:ext>
                </a:extLst>
              </p:cNvPr>
              <p:cNvSpPr>
                <a:spLocks noChangeArrowheads="1"/>
              </p:cNvSpPr>
              <p:nvPr/>
            </p:nvSpPr>
            <p:spPr bwMode="auto">
              <a:xfrm>
                <a:off x="303" y="838"/>
                <a:ext cx="204" cy="18"/>
              </a:xfrm>
              <a:custGeom>
                <a:avLst/>
                <a:gdLst>
                  <a:gd name="T0" fmla="*/ 0 w 204"/>
                  <a:gd name="T1" fmla="*/ 18 h 18"/>
                  <a:gd name="T2" fmla="*/ 204 w 204"/>
                  <a:gd name="T3" fmla="*/ 0 h 18"/>
                  <a:gd name="T4" fmla="*/ 0 60000 65536"/>
                  <a:gd name="T5" fmla="*/ 0 60000 65536"/>
                  <a:gd name="T6" fmla="*/ 0 w 204"/>
                  <a:gd name="T7" fmla="*/ 0 h 18"/>
                  <a:gd name="T8" fmla="*/ 204 w 204"/>
                  <a:gd name="T9" fmla="*/ 18 h 18"/>
                </a:gdLst>
                <a:ahLst/>
                <a:cxnLst>
                  <a:cxn ang="T4">
                    <a:pos x="T0" y="T1"/>
                  </a:cxn>
                  <a:cxn ang="T5">
                    <a:pos x="T2" y="T3"/>
                  </a:cxn>
                </a:cxnLst>
                <a:rect l="T6" t="T7" r="T8" b="T9"/>
                <a:pathLst>
                  <a:path w="204" h="18">
                    <a:moveTo>
                      <a:pt x="0" y="18"/>
                    </a:moveTo>
                    <a:cubicBezTo>
                      <a:pt x="34" y="16"/>
                      <a:pt x="162" y="4"/>
                      <a:pt x="204" y="0"/>
                    </a:cubicBezTo>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5" name="矩形 51248">
                <a:extLst>
                  <a:ext uri="{FF2B5EF4-FFF2-40B4-BE49-F238E27FC236}">
                    <a16:creationId xmlns:a16="http://schemas.microsoft.com/office/drawing/2014/main" id="{03C12DE1-9C6D-4995-930F-62B6C9E66BF4}"/>
                  </a:ext>
                </a:extLst>
              </p:cNvPr>
              <p:cNvSpPr>
                <a:spLocks noChangeArrowheads="1"/>
              </p:cNvSpPr>
              <p:nvPr/>
            </p:nvSpPr>
            <p:spPr bwMode="auto">
              <a:xfrm>
                <a:off x="795" y="328"/>
                <a:ext cx="47" cy="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06" name="任意多边形 51249">
                <a:extLst>
                  <a:ext uri="{FF2B5EF4-FFF2-40B4-BE49-F238E27FC236}">
                    <a16:creationId xmlns:a16="http://schemas.microsoft.com/office/drawing/2014/main" id="{43F99E78-C384-4C32-A711-EDD832A3D684}"/>
                  </a:ext>
                </a:extLst>
              </p:cNvPr>
              <p:cNvSpPr>
                <a:spLocks noChangeArrowheads="1"/>
              </p:cNvSpPr>
              <p:nvPr/>
            </p:nvSpPr>
            <p:spPr bwMode="auto">
              <a:xfrm rot="-334557">
                <a:off x="184" y="325"/>
                <a:ext cx="1289" cy="576"/>
              </a:xfrm>
              <a:custGeom>
                <a:avLst/>
                <a:gdLst>
                  <a:gd name="T0" fmla="*/ 0 w 17288"/>
                  <a:gd name="T1" fmla="*/ 0 h 21600"/>
                  <a:gd name="T2" fmla="*/ 17288 w 17288"/>
                  <a:gd name="T3" fmla="*/ 8649 h 21600"/>
                  <a:gd name="T4" fmla="*/ 0 w 17288"/>
                  <a:gd name="T5" fmla="*/ 0 h 21600"/>
                  <a:gd name="T6" fmla="*/ 17288 w 17288"/>
                  <a:gd name="T7" fmla="*/ 8649 h 21600"/>
                  <a:gd name="T8" fmla="*/ 0 w 17288"/>
                  <a:gd name="T9" fmla="*/ 21600 h 21600"/>
                  <a:gd name="T10" fmla="*/ 0 60000 65536"/>
                  <a:gd name="T11" fmla="*/ 0 60000 65536"/>
                  <a:gd name="T12" fmla="*/ 0 60000 65536"/>
                  <a:gd name="T13" fmla="*/ 0 60000 65536"/>
                  <a:gd name="T14" fmla="*/ 0 60000 65536"/>
                  <a:gd name="T15" fmla="*/ 0 w 17288"/>
                  <a:gd name="T16" fmla="*/ 0 h 21600"/>
                  <a:gd name="T17" fmla="*/ 17288 w 17288"/>
                  <a:gd name="T18" fmla="*/ 21600 h 21600"/>
                </a:gdLst>
                <a:ahLst/>
                <a:cxnLst>
                  <a:cxn ang="T10">
                    <a:pos x="T0" y="T1"/>
                  </a:cxn>
                  <a:cxn ang="T11">
                    <a:pos x="T2" y="T3"/>
                  </a:cxn>
                  <a:cxn ang="T12">
                    <a:pos x="T4" y="T5"/>
                  </a:cxn>
                  <a:cxn ang="T13">
                    <a:pos x="T6" y="T7"/>
                  </a:cxn>
                  <a:cxn ang="T14">
                    <a:pos x="T8" y="T9"/>
                  </a:cxn>
                </a:cxnLst>
                <a:rect l="T15" t="T16" r="T17" b="T18"/>
                <a:pathLst>
                  <a:path w="17288" h="21600" fill="none">
                    <a:moveTo>
                      <a:pt x="0" y="0"/>
                    </a:moveTo>
                    <a:cubicBezTo>
                      <a:pt x="7071" y="0"/>
                      <a:pt x="13348" y="3397"/>
                      <a:pt x="17288" y="8649"/>
                    </a:cubicBezTo>
                  </a:path>
                  <a:path w="17288" h="21600" stroke="0">
                    <a:moveTo>
                      <a:pt x="0" y="0"/>
                    </a:moveTo>
                    <a:cubicBezTo>
                      <a:pt x="7071" y="0"/>
                      <a:pt x="13348" y="3397"/>
                      <a:pt x="17288" y="8649"/>
                    </a:cubicBezTo>
                    <a:lnTo>
                      <a:pt x="0" y="2160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7" name="任意多边形 51250">
                <a:extLst>
                  <a:ext uri="{FF2B5EF4-FFF2-40B4-BE49-F238E27FC236}">
                    <a16:creationId xmlns:a16="http://schemas.microsoft.com/office/drawing/2014/main" id="{7E23A8A0-B9DB-405E-A634-5D4749AF24EA}"/>
                  </a:ext>
                </a:extLst>
              </p:cNvPr>
              <p:cNvSpPr>
                <a:spLocks noChangeArrowheads="1"/>
              </p:cNvSpPr>
              <p:nvPr/>
            </p:nvSpPr>
            <p:spPr bwMode="auto">
              <a:xfrm rot="363458">
                <a:off x="1085" y="562"/>
                <a:ext cx="64" cy="98"/>
              </a:xfrm>
              <a:custGeom>
                <a:avLst/>
                <a:gdLst>
                  <a:gd name="T0" fmla="*/ 0 w 19203"/>
                  <a:gd name="T1" fmla="*/ 0 h 21600"/>
                  <a:gd name="T2" fmla="*/ 19205 w 19203"/>
                  <a:gd name="T3" fmla="*/ 11705 h 21600"/>
                  <a:gd name="T4" fmla="*/ 0 w 19203"/>
                  <a:gd name="T5" fmla="*/ 0 h 21600"/>
                  <a:gd name="T6" fmla="*/ 19205 w 19203"/>
                  <a:gd name="T7" fmla="*/ 11705 h 21600"/>
                  <a:gd name="T8" fmla="*/ 0 w 19203"/>
                  <a:gd name="T9" fmla="*/ 21600 h 21600"/>
                  <a:gd name="T10" fmla="*/ 0 60000 65536"/>
                  <a:gd name="T11" fmla="*/ 0 60000 65536"/>
                  <a:gd name="T12" fmla="*/ 0 60000 65536"/>
                  <a:gd name="T13" fmla="*/ 0 60000 65536"/>
                  <a:gd name="T14" fmla="*/ 0 60000 65536"/>
                  <a:gd name="T15" fmla="*/ 0 w 19203"/>
                  <a:gd name="T16" fmla="*/ 0 h 21600"/>
                  <a:gd name="T17" fmla="*/ 19203 w 19203"/>
                  <a:gd name="T18" fmla="*/ 21600 h 21600"/>
                </a:gdLst>
                <a:ahLst/>
                <a:cxnLst>
                  <a:cxn ang="T10">
                    <a:pos x="T0" y="T1"/>
                  </a:cxn>
                  <a:cxn ang="T11">
                    <a:pos x="T2" y="T3"/>
                  </a:cxn>
                  <a:cxn ang="T12">
                    <a:pos x="T4" y="T5"/>
                  </a:cxn>
                  <a:cxn ang="T13">
                    <a:pos x="T6" y="T7"/>
                  </a:cxn>
                  <a:cxn ang="T14">
                    <a:pos x="T8" y="T9"/>
                  </a:cxn>
                </a:cxnLst>
                <a:rect l="T15" t="T16" r="T17" b="T18"/>
                <a:pathLst>
                  <a:path w="19203" h="21600" fill="none">
                    <a:moveTo>
                      <a:pt x="0" y="0"/>
                    </a:moveTo>
                    <a:cubicBezTo>
                      <a:pt x="8364" y="0"/>
                      <a:pt x="15617" y="4754"/>
                      <a:pt x="19205" y="11705"/>
                    </a:cubicBezTo>
                  </a:path>
                  <a:path w="19203" h="21600" stroke="0">
                    <a:moveTo>
                      <a:pt x="0" y="0"/>
                    </a:moveTo>
                    <a:cubicBezTo>
                      <a:pt x="8364" y="0"/>
                      <a:pt x="15617" y="4754"/>
                      <a:pt x="19205" y="11705"/>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1758" name="对象 51251">
                <a:extLst>
                  <a:ext uri="{FF2B5EF4-FFF2-40B4-BE49-F238E27FC236}">
                    <a16:creationId xmlns:a16="http://schemas.microsoft.com/office/drawing/2014/main" id="{A59FE24E-DCBB-4E54-8D4D-4FD5B96E0DD7}"/>
                  </a:ext>
                </a:extLst>
              </p:cNvPr>
              <p:cNvGraphicFramePr>
                <a:graphicFrameLocks noChangeAspect="1"/>
              </p:cNvGraphicFramePr>
              <p:nvPr/>
            </p:nvGraphicFramePr>
            <p:xfrm>
              <a:off x="1177" y="492"/>
              <a:ext cx="108" cy="150"/>
            </p:xfrm>
            <a:graphic>
              <a:graphicData uri="http://schemas.openxmlformats.org/presentationml/2006/ole">
                <mc:AlternateContent xmlns:mc="http://schemas.openxmlformats.org/markup-compatibility/2006">
                  <mc:Choice xmlns:v="urn:schemas-microsoft-com:vml" Requires="v">
                    <p:oleObj spid="_x0000_s31843" r:id="rId13" imgW="203288" imgH="279521" progId="Equation.3">
                      <p:embed/>
                    </p:oleObj>
                  </mc:Choice>
                  <mc:Fallback>
                    <p:oleObj r:id="rId13" imgW="203288" imgH="279521" progId="Equation.3">
                      <p:embed/>
                      <p:pic>
                        <p:nvPicPr>
                          <p:cNvPr id="0" name="对象 512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7" y="492"/>
                            <a:ext cx="10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808" name="任意多边形 51252">
                <a:extLst>
                  <a:ext uri="{FF2B5EF4-FFF2-40B4-BE49-F238E27FC236}">
                    <a16:creationId xmlns:a16="http://schemas.microsoft.com/office/drawing/2014/main" id="{C57C4ED4-5A85-46BF-89DC-4C53890F04BD}"/>
                  </a:ext>
                </a:extLst>
              </p:cNvPr>
              <p:cNvSpPr>
                <a:spLocks noChangeArrowheads="1"/>
              </p:cNvSpPr>
              <p:nvPr/>
            </p:nvSpPr>
            <p:spPr bwMode="auto">
              <a:xfrm rot="6806252">
                <a:off x="465" y="810"/>
                <a:ext cx="104" cy="121"/>
              </a:xfrm>
              <a:custGeom>
                <a:avLst/>
                <a:gdLst>
                  <a:gd name="T0" fmla="*/ 0 w 22797"/>
                  <a:gd name="T1" fmla="*/ 33 h 21600"/>
                  <a:gd name="T2" fmla="*/ 1197 w 22797"/>
                  <a:gd name="T3" fmla="*/ 0 h 21600"/>
                  <a:gd name="T4" fmla="*/ 22797 w 22797"/>
                  <a:gd name="T5" fmla="*/ 21600 h 21600"/>
                  <a:gd name="T6" fmla="*/ 0 w 22797"/>
                  <a:gd name="T7" fmla="*/ 33 h 21600"/>
                  <a:gd name="T8" fmla="*/ 1197 w 22797"/>
                  <a:gd name="T9" fmla="*/ 0 h 21600"/>
                  <a:gd name="T10" fmla="*/ 22797 w 22797"/>
                  <a:gd name="T11" fmla="*/ 21600 h 21600"/>
                  <a:gd name="T12" fmla="*/ 1197 w 22797"/>
                  <a:gd name="T13" fmla="*/ 21600 h 21600"/>
                  <a:gd name="T14" fmla="*/ 0 60000 65536"/>
                  <a:gd name="T15" fmla="*/ 0 60000 65536"/>
                  <a:gd name="T16" fmla="*/ 0 60000 65536"/>
                  <a:gd name="T17" fmla="*/ 0 60000 65536"/>
                  <a:gd name="T18" fmla="*/ 0 60000 65536"/>
                  <a:gd name="T19" fmla="*/ 0 60000 65536"/>
                  <a:gd name="T20" fmla="*/ 0 60000 65536"/>
                  <a:gd name="T21" fmla="*/ 0 w 22797"/>
                  <a:gd name="T22" fmla="*/ 0 h 21600"/>
                  <a:gd name="T23" fmla="*/ 22797 w 22797"/>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797" h="21600" fill="none">
                    <a:moveTo>
                      <a:pt x="0" y="33"/>
                    </a:moveTo>
                    <a:cubicBezTo>
                      <a:pt x="396" y="11"/>
                      <a:pt x="795" y="0"/>
                      <a:pt x="1197" y="0"/>
                    </a:cubicBezTo>
                    <a:cubicBezTo>
                      <a:pt x="13126" y="0"/>
                      <a:pt x="22797" y="9671"/>
                      <a:pt x="22797" y="21600"/>
                    </a:cubicBezTo>
                  </a:path>
                  <a:path w="22797" h="21600" stroke="0">
                    <a:moveTo>
                      <a:pt x="0" y="33"/>
                    </a:moveTo>
                    <a:cubicBezTo>
                      <a:pt x="396" y="11"/>
                      <a:pt x="795" y="0"/>
                      <a:pt x="1197" y="0"/>
                    </a:cubicBezTo>
                    <a:cubicBezTo>
                      <a:pt x="13126" y="0"/>
                      <a:pt x="22797" y="9671"/>
                      <a:pt x="22797" y="21600"/>
                    </a:cubicBezTo>
                    <a:lnTo>
                      <a:pt x="1197"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1759" name="对象 51253">
                <a:extLst>
                  <a:ext uri="{FF2B5EF4-FFF2-40B4-BE49-F238E27FC236}">
                    <a16:creationId xmlns:a16="http://schemas.microsoft.com/office/drawing/2014/main" id="{798006DB-8621-42E9-A9C5-667077B1415D}"/>
                  </a:ext>
                </a:extLst>
              </p:cNvPr>
              <p:cNvGraphicFramePr>
                <a:graphicFrameLocks noChangeAspect="1"/>
              </p:cNvGraphicFramePr>
              <p:nvPr/>
            </p:nvGraphicFramePr>
            <p:xfrm>
              <a:off x="535" y="876"/>
              <a:ext cx="108" cy="150"/>
            </p:xfrm>
            <a:graphic>
              <a:graphicData uri="http://schemas.openxmlformats.org/presentationml/2006/ole">
                <mc:AlternateContent xmlns:mc="http://schemas.openxmlformats.org/markup-compatibility/2006">
                  <mc:Choice xmlns:v="urn:schemas-microsoft-com:vml" Requires="v">
                    <p:oleObj spid="_x0000_s31844" r:id="rId14" imgW="203288" imgH="279521" progId="Equation.3">
                      <p:embed/>
                    </p:oleObj>
                  </mc:Choice>
                  <mc:Fallback>
                    <p:oleObj r:id="rId14" imgW="203288" imgH="279521" progId="Equation.3">
                      <p:embed/>
                      <p:pic>
                        <p:nvPicPr>
                          <p:cNvPr id="0" name="对象 512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5" y="876"/>
                            <a:ext cx="10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809" name="任意多边形 51254">
                <a:extLst>
                  <a:ext uri="{FF2B5EF4-FFF2-40B4-BE49-F238E27FC236}">
                    <a16:creationId xmlns:a16="http://schemas.microsoft.com/office/drawing/2014/main" id="{1094C404-F7EA-45AC-BF17-2028D19A29F8}"/>
                  </a:ext>
                </a:extLst>
              </p:cNvPr>
              <p:cNvSpPr>
                <a:spLocks noChangeArrowheads="1"/>
              </p:cNvSpPr>
              <p:nvPr/>
            </p:nvSpPr>
            <p:spPr bwMode="auto">
              <a:xfrm>
                <a:off x="339" y="1078"/>
                <a:ext cx="258" cy="12"/>
              </a:xfrm>
              <a:custGeom>
                <a:avLst/>
                <a:gdLst>
                  <a:gd name="T0" fmla="*/ 0 w 258"/>
                  <a:gd name="T1" fmla="*/ 12 h 12"/>
                  <a:gd name="T2" fmla="*/ 126 w 258"/>
                  <a:gd name="T3" fmla="*/ 6 h 12"/>
                  <a:gd name="T4" fmla="*/ 258 w 258"/>
                  <a:gd name="T5" fmla="*/ 0 h 12"/>
                  <a:gd name="T6" fmla="*/ 0 60000 65536"/>
                  <a:gd name="T7" fmla="*/ 0 60000 65536"/>
                  <a:gd name="T8" fmla="*/ 0 60000 65536"/>
                  <a:gd name="T9" fmla="*/ 0 w 258"/>
                  <a:gd name="T10" fmla="*/ 0 h 12"/>
                  <a:gd name="T11" fmla="*/ 258 w 258"/>
                  <a:gd name="T12" fmla="*/ 12 h 12"/>
                </a:gdLst>
                <a:ahLst/>
                <a:cxnLst>
                  <a:cxn ang="T6">
                    <a:pos x="T0" y="T1"/>
                  </a:cxn>
                  <a:cxn ang="T7">
                    <a:pos x="T2" y="T3"/>
                  </a:cxn>
                  <a:cxn ang="T8">
                    <a:pos x="T4" y="T5"/>
                  </a:cxn>
                </a:cxnLst>
                <a:rect l="T9" t="T10" r="T11" b="T12"/>
                <a:pathLst>
                  <a:path w="258" h="12">
                    <a:moveTo>
                      <a:pt x="0" y="12"/>
                    </a:moveTo>
                    <a:cubicBezTo>
                      <a:pt x="41" y="10"/>
                      <a:pt x="83" y="8"/>
                      <a:pt x="126" y="6"/>
                    </a:cubicBezTo>
                    <a:cubicBezTo>
                      <a:pt x="169" y="4"/>
                      <a:pt x="213" y="2"/>
                      <a:pt x="258"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1760" name="对象 51255">
                <a:extLst>
                  <a:ext uri="{FF2B5EF4-FFF2-40B4-BE49-F238E27FC236}">
                    <a16:creationId xmlns:a16="http://schemas.microsoft.com/office/drawing/2014/main" id="{5D08B387-FA6B-454F-8FB4-D721C614FF1A}"/>
                  </a:ext>
                </a:extLst>
              </p:cNvPr>
              <p:cNvGraphicFramePr>
                <a:graphicFrameLocks noChangeAspect="1"/>
              </p:cNvGraphicFramePr>
              <p:nvPr/>
            </p:nvGraphicFramePr>
            <p:xfrm>
              <a:off x="1165" y="144"/>
              <a:ext cx="209" cy="292"/>
            </p:xfrm>
            <a:graphic>
              <a:graphicData uri="http://schemas.openxmlformats.org/presentationml/2006/ole">
                <mc:AlternateContent xmlns:mc="http://schemas.openxmlformats.org/markup-compatibility/2006">
                  <mc:Choice xmlns:v="urn:schemas-microsoft-com:vml" Requires="v">
                    <p:oleObj spid="_x0000_s31845" r:id="rId15" imgW="165100" imgH="228600" progId="Equation.3">
                      <p:embed/>
                    </p:oleObj>
                  </mc:Choice>
                  <mc:Fallback>
                    <p:oleObj r:id="rId15" imgW="165100" imgH="228600" progId="Equation.3">
                      <p:embed/>
                      <p:pic>
                        <p:nvPicPr>
                          <p:cNvPr id="0" name="对象 512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65" y="144"/>
                            <a:ext cx="20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810" name="文本框 51256">
                <a:extLst>
                  <a:ext uri="{FF2B5EF4-FFF2-40B4-BE49-F238E27FC236}">
                    <a16:creationId xmlns:a16="http://schemas.microsoft.com/office/drawing/2014/main" id="{8FD6C245-7D5A-4643-BDB5-2C0CE1047658}"/>
                  </a:ext>
                </a:extLst>
              </p:cNvPr>
              <p:cNvSpPr txBox="1">
                <a:spLocks noChangeArrowheads="1"/>
              </p:cNvSpPr>
              <p:nvPr/>
            </p:nvSpPr>
            <p:spPr bwMode="auto">
              <a:xfrm>
                <a:off x="786" y="1403"/>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400">
                  <a:latin typeface="Times New Roman" panose="02020603050405020304" pitchFamily="18" charset="0"/>
                </a:endParaRPr>
              </a:p>
            </p:txBody>
          </p:sp>
          <p:graphicFrame>
            <p:nvGraphicFramePr>
              <p:cNvPr id="31761" name="对象 51257">
                <a:extLst>
                  <a:ext uri="{FF2B5EF4-FFF2-40B4-BE49-F238E27FC236}">
                    <a16:creationId xmlns:a16="http://schemas.microsoft.com/office/drawing/2014/main" id="{EACEEFCF-3D82-462D-8305-55BF21F32B9F}"/>
                  </a:ext>
                </a:extLst>
              </p:cNvPr>
              <p:cNvGraphicFramePr>
                <a:graphicFrameLocks noChangeAspect="1"/>
              </p:cNvGraphicFramePr>
              <p:nvPr/>
            </p:nvGraphicFramePr>
            <p:xfrm>
              <a:off x="1521" y="1122"/>
              <a:ext cx="159" cy="191"/>
            </p:xfrm>
            <a:graphic>
              <a:graphicData uri="http://schemas.openxmlformats.org/presentationml/2006/ole">
                <mc:AlternateContent xmlns:mc="http://schemas.openxmlformats.org/markup-compatibility/2006">
                  <mc:Choice xmlns:v="urn:schemas-microsoft-com:vml" Requires="v">
                    <p:oleObj spid="_x0000_s31846" r:id="rId17" imgW="254000" imgH="304800" progId="Equation.3">
                      <p:embed/>
                    </p:oleObj>
                  </mc:Choice>
                  <mc:Fallback>
                    <p:oleObj r:id="rId17" imgW="254000" imgH="304800" progId="Equation.3">
                      <p:embed/>
                      <p:pic>
                        <p:nvPicPr>
                          <p:cNvPr id="0" name="对象 512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1" y="1122"/>
                            <a:ext cx="15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811" name="椭圆 51258">
                <a:extLst>
                  <a:ext uri="{FF2B5EF4-FFF2-40B4-BE49-F238E27FC236}">
                    <a16:creationId xmlns:a16="http://schemas.microsoft.com/office/drawing/2014/main" id="{17B41F19-E3CA-433B-95F9-0243D8B30E81}"/>
                  </a:ext>
                </a:extLst>
              </p:cNvPr>
              <p:cNvSpPr>
                <a:spLocks noChangeArrowheads="1"/>
              </p:cNvSpPr>
              <p:nvPr/>
            </p:nvSpPr>
            <p:spPr bwMode="auto">
              <a:xfrm flipV="1">
                <a:off x="936" y="549"/>
                <a:ext cx="47" cy="95"/>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12" name="椭圆 51259">
                <a:extLst>
                  <a:ext uri="{FF2B5EF4-FFF2-40B4-BE49-F238E27FC236}">
                    <a16:creationId xmlns:a16="http://schemas.microsoft.com/office/drawing/2014/main" id="{BE8DA23B-26D2-43DC-8529-78D3505937B9}"/>
                  </a:ext>
                </a:extLst>
              </p:cNvPr>
              <p:cNvSpPr>
                <a:spLocks noChangeArrowheads="1"/>
              </p:cNvSpPr>
              <p:nvPr/>
            </p:nvSpPr>
            <p:spPr bwMode="auto">
              <a:xfrm rot="-5400000">
                <a:off x="772" y="350"/>
                <a:ext cx="47" cy="108"/>
              </a:xfrm>
              <a:prstGeom prst="ellipse">
                <a:avLst/>
              </a:prstGeom>
              <a:solidFill>
                <a:srgbClr val="FFC28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13" name="椭圆 51260">
                <a:extLst>
                  <a:ext uri="{FF2B5EF4-FFF2-40B4-BE49-F238E27FC236}">
                    <a16:creationId xmlns:a16="http://schemas.microsoft.com/office/drawing/2014/main" id="{5EE31B1A-ED46-42F1-A41F-73EC0ACADD50}"/>
                  </a:ext>
                </a:extLst>
              </p:cNvPr>
              <p:cNvSpPr>
                <a:spLocks noChangeArrowheads="1"/>
              </p:cNvSpPr>
              <p:nvPr/>
            </p:nvSpPr>
            <p:spPr bwMode="auto">
              <a:xfrm>
                <a:off x="486" y="790"/>
                <a:ext cx="48" cy="90"/>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14" name="直接连接符 51261">
                <a:extLst>
                  <a:ext uri="{FF2B5EF4-FFF2-40B4-BE49-F238E27FC236}">
                    <a16:creationId xmlns:a16="http://schemas.microsoft.com/office/drawing/2014/main" id="{F30752B1-F349-40D3-8F4F-FEF8A10091D0}"/>
                  </a:ext>
                </a:extLst>
              </p:cNvPr>
              <p:cNvSpPr>
                <a:spLocks noChangeShapeType="1"/>
              </p:cNvSpPr>
              <p:nvPr/>
            </p:nvSpPr>
            <p:spPr bwMode="auto">
              <a:xfrm flipV="1">
                <a:off x="801" y="64"/>
                <a:ext cx="0" cy="34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815" name="直接连接符 51262">
                <a:extLst>
                  <a:ext uri="{FF2B5EF4-FFF2-40B4-BE49-F238E27FC236}">
                    <a16:creationId xmlns:a16="http://schemas.microsoft.com/office/drawing/2014/main" id="{F2FE9142-7F52-493E-8ECA-1F8814284615}"/>
                  </a:ext>
                </a:extLst>
              </p:cNvPr>
              <p:cNvSpPr>
                <a:spLocks noChangeShapeType="1"/>
              </p:cNvSpPr>
              <p:nvPr/>
            </p:nvSpPr>
            <p:spPr bwMode="auto">
              <a:xfrm flipH="1">
                <a:off x="335" y="832"/>
                <a:ext cx="178" cy="18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816" name="任意多边形 51263">
                <a:extLst>
                  <a:ext uri="{FF2B5EF4-FFF2-40B4-BE49-F238E27FC236}">
                    <a16:creationId xmlns:a16="http://schemas.microsoft.com/office/drawing/2014/main" id="{39636E43-6A40-449D-B7ED-0DFAF9768A29}"/>
                  </a:ext>
                </a:extLst>
              </p:cNvPr>
              <p:cNvSpPr>
                <a:spLocks noChangeArrowheads="1"/>
              </p:cNvSpPr>
              <p:nvPr/>
            </p:nvSpPr>
            <p:spPr bwMode="auto">
              <a:xfrm>
                <a:off x="507" y="832"/>
                <a:ext cx="228" cy="18"/>
              </a:xfrm>
              <a:custGeom>
                <a:avLst/>
                <a:gdLst>
                  <a:gd name="T0" fmla="*/ 0 w 228"/>
                  <a:gd name="T1" fmla="*/ 0 h 18"/>
                  <a:gd name="T2" fmla="*/ 144 w 228"/>
                  <a:gd name="T3" fmla="*/ 12 h 18"/>
                  <a:gd name="T4" fmla="*/ 228 w 228"/>
                  <a:gd name="T5" fmla="*/ 18 h 18"/>
                  <a:gd name="T6" fmla="*/ 0 60000 65536"/>
                  <a:gd name="T7" fmla="*/ 0 60000 65536"/>
                  <a:gd name="T8" fmla="*/ 0 60000 65536"/>
                  <a:gd name="T9" fmla="*/ 0 w 228"/>
                  <a:gd name="T10" fmla="*/ 0 h 18"/>
                  <a:gd name="T11" fmla="*/ 228 w 228"/>
                  <a:gd name="T12" fmla="*/ 18 h 18"/>
                </a:gdLst>
                <a:ahLst/>
                <a:cxnLst>
                  <a:cxn ang="T6">
                    <a:pos x="T0" y="T1"/>
                  </a:cxn>
                  <a:cxn ang="T7">
                    <a:pos x="T2" y="T3"/>
                  </a:cxn>
                  <a:cxn ang="T8">
                    <a:pos x="T4" y="T5"/>
                  </a:cxn>
                </a:cxnLst>
                <a:rect l="T9" t="T10" r="T11" b="T12"/>
                <a:pathLst>
                  <a:path w="228" h="18">
                    <a:moveTo>
                      <a:pt x="0" y="0"/>
                    </a:moveTo>
                    <a:cubicBezTo>
                      <a:pt x="24" y="2"/>
                      <a:pt x="106" y="9"/>
                      <a:pt x="144" y="12"/>
                    </a:cubicBezTo>
                    <a:cubicBezTo>
                      <a:pt x="182" y="15"/>
                      <a:pt x="215" y="17"/>
                      <a:pt x="228" y="18"/>
                    </a:cubicBezTo>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1762" name="对象 51264">
                <a:extLst>
                  <a:ext uri="{FF2B5EF4-FFF2-40B4-BE49-F238E27FC236}">
                    <a16:creationId xmlns:a16="http://schemas.microsoft.com/office/drawing/2014/main" id="{11B14100-7FD7-4DE7-91F0-D4DAF016C929}"/>
                  </a:ext>
                </a:extLst>
              </p:cNvPr>
              <p:cNvGraphicFramePr>
                <a:graphicFrameLocks noChangeAspect="1"/>
              </p:cNvGraphicFramePr>
              <p:nvPr/>
            </p:nvGraphicFramePr>
            <p:xfrm>
              <a:off x="847" y="0"/>
              <a:ext cx="209" cy="292"/>
            </p:xfrm>
            <a:graphic>
              <a:graphicData uri="http://schemas.openxmlformats.org/presentationml/2006/ole">
                <mc:AlternateContent xmlns:mc="http://schemas.openxmlformats.org/markup-compatibility/2006">
                  <mc:Choice xmlns:v="urn:schemas-microsoft-com:vml" Requires="v">
                    <p:oleObj spid="_x0000_s31847" r:id="rId18" imgW="165100" imgH="228600" progId="Equation.3">
                      <p:embed/>
                    </p:oleObj>
                  </mc:Choice>
                  <mc:Fallback>
                    <p:oleObj r:id="rId18" imgW="165100" imgH="228600" progId="Equation.3">
                      <p:embed/>
                      <p:pic>
                        <p:nvPicPr>
                          <p:cNvPr id="0" name="对象 512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7" y="0"/>
                            <a:ext cx="20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63" name="对象 51265">
                <a:extLst>
                  <a:ext uri="{FF2B5EF4-FFF2-40B4-BE49-F238E27FC236}">
                    <a16:creationId xmlns:a16="http://schemas.microsoft.com/office/drawing/2014/main" id="{2142FEEE-0820-443B-A679-AD0D09BAAE65}"/>
                  </a:ext>
                </a:extLst>
              </p:cNvPr>
              <p:cNvGraphicFramePr>
                <a:graphicFrameLocks noChangeAspect="1"/>
              </p:cNvGraphicFramePr>
              <p:nvPr/>
            </p:nvGraphicFramePr>
            <p:xfrm>
              <a:off x="144" y="860"/>
              <a:ext cx="209" cy="292"/>
            </p:xfrm>
            <a:graphic>
              <a:graphicData uri="http://schemas.openxmlformats.org/presentationml/2006/ole">
                <mc:AlternateContent xmlns:mc="http://schemas.openxmlformats.org/markup-compatibility/2006">
                  <mc:Choice xmlns:v="urn:schemas-microsoft-com:vml" Requires="v">
                    <p:oleObj spid="_x0000_s31848" r:id="rId20" imgW="165100" imgH="228600" progId="Equation.3">
                      <p:embed/>
                    </p:oleObj>
                  </mc:Choice>
                  <mc:Fallback>
                    <p:oleObj r:id="rId20" imgW="165100" imgH="228600" progId="Equation.3">
                      <p:embed/>
                      <p:pic>
                        <p:nvPicPr>
                          <p:cNvPr id="0" name="对象 5126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4" y="860"/>
                            <a:ext cx="20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11" name="组合 51266">
            <a:extLst>
              <a:ext uri="{FF2B5EF4-FFF2-40B4-BE49-F238E27FC236}">
                <a16:creationId xmlns:a16="http://schemas.microsoft.com/office/drawing/2014/main" id="{9D591B3D-5299-48C2-ABEA-4AB9C70F4C1C}"/>
              </a:ext>
            </a:extLst>
          </p:cNvPr>
          <p:cNvGrpSpPr>
            <a:grpSpLocks/>
          </p:cNvGrpSpPr>
          <p:nvPr/>
        </p:nvGrpSpPr>
        <p:grpSpPr bwMode="auto">
          <a:xfrm>
            <a:off x="609600" y="5084763"/>
            <a:ext cx="2006600" cy="1773237"/>
            <a:chOff x="0" y="0"/>
            <a:chExt cx="1264" cy="1117"/>
          </a:xfrm>
        </p:grpSpPr>
        <p:graphicFrame>
          <p:nvGraphicFramePr>
            <p:cNvPr id="31755" name="对象 51267">
              <a:extLst>
                <a:ext uri="{FF2B5EF4-FFF2-40B4-BE49-F238E27FC236}">
                  <a16:creationId xmlns:a16="http://schemas.microsoft.com/office/drawing/2014/main" id="{89A48CE6-ADAD-4DA6-ACB7-27D6387538A3}"/>
                </a:ext>
              </a:extLst>
            </p:cNvPr>
            <p:cNvGraphicFramePr>
              <a:graphicFrameLocks noChangeAspect="1"/>
            </p:cNvGraphicFramePr>
            <p:nvPr/>
          </p:nvGraphicFramePr>
          <p:xfrm>
            <a:off x="87" y="714"/>
            <a:ext cx="883" cy="403"/>
          </p:xfrm>
          <a:graphic>
            <a:graphicData uri="http://schemas.openxmlformats.org/presentationml/2006/ole">
              <mc:AlternateContent xmlns:mc="http://schemas.openxmlformats.org/markup-compatibility/2006">
                <mc:Choice xmlns:v="urn:schemas-microsoft-com:vml" Requires="v">
                  <p:oleObj spid="_x0000_s31849" r:id="rId21" imgW="533400" imgH="228600" progId="Equation.3">
                    <p:embed/>
                  </p:oleObj>
                </mc:Choice>
                <mc:Fallback>
                  <p:oleObj r:id="rId21" imgW="533400" imgH="228600" progId="Equation.3">
                    <p:embed/>
                    <p:pic>
                      <p:nvPicPr>
                        <p:cNvPr id="0" name="对象 5126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7" y="714"/>
                          <a:ext cx="88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87" name="椭圆 51268">
              <a:extLst>
                <a:ext uri="{FF2B5EF4-FFF2-40B4-BE49-F238E27FC236}">
                  <a16:creationId xmlns:a16="http://schemas.microsoft.com/office/drawing/2014/main" id="{295BAA12-02AE-4ED8-BE5B-911C27C7D3E2}"/>
                </a:ext>
              </a:extLst>
            </p:cNvPr>
            <p:cNvSpPr>
              <a:spLocks noChangeArrowheads="1"/>
            </p:cNvSpPr>
            <p:nvPr/>
          </p:nvSpPr>
          <p:spPr bwMode="auto">
            <a:xfrm>
              <a:off x="0" y="80"/>
              <a:ext cx="800" cy="277"/>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8" name="直接连接符 51269">
              <a:extLst>
                <a:ext uri="{FF2B5EF4-FFF2-40B4-BE49-F238E27FC236}">
                  <a16:creationId xmlns:a16="http://schemas.microsoft.com/office/drawing/2014/main" id="{F09CED4A-EE7C-4547-993D-AC351B435062}"/>
                </a:ext>
              </a:extLst>
            </p:cNvPr>
            <p:cNvSpPr>
              <a:spLocks noChangeShapeType="1"/>
            </p:cNvSpPr>
            <p:nvPr/>
          </p:nvSpPr>
          <p:spPr bwMode="auto">
            <a:xfrm>
              <a:off x="450" y="192"/>
              <a:ext cx="600" cy="0"/>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31789" name="直接连接符 51270">
              <a:extLst>
                <a:ext uri="{FF2B5EF4-FFF2-40B4-BE49-F238E27FC236}">
                  <a16:creationId xmlns:a16="http://schemas.microsoft.com/office/drawing/2014/main" id="{2DA85629-A3A4-40B1-8F75-FD35CE7977ED}"/>
                </a:ext>
              </a:extLst>
            </p:cNvPr>
            <p:cNvSpPr>
              <a:spLocks noChangeShapeType="1"/>
            </p:cNvSpPr>
            <p:nvPr/>
          </p:nvSpPr>
          <p:spPr bwMode="auto">
            <a:xfrm>
              <a:off x="400" y="357"/>
              <a:ext cx="0" cy="277"/>
            </a:xfrm>
            <a:prstGeom prst="line">
              <a:avLst/>
            </a:prstGeom>
            <a:noFill/>
            <a:ln w="41275">
              <a:solidFill>
                <a:srgbClr val="CC33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31790" name="直接连接符 51271">
              <a:extLst>
                <a:ext uri="{FF2B5EF4-FFF2-40B4-BE49-F238E27FC236}">
                  <a16:creationId xmlns:a16="http://schemas.microsoft.com/office/drawing/2014/main" id="{6ED2A218-AB55-4BD0-8FB9-F57E6C24DD26}"/>
                </a:ext>
              </a:extLst>
            </p:cNvPr>
            <p:cNvSpPr>
              <a:spLocks noChangeShapeType="1"/>
            </p:cNvSpPr>
            <p:nvPr/>
          </p:nvSpPr>
          <p:spPr bwMode="auto">
            <a:xfrm flipH="1">
              <a:off x="0" y="265"/>
              <a:ext cx="199"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1" name="直接连接符 51272">
              <a:extLst>
                <a:ext uri="{FF2B5EF4-FFF2-40B4-BE49-F238E27FC236}">
                  <a16:creationId xmlns:a16="http://schemas.microsoft.com/office/drawing/2014/main" id="{606454D9-A883-45D8-A239-2E9590D5EB8B}"/>
                </a:ext>
              </a:extLst>
            </p:cNvPr>
            <p:cNvSpPr>
              <a:spLocks noChangeShapeType="1"/>
            </p:cNvSpPr>
            <p:nvPr/>
          </p:nvSpPr>
          <p:spPr bwMode="auto">
            <a:xfrm>
              <a:off x="0" y="265"/>
              <a:ext cx="100" cy="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56" name="对象 51273">
              <a:extLst>
                <a:ext uri="{FF2B5EF4-FFF2-40B4-BE49-F238E27FC236}">
                  <a16:creationId xmlns:a16="http://schemas.microsoft.com/office/drawing/2014/main" id="{A8FC9D70-CE16-4064-BC77-E529BCBC4955}"/>
                </a:ext>
              </a:extLst>
            </p:cNvPr>
            <p:cNvGraphicFramePr>
              <a:graphicFrameLocks noChangeAspect="1"/>
            </p:cNvGraphicFramePr>
            <p:nvPr/>
          </p:nvGraphicFramePr>
          <p:xfrm>
            <a:off x="432" y="349"/>
            <a:ext cx="272" cy="402"/>
          </p:xfrm>
          <a:graphic>
            <a:graphicData uri="http://schemas.openxmlformats.org/presentationml/2006/ole">
              <mc:AlternateContent xmlns:mc="http://schemas.openxmlformats.org/markup-compatibility/2006">
                <mc:Choice xmlns:v="urn:schemas-microsoft-com:vml" Requires="v">
                  <p:oleObj spid="_x0000_s31850" r:id="rId23" imgW="165100" imgH="228600" progId="Equation.3">
                    <p:embed/>
                  </p:oleObj>
                </mc:Choice>
                <mc:Fallback>
                  <p:oleObj r:id="rId23" imgW="165100" imgH="228600" progId="Equation.3">
                    <p:embed/>
                    <p:pic>
                      <p:nvPicPr>
                        <p:cNvPr id="0" name="对象 5127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2" y="349"/>
                          <a:ext cx="27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7" name="对象 51274">
              <a:extLst>
                <a:ext uri="{FF2B5EF4-FFF2-40B4-BE49-F238E27FC236}">
                  <a16:creationId xmlns:a16="http://schemas.microsoft.com/office/drawing/2014/main" id="{6512758E-AAD2-461E-BD51-BEFAB406C0C3}"/>
                </a:ext>
              </a:extLst>
            </p:cNvPr>
            <p:cNvGraphicFramePr>
              <a:graphicFrameLocks noChangeAspect="1"/>
            </p:cNvGraphicFramePr>
            <p:nvPr/>
          </p:nvGraphicFramePr>
          <p:xfrm>
            <a:off x="1045" y="0"/>
            <a:ext cx="219" cy="273"/>
          </p:xfrm>
          <a:graphic>
            <a:graphicData uri="http://schemas.openxmlformats.org/presentationml/2006/ole">
              <mc:AlternateContent xmlns:mc="http://schemas.openxmlformats.org/markup-compatibility/2006">
                <mc:Choice xmlns:v="urn:schemas-microsoft-com:vml" Requires="v">
                  <p:oleObj spid="_x0000_s31851" r:id="rId25" imgW="152532" imgH="190666" progId="">
                    <p:embed/>
                  </p:oleObj>
                </mc:Choice>
                <mc:Fallback>
                  <p:oleObj r:id="rId25" imgW="152532" imgH="190666" progId="">
                    <p:embed/>
                    <p:pic>
                      <p:nvPicPr>
                        <p:cNvPr id="0" name="对象 5127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45" y="0"/>
                          <a:ext cx="21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2" name="组合 51275">
            <a:extLst>
              <a:ext uri="{FF2B5EF4-FFF2-40B4-BE49-F238E27FC236}">
                <a16:creationId xmlns:a16="http://schemas.microsoft.com/office/drawing/2014/main" id="{8BE613D8-191D-43B6-8879-62E14A48AA50}"/>
              </a:ext>
            </a:extLst>
          </p:cNvPr>
          <p:cNvGrpSpPr>
            <a:grpSpLocks/>
          </p:cNvGrpSpPr>
          <p:nvPr/>
        </p:nvGrpSpPr>
        <p:grpSpPr bwMode="auto">
          <a:xfrm>
            <a:off x="3124200" y="4797425"/>
            <a:ext cx="1724025" cy="2060575"/>
            <a:chOff x="0" y="0"/>
            <a:chExt cx="1086" cy="1298"/>
          </a:xfrm>
        </p:grpSpPr>
        <p:graphicFrame>
          <p:nvGraphicFramePr>
            <p:cNvPr id="31752" name="对象 51276">
              <a:extLst>
                <a:ext uri="{FF2B5EF4-FFF2-40B4-BE49-F238E27FC236}">
                  <a16:creationId xmlns:a16="http://schemas.microsoft.com/office/drawing/2014/main" id="{6D923808-EA2E-4461-9CB9-CFFB5DAB23CC}"/>
                </a:ext>
              </a:extLst>
            </p:cNvPr>
            <p:cNvGraphicFramePr>
              <a:graphicFrameLocks noChangeAspect="1"/>
            </p:cNvGraphicFramePr>
            <p:nvPr/>
          </p:nvGraphicFramePr>
          <p:xfrm>
            <a:off x="183" y="919"/>
            <a:ext cx="883" cy="379"/>
          </p:xfrm>
          <a:graphic>
            <a:graphicData uri="http://schemas.openxmlformats.org/presentationml/2006/ole">
              <mc:AlternateContent xmlns:mc="http://schemas.openxmlformats.org/markup-compatibility/2006">
                <mc:Choice xmlns:v="urn:schemas-microsoft-com:vml" Requires="v">
                  <p:oleObj spid="_x0000_s31852" r:id="rId27" imgW="533400" imgH="228600" progId="Equation.3">
                    <p:embed/>
                  </p:oleObj>
                </mc:Choice>
                <mc:Fallback>
                  <p:oleObj r:id="rId27" imgW="533400" imgH="228600" progId="Equation.3">
                    <p:embed/>
                    <p:pic>
                      <p:nvPicPr>
                        <p:cNvPr id="0" name="对象 5127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3" y="919"/>
                          <a:ext cx="8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82" name="椭圆 51277">
              <a:extLst>
                <a:ext uri="{FF2B5EF4-FFF2-40B4-BE49-F238E27FC236}">
                  <a16:creationId xmlns:a16="http://schemas.microsoft.com/office/drawing/2014/main" id="{F7126DD6-B76C-4D09-B851-54E3A80E059C}"/>
                </a:ext>
              </a:extLst>
            </p:cNvPr>
            <p:cNvSpPr>
              <a:spLocks noChangeArrowheads="1"/>
            </p:cNvSpPr>
            <p:nvPr/>
          </p:nvSpPr>
          <p:spPr bwMode="auto">
            <a:xfrm>
              <a:off x="0" y="356"/>
              <a:ext cx="933" cy="304"/>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3" name="直接连接符 51278">
              <a:extLst>
                <a:ext uri="{FF2B5EF4-FFF2-40B4-BE49-F238E27FC236}">
                  <a16:creationId xmlns:a16="http://schemas.microsoft.com/office/drawing/2014/main" id="{3680B9F3-164F-422F-93F9-60230B6BBB8F}"/>
                </a:ext>
              </a:extLst>
            </p:cNvPr>
            <p:cNvSpPr>
              <a:spLocks noChangeShapeType="1"/>
            </p:cNvSpPr>
            <p:nvPr/>
          </p:nvSpPr>
          <p:spPr bwMode="auto">
            <a:xfrm>
              <a:off x="467" y="660"/>
              <a:ext cx="0" cy="304"/>
            </a:xfrm>
            <a:prstGeom prst="line">
              <a:avLst/>
            </a:prstGeom>
            <a:noFill/>
            <a:ln w="41275">
              <a:solidFill>
                <a:srgbClr val="CC3300"/>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31784" name="直接连接符 51279">
              <a:extLst>
                <a:ext uri="{FF2B5EF4-FFF2-40B4-BE49-F238E27FC236}">
                  <a16:creationId xmlns:a16="http://schemas.microsoft.com/office/drawing/2014/main" id="{86201D3A-75B7-4D90-A005-7DB590620BE8}"/>
                </a:ext>
              </a:extLst>
            </p:cNvPr>
            <p:cNvSpPr>
              <a:spLocks noChangeShapeType="1"/>
            </p:cNvSpPr>
            <p:nvPr/>
          </p:nvSpPr>
          <p:spPr bwMode="auto">
            <a:xfrm flipV="1">
              <a:off x="467" y="54"/>
              <a:ext cx="349" cy="405"/>
            </a:xfrm>
            <a:prstGeom prst="line">
              <a:avLst/>
            </a:prstGeom>
            <a:noFill/>
            <a:ln w="41275">
              <a:solidFill>
                <a:srgbClr val="0000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31785" name="直接连接符 51280">
              <a:extLst>
                <a:ext uri="{FF2B5EF4-FFF2-40B4-BE49-F238E27FC236}">
                  <a16:creationId xmlns:a16="http://schemas.microsoft.com/office/drawing/2014/main" id="{09802E7C-FD4B-470B-B5A1-792BA0B5B640}"/>
                </a:ext>
              </a:extLst>
            </p:cNvPr>
            <p:cNvSpPr>
              <a:spLocks noChangeShapeType="1"/>
            </p:cNvSpPr>
            <p:nvPr/>
          </p:nvSpPr>
          <p:spPr bwMode="auto">
            <a:xfrm>
              <a:off x="0" y="559"/>
              <a:ext cx="233"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6" name="直接连接符 51281">
              <a:extLst>
                <a:ext uri="{FF2B5EF4-FFF2-40B4-BE49-F238E27FC236}">
                  <a16:creationId xmlns:a16="http://schemas.microsoft.com/office/drawing/2014/main" id="{06E52329-DA56-4A46-BB2C-7F16E59B572F}"/>
                </a:ext>
              </a:extLst>
            </p:cNvPr>
            <p:cNvSpPr>
              <a:spLocks noChangeShapeType="1"/>
            </p:cNvSpPr>
            <p:nvPr/>
          </p:nvSpPr>
          <p:spPr bwMode="auto">
            <a:xfrm>
              <a:off x="0" y="559"/>
              <a:ext cx="116" cy="1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53" name="对象 51282">
              <a:extLst>
                <a:ext uri="{FF2B5EF4-FFF2-40B4-BE49-F238E27FC236}">
                  <a16:creationId xmlns:a16="http://schemas.microsoft.com/office/drawing/2014/main" id="{7D47B907-5941-4C24-855E-9006B1590A55}"/>
                </a:ext>
              </a:extLst>
            </p:cNvPr>
            <p:cNvGraphicFramePr>
              <a:graphicFrameLocks noChangeAspect="1"/>
            </p:cNvGraphicFramePr>
            <p:nvPr/>
          </p:nvGraphicFramePr>
          <p:xfrm>
            <a:off x="528" y="578"/>
            <a:ext cx="272" cy="402"/>
          </p:xfrm>
          <a:graphic>
            <a:graphicData uri="http://schemas.openxmlformats.org/presentationml/2006/ole">
              <mc:AlternateContent xmlns:mc="http://schemas.openxmlformats.org/markup-compatibility/2006">
                <mc:Choice xmlns:v="urn:schemas-microsoft-com:vml" Requires="v">
                  <p:oleObj spid="_x0000_s31853" r:id="rId29" imgW="165100" imgH="228600" progId="Equation.3">
                    <p:embed/>
                  </p:oleObj>
                </mc:Choice>
                <mc:Fallback>
                  <p:oleObj r:id="rId29" imgW="165100" imgH="228600" progId="Equation.3">
                    <p:embed/>
                    <p:pic>
                      <p:nvPicPr>
                        <p:cNvPr id="0" name="对象 5128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8" y="578"/>
                          <a:ext cx="27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4" name="对象 51283">
              <a:extLst>
                <a:ext uri="{FF2B5EF4-FFF2-40B4-BE49-F238E27FC236}">
                  <a16:creationId xmlns:a16="http://schemas.microsoft.com/office/drawing/2014/main" id="{AA1AECA5-49D3-4F7E-96E4-CB2A5BC936C3}"/>
                </a:ext>
              </a:extLst>
            </p:cNvPr>
            <p:cNvGraphicFramePr>
              <a:graphicFrameLocks noChangeAspect="1"/>
            </p:cNvGraphicFramePr>
            <p:nvPr/>
          </p:nvGraphicFramePr>
          <p:xfrm>
            <a:off x="867" y="0"/>
            <a:ext cx="219" cy="273"/>
          </p:xfrm>
          <a:graphic>
            <a:graphicData uri="http://schemas.openxmlformats.org/presentationml/2006/ole">
              <mc:AlternateContent xmlns:mc="http://schemas.openxmlformats.org/markup-compatibility/2006">
                <mc:Choice xmlns:v="urn:schemas-microsoft-com:vml" Requires="v">
                  <p:oleObj spid="_x0000_s31854" r:id="rId30" imgW="152532" imgH="190666" progId="">
                    <p:embed/>
                  </p:oleObj>
                </mc:Choice>
                <mc:Fallback>
                  <p:oleObj r:id="rId30" imgW="152532" imgH="190666" progId="">
                    <p:embed/>
                    <p:pic>
                      <p:nvPicPr>
                        <p:cNvPr id="0" name="对象 5128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67" y="0"/>
                          <a:ext cx="21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3" name="组合 51284">
            <a:extLst>
              <a:ext uri="{FF2B5EF4-FFF2-40B4-BE49-F238E27FC236}">
                <a16:creationId xmlns:a16="http://schemas.microsoft.com/office/drawing/2014/main" id="{C0DEED79-841A-4015-9EB3-8C9CF760BE43}"/>
              </a:ext>
            </a:extLst>
          </p:cNvPr>
          <p:cNvGrpSpPr>
            <a:grpSpLocks/>
          </p:cNvGrpSpPr>
          <p:nvPr/>
        </p:nvGrpSpPr>
        <p:grpSpPr bwMode="auto">
          <a:xfrm>
            <a:off x="6172200" y="5084763"/>
            <a:ext cx="2132013" cy="1773237"/>
            <a:chOff x="0" y="0"/>
            <a:chExt cx="1343" cy="1117"/>
          </a:xfrm>
        </p:grpSpPr>
        <p:sp>
          <p:nvSpPr>
            <p:cNvPr id="31777" name="椭圆 51285">
              <a:extLst>
                <a:ext uri="{FF2B5EF4-FFF2-40B4-BE49-F238E27FC236}">
                  <a16:creationId xmlns:a16="http://schemas.microsoft.com/office/drawing/2014/main" id="{5902FEEF-205C-4B02-8082-6B87350F5C28}"/>
                </a:ext>
              </a:extLst>
            </p:cNvPr>
            <p:cNvSpPr>
              <a:spLocks noChangeArrowheads="1"/>
            </p:cNvSpPr>
            <p:nvPr/>
          </p:nvSpPr>
          <p:spPr bwMode="auto">
            <a:xfrm>
              <a:off x="0" y="364"/>
              <a:ext cx="1004" cy="293"/>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8" name="直接连接符 51286">
              <a:extLst>
                <a:ext uri="{FF2B5EF4-FFF2-40B4-BE49-F238E27FC236}">
                  <a16:creationId xmlns:a16="http://schemas.microsoft.com/office/drawing/2014/main" id="{DE067312-0861-4A54-ABE6-06270FD1F45F}"/>
                </a:ext>
              </a:extLst>
            </p:cNvPr>
            <p:cNvSpPr>
              <a:spLocks noChangeShapeType="1"/>
            </p:cNvSpPr>
            <p:nvPr/>
          </p:nvSpPr>
          <p:spPr bwMode="auto">
            <a:xfrm flipV="1">
              <a:off x="446" y="76"/>
              <a:ext cx="0" cy="483"/>
            </a:xfrm>
            <a:prstGeom prst="line">
              <a:avLst/>
            </a:prstGeom>
            <a:noFill/>
            <a:ln w="41275">
              <a:solidFill>
                <a:srgbClr val="CC3300"/>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31779" name="直接连接符 51287">
              <a:extLst>
                <a:ext uri="{FF2B5EF4-FFF2-40B4-BE49-F238E27FC236}">
                  <a16:creationId xmlns:a16="http://schemas.microsoft.com/office/drawing/2014/main" id="{DDB0A49B-11E4-49E2-A7EF-F025CAA3845E}"/>
                </a:ext>
              </a:extLst>
            </p:cNvPr>
            <p:cNvSpPr>
              <a:spLocks noChangeShapeType="1"/>
            </p:cNvSpPr>
            <p:nvPr/>
          </p:nvSpPr>
          <p:spPr bwMode="auto">
            <a:xfrm flipV="1">
              <a:off x="446" y="76"/>
              <a:ext cx="669" cy="483"/>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31780" name="直接连接符 51288">
              <a:extLst>
                <a:ext uri="{FF2B5EF4-FFF2-40B4-BE49-F238E27FC236}">
                  <a16:creationId xmlns:a16="http://schemas.microsoft.com/office/drawing/2014/main" id="{DE90CFB1-38A7-4AEE-BE84-36EA2C07BADD}"/>
                </a:ext>
              </a:extLst>
            </p:cNvPr>
            <p:cNvSpPr>
              <a:spLocks noChangeShapeType="1"/>
            </p:cNvSpPr>
            <p:nvPr/>
          </p:nvSpPr>
          <p:spPr bwMode="auto">
            <a:xfrm>
              <a:off x="0" y="461"/>
              <a:ext cx="22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直接连接符 51289">
              <a:extLst>
                <a:ext uri="{FF2B5EF4-FFF2-40B4-BE49-F238E27FC236}">
                  <a16:creationId xmlns:a16="http://schemas.microsoft.com/office/drawing/2014/main" id="{C9408ECE-AE75-4BB2-B675-4177AF188A83}"/>
                </a:ext>
              </a:extLst>
            </p:cNvPr>
            <p:cNvSpPr>
              <a:spLocks noChangeShapeType="1"/>
            </p:cNvSpPr>
            <p:nvPr/>
          </p:nvSpPr>
          <p:spPr bwMode="auto">
            <a:xfrm flipH="1">
              <a:off x="0" y="364"/>
              <a:ext cx="111" cy="9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49" name="对象 51290">
              <a:extLst>
                <a:ext uri="{FF2B5EF4-FFF2-40B4-BE49-F238E27FC236}">
                  <a16:creationId xmlns:a16="http://schemas.microsoft.com/office/drawing/2014/main" id="{4F960AA1-D4A0-4B3E-B865-1B6AF25C56F5}"/>
                </a:ext>
              </a:extLst>
            </p:cNvPr>
            <p:cNvGraphicFramePr>
              <a:graphicFrameLocks noChangeAspect="1"/>
            </p:cNvGraphicFramePr>
            <p:nvPr/>
          </p:nvGraphicFramePr>
          <p:xfrm>
            <a:off x="183" y="738"/>
            <a:ext cx="883" cy="379"/>
          </p:xfrm>
          <a:graphic>
            <a:graphicData uri="http://schemas.openxmlformats.org/presentationml/2006/ole">
              <mc:AlternateContent xmlns:mc="http://schemas.openxmlformats.org/markup-compatibility/2006">
                <mc:Choice xmlns:v="urn:schemas-microsoft-com:vml" Requires="v">
                  <p:oleObj spid="_x0000_s31855" r:id="rId31" imgW="533400" imgH="228600" progId="Equation.3">
                    <p:embed/>
                  </p:oleObj>
                </mc:Choice>
                <mc:Fallback>
                  <p:oleObj r:id="rId31" imgW="533400" imgH="228600" progId="Equation.3">
                    <p:embed/>
                    <p:pic>
                      <p:nvPicPr>
                        <p:cNvPr id="0" name="对象 5129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83" y="738"/>
                          <a:ext cx="8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0" name="对象 51291">
              <a:extLst>
                <a:ext uri="{FF2B5EF4-FFF2-40B4-BE49-F238E27FC236}">
                  <a16:creationId xmlns:a16="http://schemas.microsoft.com/office/drawing/2014/main" id="{95EE6C20-02A4-41E3-866F-99023E55B25D}"/>
                </a:ext>
              </a:extLst>
            </p:cNvPr>
            <p:cNvGraphicFramePr>
              <a:graphicFrameLocks noChangeAspect="1"/>
            </p:cNvGraphicFramePr>
            <p:nvPr/>
          </p:nvGraphicFramePr>
          <p:xfrm>
            <a:off x="144" y="61"/>
            <a:ext cx="272" cy="402"/>
          </p:xfrm>
          <a:graphic>
            <a:graphicData uri="http://schemas.openxmlformats.org/presentationml/2006/ole">
              <mc:AlternateContent xmlns:mc="http://schemas.openxmlformats.org/markup-compatibility/2006">
                <mc:Choice xmlns:v="urn:schemas-microsoft-com:vml" Requires="v">
                  <p:oleObj spid="_x0000_s31856" r:id="rId33" imgW="165100" imgH="228600" progId="Equation.3">
                    <p:embed/>
                  </p:oleObj>
                </mc:Choice>
                <mc:Fallback>
                  <p:oleObj r:id="rId33" imgW="165100" imgH="228600" progId="Equation.3">
                    <p:embed/>
                    <p:pic>
                      <p:nvPicPr>
                        <p:cNvPr id="0" name="对象 5129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4" y="61"/>
                          <a:ext cx="27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1" name="对象 51292">
              <a:extLst>
                <a:ext uri="{FF2B5EF4-FFF2-40B4-BE49-F238E27FC236}">
                  <a16:creationId xmlns:a16="http://schemas.microsoft.com/office/drawing/2014/main" id="{2F0D7C10-4CD9-4BB4-8C33-507FA948485D}"/>
                </a:ext>
              </a:extLst>
            </p:cNvPr>
            <p:cNvGraphicFramePr>
              <a:graphicFrameLocks noChangeAspect="1"/>
            </p:cNvGraphicFramePr>
            <p:nvPr/>
          </p:nvGraphicFramePr>
          <p:xfrm>
            <a:off x="1124" y="0"/>
            <a:ext cx="219" cy="273"/>
          </p:xfrm>
          <a:graphic>
            <a:graphicData uri="http://schemas.openxmlformats.org/presentationml/2006/ole">
              <mc:AlternateContent xmlns:mc="http://schemas.openxmlformats.org/markup-compatibility/2006">
                <mc:Choice xmlns:v="urn:schemas-microsoft-com:vml" Requires="v">
                  <p:oleObj spid="_x0000_s31857" r:id="rId34" imgW="152532" imgH="190666" progId="">
                    <p:embed/>
                  </p:oleObj>
                </mc:Choice>
                <mc:Fallback>
                  <p:oleObj r:id="rId34" imgW="152532" imgH="190666" progId="">
                    <p:embed/>
                    <p:pic>
                      <p:nvPicPr>
                        <p:cNvPr id="0" name="对象 5129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24" y="0"/>
                          <a:ext cx="21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wipe(left)">
                                      <p:cBhvr>
                                        <p:cTn id="17" dur="500"/>
                                        <p:tgtEl>
                                          <p:spTgt spid="512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05"/>
                                        </p:tgtEl>
                                        <p:attrNameLst>
                                          <p:attrName>style.visibility</p:attrName>
                                        </p:attrNameLst>
                                      </p:cBhvr>
                                      <p:to>
                                        <p:strVal val="visible"/>
                                      </p:to>
                                    </p:set>
                                    <p:animEffect transition="in" filter="wipe(left)">
                                      <p:cBhvr>
                                        <p:cTn id="22" dur="500"/>
                                        <p:tgtEl>
                                          <p:spTgt spid="512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6"/>
                                        </p:tgtEl>
                                        <p:attrNameLst>
                                          <p:attrName>style.visibility</p:attrName>
                                        </p:attrNameLst>
                                      </p:cBhvr>
                                      <p:to>
                                        <p:strVal val="visible"/>
                                      </p:to>
                                    </p:set>
                                    <p:animEffect transition="in" filter="wipe(left)">
                                      <p:cBhvr>
                                        <p:cTn id="27" dur="500"/>
                                        <p:tgtEl>
                                          <p:spTgt spid="512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07"/>
                                        </p:tgtEl>
                                        <p:attrNameLst>
                                          <p:attrName>style.visibility</p:attrName>
                                        </p:attrNameLst>
                                      </p:cBhvr>
                                      <p:to>
                                        <p:strVal val="visible"/>
                                      </p:to>
                                    </p:set>
                                    <p:animEffect transition="in" filter="wipe(left)">
                                      <p:cBhvr>
                                        <p:cTn id="32" dur="500"/>
                                        <p:tgtEl>
                                          <p:spTgt spid="512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08"/>
                                        </p:tgtEl>
                                        <p:attrNameLst>
                                          <p:attrName>style.visibility</p:attrName>
                                        </p:attrNameLst>
                                      </p:cBhvr>
                                      <p:to>
                                        <p:strVal val="visible"/>
                                      </p:to>
                                    </p:set>
                                    <p:animEffect transition="in" filter="wipe(left)">
                                      <p:cBhvr>
                                        <p:cTn id="42" dur="500"/>
                                        <p:tgtEl>
                                          <p:spTgt spid="512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209"/>
                                        </p:tgtEl>
                                        <p:attrNameLst>
                                          <p:attrName>style.visibility</p:attrName>
                                        </p:attrNameLst>
                                      </p:cBhvr>
                                      <p:to>
                                        <p:strVal val="visible"/>
                                      </p:to>
                                    </p:set>
                                    <p:animEffect transition="in" filter="wipe(left)">
                                      <p:cBhvr>
                                        <p:cTn id="47" dur="500"/>
                                        <p:tgtEl>
                                          <p:spTgt spid="512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210"/>
                                        </p:tgtEl>
                                        <p:attrNameLst>
                                          <p:attrName>style.visibility</p:attrName>
                                        </p:attrNameLst>
                                      </p:cBhvr>
                                      <p:to>
                                        <p:strVal val="visible"/>
                                      </p:to>
                                    </p:set>
                                    <p:animEffect transition="in" filter="wipe(left)">
                                      <p:cBhvr>
                                        <p:cTn id="52" dur="500"/>
                                        <p:tgtEl>
                                          <p:spTgt spid="512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linds(horizontal)">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6" grpId="0"/>
      <p:bldP spid="51208" grpId="0"/>
      <p:bldP spid="51209" grpId="0"/>
      <p:bldP spid="512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文本框 52225">
            <a:extLst>
              <a:ext uri="{FF2B5EF4-FFF2-40B4-BE49-F238E27FC236}">
                <a16:creationId xmlns:a16="http://schemas.microsoft.com/office/drawing/2014/main" id="{1F3FBC03-E783-4EB7-889D-26FDDDC6E275}"/>
              </a:ext>
            </a:extLst>
          </p:cNvPr>
          <p:cNvSpPr txBox="1">
            <a:spLocks noChangeArrowheads="1"/>
          </p:cNvSpPr>
          <p:nvPr/>
        </p:nvSpPr>
        <p:spPr bwMode="auto">
          <a:xfrm>
            <a:off x="152400" y="688975"/>
            <a:ext cx="3521075" cy="579438"/>
          </a:xfrm>
          <a:prstGeom prst="rect">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eaLnBrk="0" hangingPunct="0">
              <a:defRPr/>
            </a:pPr>
            <a:r>
              <a:rPr lang="zh-CN" altLang="en-US" sz="3200" b="1">
                <a:solidFill>
                  <a:srgbClr val="CC0000"/>
                </a:solidFill>
                <a:ea typeface="楷体_GB2312" pitchFamily="1" charset="-122"/>
              </a:rPr>
              <a:t>一、高斯定理</a:t>
            </a:r>
          </a:p>
        </p:txBody>
      </p:sp>
      <p:sp>
        <p:nvSpPr>
          <p:cNvPr id="79875" name="文本框 52226">
            <a:extLst>
              <a:ext uri="{FF2B5EF4-FFF2-40B4-BE49-F238E27FC236}">
                <a16:creationId xmlns:a16="http://schemas.microsoft.com/office/drawing/2014/main" id="{8F7AE194-49A9-426E-AB97-4FADD1797442}"/>
              </a:ext>
            </a:extLst>
          </p:cNvPr>
          <p:cNvSpPr txBox="1">
            <a:spLocks noChangeArrowheads="1"/>
          </p:cNvSpPr>
          <p:nvPr/>
        </p:nvSpPr>
        <p:spPr bwMode="auto">
          <a:xfrm>
            <a:off x="762000" y="1193800"/>
            <a:ext cx="7458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3300"/>
                </a:solidFill>
                <a:latin typeface="Times New Roman" panose="02020603050405020304" pitchFamily="18" charset="0"/>
                <a:ea typeface="楷体_GB2312" pitchFamily="1" charset="-122"/>
              </a:rPr>
              <a:t>高斯（</a:t>
            </a:r>
            <a:r>
              <a:rPr lang="en-US" altLang="zh-CN" sz="3200" b="1">
                <a:solidFill>
                  <a:srgbClr val="FF3300"/>
                </a:solidFill>
                <a:latin typeface="Times New Roman" panose="02020603050405020304" pitchFamily="18" charset="0"/>
                <a:ea typeface="楷体_GB2312" pitchFamily="1" charset="-122"/>
              </a:rPr>
              <a:t>Carl Friedrich Gauss 1777~1855</a:t>
            </a:r>
            <a:r>
              <a:rPr lang="zh-CN" altLang="en-US" sz="3200" b="1">
                <a:solidFill>
                  <a:srgbClr val="FF3300"/>
                </a:solidFill>
                <a:latin typeface="Times New Roman" panose="02020603050405020304" pitchFamily="18" charset="0"/>
                <a:ea typeface="楷体_GB2312" pitchFamily="1" charset="-122"/>
              </a:rPr>
              <a:t>）</a:t>
            </a:r>
            <a:endParaRPr lang="zh-CN" altLang="en-US" sz="3600" b="1">
              <a:solidFill>
                <a:srgbClr val="FF3300"/>
              </a:solidFill>
              <a:latin typeface="Times New Roman" panose="02020603050405020304" pitchFamily="18" charset="0"/>
              <a:ea typeface="楷体_GB2312" pitchFamily="1" charset="-122"/>
            </a:endParaRPr>
          </a:p>
        </p:txBody>
      </p:sp>
      <p:sp>
        <p:nvSpPr>
          <p:cNvPr id="79876" name="直接连接符 52227">
            <a:extLst>
              <a:ext uri="{FF2B5EF4-FFF2-40B4-BE49-F238E27FC236}">
                <a16:creationId xmlns:a16="http://schemas.microsoft.com/office/drawing/2014/main" id="{77874DDF-25E0-43BD-873E-8DF1CC210DB0}"/>
              </a:ext>
            </a:extLst>
          </p:cNvPr>
          <p:cNvSpPr>
            <a:spLocks noChangeShapeType="1"/>
          </p:cNvSpPr>
          <p:nvPr/>
        </p:nvSpPr>
        <p:spPr bwMode="auto">
          <a:xfrm>
            <a:off x="0" y="1700213"/>
            <a:ext cx="91440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9877" name="图片 52228">
            <a:extLst>
              <a:ext uri="{FF2B5EF4-FFF2-40B4-BE49-F238E27FC236}">
                <a16:creationId xmlns:a16="http://schemas.microsoft.com/office/drawing/2014/main" id="{D61EF2A0-FF67-4BCD-B2ED-7B6863C2A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82763"/>
            <a:ext cx="19034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文本框 52229">
            <a:extLst>
              <a:ext uri="{FF2B5EF4-FFF2-40B4-BE49-F238E27FC236}">
                <a16:creationId xmlns:a16="http://schemas.microsoft.com/office/drawing/2014/main" id="{8DB85DF3-F8E9-47ED-A64D-E738F5BA3BAF}"/>
              </a:ext>
            </a:extLst>
          </p:cNvPr>
          <p:cNvSpPr txBox="1">
            <a:spLocks noChangeArrowheads="1"/>
          </p:cNvSpPr>
          <p:nvPr/>
        </p:nvSpPr>
        <p:spPr bwMode="auto">
          <a:xfrm>
            <a:off x="288925" y="4237038"/>
            <a:ext cx="20732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德国数学家、天文学家和物理学家。高斯在数学上的建树颇丰，有“数学王子”美称。</a:t>
            </a:r>
          </a:p>
        </p:txBody>
      </p:sp>
      <p:sp>
        <p:nvSpPr>
          <p:cNvPr id="79879" name="文本框 52230">
            <a:extLst>
              <a:ext uri="{FF2B5EF4-FFF2-40B4-BE49-F238E27FC236}">
                <a16:creationId xmlns:a16="http://schemas.microsoft.com/office/drawing/2014/main" id="{7D266877-8379-4E3E-AA6F-D9B5A5D62F9F}"/>
              </a:ext>
            </a:extLst>
          </p:cNvPr>
          <p:cNvSpPr txBox="1">
            <a:spLocks noChangeArrowheads="1"/>
          </p:cNvSpPr>
          <p:nvPr/>
        </p:nvSpPr>
        <p:spPr bwMode="auto">
          <a:xfrm>
            <a:off x="2514600" y="1685925"/>
            <a:ext cx="6629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高斯长期从事于数学并将数学应用于物理学、天文学和大地测量学等领域的研究，主要成就：</a:t>
            </a:r>
          </a:p>
          <a:p>
            <a:pPr eaLnBrk="1" hangingPunct="1"/>
            <a:r>
              <a:rPr lang="en-US" altLang="zh-CN" sz="2400" b="1">
                <a:latin typeface="Times New Roman" panose="02020603050405020304" pitchFamily="18" charset="0"/>
              </a:rPr>
              <a:t>(1)</a:t>
            </a:r>
            <a:r>
              <a:rPr lang="zh-CN" altLang="en-US" sz="2400" b="1">
                <a:latin typeface="Times New Roman" panose="02020603050405020304" pitchFamily="18" charset="0"/>
              </a:rPr>
              <a:t>物理学和地磁学：关于静电学、温差电和摩擦电的研究、利用绝对单位（长度、质量和时间）法则量度非力学量以及地磁分布的理论研究。</a:t>
            </a:r>
          </a:p>
          <a:p>
            <a:pPr eaLnBrk="1" hangingPunct="1"/>
            <a:r>
              <a:rPr lang="en-US" altLang="zh-CN" sz="2400" b="1">
                <a:latin typeface="Times New Roman" panose="02020603050405020304" pitchFamily="18" charset="0"/>
              </a:rPr>
              <a:t>(2)</a:t>
            </a:r>
            <a:r>
              <a:rPr lang="zh-CN" altLang="en-US" sz="2400" b="1">
                <a:latin typeface="Times New Roman" panose="02020603050405020304" pitchFamily="18" charset="0"/>
              </a:rPr>
              <a:t>光学 ：利用几何学知识研究光学系统近轴光线行为和成像，建立高斯光学。</a:t>
            </a:r>
          </a:p>
          <a:p>
            <a:pPr eaLnBrk="1" hangingPunct="1"/>
            <a:r>
              <a:rPr lang="en-US" altLang="zh-CN" sz="2400" b="1">
                <a:latin typeface="Times New Roman" panose="02020603050405020304" pitchFamily="18" charset="0"/>
              </a:rPr>
              <a:t>(3)</a:t>
            </a:r>
            <a:r>
              <a:rPr lang="zh-CN" altLang="en-US" sz="2400" b="1">
                <a:latin typeface="Times New Roman" panose="02020603050405020304" pitchFamily="18" charset="0"/>
              </a:rPr>
              <a:t>天文学和大地测量学中：如小行星轨道的计算，地球大小和形状的理论研究等。</a:t>
            </a:r>
          </a:p>
          <a:p>
            <a:pPr eaLnBrk="1" hangingPunct="1"/>
            <a:r>
              <a:rPr lang="en-US" altLang="zh-CN" sz="2400" b="1">
                <a:latin typeface="Times New Roman" panose="02020603050405020304" pitchFamily="18" charset="0"/>
              </a:rPr>
              <a:t>(4)</a:t>
            </a:r>
            <a:r>
              <a:rPr lang="zh-CN" altLang="en-US" sz="2400" b="1">
                <a:latin typeface="Times New Roman" panose="02020603050405020304" pitchFamily="18" charset="0"/>
              </a:rPr>
              <a:t>试验数据处理：结合试验数据的测算，发展了概率统计理论和误差理论，发明了最小二乘法，引入高斯误差曲线。 </a:t>
            </a:r>
          </a:p>
          <a:p>
            <a:pPr eaLnBrk="1" hangingPunct="1"/>
            <a:r>
              <a:rPr lang="en-US" altLang="zh-CN" sz="2400" b="1">
                <a:latin typeface="Times New Roman" panose="02020603050405020304" pitchFamily="18" charset="0"/>
              </a:rPr>
              <a:t>(5)</a:t>
            </a:r>
            <a:r>
              <a:rPr lang="zh-CN" altLang="en-US" sz="2400" b="1">
                <a:latin typeface="Times New Roman" panose="02020603050405020304" pitchFamily="18" charset="0"/>
              </a:rPr>
              <a:t>高斯还创立了电磁量的绝对单位制。</a:t>
            </a:r>
          </a:p>
        </p:txBody>
      </p:sp>
      <p:sp>
        <p:nvSpPr>
          <p:cNvPr id="79880" name="文本框 52231">
            <a:extLst>
              <a:ext uri="{FF2B5EF4-FFF2-40B4-BE49-F238E27FC236}">
                <a16:creationId xmlns:a16="http://schemas.microsoft.com/office/drawing/2014/main" id="{555302B8-D3A7-4FCE-9429-6F87E7A78498}"/>
              </a:ext>
            </a:extLst>
          </p:cNvPr>
          <p:cNvSpPr txBox="1">
            <a:spLocks noChangeArrowheads="1"/>
          </p:cNvSpPr>
          <p:nvPr/>
        </p:nvSpPr>
        <p:spPr bwMode="auto">
          <a:xfrm>
            <a:off x="1116013" y="0"/>
            <a:ext cx="7356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sym typeface="Colonna MT" panose="04020805060202030203" pitchFamily="82" charset="0"/>
              </a:rPr>
              <a:t> </a:t>
            </a:r>
            <a:r>
              <a:rPr lang="en-US" altLang="zh-CN" sz="3600" b="1">
                <a:solidFill>
                  <a:srgbClr val="FF3300"/>
                </a:solidFill>
                <a:latin typeface="Times New Roman" panose="02020603050405020304" pitchFamily="18" charset="0"/>
                <a:ea typeface="楷体_GB2312" pitchFamily="1" charset="-122"/>
              </a:rPr>
              <a:t>7-6.7   </a:t>
            </a:r>
            <a:r>
              <a:rPr lang="zh-CN" altLang="en-US" sz="3600" b="1">
                <a:solidFill>
                  <a:srgbClr val="FF3300"/>
                </a:solidFill>
                <a:latin typeface="Times New Roman" panose="02020603050405020304" pitchFamily="18" charset="0"/>
                <a:ea typeface="楷体_GB2312" pitchFamily="1" charset="-122"/>
              </a:rPr>
              <a:t>高斯定理及其应用</a:t>
            </a:r>
            <a:endParaRPr lang="zh-CN" altLang="en-US" sz="2800">
              <a:latin typeface="Times New Roman" panose="02020603050405020304" pitchFamily="18"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53249">
            <a:extLst>
              <a:ext uri="{FF2B5EF4-FFF2-40B4-BE49-F238E27FC236}">
                <a16:creationId xmlns:a16="http://schemas.microsoft.com/office/drawing/2014/main" id="{C1CFDD30-D954-4F67-AF4D-844C0DF811E1}"/>
              </a:ext>
            </a:extLst>
          </p:cNvPr>
          <p:cNvSpPr txBox="1">
            <a:spLocks noChangeArrowheads="1"/>
          </p:cNvSpPr>
          <p:nvPr/>
        </p:nvSpPr>
        <p:spPr bwMode="auto">
          <a:xfrm>
            <a:off x="400050" y="44450"/>
            <a:ext cx="460375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0000"/>
                </a:solidFill>
                <a:latin typeface="Times New Roman" panose="02020603050405020304" pitchFamily="18" charset="0"/>
                <a:ea typeface="楷体_GB2312" pitchFamily="1" charset="-122"/>
              </a:rPr>
              <a:t>1</a:t>
            </a:r>
            <a:r>
              <a:rPr lang="zh-CN" altLang="en-US" sz="2800" b="1">
                <a:solidFill>
                  <a:srgbClr val="CC0000"/>
                </a:solidFill>
                <a:latin typeface="Times New Roman" panose="02020603050405020304" pitchFamily="18" charset="0"/>
                <a:ea typeface="楷体_GB2312" pitchFamily="1" charset="-122"/>
              </a:rPr>
              <a:t>、求点电荷的电通量</a:t>
            </a:r>
          </a:p>
          <a:p>
            <a:pPr lvl="1" eaLnBrk="1" hangingPunct="1"/>
            <a:r>
              <a:rPr lang="zh-CN" altLang="en-US" sz="2400" b="1">
                <a:latin typeface="Times New Roman" panose="02020603050405020304" pitchFamily="18" charset="0"/>
              </a:rPr>
              <a:t>出发点：库仑定律和叠加原理</a:t>
            </a:r>
          </a:p>
        </p:txBody>
      </p:sp>
      <p:sp>
        <p:nvSpPr>
          <p:cNvPr id="53251" name="文本框 53250">
            <a:extLst>
              <a:ext uri="{FF2B5EF4-FFF2-40B4-BE49-F238E27FC236}">
                <a16:creationId xmlns:a16="http://schemas.microsoft.com/office/drawing/2014/main" id="{3F731DA9-916A-4D7C-9B82-D66D7859F6BA}"/>
              </a:ext>
            </a:extLst>
          </p:cNvPr>
          <p:cNvSpPr txBox="1">
            <a:spLocks noChangeArrowheads="1"/>
          </p:cNvSpPr>
          <p:nvPr/>
        </p:nvSpPr>
        <p:spPr bwMode="auto">
          <a:xfrm>
            <a:off x="381000" y="1557338"/>
            <a:ext cx="5670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球面上各点的场强方向与其径向相同。</a:t>
            </a:r>
          </a:p>
          <a:p>
            <a:pPr eaLnBrk="1" hangingPunct="1"/>
            <a:r>
              <a:rPr lang="zh-CN" altLang="en-US" sz="2400" b="1">
                <a:latin typeface="Times New Roman" panose="02020603050405020304" pitchFamily="18" charset="0"/>
              </a:rPr>
              <a:t>球面上各点的场强大小由库仑定律给出。</a:t>
            </a:r>
          </a:p>
        </p:txBody>
      </p:sp>
      <p:sp>
        <p:nvSpPr>
          <p:cNvPr id="53252" name="文本框 53251">
            <a:extLst>
              <a:ext uri="{FF2B5EF4-FFF2-40B4-BE49-F238E27FC236}">
                <a16:creationId xmlns:a16="http://schemas.microsoft.com/office/drawing/2014/main" id="{9C3C31AD-AD8B-4A56-BF0F-0193C97FF7BD}"/>
              </a:ext>
            </a:extLst>
          </p:cNvPr>
          <p:cNvSpPr txBox="1">
            <a:spLocks noChangeArrowheads="1"/>
          </p:cNvSpPr>
          <p:nvPr/>
        </p:nvSpPr>
        <p:spPr bwMode="auto">
          <a:xfrm>
            <a:off x="160338" y="1052513"/>
            <a:ext cx="657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FF3300"/>
                </a:solidFill>
                <a:latin typeface="Times New Roman" panose="02020603050405020304" pitchFamily="18" charset="0"/>
              </a:rPr>
              <a:t>A</a:t>
            </a:r>
            <a:r>
              <a:rPr lang="zh-CN" altLang="en-US" sz="2400" b="1">
                <a:solidFill>
                  <a:srgbClr val="FF3300"/>
                </a:solidFill>
                <a:latin typeface="Times New Roman" panose="02020603050405020304" pitchFamily="18" charset="0"/>
              </a:rPr>
              <a:t>、通过一个与点电荷</a:t>
            </a:r>
            <a:r>
              <a:rPr lang="en-US" altLang="zh-CN" sz="2400" b="1" i="1">
                <a:solidFill>
                  <a:srgbClr val="FF3300"/>
                </a:solidFill>
                <a:latin typeface="Times New Roman" panose="02020603050405020304" pitchFamily="18" charset="0"/>
              </a:rPr>
              <a:t>q </a:t>
            </a:r>
            <a:r>
              <a:rPr lang="zh-CN" altLang="en-US" sz="2400" b="1">
                <a:solidFill>
                  <a:srgbClr val="FF3300"/>
                </a:solidFill>
                <a:latin typeface="Times New Roman" panose="02020603050405020304" pitchFamily="18" charset="0"/>
              </a:rPr>
              <a:t>同心的球面</a:t>
            </a:r>
            <a:r>
              <a:rPr lang="en-US" altLang="zh-CN" sz="2400" b="1">
                <a:solidFill>
                  <a:srgbClr val="FF3300"/>
                </a:solidFill>
                <a:latin typeface="Times New Roman" panose="02020603050405020304" pitchFamily="18" charset="0"/>
              </a:rPr>
              <a:t>S</a:t>
            </a:r>
            <a:r>
              <a:rPr lang="zh-CN" altLang="en-US" sz="2400" b="1">
                <a:solidFill>
                  <a:srgbClr val="FF3300"/>
                </a:solidFill>
                <a:latin typeface="Times New Roman" panose="02020603050405020304" pitchFamily="18" charset="0"/>
              </a:rPr>
              <a:t>的电通量</a:t>
            </a:r>
            <a:endParaRPr lang="zh-CN" altLang="en-US" sz="3600" b="1">
              <a:solidFill>
                <a:srgbClr val="FF3300"/>
              </a:solidFill>
              <a:latin typeface="Times New Roman" panose="02020603050405020304" pitchFamily="18" charset="0"/>
              <a:ea typeface="楷体_GB2312" pitchFamily="1" charset="-122"/>
            </a:endParaRPr>
          </a:p>
        </p:txBody>
      </p:sp>
      <p:graphicFrame>
        <p:nvGraphicFramePr>
          <p:cNvPr id="53253" name="对象 53252">
            <a:extLst>
              <a:ext uri="{FF2B5EF4-FFF2-40B4-BE49-F238E27FC236}">
                <a16:creationId xmlns:a16="http://schemas.microsoft.com/office/drawing/2014/main" id="{BDF5B3FF-AB49-4697-9B00-32E68C63F66E}"/>
              </a:ext>
            </a:extLst>
          </p:cNvPr>
          <p:cNvGraphicFramePr>
            <a:graphicFrameLocks noChangeAspect="1"/>
          </p:cNvGraphicFramePr>
          <p:nvPr/>
        </p:nvGraphicFramePr>
        <p:xfrm>
          <a:off x="1219200" y="2276475"/>
          <a:ext cx="2057400" cy="955675"/>
        </p:xfrm>
        <a:graphic>
          <a:graphicData uri="http://schemas.openxmlformats.org/presentationml/2006/ole">
            <mc:AlternateContent xmlns:mc="http://schemas.openxmlformats.org/markup-compatibility/2006">
              <mc:Choice xmlns:v="urn:schemas-microsoft-com:vml" Requires="v">
                <p:oleObj spid="_x0000_s32811" r:id="rId3" imgW="952500" imgH="444500" progId="Equation.3">
                  <p:embed/>
                </p:oleObj>
              </mc:Choice>
              <mc:Fallback>
                <p:oleObj r:id="rId3" imgW="952500" imgH="444500" progId="Equation.3">
                  <p:embed/>
                  <p:pic>
                    <p:nvPicPr>
                      <p:cNvPr id="0" name="对象 532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76475"/>
                        <a:ext cx="20574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4" name="对象 53253">
            <a:extLst>
              <a:ext uri="{FF2B5EF4-FFF2-40B4-BE49-F238E27FC236}">
                <a16:creationId xmlns:a16="http://schemas.microsoft.com/office/drawing/2014/main" id="{3A4377BE-2D7A-4DF1-9B14-AB1D824C0A3C}"/>
              </a:ext>
            </a:extLst>
          </p:cNvPr>
          <p:cNvGraphicFramePr>
            <a:graphicFrameLocks noChangeAspect="1"/>
          </p:cNvGraphicFramePr>
          <p:nvPr/>
        </p:nvGraphicFramePr>
        <p:xfrm>
          <a:off x="3733800" y="2432050"/>
          <a:ext cx="1752600" cy="636588"/>
        </p:xfrm>
        <a:graphic>
          <a:graphicData uri="http://schemas.openxmlformats.org/presentationml/2006/ole">
            <mc:AlternateContent xmlns:mc="http://schemas.openxmlformats.org/markup-compatibility/2006">
              <mc:Choice xmlns:v="urn:schemas-microsoft-com:vml" Requires="v">
                <p:oleObj spid="_x0000_s32812" r:id="rId5" imgW="660400" imgH="241300" progId="Equation.3">
                  <p:embed/>
                </p:oleObj>
              </mc:Choice>
              <mc:Fallback>
                <p:oleObj r:id="rId5" imgW="660400" imgH="241300" progId="Equation.3">
                  <p:embed/>
                  <p:pic>
                    <p:nvPicPr>
                      <p:cNvPr id="0" name="对象 532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432050"/>
                        <a:ext cx="17526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组合 53254">
            <a:extLst>
              <a:ext uri="{FF2B5EF4-FFF2-40B4-BE49-F238E27FC236}">
                <a16:creationId xmlns:a16="http://schemas.microsoft.com/office/drawing/2014/main" id="{E05B2059-B7CA-47D4-8A3D-4E387CE31F76}"/>
              </a:ext>
            </a:extLst>
          </p:cNvPr>
          <p:cNvGrpSpPr>
            <a:grpSpLocks/>
          </p:cNvGrpSpPr>
          <p:nvPr/>
        </p:nvGrpSpPr>
        <p:grpSpPr bwMode="auto">
          <a:xfrm>
            <a:off x="6426200" y="765175"/>
            <a:ext cx="2682875" cy="2236788"/>
            <a:chOff x="0" y="0"/>
            <a:chExt cx="20002" cy="18132"/>
          </a:xfrm>
        </p:grpSpPr>
        <p:grpSp>
          <p:nvGrpSpPr>
            <p:cNvPr id="32787" name="组合 53255">
              <a:extLst>
                <a:ext uri="{FF2B5EF4-FFF2-40B4-BE49-F238E27FC236}">
                  <a16:creationId xmlns:a16="http://schemas.microsoft.com/office/drawing/2014/main" id="{7BA49DB5-33CD-4F36-B8B8-4D91AD7E79EE}"/>
                </a:ext>
              </a:extLst>
            </p:cNvPr>
            <p:cNvGrpSpPr>
              <a:grpSpLocks/>
            </p:cNvGrpSpPr>
            <p:nvPr/>
          </p:nvGrpSpPr>
          <p:grpSpPr bwMode="auto">
            <a:xfrm>
              <a:off x="0" y="246"/>
              <a:ext cx="20002" cy="17886"/>
              <a:chOff x="0" y="0"/>
              <a:chExt cx="20002" cy="17886"/>
            </a:xfrm>
          </p:grpSpPr>
          <p:sp>
            <p:nvSpPr>
              <p:cNvPr id="32789" name="直接连接符 53256">
                <a:extLst>
                  <a:ext uri="{FF2B5EF4-FFF2-40B4-BE49-F238E27FC236}">
                    <a16:creationId xmlns:a16="http://schemas.microsoft.com/office/drawing/2014/main" id="{5CA452BC-D452-41CC-80F9-8BFF5D10B61D}"/>
                  </a:ext>
                </a:extLst>
              </p:cNvPr>
              <p:cNvSpPr>
                <a:spLocks noChangeShapeType="1"/>
              </p:cNvSpPr>
              <p:nvPr/>
            </p:nvSpPr>
            <p:spPr bwMode="auto">
              <a:xfrm>
                <a:off x="11816" y="7440"/>
                <a:ext cx="1369" cy="6"/>
              </a:xfrm>
              <a:prstGeom prst="line">
                <a:avLst/>
              </a:prstGeom>
              <a:noFill/>
              <a:ln w="9525">
                <a:solidFill>
                  <a:srgbClr val="0000FF"/>
                </a:solidFill>
                <a:round/>
                <a:headEnd/>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nvGrpSpPr>
              <p:cNvPr id="32790" name="组合 53257">
                <a:extLst>
                  <a:ext uri="{FF2B5EF4-FFF2-40B4-BE49-F238E27FC236}">
                    <a16:creationId xmlns:a16="http://schemas.microsoft.com/office/drawing/2014/main" id="{CC64E566-E9B7-4D08-B748-FF36A19FE615}"/>
                  </a:ext>
                </a:extLst>
              </p:cNvPr>
              <p:cNvGrpSpPr>
                <a:grpSpLocks/>
              </p:cNvGrpSpPr>
              <p:nvPr/>
            </p:nvGrpSpPr>
            <p:grpSpPr bwMode="auto">
              <a:xfrm>
                <a:off x="0" y="0"/>
                <a:ext cx="20002" cy="17886"/>
                <a:chOff x="0" y="0"/>
                <a:chExt cx="20002" cy="17886"/>
              </a:xfrm>
            </p:grpSpPr>
            <p:grpSp>
              <p:nvGrpSpPr>
                <p:cNvPr id="32791" name="组合 53258">
                  <a:extLst>
                    <a:ext uri="{FF2B5EF4-FFF2-40B4-BE49-F238E27FC236}">
                      <a16:creationId xmlns:a16="http://schemas.microsoft.com/office/drawing/2014/main" id="{CF7BC688-449F-4D69-A91B-A56D087168CB}"/>
                    </a:ext>
                  </a:extLst>
                </p:cNvPr>
                <p:cNvGrpSpPr>
                  <a:grpSpLocks/>
                </p:cNvGrpSpPr>
                <p:nvPr/>
              </p:nvGrpSpPr>
              <p:grpSpPr bwMode="auto">
                <a:xfrm>
                  <a:off x="0" y="0"/>
                  <a:ext cx="20002" cy="17886"/>
                  <a:chOff x="0" y="0"/>
                  <a:chExt cx="20002" cy="17886"/>
                </a:xfrm>
              </p:grpSpPr>
              <p:sp>
                <p:nvSpPr>
                  <p:cNvPr id="32793" name="直接连接符 53259">
                    <a:extLst>
                      <a:ext uri="{FF2B5EF4-FFF2-40B4-BE49-F238E27FC236}">
                        <a16:creationId xmlns:a16="http://schemas.microsoft.com/office/drawing/2014/main" id="{D68815DB-DCA0-4FB7-85A8-06121AD3402B}"/>
                      </a:ext>
                    </a:extLst>
                  </p:cNvPr>
                  <p:cNvSpPr>
                    <a:spLocks noChangeShapeType="1"/>
                  </p:cNvSpPr>
                  <p:nvPr/>
                </p:nvSpPr>
                <p:spPr bwMode="auto">
                  <a:xfrm>
                    <a:off x="17042" y="2526"/>
                    <a:ext cx="1824" cy="6"/>
                  </a:xfrm>
                  <a:prstGeom prst="line">
                    <a:avLst/>
                  </a:prstGeom>
                  <a:noFill/>
                  <a:ln w="9525">
                    <a:solidFill>
                      <a:srgbClr val="800080"/>
                    </a:solidFill>
                    <a:round/>
                    <a:headEnd/>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nvGrpSpPr>
                  <p:cNvPr id="32794" name="组合 53260">
                    <a:extLst>
                      <a:ext uri="{FF2B5EF4-FFF2-40B4-BE49-F238E27FC236}">
                        <a16:creationId xmlns:a16="http://schemas.microsoft.com/office/drawing/2014/main" id="{DDB4614C-21E0-4DCC-9171-9CA2F0175D12}"/>
                      </a:ext>
                    </a:extLst>
                  </p:cNvPr>
                  <p:cNvGrpSpPr>
                    <a:grpSpLocks/>
                  </p:cNvGrpSpPr>
                  <p:nvPr/>
                </p:nvGrpSpPr>
                <p:grpSpPr bwMode="auto">
                  <a:xfrm>
                    <a:off x="0" y="0"/>
                    <a:ext cx="20002" cy="17886"/>
                    <a:chOff x="0" y="0"/>
                    <a:chExt cx="20000" cy="20000"/>
                  </a:xfrm>
                </p:grpSpPr>
                <p:grpSp>
                  <p:nvGrpSpPr>
                    <p:cNvPr id="32795" name="组合 53261">
                      <a:extLst>
                        <a:ext uri="{FF2B5EF4-FFF2-40B4-BE49-F238E27FC236}">
                          <a16:creationId xmlns:a16="http://schemas.microsoft.com/office/drawing/2014/main" id="{E8A35039-147F-4F5F-A6E2-C81484B5D0C7}"/>
                        </a:ext>
                      </a:extLst>
                    </p:cNvPr>
                    <p:cNvGrpSpPr>
                      <a:grpSpLocks/>
                    </p:cNvGrpSpPr>
                    <p:nvPr/>
                  </p:nvGrpSpPr>
                  <p:grpSpPr bwMode="auto">
                    <a:xfrm>
                      <a:off x="0" y="0"/>
                      <a:ext cx="17955" cy="20000"/>
                      <a:chOff x="0" y="0"/>
                      <a:chExt cx="19999" cy="20000"/>
                    </a:xfrm>
                  </p:grpSpPr>
                  <p:grpSp>
                    <p:nvGrpSpPr>
                      <p:cNvPr id="32797" name="组合 53262">
                        <a:extLst>
                          <a:ext uri="{FF2B5EF4-FFF2-40B4-BE49-F238E27FC236}">
                            <a16:creationId xmlns:a16="http://schemas.microsoft.com/office/drawing/2014/main" id="{2C3E761C-7C70-4C39-B2D2-6E3A2F1CF5C1}"/>
                          </a:ext>
                        </a:extLst>
                      </p:cNvPr>
                      <p:cNvGrpSpPr>
                        <a:grpSpLocks/>
                      </p:cNvGrpSpPr>
                      <p:nvPr/>
                    </p:nvGrpSpPr>
                    <p:grpSpPr bwMode="auto">
                      <a:xfrm>
                        <a:off x="0" y="0"/>
                        <a:ext cx="19872" cy="20000"/>
                        <a:chOff x="0" y="0"/>
                        <a:chExt cx="19999" cy="20000"/>
                      </a:xfrm>
                    </p:grpSpPr>
                    <p:grpSp>
                      <p:nvGrpSpPr>
                        <p:cNvPr id="32799" name="组合 53263">
                          <a:extLst>
                            <a:ext uri="{FF2B5EF4-FFF2-40B4-BE49-F238E27FC236}">
                              <a16:creationId xmlns:a16="http://schemas.microsoft.com/office/drawing/2014/main" id="{D47471F8-73B2-41BC-B66A-82F378283B0B}"/>
                            </a:ext>
                          </a:extLst>
                        </p:cNvPr>
                        <p:cNvGrpSpPr>
                          <a:grpSpLocks/>
                        </p:cNvGrpSpPr>
                        <p:nvPr/>
                      </p:nvGrpSpPr>
                      <p:grpSpPr bwMode="auto">
                        <a:xfrm>
                          <a:off x="0" y="0"/>
                          <a:ext cx="19999" cy="20000"/>
                          <a:chOff x="0" y="0"/>
                          <a:chExt cx="19999" cy="20000"/>
                        </a:xfrm>
                      </p:grpSpPr>
                      <p:grpSp>
                        <p:nvGrpSpPr>
                          <p:cNvPr id="32801" name="组合 53264">
                            <a:extLst>
                              <a:ext uri="{FF2B5EF4-FFF2-40B4-BE49-F238E27FC236}">
                                <a16:creationId xmlns:a16="http://schemas.microsoft.com/office/drawing/2014/main" id="{4ADB3AD3-BB02-47AB-9D4B-D05F856990B3}"/>
                              </a:ext>
                            </a:extLst>
                          </p:cNvPr>
                          <p:cNvGrpSpPr>
                            <a:grpSpLocks/>
                          </p:cNvGrpSpPr>
                          <p:nvPr/>
                        </p:nvGrpSpPr>
                        <p:grpSpPr bwMode="auto">
                          <a:xfrm>
                            <a:off x="0" y="0"/>
                            <a:ext cx="19999" cy="20000"/>
                            <a:chOff x="0" y="0"/>
                            <a:chExt cx="19999" cy="20000"/>
                          </a:xfrm>
                        </p:grpSpPr>
                        <p:sp>
                          <p:nvSpPr>
                            <p:cNvPr id="32803" name="椭圆 53265">
                              <a:extLst>
                                <a:ext uri="{FF2B5EF4-FFF2-40B4-BE49-F238E27FC236}">
                                  <a16:creationId xmlns:a16="http://schemas.microsoft.com/office/drawing/2014/main" id="{59BF9520-DBED-43E2-95A1-40376AA412ED}"/>
                                </a:ext>
                              </a:extLst>
                            </p:cNvPr>
                            <p:cNvSpPr>
                              <a:spLocks noChangeArrowheads="1"/>
                            </p:cNvSpPr>
                            <p:nvPr/>
                          </p:nvSpPr>
                          <p:spPr bwMode="auto">
                            <a:xfrm>
                              <a:off x="2675" y="2684"/>
                              <a:ext cx="14395" cy="15169"/>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4" name="直接连接符 53266">
                              <a:extLst>
                                <a:ext uri="{FF2B5EF4-FFF2-40B4-BE49-F238E27FC236}">
                                  <a16:creationId xmlns:a16="http://schemas.microsoft.com/office/drawing/2014/main" id="{6DCA49AB-F558-4EF6-8230-2E18E0EE34D8}"/>
                                </a:ext>
                              </a:extLst>
                            </p:cNvPr>
                            <p:cNvSpPr>
                              <a:spLocks noChangeShapeType="1"/>
                            </p:cNvSpPr>
                            <p:nvPr/>
                          </p:nvSpPr>
                          <p:spPr bwMode="auto">
                            <a:xfrm flipV="1">
                              <a:off x="0" y="10332"/>
                              <a:ext cx="19999" cy="141"/>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2805" name="直接连接符 53267">
                              <a:extLst>
                                <a:ext uri="{FF2B5EF4-FFF2-40B4-BE49-F238E27FC236}">
                                  <a16:creationId xmlns:a16="http://schemas.microsoft.com/office/drawing/2014/main" id="{0C9C544B-8814-4BA4-AEA8-1A62AD140E07}"/>
                                </a:ext>
                              </a:extLst>
                            </p:cNvPr>
                            <p:cNvSpPr>
                              <a:spLocks noChangeShapeType="1"/>
                            </p:cNvSpPr>
                            <p:nvPr/>
                          </p:nvSpPr>
                          <p:spPr bwMode="auto">
                            <a:xfrm>
                              <a:off x="9933" y="0"/>
                              <a:ext cx="6" cy="20000"/>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2806" name="直接连接符 53268">
                              <a:extLst>
                                <a:ext uri="{FF2B5EF4-FFF2-40B4-BE49-F238E27FC236}">
                                  <a16:creationId xmlns:a16="http://schemas.microsoft.com/office/drawing/2014/main" id="{91ADD925-9A01-44AF-B3EF-C7A3FB430169}"/>
                                </a:ext>
                              </a:extLst>
                            </p:cNvPr>
                            <p:cNvSpPr>
                              <a:spLocks noChangeShapeType="1"/>
                            </p:cNvSpPr>
                            <p:nvPr/>
                          </p:nvSpPr>
                          <p:spPr bwMode="auto">
                            <a:xfrm flipV="1">
                              <a:off x="3056" y="2684"/>
                              <a:ext cx="13632" cy="15706"/>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2807" name="直接连接符 53269">
                              <a:extLst>
                                <a:ext uri="{FF2B5EF4-FFF2-40B4-BE49-F238E27FC236}">
                                  <a16:creationId xmlns:a16="http://schemas.microsoft.com/office/drawing/2014/main" id="{2C6F0CC4-439B-4CB0-AEAA-88C43D4DA7E8}"/>
                                </a:ext>
                              </a:extLst>
                            </p:cNvPr>
                            <p:cNvSpPr>
                              <a:spLocks noChangeShapeType="1"/>
                            </p:cNvSpPr>
                            <p:nvPr/>
                          </p:nvSpPr>
                          <p:spPr bwMode="auto">
                            <a:xfrm>
                              <a:off x="2165" y="3757"/>
                              <a:ext cx="15287" cy="13291"/>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2808" name="直接连接符 53270">
                              <a:extLst>
                                <a:ext uri="{FF2B5EF4-FFF2-40B4-BE49-F238E27FC236}">
                                  <a16:creationId xmlns:a16="http://schemas.microsoft.com/office/drawing/2014/main" id="{1DC7BFF6-3B89-4C2D-8E75-477E07FE5904}"/>
                                </a:ext>
                              </a:extLst>
                            </p:cNvPr>
                            <p:cNvSpPr>
                              <a:spLocks noChangeShapeType="1"/>
                            </p:cNvSpPr>
                            <p:nvPr/>
                          </p:nvSpPr>
                          <p:spPr bwMode="auto">
                            <a:xfrm flipV="1">
                              <a:off x="9678" y="6575"/>
                              <a:ext cx="6246" cy="3898"/>
                            </a:xfrm>
                            <a:prstGeom prst="line">
                              <a:avLst/>
                            </a:prstGeom>
                            <a:noFill/>
                            <a:ln w="25400">
                              <a:solidFill>
                                <a:srgbClr val="0000FF"/>
                              </a:solidFill>
                              <a:round/>
                              <a:headEnd/>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2809" name="直接连接符 53271">
                              <a:extLst>
                                <a:ext uri="{FF2B5EF4-FFF2-40B4-BE49-F238E27FC236}">
                                  <a16:creationId xmlns:a16="http://schemas.microsoft.com/office/drawing/2014/main" id="{F9990E7E-8545-4FF6-9A4E-868483E68463}"/>
                                </a:ext>
                              </a:extLst>
                            </p:cNvPr>
                            <p:cNvSpPr>
                              <a:spLocks noChangeShapeType="1"/>
                            </p:cNvSpPr>
                            <p:nvPr/>
                          </p:nvSpPr>
                          <p:spPr bwMode="auto">
                            <a:xfrm flipV="1">
                              <a:off x="16172" y="4965"/>
                              <a:ext cx="2299" cy="1483"/>
                            </a:xfrm>
                            <a:prstGeom prst="line">
                              <a:avLst/>
                            </a:prstGeom>
                            <a:noFill/>
                            <a:ln w="25400">
                              <a:solidFill>
                                <a:srgbClr val="800080"/>
                              </a:solidFill>
                              <a:round/>
                              <a:headEnd/>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2810" name="直接连接符 53272">
                              <a:extLst>
                                <a:ext uri="{FF2B5EF4-FFF2-40B4-BE49-F238E27FC236}">
                                  <a16:creationId xmlns:a16="http://schemas.microsoft.com/office/drawing/2014/main" id="{81237AEA-2453-444D-A3A9-E6D8C25F1740}"/>
                                </a:ext>
                              </a:extLst>
                            </p:cNvPr>
                            <p:cNvSpPr>
                              <a:spLocks noChangeShapeType="1"/>
                            </p:cNvSpPr>
                            <p:nvPr/>
                          </p:nvSpPr>
                          <p:spPr bwMode="auto">
                            <a:xfrm>
                              <a:off x="15536" y="5636"/>
                              <a:ext cx="1025" cy="20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02" name="圆角矩形 53273">
                            <a:extLst>
                              <a:ext uri="{FF2B5EF4-FFF2-40B4-BE49-F238E27FC236}">
                                <a16:creationId xmlns:a16="http://schemas.microsoft.com/office/drawing/2014/main" id="{7D0D2E86-F597-4559-B277-C5AB56856F96}"/>
                              </a:ext>
                            </a:extLst>
                          </p:cNvPr>
                          <p:cNvSpPr>
                            <a:spLocks noChangeArrowheads="1"/>
                          </p:cNvSpPr>
                          <p:nvPr/>
                        </p:nvSpPr>
                        <p:spPr bwMode="auto">
                          <a:xfrm>
                            <a:off x="9168" y="8071"/>
                            <a:ext cx="3318" cy="389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a:solidFill>
                                  <a:srgbClr val="FF0000"/>
                                </a:solidFill>
                                <a:latin typeface="Times New Roman" panose="02020603050405020304" pitchFamily="18" charset="0"/>
                                <a:sym typeface="Symbol" panose="05050102010706020507" pitchFamily="18" charset="2"/>
                              </a:rPr>
                              <a:t></a:t>
                            </a:r>
                            <a:endParaRPr lang="en-US" altLang="zh-CN" sz="1000">
                              <a:latin typeface="Times New Roman" panose="02020603050405020304" pitchFamily="18" charset="0"/>
                            </a:endParaRPr>
                          </a:p>
                        </p:txBody>
                      </p:sp>
                    </p:grpSp>
                    <p:sp>
                      <p:nvSpPr>
                        <p:cNvPr id="32800" name="圆角矩形 53274">
                          <a:extLst>
                            <a:ext uri="{FF2B5EF4-FFF2-40B4-BE49-F238E27FC236}">
                              <a16:creationId xmlns:a16="http://schemas.microsoft.com/office/drawing/2014/main" id="{C2DAC86C-A025-4725-8594-29C0D346D34B}"/>
                            </a:ext>
                          </a:extLst>
                        </p:cNvPr>
                        <p:cNvSpPr>
                          <a:spLocks noChangeArrowheads="1"/>
                        </p:cNvSpPr>
                        <p:nvPr/>
                      </p:nvSpPr>
                      <p:spPr bwMode="auto">
                        <a:xfrm>
                          <a:off x="8023" y="5649"/>
                          <a:ext cx="2936" cy="4294"/>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i="1">
                              <a:solidFill>
                                <a:srgbClr val="FF0000"/>
                              </a:solidFill>
                              <a:latin typeface="Times New Roman" panose="02020603050405020304" pitchFamily="18" charset="0"/>
                            </a:rPr>
                            <a:t>q</a:t>
                          </a:r>
                          <a:endParaRPr lang="en-US" altLang="zh-CN" sz="1000">
                            <a:latin typeface="Times New Roman" panose="02020603050405020304" pitchFamily="18" charset="0"/>
                          </a:endParaRPr>
                        </a:p>
                      </p:txBody>
                    </p:sp>
                  </p:grpSp>
                  <p:sp>
                    <p:nvSpPr>
                      <p:cNvPr id="32798" name="圆角矩形 53275">
                        <a:extLst>
                          <a:ext uri="{FF2B5EF4-FFF2-40B4-BE49-F238E27FC236}">
                            <a16:creationId xmlns:a16="http://schemas.microsoft.com/office/drawing/2014/main" id="{B9FEB135-20B9-4FFF-9041-7954F9E02F5B}"/>
                          </a:ext>
                        </a:extLst>
                      </p:cNvPr>
                      <p:cNvSpPr>
                        <a:spLocks noChangeArrowheads="1"/>
                      </p:cNvSpPr>
                      <p:nvPr/>
                    </p:nvSpPr>
                    <p:spPr bwMode="auto">
                      <a:xfrm>
                        <a:off x="16956" y="5777"/>
                        <a:ext cx="3043" cy="255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solidFill>
                              <a:srgbClr val="FF00FF"/>
                            </a:solidFill>
                            <a:latin typeface="Times New Roman" panose="02020603050405020304" pitchFamily="18" charset="0"/>
                          </a:rPr>
                          <a:t>d</a:t>
                        </a:r>
                        <a:r>
                          <a:rPr lang="en-US" altLang="zh-CN" sz="1600" b="1" i="1">
                            <a:solidFill>
                              <a:srgbClr val="FF00FF"/>
                            </a:solidFill>
                            <a:latin typeface="Times New Roman" panose="02020603050405020304" pitchFamily="18" charset="0"/>
                          </a:rPr>
                          <a:t>S</a:t>
                        </a:r>
                        <a:endParaRPr lang="en-US" altLang="zh-CN" sz="1600" b="1">
                          <a:solidFill>
                            <a:srgbClr val="FF00FF"/>
                          </a:solidFill>
                          <a:latin typeface="Times New Roman" panose="02020603050405020304" pitchFamily="18" charset="0"/>
                        </a:endParaRPr>
                      </a:p>
                      <a:p>
                        <a:pPr algn="just" eaLnBrk="1" hangingPunct="1"/>
                        <a:endParaRPr lang="en-US" altLang="zh-CN" sz="1000">
                          <a:latin typeface="Times New Roman" panose="02020603050405020304" pitchFamily="18" charset="0"/>
                        </a:endParaRPr>
                      </a:p>
                    </p:txBody>
                  </p:sp>
                </p:grpSp>
                <p:sp>
                  <p:nvSpPr>
                    <p:cNvPr id="32796" name="圆角矩形 53276">
                      <a:extLst>
                        <a:ext uri="{FF2B5EF4-FFF2-40B4-BE49-F238E27FC236}">
                          <a16:creationId xmlns:a16="http://schemas.microsoft.com/office/drawing/2014/main" id="{8362E874-1472-4659-8CD7-1F7C5BE9CA43}"/>
                        </a:ext>
                      </a:extLst>
                    </p:cNvPr>
                    <p:cNvSpPr>
                      <a:spLocks noChangeArrowheads="1"/>
                    </p:cNvSpPr>
                    <p:nvPr/>
                  </p:nvSpPr>
                  <p:spPr bwMode="auto">
                    <a:xfrm>
                      <a:off x="17040" y="2556"/>
                      <a:ext cx="2960" cy="363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i="1">
                          <a:solidFill>
                            <a:srgbClr val="800080"/>
                          </a:solidFill>
                          <a:latin typeface="Times New Roman" panose="02020603050405020304" pitchFamily="18" charset="0"/>
                        </a:rPr>
                        <a:t>E</a:t>
                      </a:r>
                      <a:endParaRPr lang="en-US" altLang="zh-CN" sz="2200" b="1">
                        <a:solidFill>
                          <a:srgbClr val="800080"/>
                        </a:solidFill>
                        <a:latin typeface="Times New Roman" panose="02020603050405020304" pitchFamily="18" charset="0"/>
                      </a:endParaRPr>
                    </a:p>
                    <a:p>
                      <a:pPr algn="just" eaLnBrk="1" hangingPunct="1"/>
                      <a:endParaRPr lang="en-US" altLang="zh-CN" sz="1000">
                        <a:latin typeface="Times New Roman" panose="02020603050405020304" pitchFamily="18" charset="0"/>
                      </a:endParaRPr>
                    </a:p>
                  </p:txBody>
                </p:sp>
              </p:grpSp>
            </p:grpSp>
            <p:sp>
              <p:nvSpPr>
                <p:cNvPr id="32792" name="圆角矩形 53277">
                  <a:extLst>
                    <a:ext uri="{FF2B5EF4-FFF2-40B4-BE49-F238E27FC236}">
                      <a16:creationId xmlns:a16="http://schemas.microsoft.com/office/drawing/2014/main" id="{510F9ED3-2A11-4748-BA07-37F0CD6A74E9}"/>
                    </a:ext>
                  </a:extLst>
                </p:cNvPr>
                <p:cNvSpPr>
                  <a:spLocks noChangeArrowheads="1"/>
                </p:cNvSpPr>
                <p:nvPr/>
              </p:nvSpPr>
              <p:spPr bwMode="auto">
                <a:xfrm>
                  <a:off x="11930" y="6600"/>
                  <a:ext cx="2050" cy="276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i="1">
                      <a:solidFill>
                        <a:srgbClr val="0000FF"/>
                      </a:solidFill>
                      <a:latin typeface="Times New Roman" panose="02020603050405020304" pitchFamily="18" charset="0"/>
                    </a:rPr>
                    <a:t>r</a:t>
                  </a:r>
                  <a:endParaRPr lang="en-US" altLang="zh-CN" sz="1000">
                    <a:latin typeface="Times New Roman" panose="02020603050405020304" pitchFamily="18" charset="0"/>
                  </a:endParaRPr>
                </a:p>
              </p:txBody>
            </p:sp>
          </p:grpSp>
        </p:grpSp>
        <p:sp>
          <p:nvSpPr>
            <p:cNvPr id="32788" name="圆角矩形 53278">
              <a:extLst>
                <a:ext uri="{FF2B5EF4-FFF2-40B4-BE49-F238E27FC236}">
                  <a16:creationId xmlns:a16="http://schemas.microsoft.com/office/drawing/2014/main" id="{9DB8C6BD-EAD1-4E2C-977A-3FD5236F3E9E}"/>
                </a:ext>
              </a:extLst>
            </p:cNvPr>
            <p:cNvSpPr>
              <a:spLocks noChangeArrowheads="1"/>
            </p:cNvSpPr>
            <p:nvPr/>
          </p:nvSpPr>
          <p:spPr bwMode="auto">
            <a:xfrm>
              <a:off x="5681" y="0"/>
              <a:ext cx="3641" cy="288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i="1">
                  <a:solidFill>
                    <a:srgbClr val="0000FF"/>
                  </a:solidFill>
                  <a:latin typeface="Times New Roman" panose="02020603050405020304" pitchFamily="18" charset="0"/>
                </a:rPr>
                <a:t>S</a:t>
              </a:r>
              <a:endParaRPr lang="en-US" altLang="zh-CN" sz="1000">
                <a:latin typeface="Times New Roman" panose="02020603050405020304" pitchFamily="18" charset="0"/>
              </a:endParaRPr>
            </a:p>
          </p:txBody>
        </p:sp>
      </p:grpSp>
      <p:graphicFrame>
        <p:nvGraphicFramePr>
          <p:cNvPr id="53280" name="对象 53279">
            <a:extLst>
              <a:ext uri="{FF2B5EF4-FFF2-40B4-BE49-F238E27FC236}">
                <a16:creationId xmlns:a16="http://schemas.microsoft.com/office/drawing/2014/main" id="{A75EE524-F150-493D-93BD-4A944AB967C8}"/>
              </a:ext>
            </a:extLst>
          </p:cNvPr>
          <p:cNvGraphicFramePr>
            <a:graphicFrameLocks noChangeAspect="1"/>
          </p:cNvGraphicFramePr>
          <p:nvPr/>
        </p:nvGraphicFramePr>
        <p:xfrm>
          <a:off x="387350" y="3068638"/>
          <a:ext cx="5175250" cy="1055687"/>
        </p:xfrm>
        <a:graphic>
          <a:graphicData uri="http://schemas.openxmlformats.org/presentationml/2006/ole">
            <mc:AlternateContent xmlns:mc="http://schemas.openxmlformats.org/markup-compatibility/2006">
              <mc:Choice xmlns:v="urn:schemas-microsoft-com:vml" Requires="v">
                <p:oleObj spid="_x0000_s32813" r:id="rId7" imgW="2170758" imgH="444307" progId="Equation.3">
                  <p:embed/>
                </p:oleObj>
              </mc:Choice>
              <mc:Fallback>
                <p:oleObj r:id="rId7" imgW="2170758" imgH="444307" progId="Equation.3">
                  <p:embed/>
                  <p:pic>
                    <p:nvPicPr>
                      <p:cNvPr id="0" name="对象 532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350" y="3068638"/>
                        <a:ext cx="517525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81" name="对象 53280">
            <a:extLst>
              <a:ext uri="{FF2B5EF4-FFF2-40B4-BE49-F238E27FC236}">
                <a16:creationId xmlns:a16="http://schemas.microsoft.com/office/drawing/2014/main" id="{18FF2639-F9E0-4F2C-B0E7-069B26F2E76B}"/>
              </a:ext>
            </a:extLst>
          </p:cNvPr>
          <p:cNvGraphicFramePr>
            <a:graphicFrameLocks noChangeAspect="1"/>
          </p:cNvGraphicFramePr>
          <p:nvPr/>
        </p:nvGraphicFramePr>
        <p:xfrm>
          <a:off x="376238" y="4076700"/>
          <a:ext cx="7624762" cy="1054100"/>
        </p:xfrm>
        <a:graphic>
          <a:graphicData uri="http://schemas.openxmlformats.org/presentationml/2006/ole">
            <mc:AlternateContent xmlns:mc="http://schemas.openxmlformats.org/markup-compatibility/2006">
              <mc:Choice xmlns:v="urn:schemas-microsoft-com:vml" Requires="v">
                <p:oleObj spid="_x0000_s32814" r:id="rId9" imgW="3199012" imgH="444307" progId="Equation.3">
                  <p:embed/>
                </p:oleObj>
              </mc:Choice>
              <mc:Fallback>
                <p:oleObj r:id="rId9" imgW="3199012" imgH="444307" progId="Equation.3">
                  <p:embed/>
                  <p:pic>
                    <p:nvPicPr>
                      <p:cNvPr id="0" name="对象 532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238" y="4076700"/>
                        <a:ext cx="762476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82" name="文本框 53281">
            <a:extLst>
              <a:ext uri="{FF2B5EF4-FFF2-40B4-BE49-F238E27FC236}">
                <a16:creationId xmlns:a16="http://schemas.microsoft.com/office/drawing/2014/main" id="{7AE63451-DF9A-4C7A-B691-51932D90A087}"/>
              </a:ext>
            </a:extLst>
          </p:cNvPr>
          <p:cNvSpPr txBox="1">
            <a:spLocks noChangeArrowheads="1"/>
          </p:cNvSpPr>
          <p:nvPr/>
        </p:nvSpPr>
        <p:spPr bwMode="auto">
          <a:xfrm>
            <a:off x="381000" y="5373688"/>
            <a:ext cx="62071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此结果与球面的半径无关。或者说，通过各球面的电场线总条数相等。</a:t>
            </a:r>
            <a:r>
              <a:rPr lang="zh-CN" altLang="en-US" sz="2400" b="1">
                <a:solidFill>
                  <a:srgbClr val="3333FF"/>
                </a:solidFill>
                <a:latin typeface="Times New Roman" panose="02020603050405020304" pitchFamily="18" charset="0"/>
              </a:rPr>
              <a:t>从 </a:t>
            </a:r>
            <a:r>
              <a:rPr lang="en-US" altLang="zh-CN" sz="2400" b="1" i="1">
                <a:solidFill>
                  <a:srgbClr val="3333FF"/>
                </a:solidFill>
                <a:latin typeface="Times New Roman" panose="02020603050405020304" pitchFamily="18" charset="0"/>
              </a:rPr>
              <a:t>q</a:t>
            </a:r>
            <a:r>
              <a:rPr lang="zh-CN" altLang="en-US" sz="2400" b="1">
                <a:solidFill>
                  <a:srgbClr val="3333FF"/>
                </a:solidFill>
                <a:latin typeface="Times New Roman" panose="02020603050405020304" pitchFamily="18" charset="0"/>
              </a:rPr>
              <a:t>发出的电场线连续的延伸到无穷远。</a:t>
            </a:r>
            <a:endParaRPr lang="zh-CN" altLang="en-US" sz="2400" b="1">
              <a:latin typeface="Times New Roman" panose="02020603050405020304" pitchFamily="18" charset="0"/>
            </a:endParaRPr>
          </a:p>
        </p:txBody>
      </p:sp>
      <p:grpSp>
        <p:nvGrpSpPr>
          <p:cNvPr id="12" name="组合 53282">
            <a:extLst>
              <a:ext uri="{FF2B5EF4-FFF2-40B4-BE49-F238E27FC236}">
                <a16:creationId xmlns:a16="http://schemas.microsoft.com/office/drawing/2014/main" id="{EC56B1DD-4FC9-4EEB-B322-64BBAACA23D1}"/>
              </a:ext>
            </a:extLst>
          </p:cNvPr>
          <p:cNvGrpSpPr>
            <a:grpSpLocks/>
          </p:cNvGrpSpPr>
          <p:nvPr/>
        </p:nvGrpSpPr>
        <p:grpSpPr bwMode="auto">
          <a:xfrm>
            <a:off x="6858000" y="5024438"/>
            <a:ext cx="1857375" cy="1500187"/>
            <a:chOff x="0" y="0"/>
            <a:chExt cx="1170" cy="945"/>
          </a:xfrm>
        </p:grpSpPr>
        <p:sp>
          <p:nvSpPr>
            <p:cNvPr id="32783" name="椭圆 53283">
              <a:extLst>
                <a:ext uri="{FF2B5EF4-FFF2-40B4-BE49-F238E27FC236}">
                  <a16:creationId xmlns:a16="http://schemas.microsoft.com/office/drawing/2014/main" id="{36F38458-BFC6-4B70-9838-9884E29FCCCE}"/>
                </a:ext>
              </a:extLst>
            </p:cNvPr>
            <p:cNvSpPr>
              <a:spLocks noChangeArrowheads="1"/>
            </p:cNvSpPr>
            <p:nvPr/>
          </p:nvSpPr>
          <p:spPr bwMode="auto">
            <a:xfrm>
              <a:off x="0" y="129"/>
              <a:ext cx="864" cy="816"/>
            </a:xfrm>
            <a:prstGeom prst="ellipse">
              <a:avLst/>
            </a:prstGeom>
            <a:noFill/>
            <a:ln w="412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2774" name="对象 53284">
              <a:extLst>
                <a:ext uri="{FF2B5EF4-FFF2-40B4-BE49-F238E27FC236}">
                  <a16:creationId xmlns:a16="http://schemas.microsoft.com/office/drawing/2014/main" id="{672B986A-366A-4836-9A92-E70921FDEA64}"/>
                </a:ext>
              </a:extLst>
            </p:cNvPr>
            <p:cNvGraphicFramePr>
              <a:graphicFrameLocks noChangeAspect="1"/>
            </p:cNvGraphicFramePr>
            <p:nvPr/>
          </p:nvGraphicFramePr>
          <p:xfrm>
            <a:off x="192" y="576"/>
            <a:ext cx="258" cy="336"/>
          </p:xfrm>
          <a:graphic>
            <a:graphicData uri="http://schemas.openxmlformats.org/presentationml/2006/ole">
              <mc:AlternateContent xmlns:mc="http://schemas.openxmlformats.org/markup-compatibility/2006">
                <mc:Choice xmlns:v="urn:schemas-microsoft-com:vml" Requires="v">
                  <p:oleObj spid="_x0000_s32815" r:id="rId11" imgW="126945" imgH="165028" progId="Equation.3">
                    <p:embed/>
                  </p:oleObj>
                </mc:Choice>
                <mc:Fallback>
                  <p:oleObj r:id="rId11" imgW="126945" imgH="165028" progId="Equation.3">
                    <p:embed/>
                    <p:pic>
                      <p:nvPicPr>
                        <p:cNvPr id="0" name="对象 532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 y="576"/>
                          <a:ext cx="25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84" name="椭圆 53285">
              <a:extLst>
                <a:ext uri="{FF2B5EF4-FFF2-40B4-BE49-F238E27FC236}">
                  <a16:creationId xmlns:a16="http://schemas.microsoft.com/office/drawing/2014/main" id="{8874B2B7-E1D4-492A-B861-81905F80F887}"/>
                </a:ext>
              </a:extLst>
            </p:cNvPr>
            <p:cNvSpPr>
              <a:spLocks noChangeArrowheads="1"/>
            </p:cNvSpPr>
            <p:nvPr/>
          </p:nvSpPr>
          <p:spPr bwMode="auto">
            <a:xfrm>
              <a:off x="432" y="544"/>
              <a:ext cx="48" cy="48"/>
            </a:xfrm>
            <a:prstGeom prst="ellipse">
              <a:avLst/>
            </a:prstGeom>
            <a:solidFill>
              <a:srgbClr val="CC33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5" name="直接连接符 53286">
              <a:extLst>
                <a:ext uri="{FF2B5EF4-FFF2-40B4-BE49-F238E27FC236}">
                  <a16:creationId xmlns:a16="http://schemas.microsoft.com/office/drawing/2014/main" id="{20128FC4-2FD5-4E4C-86F7-1655D76F8AE4}"/>
                </a:ext>
              </a:extLst>
            </p:cNvPr>
            <p:cNvSpPr>
              <a:spLocks noChangeShapeType="1"/>
            </p:cNvSpPr>
            <p:nvPr/>
          </p:nvSpPr>
          <p:spPr bwMode="auto">
            <a:xfrm flipV="1">
              <a:off x="480" y="432"/>
              <a:ext cx="336" cy="144"/>
            </a:xfrm>
            <a:prstGeom prst="line">
              <a:avLst/>
            </a:prstGeom>
            <a:noFill/>
            <a:ln w="38100">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32786" name="直接连接符 53287">
              <a:extLst>
                <a:ext uri="{FF2B5EF4-FFF2-40B4-BE49-F238E27FC236}">
                  <a16:creationId xmlns:a16="http://schemas.microsoft.com/office/drawing/2014/main" id="{50821505-A701-4312-9135-687550F4DCCD}"/>
                </a:ext>
              </a:extLst>
            </p:cNvPr>
            <p:cNvSpPr>
              <a:spLocks noChangeShapeType="1"/>
            </p:cNvSpPr>
            <p:nvPr/>
          </p:nvSpPr>
          <p:spPr bwMode="auto">
            <a:xfrm rot="21166043" flipV="1">
              <a:off x="864" y="305"/>
              <a:ext cx="306" cy="96"/>
            </a:xfrm>
            <a:prstGeom prst="line">
              <a:avLst/>
            </a:prstGeom>
            <a:noFill/>
            <a:ln w="41275">
              <a:solidFill>
                <a:srgbClr val="3333FF"/>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75" name="对象 53288">
              <a:extLst>
                <a:ext uri="{FF2B5EF4-FFF2-40B4-BE49-F238E27FC236}">
                  <a16:creationId xmlns:a16="http://schemas.microsoft.com/office/drawing/2014/main" id="{CEBF75E1-C4B0-4DB0-9EEE-D54A33BF76C3}"/>
                </a:ext>
              </a:extLst>
            </p:cNvPr>
            <p:cNvGraphicFramePr>
              <a:graphicFrameLocks noChangeAspect="1"/>
            </p:cNvGraphicFramePr>
            <p:nvPr/>
          </p:nvGraphicFramePr>
          <p:xfrm>
            <a:off x="336" y="192"/>
            <a:ext cx="258" cy="310"/>
          </p:xfrm>
          <a:graphic>
            <a:graphicData uri="http://schemas.openxmlformats.org/presentationml/2006/ole">
              <mc:AlternateContent xmlns:mc="http://schemas.openxmlformats.org/markup-compatibility/2006">
                <mc:Choice xmlns:v="urn:schemas-microsoft-com:vml" Requires="v">
                  <p:oleObj spid="_x0000_s32816" r:id="rId13" imgW="127000" imgH="152400" progId="Equation.3">
                    <p:embed/>
                  </p:oleObj>
                </mc:Choice>
                <mc:Fallback>
                  <p:oleObj r:id="rId13" imgW="127000" imgH="152400" progId="Equation.3">
                    <p:embed/>
                    <p:pic>
                      <p:nvPicPr>
                        <p:cNvPr id="0" name="对象 5328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 y="192"/>
                          <a:ext cx="25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6" name="对象 53289">
              <a:extLst>
                <a:ext uri="{FF2B5EF4-FFF2-40B4-BE49-F238E27FC236}">
                  <a16:creationId xmlns:a16="http://schemas.microsoft.com/office/drawing/2014/main" id="{C6998DC1-8D22-4B97-A2C0-D99CE2BCECA3}"/>
                </a:ext>
              </a:extLst>
            </p:cNvPr>
            <p:cNvGraphicFramePr>
              <a:graphicFrameLocks noChangeAspect="1"/>
            </p:cNvGraphicFramePr>
            <p:nvPr/>
          </p:nvGraphicFramePr>
          <p:xfrm>
            <a:off x="768" y="0"/>
            <a:ext cx="288" cy="363"/>
          </p:xfrm>
          <a:graphic>
            <a:graphicData uri="http://schemas.openxmlformats.org/presentationml/2006/ole">
              <mc:AlternateContent xmlns:mc="http://schemas.openxmlformats.org/markup-compatibility/2006">
                <mc:Choice xmlns:v="urn:schemas-microsoft-com:vml" Requires="v">
                  <p:oleObj spid="_x0000_s32817" r:id="rId15" imgW="152532" imgH="190666" progId="Equation.3">
                    <p:embed/>
                  </p:oleObj>
                </mc:Choice>
                <mc:Fallback>
                  <p:oleObj r:id="rId15" imgW="152532" imgH="190666" progId="Equation.3">
                    <p:embed/>
                    <p:pic>
                      <p:nvPicPr>
                        <p:cNvPr id="0" name="对象 532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8" y="0"/>
                          <a:ext cx="288"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wipe(left)">
                                      <p:cBhvr>
                                        <p:cTn id="7" dur="500"/>
                                        <p:tgtEl>
                                          <p:spTgt spid="532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0">
                                            <p:txEl>
                                              <p:pRg st="1" end="1"/>
                                            </p:txEl>
                                          </p:spTgt>
                                        </p:tgtEl>
                                        <p:attrNameLst>
                                          <p:attrName>style.visibility</p:attrName>
                                        </p:attrNameLst>
                                      </p:cBhvr>
                                      <p:to>
                                        <p:strVal val="visible"/>
                                      </p:to>
                                    </p:set>
                                    <p:animEffect transition="in" filter="wipe(left)">
                                      <p:cBhvr>
                                        <p:cTn id="12" dur="500"/>
                                        <p:tgtEl>
                                          <p:spTgt spid="532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2"/>
                                        </p:tgtEl>
                                        <p:attrNameLst>
                                          <p:attrName>style.visibility</p:attrName>
                                        </p:attrNameLst>
                                      </p:cBhvr>
                                      <p:to>
                                        <p:strVal val="visible"/>
                                      </p:to>
                                    </p:set>
                                    <p:animEffect transition="in" filter="wipe(left)">
                                      <p:cBhvr>
                                        <p:cTn id="17" dur="500"/>
                                        <p:tgtEl>
                                          <p:spTgt spid="53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53251">
                                            <p:txEl>
                                              <p:pRg st="0" end="0"/>
                                            </p:txEl>
                                          </p:spTgt>
                                        </p:tgtEl>
                                        <p:attrNameLst>
                                          <p:attrName>style.visibility</p:attrName>
                                        </p:attrNameLst>
                                      </p:cBhvr>
                                      <p:to>
                                        <p:strVal val="visible"/>
                                      </p:to>
                                    </p:set>
                                    <p:animEffect transition="in" filter="wipe(left)">
                                      <p:cBhvr>
                                        <p:cTn id="28" dur="75"/>
                                        <p:tgtEl>
                                          <p:spTgt spid="53251">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53251">
                                            <p:txEl>
                                              <p:pRg st="1" end="1"/>
                                            </p:txEl>
                                          </p:spTgt>
                                        </p:tgtEl>
                                        <p:attrNameLst>
                                          <p:attrName>style.visibility</p:attrName>
                                        </p:attrNameLst>
                                      </p:cBhvr>
                                      <p:to>
                                        <p:strVal val="visible"/>
                                      </p:to>
                                    </p:set>
                                    <p:animEffect transition="in" filter="wipe(left)">
                                      <p:cBhvr>
                                        <p:cTn id="33" dur="75"/>
                                        <p:tgtEl>
                                          <p:spTgt spid="53251">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3253"/>
                                        </p:tgtEl>
                                        <p:attrNameLst>
                                          <p:attrName>style.visibility</p:attrName>
                                        </p:attrNameLst>
                                      </p:cBhvr>
                                      <p:to>
                                        <p:strVal val="visible"/>
                                      </p:to>
                                    </p:set>
                                    <p:animEffect transition="in" filter="wipe(left)">
                                      <p:cBhvr>
                                        <p:cTn id="38" dur="500"/>
                                        <p:tgtEl>
                                          <p:spTgt spid="5325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3254"/>
                                        </p:tgtEl>
                                        <p:attrNameLst>
                                          <p:attrName>style.visibility</p:attrName>
                                        </p:attrNameLst>
                                      </p:cBhvr>
                                      <p:to>
                                        <p:strVal val="visible"/>
                                      </p:to>
                                    </p:set>
                                    <p:animEffect transition="in" filter="wipe(left)">
                                      <p:cBhvr>
                                        <p:cTn id="43" dur="500"/>
                                        <p:tgtEl>
                                          <p:spTgt spid="5325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53280"/>
                                        </p:tgtEl>
                                        <p:attrNameLst>
                                          <p:attrName>style.visibility</p:attrName>
                                        </p:attrNameLst>
                                      </p:cBhvr>
                                      <p:to>
                                        <p:strVal val="visible"/>
                                      </p:to>
                                    </p:set>
                                    <p:animEffect transition="in" filter="wipe(left)">
                                      <p:cBhvr>
                                        <p:cTn id="48" dur="2000"/>
                                        <p:tgtEl>
                                          <p:spTgt spid="5328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53281"/>
                                        </p:tgtEl>
                                        <p:attrNameLst>
                                          <p:attrName>style.visibility</p:attrName>
                                        </p:attrNameLst>
                                      </p:cBhvr>
                                      <p:to>
                                        <p:strVal val="visible"/>
                                      </p:to>
                                    </p:set>
                                    <p:animEffect transition="in" filter="wipe(left)">
                                      <p:cBhvr>
                                        <p:cTn id="53" dur="500"/>
                                        <p:tgtEl>
                                          <p:spTgt spid="5328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iterate type="lt">
                                    <p:tmPct val="100000"/>
                                  </p:iterate>
                                  <p:childTnLst>
                                    <p:set>
                                      <p:cBhvr>
                                        <p:cTn id="57" dur="1" fill="hold">
                                          <p:stCondLst>
                                            <p:cond delay="0"/>
                                          </p:stCondLst>
                                        </p:cTn>
                                        <p:tgtEl>
                                          <p:spTgt spid="53282">
                                            <p:txEl>
                                              <p:pRg st="0" end="0"/>
                                            </p:txEl>
                                          </p:spTgt>
                                        </p:tgtEl>
                                        <p:attrNameLst>
                                          <p:attrName>style.visibility</p:attrName>
                                        </p:attrNameLst>
                                      </p:cBhvr>
                                      <p:to>
                                        <p:strVal val="visible"/>
                                      </p:to>
                                    </p:set>
                                    <p:animEffect transition="in" filter="wipe(left)">
                                      <p:cBhvr>
                                        <p:cTn id="58" dur="75"/>
                                        <p:tgtEl>
                                          <p:spTgt spid="53282">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left)">
                                      <p:cBhvr>
                                        <p:cTn id="6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bldLvl="2"/>
      <p:bldP spid="53251" grpId="0" build="p"/>
      <p:bldP spid="53252" grpId="0"/>
      <p:bldP spid="5328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棱台 8193">
            <a:extLst>
              <a:ext uri="{FF2B5EF4-FFF2-40B4-BE49-F238E27FC236}">
                <a16:creationId xmlns:a16="http://schemas.microsoft.com/office/drawing/2014/main" id="{890D4D2C-8429-4F13-A100-5E18557B8B42}"/>
              </a:ext>
            </a:extLst>
          </p:cNvPr>
          <p:cNvSpPr>
            <a:spLocks noChangeArrowheads="1"/>
          </p:cNvSpPr>
          <p:nvPr/>
        </p:nvSpPr>
        <p:spPr bwMode="auto">
          <a:xfrm>
            <a:off x="395288" y="260350"/>
            <a:ext cx="2667000" cy="838200"/>
          </a:xfrm>
          <a:prstGeom prst="bevel">
            <a:avLst>
              <a:gd name="adj" fmla="val 12500"/>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algn="ctr" eaLnBrk="0" hangingPunct="0">
              <a:defRPr/>
            </a:pPr>
            <a:r>
              <a:rPr lang="zh-CN" altLang="en-US" sz="3200" b="1">
                <a:latin typeface="黑体" pitchFamily="49" charset="-122"/>
                <a:ea typeface="黑体" pitchFamily="49" charset="-122"/>
              </a:rPr>
              <a:t>第七章</a:t>
            </a:r>
          </a:p>
        </p:txBody>
      </p:sp>
      <p:sp>
        <p:nvSpPr>
          <p:cNvPr id="8194" name="前凸带形 8194">
            <a:extLst>
              <a:ext uri="{FF2B5EF4-FFF2-40B4-BE49-F238E27FC236}">
                <a16:creationId xmlns:a16="http://schemas.microsoft.com/office/drawing/2014/main" id="{C96D824A-5862-41ED-A2BC-8F216084DEBD}"/>
              </a:ext>
            </a:extLst>
          </p:cNvPr>
          <p:cNvSpPr>
            <a:spLocks noChangeArrowheads="1"/>
          </p:cNvSpPr>
          <p:nvPr/>
        </p:nvSpPr>
        <p:spPr bwMode="auto">
          <a:xfrm>
            <a:off x="900113" y="1052513"/>
            <a:ext cx="7467600" cy="990600"/>
          </a:xfrm>
          <a:prstGeom prst="ribbon">
            <a:avLst>
              <a:gd name="adj1" fmla="val 15972"/>
              <a:gd name="adj2" fmla="val 75000"/>
            </a:avLst>
          </a:prstGeom>
          <a:gradFill rotWithShape="0">
            <a:gsLst>
              <a:gs pos="0">
                <a:srgbClr val="996633"/>
              </a:gs>
              <a:gs pos="50000">
                <a:srgbClr val="FFFFFF"/>
              </a:gs>
              <a:gs pos="100000">
                <a:srgbClr val="996633"/>
              </a:gs>
            </a:gsLst>
            <a:lin ang="5400000" scaled="1"/>
          </a:gradFill>
          <a:ln w="9525">
            <a:solidFill>
              <a:schemeClr val="tx1"/>
            </a:solidFill>
            <a:round/>
            <a:headEnd/>
            <a:tailEnd/>
          </a:ln>
          <a:effectLst>
            <a:outerShdw dist="162639" dir="19280412" algn="ctr" rotWithShape="0">
              <a:srgbClr val="CBFB6B"/>
            </a:outerShdw>
          </a:effectLst>
        </p:spPr>
        <p:txBody>
          <a:bodyPr lIns="92075" tIns="46038" rIns="92075" bIns="46038"/>
          <a:lstStyle/>
          <a:p>
            <a:pPr algn="ctr" eaLnBrk="0" hangingPunct="0">
              <a:defRPr/>
            </a:pPr>
            <a:r>
              <a:rPr lang="zh-CN" altLang="en-US" sz="3600" b="1">
                <a:latin typeface="Times New Roman" pitchFamily="18" charset="0"/>
                <a:ea typeface="楷体_GB2312" pitchFamily="1" charset="-122"/>
              </a:rPr>
              <a:t>静电场</a:t>
            </a:r>
          </a:p>
        </p:txBody>
      </p:sp>
      <p:sp>
        <p:nvSpPr>
          <p:cNvPr id="8196" name="文本框 8195">
            <a:extLst>
              <a:ext uri="{FF2B5EF4-FFF2-40B4-BE49-F238E27FC236}">
                <a16:creationId xmlns:a16="http://schemas.microsoft.com/office/drawing/2014/main" id="{75AC4F57-805F-4744-9AC6-34B0498E73B0}"/>
              </a:ext>
            </a:extLst>
          </p:cNvPr>
          <p:cNvSpPr txBox="1">
            <a:spLocks noChangeArrowheads="1"/>
          </p:cNvSpPr>
          <p:nvPr/>
        </p:nvSpPr>
        <p:spPr bwMode="auto">
          <a:xfrm>
            <a:off x="755650" y="2924175"/>
            <a:ext cx="7737475"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800" b="1">
                <a:latin typeface="Times New Roman" panose="02020603050405020304" pitchFamily="18" charset="0"/>
              </a:rPr>
              <a:t>本章主要内容：研究真空中静电场的基本特性：</a:t>
            </a:r>
          </a:p>
          <a:p>
            <a:pPr lvl="1" eaLnBrk="1" hangingPunct="1">
              <a:lnSpc>
                <a:spcPct val="125000"/>
              </a:lnSpc>
            </a:pPr>
            <a:r>
              <a:rPr lang="zh-CN" altLang="en-US" sz="2800" b="1">
                <a:latin typeface="Times New Roman" panose="02020603050405020304" pitchFamily="18" charset="0"/>
              </a:rPr>
              <a:t>静电场的基本定律：</a:t>
            </a:r>
            <a:r>
              <a:rPr lang="zh-CN" altLang="en-US" sz="2800" b="1">
                <a:solidFill>
                  <a:srgbClr val="FF3300"/>
                </a:solidFill>
                <a:latin typeface="Times New Roman" panose="02020603050405020304" pitchFamily="18" charset="0"/>
                <a:ea typeface="楷体_GB2312" pitchFamily="1" charset="-122"/>
              </a:rPr>
              <a:t>库仑定律</a:t>
            </a:r>
            <a:r>
              <a:rPr lang="zh-CN" altLang="en-US" sz="2800" b="1">
                <a:latin typeface="Times New Roman" panose="02020603050405020304" pitchFamily="18" charset="0"/>
              </a:rPr>
              <a:t>、</a:t>
            </a:r>
            <a:r>
              <a:rPr lang="zh-CN" altLang="en-US" sz="2800" b="1">
                <a:solidFill>
                  <a:srgbClr val="FF3300"/>
                </a:solidFill>
                <a:latin typeface="Times New Roman" panose="02020603050405020304" pitchFamily="18" charset="0"/>
                <a:ea typeface="楷体_GB2312" pitchFamily="1" charset="-122"/>
              </a:rPr>
              <a:t>叠加定律</a:t>
            </a:r>
            <a:r>
              <a:rPr lang="zh-CN" altLang="en-US" sz="2800" b="1">
                <a:latin typeface="Times New Roman" panose="02020603050405020304" pitchFamily="18" charset="0"/>
              </a:rPr>
              <a:t> </a:t>
            </a:r>
          </a:p>
          <a:p>
            <a:pPr lvl="1" eaLnBrk="1" hangingPunct="1">
              <a:lnSpc>
                <a:spcPct val="125000"/>
              </a:lnSpc>
            </a:pPr>
            <a:r>
              <a:rPr lang="zh-CN" altLang="en-US" sz="2800" b="1">
                <a:latin typeface="Times New Roman" panose="02020603050405020304" pitchFamily="18" charset="0"/>
              </a:rPr>
              <a:t>静电场的基本定理：</a:t>
            </a:r>
            <a:r>
              <a:rPr lang="zh-CN" altLang="en-US" sz="2800" b="1">
                <a:solidFill>
                  <a:srgbClr val="FF3300"/>
                </a:solidFill>
                <a:latin typeface="Times New Roman" panose="02020603050405020304" pitchFamily="18" charset="0"/>
                <a:ea typeface="楷体_GB2312" pitchFamily="1" charset="-122"/>
              </a:rPr>
              <a:t>高斯定理</a:t>
            </a:r>
            <a:r>
              <a:rPr lang="zh-CN" altLang="en-US" sz="2800" b="1">
                <a:latin typeface="Times New Roman" panose="02020603050405020304" pitchFamily="18" charset="0"/>
              </a:rPr>
              <a:t>、</a:t>
            </a:r>
            <a:r>
              <a:rPr lang="zh-CN" altLang="en-US" sz="2800" b="1">
                <a:solidFill>
                  <a:srgbClr val="FF3300"/>
                </a:solidFill>
                <a:latin typeface="Times New Roman" panose="02020603050405020304" pitchFamily="18" charset="0"/>
                <a:ea typeface="楷体_GB2312" pitchFamily="1" charset="-122"/>
              </a:rPr>
              <a:t>环路定理</a:t>
            </a:r>
            <a:r>
              <a:rPr lang="zh-CN" altLang="en-US" sz="2800" b="1">
                <a:latin typeface="Times New Roman" panose="02020603050405020304" pitchFamily="18" charset="0"/>
              </a:rPr>
              <a:t> </a:t>
            </a:r>
          </a:p>
          <a:p>
            <a:pPr lvl="1" eaLnBrk="1" hangingPunct="1">
              <a:lnSpc>
                <a:spcPct val="125000"/>
              </a:lnSpc>
            </a:pPr>
            <a:r>
              <a:rPr lang="zh-CN" altLang="en-US" sz="2800" b="1">
                <a:latin typeface="Times New Roman" panose="02020603050405020304" pitchFamily="18" charset="0"/>
              </a:rPr>
              <a:t>描述静电场的物理量：</a:t>
            </a:r>
            <a:r>
              <a:rPr lang="zh-CN" altLang="en-US" sz="2800" b="1">
                <a:solidFill>
                  <a:srgbClr val="FF3300"/>
                </a:solidFill>
                <a:latin typeface="Times New Roman" panose="02020603050405020304" pitchFamily="18" charset="0"/>
                <a:ea typeface="楷体_GB2312" pitchFamily="1" charset="-122"/>
              </a:rPr>
              <a:t>电场强度</a:t>
            </a:r>
            <a:r>
              <a:rPr lang="zh-CN" altLang="en-US" sz="2800" b="1">
                <a:latin typeface="Times New Roman" panose="02020603050405020304" pitchFamily="18" charset="0"/>
              </a:rPr>
              <a:t>、</a:t>
            </a:r>
            <a:r>
              <a:rPr lang="zh-CN" altLang="en-US" sz="2800" b="1">
                <a:solidFill>
                  <a:srgbClr val="FF3300"/>
                </a:solidFill>
                <a:latin typeface="Times New Roman" panose="02020603050405020304" pitchFamily="18" charset="0"/>
                <a:ea typeface="楷体_GB2312" pitchFamily="1" charset="-122"/>
              </a:rPr>
              <a:t>电势</a:t>
            </a:r>
            <a:r>
              <a:rPr lang="zh-CN" altLang="en-US" sz="2800" b="1">
                <a:latin typeface="Times New Roman" panose="02020603050405020304" pitchFamily="18" charset="0"/>
              </a:rPr>
              <a:t> </a:t>
            </a:r>
          </a:p>
          <a:p>
            <a:pPr lvl="1" eaLnBrk="1" hangingPunct="1">
              <a:lnSpc>
                <a:spcPct val="125000"/>
              </a:lnSpc>
            </a:pPr>
            <a:r>
              <a:rPr lang="zh-CN" altLang="en-US" sz="2800" b="1">
                <a:latin typeface="Times New Roman" panose="02020603050405020304" pitchFamily="18" charset="0"/>
              </a:rPr>
              <a:t>静电场对电荷的作用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wipe(left)">
                                      <p:cBhvr>
                                        <p:cTn id="7" dur="75"/>
                                        <p:tgtEl>
                                          <p:spTgt spid="8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wipe(left)">
                                      <p:cBhvr>
                                        <p:cTn id="12" dur="75"/>
                                        <p:tgtEl>
                                          <p:spTgt spid="81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wipe(left)">
                                      <p:cBhvr>
                                        <p:cTn id="17" dur="75"/>
                                        <p:tgtEl>
                                          <p:spTgt spid="81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8196">
                                            <p:txEl>
                                              <p:pRg st="3" end="3"/>
                                            </p:txEl>
                                          </p:spTgt>
                                        </p:tgtEl>
                                        <p:attrNameLst>
                                          <p:attrName>style.visibility</p:attrName>
                                        </p:attrNameLst>
                                      </p:cBhvr>
                                      <p:to>
                                        <p:strVal val="visible"/>
                                      </p:to>
                                    </p:set>
                                    <p:animEffect transition="in" filter="wipe(left)">
                                      <p:cBhvr>
                                        <p:cTn id="22" dur="75"/>
                                        <p:tgtEl>
                                          <p:spTgt spid="819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8196">
                                            <p:txEl>
                                              <p:pRg st="4" end="4"/>
                                            </p:txEl>
                                          </p:spTgt>
                                        </p:tgtEl>
                                        <p:attrNameLst>
                                          <p:attrName>style.visibility</p:attrName>
                                        </p:attrNameLst>
                                      </p:cBhvr>
                                      <p:to>
                                        <p:strVal val="visible"/>
                                      </p:to>
                                    </p:set>
                                    <p:animEffect transition="in" filter="wipe(left)">
                                      <p:cBhvr>
                                        <p:cTn id="27" dur="75"/>
                                        <p:tgtEl>
                                          <p:spTgt spid="81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54273">
            <a:extLst>
              <a:ext uri="{FF2B5EF4-FFF2-40B4-BE49-F238E27FC236}">
                <a16:creationId xmlns:a16="http://schemas.microsoft.com/office/drawing/2014/main" id="{25B71841-F8FE-4EC9-BCFA-83EE3805832C}"/>
              </a:ext>
            </a:extLst>
          </p:cNvPr>
          <p:cNvSpPr txBox="1">
            <a:spLocks noChangeArrowheads="1"/>
          </p:cNvSpPr>
          <p:nvPr/>
        </p:nvSpPr>
        <p:spPr bwMode="auto">
          <a:xfrm>
            <a:off x="577850" y="620713"/>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400" b="1">
                <a:solidFill>
                  <a:srgbClr val="FF3300"/>
                </a:solidFill>
                <a:latin typeface="Times New Roman" panose="02020603050405020304" pitchFamily="18" charset="0"/>
              </a:rPr>
              <a:t>B</a:t>
            </a:r>
            <a:r>
              <a:rPr lang="zh-CN" altLang="en-US" sz="2400" b="1">
                <a:solidFill>
                  <a:srgbClr val="FF3300"/>
                </a:solidFill>
                <a:latin typeface="Times New Roman" panose="02020603050405020304" pitchFamily="18" charset="0"/>
              </a:rPr>
              <a:t>、包围点电荷</a:t>
            </a:r>
            <a:r>
              <a:rPr lang="en-US" altLang="zh-CN" sz="2400" b="1" i="1">
                <a:solidFill>
                  <a:srgbClr val="FF3300"/>
                </a:solidFill>
                <a:latin typeface="Times New Roman" panose="02020603050405020304" pitchFamily="18" charset="0"/>
              </a:rPr>
              <a:t>q</a:t>
            </a:r>
            <a:r>
              <a:rPr lang="zh-CN" altLang="en-US" sz="2400" b="1">
                <a:solidFill>
                  <a:srgbClr val="FF3300"/>
                </a:solidFill>
                <a:latin typeface="Times New Roman" panose="02020603050405020304" pitchFamily="18" charset="0"/>
              </a:rPr>
              <a:t>的任意封闭曲面</a:t>
            </a:r>
            <a:r>
              <a:rPr lang="en-US" altLang="zh-CN" sz="2400" b="1">
                <a:solidFill>
                  <a:srgbClr val="FF3300"/>
                </a:solidFill>
                <a:latin typeface="Times New Roman" panose="02020603050405020304" pitchFamily="18" charset="0"/>
              </a:rPr>
              <a:t>S'</a:t>
            </a:r>
            <a:endParaRPr lang="en-US" altLang="zh-CN" sz="2400" b="1">
              <a:latin typeface="Times New Roman" panose="02020603050405020304" pitchFamily="18" charset="0"/>
            </a:endParaRPr>
          </a:p>
        </p:txBody>
      </p:sp>
      <p:grpSp>
        <p:nvGrpSpPr>
          <p:cNvPr id="3" name="组合 54274">
            <a:extLst>
              <a:ext uri="{FF2B5EF4-FFF2-40B4-BE49-F238E27FC236}">
                <a16:creationId xmlns:a16="http://schemas.microsoft.com/office/drawing/2014/main" id="{43D4C045-E3B9-4BA7-80BE-7ACBA1E0872D}"/>
              </a:ext>
            </a:extLst>
          </p:cNvPr>
          <p:cNvGrpSpPr>
            <a:grpSpLocks/>
          </p:cNvGrpSpPr>
          <p:nvPr/>
        </p:nvGrpSpPr>
        <p:grpSpPr bwMode="auto">
          <a:xfrm>
            <a:off x="6629400" y="188913"/>
            <a:ext cx="2273300" cy="2247900"/>
            <a:chOff x="0" y="0"/>
            <a:chExt cx="3581" cy="3540"/>
          </a:xfrm>
        </p:grpSpPr>
        <p:sp>
          <p:nvSpPr>
            <p:cNvPr id="33831" name="椭圆 54275">
              <a:extLst>
                <a:ext uri="{FF2B5EF4-FFF2-40B4-BE49-F238E27FC236}">
                  <a16:creationId xmlns:a16="http://schemas.microsoft.com/office/drawing/2014/main" id="{6E940150-CA82-4AE9-A6CC-859A81A91D70}"/>
                </a:ext>
              </a:extLst>
            </p:cNvPr>
            <p:cNvSpPr>
              <a:spLocks noChangeArrowheads="1"/>
            </p:cNvSpPr>
            <p:nvPr/>
          </p:nvSpPr>
          <p:spPr bwMode="auto">
            <a:xfrm>
              <a:off x="480" y="360"/>
              <a:ext cx="2681" cy="2681"/>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32" name="直接连接符 54276">
              <a:extLst>
                <a:ext uri="{FF2B5EF4-FFF2-40B4-BE49-F238E27FC236}">
                  <a16:creationId xmlns:a16="http://schemas.microsoft.com/office/drawing/2014/main" id="{66B3D2D2-3AAB-47D3-80A9-D014B11D69F6}"/>
                </a:ext>
              </a:extLst>
            </p:cNvPr>
            <p:cNvSpPr>
              <a:spLocks noChangeShapeType="1"/>
            </p:cNvSpPr>
            <p:nvPr/>
          </p:nvSpPr>
          <p:spPr bwMode="auto">
            <a:xfrm>
              <a:off x="0" y="1740"/>
              <a:ext cx="3581" cy="1"/>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33" name="直接连接符 54277">
              <a:extLst>
                <a:ext uri="{FF2B5EF4-FFF2-40B4-BE49-F238E27FC236}">
                  <a16:creationId xmlns:a16="http://schemas.microsoft.com/office/drawing/2014/main" id="{D4963FF3-33A9-4055-90B7-2D3FBBA5B4C1}"/>
                </a:ext>
              </a:extLst>
            </p:cNvPr>
            <p:cNvSpPr>
              <a:spLocks noChangeShapeType="1"/>
            </p:cNvSpPr>
            <p:nvPr/>
          </p:nvSpPr>
          <p:spPr bwMode="auto">
            <a:xfrm>
              <a:off x="1800" y="20"/>
              <a:ext cx="1" cy="3501"/>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34" name="直接连接符 54278">
              <a:extLst>
                <a:ext uri="{FF2B5EF4-FFF2-40B4-BE49-F238E27FC236}">
                  <a16:creationId xmlns:a16="http://schemas.microsoft.com/office/drawing/2014/main" id="{F72EC601-255B-4C4D-9FD0-B5AEFE86B76E}"/>
                </a:ext>
              </a:extLst>
            </p:cNvPr>
            <p:cNvSpPr>
              <a:spLocks noChangeShapeType="1"/>
            </p:cNvSpPr>
            <p:nvPr/>
          </p:nvSpPr>
          <p:spPr bwMode="auto">
            <a:xfrm flipV="1">
              <a:off x="560" y="340"/>
              <a:ext cx="2521" cy="2721"/>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35" name="直接连接符 54279">
              <a:extLst>
                <a:ext uri="{FF2B5EF4-FFF2-40B4-BE49-F238E27FC236}">
                  <a16:creationId xmlns:a16="http://schemas.microsoft.com/office/drawing/2014/main" id="{D5D5230F-69D7-4B6C-ADAC-2A5A8D5A41FA}"/>
                </a:ext>
              </a:extLst>
            </p:cNvPr>
            <p:cNvSpPr>
              <a:spLocks noChangeShapeType="1"/>
            </p:cNvSpPr>
            <p:nvPr/>
          </p:nvSpPr>
          <p:spPr bwMode="auto">
            <a:xfrm>
              <a:off x="460" y="520"/>
              <a:ext cx="2661" cy="2461"/>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36" name="圆角矩形 54280">
              <a:extLst>
                <a:ext uri="{FF2B5EF4-FFF2-40B4-BE49-F238E27FC236}">
                  <a16:creationId xmlns:a16="http://schemas.microsoft.com/office/drawing/2014/main" id="{FB040F1D-D675-44C3-8D50-24E4AAC7AB5F}"/>
                </a:ext>
              </a:extLst>
            </p:cNvPr>
            <p:cNvSpPr>
              <a:spLocks noChangeArrowheads="1"/>
            </p:cNvSpPr>
            <p:nvPr/>
          </p:nvSpPr>
          <p:spPr bwMode="auto">
            <a:xfrm>
              <a:off x="1680" y="1400"/>
              <a:ext cx="481" cy="62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a:solidFill>
                    <a:srgbClr val="FF0000"/>
                  </a:solidFill>
                  <a:latin typeface="Times New Roman" panose="02020603050405020304" pitchFamily="18" charset="0"/>
                  <a:sym typeface="Symbol" panose="05050102010706020507" pitchFamily="18" charset="2"/>
                </a:rPr>
                <a:t></a:t>
              </a:r>
              <a:endParaRPr lang="en-US" altLang="zh-CN" sz="1000">
                <a:latin typeface="Times New Roman" panose="02020603050405020304" pitchFamily="18" charset="0"/>
              </a:endParaRPr>
            </a:p>
          </p:txBody>
        </p:sp>
        <p:sp>
          <p:nvSpPr>
            <p:cNvPr id="33837" name="圆角矩形 54281">
              <a:extLst>
                <a:ext uri="{FF2B5EF4-FFF2-40B4-BE49-F238E27FC236}">
                  <a16:creationId xmlns:a16="http://schemas.microsoft.com/office/drawing/2014/main" id="{FA293DB6-9FF6-4B94-94C3-00FD4ED4EE1F}"/>
                </a:ext>
              </a:extLst>
            </p:cNvPr>
            <p:cNvSpPr>
              <a:spLocks noChangeArrowheads="1"/>
            </p:cNvSpPr>
            <p:nvPr/>
          </p:nvSpPr>
          <p:spPr bwMode="auto">
            <a:xfrm>
              <a:off x="1540" y="1080"/>
              <a:ext cx="401" cy="62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i="1">
                  <a:solidFill>
                    <a:srgbClr val="FF0000"/>
                  </a:solidFill>
                  <a:latin typeface="Times New Roman" panose="02020603050405020304" pitchFamily="18" charset="0"/>
                </a:rPr>
                <a:t>q</a:t>
              </a:r>
              <a:endParaRPr lang="en-US" altLang="zh-CN" sz="1000">
                <a:latin typeface="Times New Roman" panose="02020603050405020304" pitchFamily="18" charset="0"/>
              </a:endParaRPr>
            </a:p>
          </p:txBody>
        </p:sp>
        <p:sp>
          <p:nvSpPr>
            <p:cNvPr id="33838" name="圆角矩形 54282">
              <a:extLst>
                <a:ext uri="{FF2B5EF4-FFF2-40B4-BE49-F238E27FC236}">
                  <a16:creationId xmlns:a16="http://schemas.microsoft.com/office/drawing/2014/main" id="{2C9D6860-B7D2-406F-A951-9CC517C3622F}"/>
                </a:ext>
              </a:extLst>
            </p:cNvPr>
            <p:cNvSpPr>
              <a:spLocks noChangeArrowheads="1"/>
            </p:cNvSpPr>
            <p:nvPr/>
          </p:nvSpPr>
          <p:spPr bwMode="auto">
            <a:xfrm>
              <a:off x="2420" y="0"/>
              <a:ext cx="581" cy="54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i="1">
                  <a:solidFill>
                    <a:srgbClr val="0000FF"/>
                  </a:solidFill>
                  <a:latin typeface="Times New Roman" panose="02020603050405020304" pitchFamily="18" charset="0"/>
                </a:rPr>
                <a:t>S</a:t>
              </a:r>
              <a:endParaRPr lang="en-US" altLang="zh-CN" sz="1000">
                <a:latin typeface="Times New Roman" panose="02020603050405020304" pitchFamily="18" charset="0"/>
              </a:endParaRPr>
            </a:p>
          </p:txBody>
        </p:sp>
        <p:sp>
          <p:nvSpPr>
            <p:cNvPr id="33839" name="圆角矩形 54283">
              <a:extLst>
                <a:ext uri="{FF2B5EF4-FFF2-40B4-BE49-F238E27FC236}">
                  <a16:creationId xmlns:a16="http://schemas.microsoft.com/office/drawing/2014/main" id="{F041978C-7944-4F3C-A9DD-F88B0730D425}"/>
                </a:ext>
              </a:extLst>
            </p:cNvPr>
            <p:cNvSpPr>
              <a:spLocks noChangeArrowheads="1"/>
            </p:cNvSpPr>
            <p:nvPr/>
          </p:nvSpPr>
          <p:spPr bwMode="auto">
            <a:xfrm>
              <a:off x="2320" y="1160"/>
              <a:ext cx="481" cy="50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i="1">
                  <a:solidFill>
                    <a:srgbClr val="0000FF"/>
                  </a:solidFill>
                  <a:latin typeface="Times New Roman" panose="02020603050405020304" pitchFamily="18" charset="0"/>
                </a:rPr>
                <a:t>S</a:t>
              </a:r>
              <a:r>
                <a:rPr lang="en-US" altLang="zh-CN" sz="2200" b="1">
                  <a:solidFill>
                    <a:srgbClr val="0000FF"/>
                  </a:solidFill>
                  <a:latin typeface="Times New Roman" panose="02020603050405020304" pitchFamily="18" charset="0"/>
                  <a:sym typeface="Symbol" panose="05050102010706020507" pitchFamily="18" charset="2"/>
                </a:rPr>
                <a:t></a:t>
              </a:r>
              <a:endParaRPr lang="en-US" altLang="zh-CN" sz="1000">
                <a:latin typeface="Times New Roman" panose="02020603050405020304" pitchFamily="18" charset="0"/>
              </a:endParaRPr>
            </a:p>
          </p:txBody>
        </p:sp>
        <p:sp>
          <p:nvSpPr>
            <p:cNvPr id="33840" name="任意多边形 54284">
              <a:extLst>
                <a:ext uri="{FF2B5EF4-FFF2-40B4-BE49-F238E27FC236}">
                  <a16:creationId xmlns:a16="http://schemas.microsoft.com/office/drawing/2014/main" id="{8E85417B-45B6-4898-8517-EC7D2AACA9E0}"/>
                </a:ext>
              </a:extLst>
            </p:cNvPr>
            <p:cNvSpPr>
              <a:spLocks noChangeArrowheads="1"/>
            </p:cNvSpPr>
            <p:nvPr/>
          </p:nvSpPr>
          <p:spPr bwMode="auto">
            <a:xfrm flipH="1" flipV="1">
              <a:off x="1121" y="1099"/>
              <a:ext cx="667" cy="1329"/>
            </a:xfrm>
            <a:custGeom>
              <a:avLst/>
              <a:gdLst>
                <a:gd name="T0" fmla="*/ 0 w 25697"/>
                <a:gd name="T1" fmla="*/ 392 h 21600"/>
                <a:gd name="T2" fmla="*/ 4097 w 25697"/>
                <a:gd name="T3" fmla="*/ 0 h 21600"/>
                <a:gd name="T4" fmla="*/ 25697 w 25697"/>
                <a:gd name="T5" fmla="*/ 21600 h 21600"/>
                <a:gd name="T6" fmla="*/ 0 w 25697"/>
                <a:gd name="T7" fmla="*/ 392 h 21600"/>
                <a:gd name="T8" fmla="*/ 4097 w 25697"/>
                <a:gd name="T9" fmla="*/ 0 h 21600"/>
                <a:gd name="T10" fmla="*/ 25697 w 25697"/>
                <a:gd name="T11" fmla="*/ 21600 h 21600"/>
                <a:gd name="T12" fmla="*/ 4097 w 25697"/>
                <a:gd name="T13" fmla="*/ 21600 h 21600"/>
                <a:gd name="T14" fmla="*/ 0 60000 65536"/>
                <a:gd name="T15" fmla="*/ 0 60000 65536"/>
                <a:gd name="T16" fmla="*/ 0 60000 65536"/>
                <a:gd name="T17" fmla="*/ 0 60000 65536"/>
                <a:gd name="T18" fmla="*/ 0 60000 65536"/>
                <a:gd name="T19" fmla="*/ 0 60000 65536"/>
                <a:gd name="T20" fmla="*/ 0 60000 65536"/>
                <a:gd name="T21" fmla="*/ 0 w 25697"/>
                <a:gd name="T22" fmla="*/ 0 h 21600"/>
                <a:gd name="T23" fmla="*/ 25697 w 25697"/>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697" h="21600" fill="none">
                  <a:moveTo>
                    <a:pt x="0" y="392"/>
                  </a:moveTo>
                  <a:cubicBezTo>
                    <a:pt x="1324" y="134"/>
                    <a:pt x="2695" y="0"/>
                    <a:pt x="4097" y="0"/>
                  </a:cubicBezTo>
                  <a:cubicBezTo>
                    <a:pt x="16026" y="0"/>
                    <a:pt x="25697" y="9671"/>
                    <a:pt x="25697" y="21600"/>
                  </a:cubicBezTo>
                </a:path>
                <a:path w="25697" h="21600" stroke="0">
                  <a:moveTo>
                    <a:pt x="0" y="392"/>
                  </a:moveTo>
                  <a:cubicBezTo>
                    <a:pt x="1324" y="134"/>
                    <a:pt x="2695" y="0"/>
                    <a:pt x="4097" y="0"/>
                  </a:cubicBezTo>
                  <a:cubicBezTo>
                    <a:pt x="16026" y="0"/>
                    <a:pt x="25697" y="9671"/>
                    <a:pt x="25697" y="21600"/>
                  </a:cubicBezTo>
                  <a:lnTo>
                    <a:pt x="4097"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41" name="任意多边形 54285">
              <a:extLst>
                <a:ext uri="{FF2B5EF4-FFF2-40B4-BE49-F238E27FC236}">
                  <a16:creationId xmlns:a16="http://schemas.microsoft.com/office/drawing/2014/main" id="{A57F05E2-4B5C-4F88-9118-F2B92D1B46F3}"/>
                </a:ext>
              </a:extLst>
            </p:cNvPr>
            <p:cNvSpPr>
              <a:spLocks noChangeArrowheads="1"/>
            </p:cNvSpPr>
            <p:nvPr/>
          </p:nvSpPr>
          <p:spPr bwMode="auto">
            <a:xfrm flipH="1">
              <a:off x="1120" y="768"/>
              <a:ext cx="821" cy="373"/>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42" name="任意多边形 54286">
              <a:extLst>
                <a:ext uri="{FF2B5EF4-FFF2-40B4-BE49-F238E27FC236}">
                  <a16:creationId xmlns:a16="http://schemas.microsoft.com/office/drawing/2014/main" id="{66BA2296-4E95-431E-A0D1-4FF3608ECF24}"/>
                </a:ext>
              </a:extLst>
            </p:cNvPr>
            <p:cNvSpPr>
              <a:spLocks noChangeArrowheads="1"/>
            </p:cNvSpPr>
            <p:nvPr/>
          </p:nvSpPr>
          <p:spPr bwMode="auto">
            <a:xfrm flipV="1">
              <a:off x="1720" y="1487"/>
              <a:ext cx="541" cy="933"/>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43" name="任意多边形 54287">
              <a:extLst>
                <a:ext uri="{FF2B5EF4-FFF2-40B4-BE49-F238E27FC236}">
                  <a16:creationId xmlns:a16="http://schemas.microsoft.com/office/drawing/2014/main" id="{D8DB026D-D605-4251-AF4B-BCAADB24EC25}"/>
                </a:ext>
              </a:extLst>
            </p:cNvPr>
            <p:cNvSpPr>
              <a:spLocks noChangeArrowheads="1"/>
            </p:cNvSpPr>
            <p:nvPr/>
          </p:nvSpPr>
          <p:spPr bwMode="auto">
            <a:xfrm>
              <a:off x="1920" y="767"/>
              <a:ext cx="321" cy="781"/>
            </a:xfrm>
            <a:custGeom>
              <a:avLst/>
              <a:gdLst>
                <a:gd name="T0" fmla="*/ 0 w 21600"/>
                <a:gd name="T1" fmla="*/ 0 h 25458"/>
                <a:gd name="T2" fmla="*/ 21600 w 21600"/>
                <a:gd name="T3" fmla="*/ 21600 h 25458"/>
                <a:gd name="T4" fmla="*/ 21256 w 21600"/>
                <a:gd name="T5" fmla="*/ 25461 h 25458"/>
                <a:gd name="T6" fmla="*/ 0 w 21600"/>
                <a:gd name="T7" fmla="*/ 0 h 25458"/>
                <a:gd name="T8" fmla="*/ 21600 w 21600"/>
                <a:gd name="T9" fmla="*/ 21600 h 25458"/>
                <a:gd name="T10" fmla="*/ 21256 w 21600"/>
                <a:gd name="T11" fmla="*/ 25461 h 25458"/>
                <a:gd name="T12" fmla="*/ 0 w 21600"/>
                <a:gd name="T13" fmla="*/ 21600 h 25458"/>
                <a:gd name="T14" fmla="*/ 0 60000 65536"/>
                <a:gd name="T15" fmla="*/ 0 60000 65536"/>
                <a:gd name="T16" fmla="*/ 0 60000 65536"/>
                <a:gd name="T17" fmla="*/ 0 60000 65536"/>
                <a:gd name="T18" fmla="*/ 0 60000 65536"/>
                <a:gd name="T19" fmla="*/ 0 60000 65536"/>
                <a:gd name="T20" fmla="*/ 0 60000 65536"/>
                <a:gd name="T21" fmla="*/ 0 w 21600"/>
                <a:gd name="T22" fmla="*/ 0 h 25458"/>
                <a:gd name="T23" fmla="*/ 21600 w 21600"/>
                <a:gd name="T24" fmla="*/ 25458 h 254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5458" fill="none">
                  <a:moveTo>
                    <a:pt x="0" y="0"/>
                  </a:moveTo>
                  <a:cubicBezTo>
                    <a:pt x="11929" y="0"/>
                    <a:pt x="21600" y="9671"/>
                    <a:pt x="21600" y="21600"/>
                  </a:cubicBezTo>
                  <a:cubicBezTo>
                    <a:pt x="21600" y="22920"/>
                    <a:pt x="21482" y="24213"/>
                    <a:pt x="21256" y="25461"/>
                  </a:cubicBezTo>
                </a:path>
                <a:path w="21600" h="25458" stroke="0">
                  <a:moveTo>
                    <a:pt x="0" y="0"/>
                  </a:moveTo>
                  <a:cubicBezTo>
                    <a:pt x="11929" y="0"/>
                    <a:pt x="21600" y="9671"/>
                    <a:pt x="21600" y="21600"/>
                  </a:cubicBezTo>
                  <a:cubicBezTo>
                    <a:pt x="21600" y="22920"/>
                    <a:pt x="21482" y="24213"/>
                    <a:pt x="21256" y="25461"/>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44" name="矩形 54288">
              <a:extLst>
                <a:ext uri="{FF2B5EF4-FFF2-40B4-BE49-F238E27FC236}">
                  <a16:creationId xmlns:a16="http://schemas.microsoft.com/office/drawing/2014/main" id="{96136A60-9B04-45F0-993F-F66A94432939}"/>
                </a:ext>
              </a:extLst>
            </p:cNvPr>
            <p:cNvSpPr>
              <a:spLocks noChangeArrowheads="1"/>
            </p:cNvSpPr>
            <p:nvPr/>
          </p:nvSpPr>
          <p:spPr bwMode="auto">
            <a:xfrm>
              <a:off x="1880" y="3139"/>
              <a:ext cx="1121"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solidFill>
                    <a:srgbClr val="800080"/>
                  </a:solidFill>
                  <a:latin typeface="Times New Roman" panose="02020603050405020304" pitchFamily="18" charset="0"/>
                </a:rPr>
                <a:t>电场线</a:t>
              </a:r>
              <a:endParaRPr lang="zh-CN" altLang="en-US" sz="1000">
                <a:latin typeface="Times New Roman" panose="02020603050405020304" pitchFamily="18" charset="0"/>
              </a:endParaRPr>
            </a:p>
          </p:txBody>
        </p:sp>
      </p:grpSp>
      <p:sp>
        <p:nvSpPr>
          <p:cNvPr id="54290" name="文本框 54289">
            <a:extLst>
              <a:ext uri="{FF2B5EF4-FFF2-40B4-BE49-F238E27FC236}">
                <a16:creationId xmlns:a16="http://schemas.microsoft.com/office/drawing/2014/main" id="{C9925A7A-4189-4403-A879-0C39497BFB0E}"/>
              </a:ext>
            </a:extLst>
          </p:cNvPr>
          <p:cNvSpPr txBox="1">
            <a:spLocks noChangeArrowheads="1"/>
          </p:cNvSpPr>
          <p:nvPr/>
        </p:nvSpPr>
        <p:spPr bwMode="auto">
          <a:xfrm>
            <a:off x="381000" y="1125538"/>
            <a:ext cx="5638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对于任意一个闭合曲面</a:t>
            </a:r>
            <a:r>
              <a:rPr lang="en-US" altLang="zh-CN" sz="2400" b="1" i="1">
                <a:latin typeface="Times New Roman" panose="02020603050405020304" pitchFamily="18" charset="0"/>
              </a:rPr>
              <a:t>S’</a:t>
            </a:r>
            <a:r>
              <a:rPr lang="zh-CN" altLang="en-US" sz="2400" b="1">
                <a:latin typeface="Times New Roman" panose="02020603050405020304" pitchFamily="18" charset="0"/>
              </a:rPr>
              <a:t>，只要电荷被包围在</a:t>
            </a:r>
            <a:r>
              <a:rPr lang="en-US" altLang="zh-CN" sz="2400" b="1" i="1">
                <a:latin typeface="Times New Roman" panose="02020603050405020304" pitchFamily="18" charset="0"/>
              </a:rPr>
              <a:t>S’</a:t>
            </a:r>
            <a:r>
              <a:rPr lang="zh-CN" altLang="en-US" sz="2400" b="1">
                <a:latin typeface="Times New Roman" panose="02020603050405020304" pitchFamily="18" charset="0"/>
              </a:rPr>
              <a:t>面内，由于电场线是连续的，在没有电荷的地方不中断，因而穿过闭合曲面</a:t>
            </a:r>
            <a:r>
              <a:rPr lang="en-US" altLang="zh-CN" sz="2400" b="1" i="1">
                <a:latin typeface="Times New Roman" panose="02020603050405020304" pitchFamily="18" charset="0"/>
              </a:rPr>
              <a:t>S’</a:t>
            </a:r>
            <a:r>
              <a:rPr lang="zh-CN" altLang="en-US" sz="2400" b="1">
                <a:latin typeface="Times New Roman" panose="02020603050405020304" pitchFamily="18" charset="0"/>
              </a:rPr>
              <a:t>与</a:t>
            </a:r>
            <a:r>
              <a:rPr lang="en-US" altLang="zh-CN" sz="2400" b="1" i="1">
                <a:latin typeface="Times New Roman" panose="02020603050405020304" pitchFamily="18" charset="0"/>
              </a:rPr>
              <a:t>S</a:t>
            </a:r>
            <a:r>
              <a:rPr lang="zh-CN" altLang="en-US" sz="2400" b="1">
                <a:latin typeface="Times New Roman" panose="02020603050405020304" pitchFamily="18" charset="0"/>
              </a:rPr>
              <a:t>的电场线数目是一样的。</a:t>
            </a:r>
          </a:p>
        </p:txBody>
      </p:sp>
      <p:graphicFrame>
        <p:nvGraphicFramePr>
          <p:cNvPr id="54291" name="对象 54290">
            <a:extLst>
              <a:ext uri="{FF2B5EF4-FFF2-40B4-BE49-F238E27FC236}">
                <a16:creationId xmlns:a16="http://schemas.microsoft.com/office/drawing/2014/main" id="{A840B3FA-D19E-4272-97E9-741AF985D22A}"/>
              </a:ext>
            </a:extLst>
          </p:cNvPr>
          <p:cNvGraphicFramePr>
            <a:graphicFrameLocks noChangeAspect="1"/>
          </p:cNvGraphicFramePr>
          <p:nvPr/>
        </p:nvGraphicFramePr>
        <p:xfrm>
          <a:off x="323850" y="2620963"/>
          <a:ext cx="5114925" cy="1023937"/>
        </p:xfrm>
        <a:graphic>
          <a:graphicData uri="http://schemas.openxmlformats.org/presentationml/2006/ole">
            <mc:AlternateContent xmlns:mc="http://schemas.openxmlformats.org/markup-compatibility/2006">
              <mc:Choice xmlns:v="urn:schemas-microsoft-com:vml" Requires="v">
                <p:oleObj spid="_x0000_s33845" r:id="rId3" imgW="2145369" imgH="431613" progId="Equation.3">
                  <p:embed/>
                </p:oleObj>
              </mc:Choice>
              <mc:Fallback>
                <p:oleObj r:id="rId3" imgW="2145369" imgH="431613" progId="Equation.3">
                  <p:embed/>
                  <p:pic>
                    <p:nvPicPr>
                      <p:cNvPr id="0" name="对象 542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620963"/>
                        <a:ext cx="5114925"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92" name="文本框 54291">
            <a:extLst>
              <a:ext uri="{FF2B5EF4-FFF2-40B4-BE49-F238E27FC236}">
                <a16:creationId xmlns:a16="http://schemas.microsoft.com/office/drawing/2014/main" id="{7D17259D-DC75-4703-933C-BD29EC2F287E}"/>
              </a:ext>
            </a:extLst>
          </p:cNvPr>
          <p:cNvSpPr txBox="1">
            <a:spLocks noChangeArrowheads="1"/>
          </p:cNvSpPr>
          <p:nvPr/>
        </p:nvSpPr>
        <p:spPr bwMode="auto">
          <a:xfrm>
            <a:off x="179388" y="4397375"/>
            <a:ext cx="457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由于</a:t>
            </a:r>
            <a:r>
              <a:rPr lang="zh-CN" altLang="en-US" sz="2400" b="1">
                <a:solidFill>
                  <a:srgbClr val="3333FF"/>
                </a:solidFill>
                <a:latin typeface="Times New Roman" panose="02020603050405020304" pitchFamily="18" charset="0"/>
              </a:rPr>
              <a:t>电场线的连续性</a:t>
            </a:r>
            <a:r>
              <a:rPr lang="zh-CN" altLang="en-US" sz="2400" b="1">
                <a:latin typeface="Times New Roman" panose="02020603050405020304" pitchFamily="18" charset="0"/>
              </a:rPr>
              <a:t>可知，穿入与穿出任一闭合曲面的电通量应该相等。所以当闭合曲面无电荷时，电通量为零。</a:t>
            </a:r>
          </a:p>
        </p:txBody>
      </p:sp>
      <p:sp>
        <p:nvSpPr>
          <p:cNvPr id="54293" name="文本框 54292">
            <a:extLst>
              <a:ext uri="{FF2B5EF4-FFF2-40B4-BE49-F238E27FC236}">
                <a16:creationId xmlns:a16="http://schemas.microsoft.com/office/drawing/2014/main" id="{5078C3A1-0114-4082-A029-23B1B7DDC1F8}"/>
              </a:ext>
            </a:extLst>
          </p:cNvPr>
          <p:cNvSpPr txBox="1">
            <a:spLocks noChangeArrowheads="1"/>
          </p:cNvSpPr>
          <p:nvPr/>
        </p:nvSpPr>
        <p:spPr bwMode="auto">
          <a:xfrm>
            <a:off x="34925" y="3644900"/>
            <a:ext cx="55451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FF3300"/>
                </a:solidFill>
                <a:latin typeface="Times New Roman" panose="02020603050405020304" pitchFamily="18" charset="0"/>
              </a:rPr>
              <a:t>C</a:t>
            </a:r>
            <a:r>
              <a:rPr lang="zh-CN" altLang="en-US" sz="2400" b="1">
                <a:solidFill>
                  <a:srgbClr val="FF3300"/>
                </a:solidFill>
                <a:latin typeface="Times New Roman" panose="02020603050405020304" pitchFamily="18" charset="0"/>
              </a:rPr>
              <a:t>、通过不包围点电荷的任意闭合曲面的电通量为零</a:t>
            </a:r>
          </a:p>
        </p:txBody>
      </p:sp>
      <p:grpSp>
        <p:nvGrpSpPr>
          <p:cNvPr id="5" name="组合 54293">
            <a:extLst>
              <a:ext uri="{FF2B5EF4-FFF2-40B4-BE49-F238E27FC236}">
                <a16:creationId xmlns:a16="http://schemas.microsoft.com/office/drawing/2014/main" id="{583DFA45-5A08-4982-BA96-EED09427C83F}"/>
              </a:ext>
            </a:extLst>
          </p:cNvPr>
          <p:cNvGrpSpPr>
            <a:grpSpLocks/>
          </p:cNvGrpSpPr>
          <p:nvPr/>
        </p:nvGrpSpPr>
        <p:grpSpPr bwMode="auto">
          <a:xfrm>
            <a:off x="5651500" y="2420938"/>
            <a:ext cx="2987675" cy="2489200"/>
            <a:chOff x="0" y="0"/>
            <a:chExt cx="2464" cy="1893"/>
          </a:xfrm>
        </p:grpSpPr>
        <p:grpSp>
          <p:nvGrpSpPr>
            <p:cNvPr id="33814" name="组合 54294">
              <a:extLst>
                <a:ext uri="{FF2B5EF4-FFF2-40B4-BE49-F238E27FC236}">
                  <a16:creationId xmlns:a16="http://schemas.microsoft.com/office/drawing/2014/main" id="{5EA7DA74-15A5-4D26-9778-BFB3AAF0EDC8}"/>
                </a:ext>
              </a:extLst>
            </p:cNvPr>
            <p:cNvGrpSpPr>
              <a:grpSpLocks/>
            </p:cNvGrpSpPr>
            <p:nvPr/>
          </p:nvGrpSpPr>
          <p:grpSpPr bwMode="auto">
            <a:xfrm>
              <a:off x="919" y="148"/>
              <a:ext cx="1307" cy="1392"/>
              <a:chOff x="0" y="0"/>
              <a:chExt cx="1307" cy="1392"/>
            </a:xfrm>
          </p:grpSpPr>
          <p:sp>
            <p:nvSpPr>
              <p:cNvPr id="33829" name="任意多边形 54295">
                <a:extLst>
                  <a:ext uri="{FF2B5EF4-FFF2-40B4-BE49-F238E27FC236}">
                    <a16:creationId xmlns:a16="http://schemas.microsoft.com/office/drawing/2014/main" id="{81996B11-D88B-461D-9183-8EAFD747D588}"/>
                  </a:ext>
                </a:extLst>
              </p:cNvPr>
              <p:cNvSpPr>
                <a:spLocks noChangeArrowheads="1"/>
              </p:cNvSpPr>
              <p:nvPr/>
            </p:nvSpPr>
            <p:spPr bwMode="auto">
              <a:xfrm rot="1163557">
                <a:off x="0" y="226"/>
                <a:ext cx="1307" cy="1166"/>
              </a:xfrm>
              <a:custGeom>
                <a:avLst/>
                <a:gdLst>
                  <a:gd name="T0" fmla="*/ 114 w 1002"/>
                  <a:gd name="T1" fmla="*/ 299 h 767"/>
                  <a:gd name="T2" fmla="*/ 403 w 1002"/>
                  <a:gd name="T3" fmla="*/ 41 h 767"/>
                  <a:gd name="T4" fmla="*/ 765 w 1002"/>
                  <a:gd name="T5" fmla="*/ 51 h 767"/>
                  <a:gd name="T6" fmla="*/ 993 w 1002"/>
                  <a:gd name="T7" fmla="*/ 341 h 767"/>
                  <a:gd name="T8" fmla="*/ 713 w 1002"/>
                  <a:gd name="T9" fmla="*/ 610 h 767"/>
                  <a:gd name="T10" fmla="*/ 331 w 1002"/>
                  <a:gd name="T11" fmla="*/ 755 h 767"/>
                  <a:gd name="T12" fmla="*/ 62 w 1002"/>
                  <a:gd name="T13" fmla="*/ 682 h 767"/>
                  <a:gd name="T14" fmla="*/ 10 w 1002"/>
                  <a:gd name="T15" fmla="*/ 537 h 767"/>
                  <a:gd name="T16" fmla="*/ 114 w 1002"/>
                  <a:gd name="T17" fmla="*/ 299 h 7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2"/>
                  <a:gd name="T28" fmla="*/ 0 h 767"/>
                  <a:gd name="T29" fmla="*/ 1002 w 1002"/>
                  <a:gd name="T30" fmla="*/ 767 h 7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2" h="767">
                    <a:moveTo>
                      <a:pt x="114" y="299"/>
                    </a:moveTo>
                    <a:cubicBezTo>
                      <a:pt x="179" y="216"/>
                      <a:pt x="295" y="82"/>
                      <a:pt x="403" y="41"/>
                    </a:cubicBezTo>
                    <a:cubicBezTo>
                      <a:pt x="511" y="0"/>
                      <a:pt x="667" y="1"/>
                      <a:pt x="765" y="51"/>
                    </a:cubicBezTo>
                    <a:cubicBezTo>
                      <a:pt x="863" y="101"/>
                      <a:pt x="1002" y="248"/>
                      <a:pt x="993" y="341"/>
                    </a:cubicBezTo>
                    <a:cubicBezTo>
                      <a:pt x="984" y="434"/>
                      <a:pt x="823" y="541"/>
                      <a:pt x="713" y="610"/>
                    </a:cubicBezTo>
                    <a:cubicBezTo>
                      <a:pt x="603" y="679"/>
                      <a:pt x="439" y="743"/>
                      <a:pt x="331" y="755"/>
                    </a:cubicBezTo>
                    <a:cubicBezTo>
                      <a:pt x="223" y="767"/>
                      <a:pt x="115" y="718"/>
                      <a:pt x="62" y="682"/>
                    </a:cubicBezTo>
                    <a:cubicBezTo>
                      <a:pt x="9" y="646"/>
                      <a:pt x="0" y="601"/>
                      <a:pt x="10" y="537"/>
                    </a:cubicBezTo>
                    <a:cubicBezTo>
                      <a:pt x="20" y="473"/>
                      <a:pt x="49" y="382"/>
                      <a:pt x="114" y="299"/>
                    </a:cubicBezTo>
                    <a:close/>
                  </a:path>
                </a:pathLst>
              </a:custGeom>
              <a:gradFill rotWithShape="0">
                <a:gsLst>
                  <a:gs pos="0">
                    <a:srgbClr val="B5FFB5"/>
                  </a:gs>
                  <a:gs pos="100000">
                    <a:srgbClr val="3C553C"/>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30" name="文本框 54296">
                <a:extLst>
                  <a:ext uri="{FF2B5EF4-FFF2-40B4-BE49-F238E27FC236}">
                    <a16:creationId xmlns:a16="http://schemas.microsoft.com/office/drawing/2014/main" id="{C33ED45F-A0F4-4A2F-80AF-14E6A376C878}"/>
                  </a:ext>
                </a:extLst>
              </p:cNvPr>
              <p:cNvSpPr txBox="1">
                <a:spLocks noChangeArrowheads="1"/>
              </p:cNvSpPr>
              <p:nvPr/>
            </p:nvSpPr>
            <p:spPr bwMode="auto">
              <a:xfrm>
                <a:off x="648" y="0"/>
                <a:ext cx="271"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i="1">
                    <a:latin typeface="Times New Roman" panose="02020603050405020304" pitchFamily="18" charset="0"/>
                  </a:rPr>
                  <a:t>S</a:t>
                </a:r>
              </a:p>
            </p:txBody>
          </p:sp>
        </p:grpSp>
        <p:grpSp>
          <p:nvGrpSpPr>
            <p:cNvPr id="33815" name="组合 54297">
              <a:extLst>
                <a:ext uri="{FF2B5EF4-FFF2-40B4-BE49-F238E27FC236}">
                  <a16:creationId xmlns:a16="http://schemas.microsoft.com/office/drawing/2014/main" id="{32E7E7B8-8E03-4A6F-B484-74510BE52FDE}"/>
                </a:ext>
              </a:extLst>
            </p:cNvPr>
            <p:cNvGrpSpPr>
              <a:grpSpLocks/>
            </p:cNvGrpSpPr>
            <p:nvPr/>
          </p:nvGrpSpPr>
          <p:grpSpPr bwMode="auto">
            <a:xfrm>
              <a:off x="0" y="1545"/>
              <a:ext cx="340" cy="348"/>
              <a:chOff x="0" y="0"/>
              <a:chExt cx="340" cy="348"/>
            </a:xfrm>
          </p:grpSpPr>
          <p:sp>
            <p:nvSpPr>
              <p:cNvPr id="33827" name="矩形 54298">
                <a:extLst>
                  <a:ext uri="{FF2B5EF4-FFF2-40B4-BE49-F238E27FC236}">
                    <a16:creationId xmlns:a16="http://schemas.microsoft.com/office/drawing/2014/main" id="{50A95D55-F9E7-44F1-AE3B-882F6E644351}"/>
                  </a:ext>
                </a:extLst>
              </p:cNvPr>
              <p:cNvSpPr>
                <a:spLocks noChangeArrowheads="1"/>
              </p:cNvSpPr>
              <p:nvPr/>
            </p:nvSpPr>
            <p:spPr bwMode="auto">
              <a:xfrm>
                <a:off x="0" y="0"/>
                <a:ext cx="34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 </a:t>
                </a:r>
                <a:r>
                  <a:rPr lang="en-US" altLang="zh-CN" sz="2400" b="1" i="1">
                    <a:latin typeface="Times New Roman" panose="02020603050405020304" pitchFamily="18" charset="0"/>
                  </a:rPr>
                  <a:t>q</a:t>
                </a:r>
              </a:p>
            </p:txBody>
          </p:sp>
          <p:sp>
            <p:nvSpPr>
              <p:cNvPr id="33828" name="椭圆 54299">
                <a:extLst>
                  <a:ext uri="{FF2B5EF4-FFF2-40B4-BE49-F238E27FC236}">
                    <a16:creationId xmlns:a16="http://schemas.microsoft.com/office/drawing/2014/main" id="{03800C14-462B-421B-AA24-7C9028DFAD48}"/>
                  </a:ext>
                </a:extLst>
              </p:cNvPr>
              <p:cNvSpPr>
                <a:spLocks noChangeArrowheads="1"/>
              </p:cNvSpPr>
              <p:nvPr/>
            </p:nvSpPr>
            <p:spPr bwMode="auto">
              <a:xfrm>
                <a:off x="254" y="139"/>
                <a:ext cx="48" cy="48"/>
              </a:xfrm>
              <a:prstGeom prst="ellipse">
                <a:avLst/>
              </a:prstGeom>
              <a:solidFill>
                <a:srgbClr val="0D00BA"/>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3816" name="组合 54300">
              <a:extLst>
                <a:ext uri="{FF2B5EF4-FFF2-40B4-BE49-F238E27FC236}">
                  <a16:creationId xmlns:a16="http://schemas.microsoft.com/office/drawing/2014/main" id="{E3DD080F-D0FB-464E-B4A8-07DC9BC2916C}"/>
                </a:ext>
              </a:extLst>
            </p:cNvPr>
            <p:cNvGrpSpPr>
              <a:grpSpLocks/>
            </p:cNvGrpSpPr>
            <p:nvPr/>
          </p:nvGrpSpPr>
          <p:grpSpPr bwMode="auto">
            <a:xfrm>
              <a:off x="251" y="0"/>
              <a:ext cx="2213" cy="1776"/>
              <a:chOff x="0" y="0"/>
              <a:chExt cx="2213" cy="1776"/>
            </a:xfrm>
          </p:grpSpPr>
          <p:sp>
            <p:nvSpPr>
              <p:cNvPr id="33817" name="直接连接符 54301">
                <a:extLst>
                  <a:ext uri="{FF2B5EF4-FFF2-40B4-BE49-F238E27FC236}">
                    <a16:creationId xmlns:a16="http://schemas.microsoft.com/office/drawing/2014/main" id="{C088CCF7-E67E-4989-AC4E-705AE2B73F49}"/>
                  </a:ext>
                </a:extLst>
              </p:cNvPr>
              <p:cNvSpPr>
                <a:spLocks noChangeShapeType="1"/>
              </p:cNvSpPr>
              <p:nvPr/>
            </p:nvSpPr>
            <p:spPr bwMode="auto">
              <a:xfrm flipV="1">
                <a:off x="49" y="1204"/>
                <a:ext cx="2162" cy="501"/>
              </a:xfrm>
              <a:prstGeom prst="line">
                <a:avLst/>
              </a:prstGeom>
              <a:noFill/>
              <a:ln w="28575">
                <a:solidFill>
                  <a:srgbClr val="FF00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3818" name="直接连接符 54302">
                <a:extLst>
                  <a:ext uri="{FF2B5EF4-FFF2-40B4-BE49-F238E27FC236}">
                    <a16:creationId xmlns:a16="http://schemas.microsoft.com/office/drawing/2014/main" id="{6A9B63C0-5E6C-47A5-AED1-F6DA77DA4E16}"/>
                  </a:ext>
                </a:extLst>
              </p:cNvPr>
              <p:cNvSpPr>
                <a:spLocks noChangeShapeType="1"/>
              </p:cNvSpPr>
              <p:nvPr/>
            </p:nvSpPr>
            <p:spPr bwMode="auto">
              <a:xfrm rot="156727" flipV="1">
                <a:off x="39" y="0"/>
                <a:ext cx="1279" cy="1776"/>
              </a:xfrm>
              <a:prstGeom prst="line">
                <a:avLst/>
              </a:prstGeom>
              <a:noFill/>
              <a:ln w="28575">
                <a:solidFill>
                  <a:srgbClr val="FF00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33819" name="组合 54303">
                <a:extLst>
                  <a:ext uri="{FF2B5EF4-FFF2-40B4-BE49-F238E27FC236}">
                    <a16:creationId xmlns:a16="http://schemas.microsoft.com/office/drawing/2014/main" id="{DC63BA5D-3D11-4FBF-BA84-230BCBC1CA83}"/>
                  </a:ext>
                </a:extLst>
              </p:cNvPr>
              <p:cNvGrpSpPr>
                <a:grpSpLocks/>
              </p:cNvGrpSpPr>
              <p:nvPr/>
            </p:nvGrpSpPr>
            <p:grpSpPr bwMode="auto">
              <a:xfrm>
                <a:off x="0" y="344"/>
                <a:ext cx="2019" cy="1390"/>
                <a:chOff x="0" y="0"/>
                <a:chExt cx="2019" cy="1390"/>
              </a:xfrm>
            </p:grpSpPr>
            <p:sp>
              <p:nvSpPr>
                <p:cNvPr id="33824" name="直接连接符 54304">
                  <a:extLst>
                    <a:ext uri="{FF2B5EF4-FFF2-40B4-BE49-F238E27FC236}">
                      <a16:creationId xmlns:a16="http://schemas.microsoft.com/office/drawing/2014/main" id="{1B464B58-513F-4146-9EB2-4D7D02629876}"/>
                    </a:ext>
                  </a:extLst>
                </p:cNvPr>
                <p:cNvSpPr>
                  <a:spLocks noChangeShapeType="1"/>
                </p:cNvSpPr>
                <p:nvPr/>
              </p:nvSpPr>
              <p:spPr bwMode="auto">
                <a:xfrm flipV="1">
                  <a:off x="0" y="917"/>
                  <a:ext cx="675" cy="473"/>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直接连接符 54305">
                  <a:extLst>
                    <a:ext uri="{FF2B5EF4-FFF2-40B4-BE49-F238E27FC236}">
                      <a16:creationId xmlns:a16="http://schemas.microsoft.com/office/drawing/2014/main" id="{B40C0DC6-35C1-4F3C-854B-0C98E2D97117}"/>
                    </a:ext>
                  </a:extLst>
                </p:cNvPr>
                <p:cNvSpPr>
                  <a:spLocks noChangeShapeType="1"/>
                </p:cNvSpPr>
                <p:nvPr/>
              </p:nvSpPr>
              <p:spPr bwMode="auto">
                <a:xfrm flipV="1">
                  <a:off x="1680" y="0"/>
                  <a:ext cx="339" cy="236"/>
                </a:xfrm>
                <a:prstGeom prst="line">
                  <a:avLst/>
                </a:prstGeom>
                <a:noFill/>
                <a:ln w="28575">
                  <a:solidFill>
                    <a:srgbClr val="FF00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3826" name="直接连接符 54306">
                  <a:extLst>
                    <a:ext uri="{FF2B5EF4-FFF2-40B4-BE49-F238E27FC236}">
                      <a16:creationId xmlns:a16="http://schemas.microsoft.com/office/drawing/2014/main" id="{5A487DA1-1D49-4D59-B6AF-6E69782873AE}"/>
                    </a:ext>
                  </a:extLst>
                </p:cNvPr>
                <p:cNvSpPr>
                  <a:spLocks noChangeShapeType="1"/>
                </p:cNvSpPr>
                <p:nvPr/>
              </p:nvSpPr>
              <p:spPr bwMode="auto">
                <a:xfrm flipV="1">
                  <a:off x="819" y="267"/>
                  <a:ext cx="817" cy="573"/>
                </a:xfrm>
                <a:prstGeom prst="line">
                  <a:avLst/>
                </a:prstGeom>
                <a:noFill/>
                <a:ln w="28575">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20" name="组合 54307">
                <a:extLst>
                  <a:ext uri="{FF2B5EF4-FFF2-40B4-BE49-F238E27FC236}">
                    <a16:creationId xmlns:a16="http://schemas.microsoft.com/office/drawing/2014/main" id="{0666610B-3E4C-4C0A-B347-F38AE8BC0DB6}"/>
                  </a:ext>
                </a:extLst>
              </p:cNvPr>
              <p:cNvGrpSpPr>
                <a:grpSpLocks/>
              </p:cNvGrpSpPr>
              <p:nvPr/>
            </p:nvGrpSpPr>
            <p:grpSpPr bwMode="auto">
              <a:xfrm>
                <a:off x="1" y="624"/>
                <a:ext cx="2212" cy="1114"/>
                <a:chOff x="0" y="0"/>
                <a:chExt cx="2212" cy="1114"/>
              </a:xfrm>
            </p:grpSpPr>
            <p:sp>
              <p:nvSpPr>
                <p:cNvPr id="33821" name="直接连接符 54308">
                  <a:extLst>
                    <a:ext uri="{FF2B5EF4-FFF2-40B4-BE49-F238E27FC236}">
                      <a16:creationId xmlns:a16="http://schemas.microsoft.com/office/drawing/2014/main" id="{2A700AD6-AA58-44C7-B7AF-2955DDFFF2F6}"/>
                    </a:ext>
                  </a:extLst>
                </p:cNvPr>
                <p:cNvSpPr>
                  <a:spLocks noChangeShapeType="1"/>
                </p:cNvSpPr>
                <p:nvPr/>
              </p:nvSpPr>
              <p:spPr bwMode="auto">
                <a:xfrm flipV="1">
                  <a:off x="0" y="728"/>
                  <a:ext cx="770" cy="386"/>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2" name="直接连接符 54309">
                  <a:extLst>
                    <a:ext uri="{FF2B5EF4-FFF2-40B4-BE49-F238E27FC236}">
                      <a16:creationId xmlns:a16="http://schemas.microsoft.com/office/drawing/2014/main" id="{1CDA8F06-1B00-4420-81BA-60926662B773}"/>
                    </a:ext>
                  </a:extLst>
                </p:cNvPr>
                <p:cNvSpPr>
                  <a:spLocks noChangeShapeType="1"/>
                </p:cNvSpPr>
                <p:nvPr/>
              </p:nvSpPr>
              <p:spPr bwMode="auto">
                <a:xfrm rot="473990" flipV="1">
                  <a:off x="799" y="69"/>
                  <a:ext cx="1060" cy="742"/>
                </a:xfrm>
                <a:prstGeom prst="line">
                  <a:avLst/>
                </a:prstGeom>
                <a:noFill/>
                <a:ln w="28575">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3" name="直接连接符 54310">
                  <a:extLst>
                    <a:ext uri="{FF2B5EF4-FFF2-40B4-BE49-F238E27FC236}">
                      <a16:creationId xmlns:a16="http://schemas.microsoft.com/office/drawing/2014/main" id="{2F10FE18-13C4-41E5-9B93-D26262184759}"/>
                    </a:ext>
                  </a:extLst>
                </p:cNvPr>
                <p:cNvSpPr>
                  <a:spLocks noChangeShapeType="1"/>
                </p:cNvSpPr>
                <p:nvPr/>
              </p:nvSpPr>
              <p:spPr bwMode="auto">
                <a:xfrm flipV="1">
                  <a:off x="1874" y="0"/>
                  <a:ext cx="338" cy="169"/>
                </a:xfrm>
                <a:prstGeom prst="line">
                  <a:avLst/>
                </a:prstGeom>
                <a:noFill/>
                <a:ln w="28575">
                  <a:solidFill>
                    <a:srgbClr val="FF00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grpSp>
      <p:graphicFrame>
        <p:nvGraphicFramePr>
          <p:cNvPr id="54312" name="对象 54311">
            <a:extLst>
              <a:ext uri="{FF2B5EF4-FFF2-40B4-BE49-F238E27FC236}">
                <a16:creationId xmlns:a16="http://schemas.microsoft.com/office/drawing/2014/main" id="{806F86ED-EC52-4A99-BF72-7B9255BED80B}"/>
              </a:ext>
            </a:extLst>
          </p:cNvPr>
          <p:cNvGraphicFramePr>
            <a:graphicFrameLocks noChangeAspect="1"/>
          </p:cNvGraphicFramePr>
          <p:nvPr/>
        </p:nvGraphicFramePr>
        <p:xfrm>
          <a:off x="1692275" y="5876925"/>
          <a:ext cx="2420938" cy="693738"/>
        </p:xfrm>
        <a:graphic>
          <a:graphicData uri="http://schemas.openxmlformats.org/presentationml/2006/ole">
            <mc:AlternateContent xmlns:mc="http://schemas.openxmlformats.org/markup-compatibility/2006">
              <mc:Choice xmlns:v="urn:schemas-microsoft-com:vml" Requires="v">
                <p:oleObj spid="_x0000_s33846" r:id="rId5" imgW="1016000" imgH="292100" progId="Equation.3">
                  <p:embed/>
                </p:oleObj>
              </mc:Choice>
              <mc:Fallback>
                <p:oleObj r:id="rId5" imgW="1016000" imgH="292100" progId="Equation.3">
                  <p:embed/>
                  <p:pic>
                    <p:nvPicPr>
                      <p:cNvPr id="0" name="对象 543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876925"/>
                        <a:ext cx="2420938"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1" name="组合 54312">
            <a:extLst>
              <a:ext uri="{FF2B5EF4-FFF2-40B4-BE49-F238E27FC236}">
                <a16:creationId xmlns:a16="http://schemas.microsoft.com/office/drawing/2014/main" id="{F41E33FE-5DDE-45DE-BF2F-42E7839D1F86}"/>
              </a:ext>
            </a:extLst>
          </p:cNvPr>
          <p:cNvGrpSpPr>
            <a:grpSpLocks/>
          </p:cNvGrpSpPr>
          <p:nvPr/>
        </p:nvGrpSpPr>
        <p:grpSpPr bwMode="auto">
          <a:xfrm>
            <a:off x="5724525" y="4927600"/>
            <a:ext cx="2273300" cy="1930400"/>
            <a:chOff x="0" y="0"/>
            <a:chExt cx="3581" cy="3040"/>
          </a:xfrm>
        </p:grpSpPr>
        <p:sp>
          <p:nvSpPr>
            <p:cNvPr id="33803" name="直接连接符 54313">
              <a:extLst>
                <a:ext uri="{FF2B5EF4-FFF2-40B4-BE49-F238E27FC236}">
                  <a16:creationId xmlns:a16="http://schemas.microsoft.com/office/drawing/2014/main" id="{2905876A-BE6F-453B-90A1-EC2F5B53C2C7}"/>
                </a:ext>
              </a:extLst>
            </p:cNvPr>
            <p:cNvSpPr>
              <a:spLocks noChangeShapeType="1"/>
            </p:cNvSpPr>
            <p:nvPr/>
          </p:nvSpPr>
          <p:spPr bwMode="auto">
            <a:xfrm>
              <a:off x="0" y="1376"/>
              <a:ext cx="3581" cy="1"/>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04" name="直接连接符 54314">
              <a:extLst>
                <a:ext uri="{FF2B5EF4-FFF2-40B4-BE49-F238E27FC236}">
                  <a16:creationId xmlns:a16="http://schemas.microsoft.com/office/drawing/2014/main" id="{260992A8-074E-4D15-BEB0-D2B9697CA119}"/>
                </a:ext>
              </a:extLst>
            </p:cNvPr>
            <p:cNvSpPr>
              <a:spLocks noChangeShapeType="1"/>
            </p:cNvSpPr>
            <p:nvPr/>
          </p:nvSpPr>
          <p:spPr bwMode="auto">
            <a:xfrm>
              <a:off x="1820" y="0"/>
              <a:ext cx="1" cy="2881"/>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05" name="直接连接符 54315">
              <a:extLst>
                <a:ext uri="{FF2B5EF4-FFF2-40B4-BE49-F238E27FC236}">
                  <a16:creationId xmlns:a16="http://schemas.microsoft.com/office/drawing/2014/main" id="{A4B1FC08-7E1F-49F7-BFE4-BC2F83C02A88}"/>
                </a:ext>
              </a:extLst>
            </p:cNvPr>
            <p:cNvSpPr>
              <a:spLocks noChangeShapeType="1"/>
            </p:cNvSpPr>
            <p:nvPr/>
          </p:nvSpPr>
          <p:spPr bwMode="auto">
            <a:xfrm>
              <a:off x="660" y="280"/>
              <a:ext cx="2401" cy="2301"/>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06" name="圆角矩形 54316">
              <a:extLst>
                <a:ext uri="{FF2B5EF4-FFF2-40B4-BE49-F238E27FC236}">
                  <a16:creationId xmlns:a16="http://schemas.microsoft.com/office/drawing/2014/main" id="{B3F747FE-1E01-42B2-BB4C-063426589B06}"/>
                </a:ext>
              </a:extLst>
            </p:cNvPr>
            <p:cNvSpPr>
              <a:spLocks noChangeArrowheads="1"/>
            </p:cNvSpPr>
            <p:nvPr/>
          </p:nvSpPr>
          <p:spPr bwMode="auto">
            <a:xfrm>
              <a:off x="1700" y="1019"/>
              <a:ext cx="1021" cy="66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a:solidFill>
                    <a:srgbClr val="FF0000"/>
                  </a:solidFill>
                  <a:latin typeface="Times New Roman" panose="02020603050405020304" pitchFamily="18" charset="0"/>
                  <a:sym typeface="Symbol" panose="05050102010706020507" pitchFamily="18" charset="2"/>
                </a:rPr>
                <a:t></a:t>
              </a:r>
              <a:r>
                <a:rPr lang="en-US" altLang="zh-CN" sz="2200" b="1">
                  <a:solidFill>
                    <a:srgbClr val="FF0000"/>
                  </a:solidFill>
                  <a:latin typeface="Times New Roman" panose="02020603050405020304" pitchFamily="18" charset="0"/>
                </a:rPr>
                <a:t>  </a:t>
              </a:r>
              <a:r>
                <a:rPr lang="en-US" altLang="zh-CN" sz="2200" b="1" i="1">
                  <a:solidFill>
                    <a:srgbClr val="FF0000"/>
                  </a:solidFill>
                  <a:latin typeface="Times New Roman" panose="02020603050405020304" pitchFamily="18" charset="0"/>
                </a:rPr>
                <a:t>q</a:t>
              </a:r>
              <a:endParaRPr lang="en-US" altLang="zh-CN" sz="1000">
                <a:latin typeface="Times New Roman" panose="02020603050405020304" pitchFamily="18" charset="0"/>
              </a:endParaRPr>
            </a:p>
          </p:txBody>
        </p:sp>
        <p:sp>
          <p:nvSpPr>
            <p:cNvPr id="33807" name="圆角矩形 54317">
              <a:extLst>
                <a:ext uri="{FF2B5EF4-FFF2-40B4-BE49-F238E27FC236}">
                  <a16:creationId xmlns:a16="http://schemas.microsoft.com/office/drawing/2014/main" id="{94125B55-63FC-44FE-B8DF-219CDCEA9B78}"/>
                </a:ext>
              </a:extLst>
            </p:cNvPr>
            <p:cNvSpPr>
              <a:spLocks noChangeArrowheads="1"/>
            </p:cNvSpPr>
            <p:nvPr/>
          </p:nvSpPr>
          <p:spPr bwMode="auto">
            <a:xfrm>
              <a:off x="100" y="359"/>
              <a:ext cx="501" cy="48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200" b="1" i="1">
                  <a:solidFill>
                    <a:srgbClr val="0000FF"/>
                  </a:solidFill>
                  <a:latin typeface="Times New Roman" panose="02020603050405020304" pitchFamily="18" charset="0"/>
                </a:rPr>
                <a:t>S</a:t>
              </a:r>
              <a:r>
                <a:rPr lang="en-US" altLang="zh-CN" sz="2200" b="1">
                  <a:solidFill>
                    <a:srgbClr val="0000FF"/>
                  </a:solidFill>
                  <a:latin typeface="Times New Roman" panose="02020603050405020304" pitchFamily="18" charset="0"/>
                  <a:sym typeface="Symbol" panose="05050102010706020507" pitchFamily="18" charset="2"/>
                </a:rPr>
                <a:t></a:t>
              </a:r>
              <a:endParaRPr lang="en-US" altLang="zh-CN" sz="1000">
                <a:latin typeface="Times New Roman" panose="02020603050405020304" pitchFamily="18" charset="0"/>
              </a:endParaRPr>
            </a:p>
          </p:txBody>
        </p:sp>
        <p:sp>
          <p:nvSpPr>
            <p:cNvPr id="33808" name="任意多边形 54318">
              <a:extLst>
                <a:ext uri="{FF2B5EF4-FFF2-40B4-BE49-F238E27FC236}">
                  <a16:creationId xmlns:a16="http://schemas.microsoft.com/office/drawing/2014/main" id="{7958577F-237F-43F4-85A5-93D0D4492CCF}"/>
                </a:ext>
              </a:extLst>
            </p:cNvPr>
            <p:cNvSpPr>
              <a:spLocks noChangeArrowheads="1"/>
            </p:cNvSpPr>
            <p:nvPr/>
          </p:nvSpPr>
          <p:spPr bwMode="auto">
            <a:xfrm flipH="1" flipV="1">
              <a:off x="400" y="1001"/>
              <a:ext cx="541" cy="1141"/>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9" name="任意多边形 54319">
              <a:extLst>
                <a:ext uri="{FF2B5EF4-FFF2-40B4-BE49-F238E27FC236}">
                  <a16:creationId xmlns:a16="http://schemas.microsoft.com/office/drawing/2014/main" id="{924BCD19-8EFA-4146-A732-E7DDD9EEB960}"/>
                </a:ext>
              </a:extLst>
            </p:cNvPr>
            <p:cNvSpPr>
              <a:spLocks noChangeArrowheads="1"/>
            </p:cNvSpPr>
            <p:nvPr/>
          </p:nvSpPr>
          <p:spPr bwMode="auto">
            <a:xfrm flipH="1">
              <a:off x="420" y="682"/>
              <a:ext cx="561" cy="345"/>
            </a:xfrm>
            <a:custGeom>
              <a:avLst/>
              <a:gdLst>
                <a:gd name="T0" fmla="*/ 0 w 21600"/>
                <a:gd name="T1" fmla="*/ 0 h 28582"/>
                <a:gd name="T2" fmla="*/ 21600 w 21600"/>
                <a:gd name="T3" fmla="*/ 21600 h 28582"/>
                <a:gd name="T4" fmla="*/ 20445 w 21600"/>
                <a:gd name="T5" fmla="*/ 28587 h 28582"/>
                <a:gd name="T6" fmla="*/ 0 w 21600"/>
                <a:gd name="T7" fmla="*/ 0 h 28582"/>
                <a:gd name="T8" fmla="*/ 21600 w 21600"/>
                <a:gd name="T9" fmla="*/ 21600 h 28582"/>
                <a:gd name="T10" fmla="*/ 20445 w 21600"/>
                <a:gd name="T11" fmla="*/ 28587 h 28582"/>
                <a:gd name="T12" fmla="*/ 0 w 21600"/>
                <a:gd name="T13" fmla="*/ 21600 h 28582"/>
                <a:gd name="T14" fmla="*/ 0 60000 65536"/>
                <a:gd name="T15" fmla="*/ 0 60000 65536"/>
                <a:gd name="T16" fmla="*/ 0 60000 65536"/>
                <a:gd name="T17" fmla="*/ 0 60000 65536"/>
                <a:gd name="T18" fmla="*/ 0 60000 65536"/>
                <a:gd name="T19" fmla="*/ 0 60000 65536"/>
                <a:gd name="T20" fmla="*/ 0 60000 65536"/>
                <a:gd name="T21" fmla="*/ 0 w 21600"/>
                <a:gd name="T22" fmla="*/ 0 h 28582"/>
                <a:gd name="T23" fmla="*/ 21600 w 21600"/>
                <a:gd name="T24" fmla="*/ 28582 h 285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8582" fill="none">
                  <a:moveTo>
                    <a:pt x="0" y="0"/>
                  </a:moveTo>
                  <a:cubicBezTo>
                    <a:pt x="11929" y="0"/>
                    <a:pt x="21600" y="9671"/>
                    <a:pt x="21600" y="21600"/>
                  </a:cubicBezTo>
                  <a:cubicBezTo>
                    <a:pt x="21600" y="24047"/>
                    <a:pt x="21193" y="26399"/>
                    <a:pt x="20445" y="28587"/>
                  </a:cubicBezTo>
                </a:path>
                <a:path w="21600" h="28582" stroke="0">
                  <a:moveTo>
                    <a:pt x="0" y="0"/>
                  </a:moveTo>
                  <a:cubicBezTo>
                    <a:pt x="11929" y="0"/>
                    <a:pt x="21600" y="9671"/>
                    <a:pt x="21600" y="21600"/>
                  </a:cubicBezTo>
                  <a:cubicBezTo>
                    <a:pt x="21600" y="24047"/>
                    <a:pt x="21193" y="26399"/>
                    <a:pt x="20445" y="28587"/>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0" name="任意多边形 54320">
              <a:extLst>
                <a:ext uri="{FF2B5EF4-FFF2-40B4-BE49-F238E27FC236}">
                  <a16:creationId xmlns:a16="http://schemas.microsoft.com/office/drawing/2014/main" id="{38C6DCD0-8B78-4516-AB5E-98282CDBF3D3}"/>
                </a:ext>
              </a:extLst>
            </p:cNvPr>
            <p:cNvSpPr>
              <a:spLocks noChangeArrowheads="1"/>
            </p:cNvSpPr>
            <p:nvPr/>
          </p:nvSpPr>
          <p:spPr bwMode="auto">
            <a:xfrm flipV="1">
              <a:off x="892" y="1182"/>
              <a:ext cx="569" cy="961"/>
            </a:xfrm>
            <a:custGeom>
              <a:avLst/>
              <a:gdLst>
                <a:gd name="T0" fmla="*/ 0 w 25569"/>
                <a:gd name="T1" fmla="*/ 367 h 21600"/>
                <a:gd name="T2" fmla="*/ 3969 w 25569"/>
                <a:gd name="T3" fmla="*/ -1 h 21600"/>
                <a:gd name="T4" fmla="*/ 25569 w 25569"/>
                <a:gd name="T5" fmla="*/ 21599 h 21600"/>
                <a:gd name="T6" fmla="*/ 0 w 25569"/>
                <a:gd name="T7" fmla="*/ 367 h 21600"/>
                <a:gd name="T8" fmla="*/ 3969 w 25569"/>
                <a:gd name="T9" fmla="*/ -1 h 21600"/>
                <a:gd name="T10" fmla="*/ 25569 w 25569"/>
                <a:gd name="T11" fmla="*/ 21599 h 21600"/>
                <a:gd name="T12" fmla="*/ 3969 w 25569"/>
                <a:gd name="T13" fmla="*/ 21600 h 21600"/>
                <a:gd name="T14" fmla="*/ 0 60000 65536"/>
                <a:gd name="T15" fmla="*/ 0 60000 65536"/>
                <a:gd name="T16" fmla="*/ 0 60000 65536"/>
                <a:gd name="T17" fmla="*/ 0 60000 65536"/>
                <a:gd name="T18" fmla="*/ 0 60000 65536"/>
                <a:gd name="T19" fmla="*/ 0 60000 65536"/>
                <a:gd name="T20" fmla="*/ 0 60000 65536"/>
                <a:gd name="T21" fmla="*/ 0 w 25569"/>
                <a:gd name="T22" fmla="*/ 0 h 21600"/>
                <a:gd name="T23" fmla="*/ 25569 w 25569"/>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569" h="21600" fill="none">
                  <a:moveTo>
                    <a:pt x="0" y="367"/>
                  </a:moveTo>
                  <a:cubicBezTo>
                    <a:pt x="1284" y="124"/>
                    <a:pt x="2612" y="-1"/>
                    <a:pt x="3969" y="-1"/>
                  </a:cubicBezTo>
                  <a:cubicBezTo>
                    <a:pt x="15898" y="-1"/>
                    <a:pt x="25569" y="9670"/>
                    <a:pt x="25569" y="21599"/>
                  </a:cubicBezTo>
                </a:path>
                <a:path w="25569" h="21600" stroke="0">
                  <a:moveTo>
                    <a:pt x="0" y="367"/>
                  </a:moveTo>
                  <a:cubicBezTo>
                    <a:pt x="1284" y="124"/>
                    <a:pt x="2612" y="-1"/>
                    <a:pt x="3969" y="-1"/>
                  </a:cubicBezTo>
                  <a:cubicBezTo>
                    <a:pt x="15898" y="-1"/>
                    <a:pt x="25569" y="9670"/>
                    <a:pt x="25569" y="21599"/>
                  </a:cubicBezTo>
                  <a:lnTo>
                    <a:pt x="3969"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1" name="直接连接符 54321">
              <a:extLst>
                <a:ext uri="{FF2B5EF4-FFF2-40B4-BE49-F238E27FC236}">
                  <a16:creationId xmlns:a16="http://schemas.microsoft.com/office/drawing/2014/main" id="{9B0ECA18-0FF0-4BE2-BCB5-ABD4626DB5CB}"/>
                </a:ext>
              </a:extLst>
            </p:cNvPr>
            <p:cNvSpPr>
              <a:spLocks noChangeShapeType="1"/>
            </p:cNvSpPr>
            <p:nvPr/>
          </p:nvSpPr>
          <p:spPr bwMode="auto">
            <a:xfrm flipV="1">
              <a:off x="200" y="361"/>
              <a:ext cx="2881" cy="2301"/>
            </a:xfrm>
            <a:prstGeom prst="line">
              <a:avLst/>
            </a:prstGeom>
            <a:noFill/>
            <a:ln w="9525">
              <a:solidFill>
                <a:srgbClr val="800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12" name="任意多边形 54322">
              <a:extLst>
                <a:ext uri="{FF2B5EF4-FFF2-40B4-BE49-F238E27FC236}">
                  <a16:creationId xmlns:a16="http://schemas.microsoft.com/office/drawing/2014/main" id="{ABA19CD2-649A-46D8-AEAA-2CAE49FFBFFB}"/>
                </a:ext>
              </a:extLst>
            </p:cNvPr>
            <p:cNvSpPr>
              <a:spLocks noChangeArrowheads="1"/>
            </p:cNvSpPr>
            <p:nvPr/>
          </p:nvSpPr>
          <p:spPr bwMode="auto">
            <a:xfrm>
              <a:off x="960" y="686"/>
              <a:ext cx="501" cy="501"/>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3" name="矩形 54323">
              <a:extLst>
                <a:ext uri="{FF2B5EF4-FFF2-40B4-BE49-F238E27FC236}">
                  <a16:creationId xmlns:a16="http://schemas.microsoft.com/office/drawing/2014/main" id="{D10E15F9-D5DC-402C-954B-176F2986DC88}"/>
                </a:ext>
              </a:extLst>
            </p:cNvPr>
            <p:cNvSpPr>
              <a:spLocks noChangeArrowheads="1"/>
            </p:cNvSpPr>
            <p:nvPr/>
          </p:nvSpPr>
          <p:spPr bwMode="auto">
            <a:xfrm>
              <a:off x="1840" y="2499"/>
              <a:ext cx="1161"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solidFill>
                    <a:srgbClr val="800080"/>
                  </a:solidFill>
                  <a:latin typeface="Times New Roman" panose="02020603050405020304" pitchFamily="18" charset="0"/>
                </a:rPr>
                <a:t>电场线</a:t>
              </a:r>
              <a:endParaRPr lang="zh-CN" altLang="en-US" sz="1000">
                <a:latin typeface="Times New Roman" panose="02020603050405020304" pitchFamily="18" charset="0"/>
              </a:endParaRPr>
            </a:p>
            <a:p>
              <a:pPr algn="just" eaLnBrk="1" hangingPunct="1"/>
              <a:endParaRPr lang="zh-CN" altLang="en-US" sz="1000">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54290">
                                            <p:txEl>
                                              <p:pRg st="0" end="0"/>
                                            </p:txEl>
                                          </p:spTgt>
                                        </p:tgtEl>
                                        <p:attrNameLst>
                                          <p:attrName>style.visibility</p:attrName>
                                        </p:attrNameLst>
                                      </p:cBhvr>
                                      <p:to>
                                        <p:strVal val="visible"/>
                                      </p:to>
                                    </p:set>
                                    <p:animEffect transition="in" filter="wipe(left)">
                                      <p:cBhvr>
                                        <p:cTn id="18" dur="75"/>
                                        <p:tgtEl>
                                          <p:spTgt spid="54290">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4291"/>
                                        </p:tgtEl>
                                        <p:attrNameLst>
                                          <p:attrName>style.visibility</p:attrName>
                                        </p:attrNameLst>
                                      </p:cBhvr>
                                      <p:to>
                                        <p:strVal val="visible"/>
                                      </p:to>
                                    </p:set>
                                    <p:animEffect transition="in" filter="wipe(left)">
                                      <p:cBhvr>
                                        <p:cTn id="23" dur="500"/>
                                        <p:tgtEl>
                                          <p:spTgt spid="542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4293"/>
                                        </p:tgtEl>
                                        <p:attrNameLst>
                                          <p:attrName>style.visibility</p:attrName>
                                        </p:attrNameLst>
                                      </p:cBhvr>
                                      <p:to>
                                        <p:strVal val="visible"/>
                                      </p:to>
                                    </p:set>
                                    <p:animEffect transition="in" filter="blinds(horizontal)">
                                      <p:cBhvr>
                                        <p:cTn id="28" dur="500"/>
                                        <p:tgtEl>
                                          <p:spTgt spid="5429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4292"/>
                                        </p:tgtEl>
                                        <p:attrNameLst>
                                          <p:attrName>style.visibility</p:attrName>
                                        </p:attrNameLst>
                                      </p:cBhvr>
                                      <p:to>
                                        <p:strVal val="visible"/>
                                      </p:to>
                                    </p:set>
                                    <p:animEffect transition="in" filter="checkerboard(across)">
                                      <p:cBhvr>
                                        <p:cTn id="39" dur="500"/>
                                        <p:tgtEl>
                                          <p:spTgt spid="5429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linds(horizontal)">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54312"/>
                                        </p:tgtEl>
                                        <p:attrNameLst>
                                          <p:attrName>style.visibility</p:attrName>
                                        </p:attrNameLst>
                                      </p:cBhvr>
                                      <p:to>
                                        <p:strVal val="visible"/>
                                      </p:to>
                                    </p:set>
                                    <p:animEffect transition="in" filter="box(in)">
                                      <p:cBhvr>
                                        <p:cTn id="49" dur="500"/>
                                        <p:tgtEl>
                                          <p:spTgt spid="54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90" grpId="0" build="p"/>
      <p:bldP spid="54292" grpId="0"/>
      <p:bldP spid="5429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55297">
            <a:extLst>
              <a:ext uri="{FF2B5EF4-FFF2-40B4-BE49-F238E27FC236}">
                <a16:creationId xmlns:a16="http://schemas.microsoft.com/office/drawing/2014/main" id="{55D42B33-D03C-43B8-A665-6216F5E25901}"/>
              </a:ext>
            </a:extLst>
          </p:cNvPr>
          <p:cNvSpPr txBox="1">
            <a:spLocks noChangeArrowheads="1"/>
          </p:cNvSpPr>
          <p:nvPr/>
        </p:nvSpPr>
        <p:spPr bwMode="auto">
          <a:xfrm>
            <a:off x="606425" y="620713"/>
            <a:ext cx="533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FF3300"/>
                </a:solidFill>
                <a:latin typeface="Times New Roman" panose="02020603050405020304" pitchFamily="18" charset="0"/>
              </a:rPr>
              <a:t>D</a:t>
            </a:r>
            <a:r>
              <a:rPr lang="zh-CN" altLang="en-US" sz="2400" b="1">
                <a:solidFill>
                  <a:srgbClr val="FF3300"/>
                </a:solidFill>
                <a:latin typeface="Times New Roman" panose="02020603050405020304" pitchFamily="18" charset="0"/>
              </a:rPr>
              <a:t>、多个点电荷的电通量等于它们单独存在时的电通量的代数和</a:t>
            </a:r>
            <a:endParaRPr lang="zh-CN" altLang="en-US" sz="2800" b="1">
              <a:latin typeface="Times New Roman" panose="02020603050405020304" pitchFamily="18" charset="0"/>
            </a:endParaRPr>
          </a:p>
        </p:txBody>
      </p:sp>
      <p:grpSp>
        <p:nvGrpSpPr>
          <p:cNvPr id="3" name="组合 55298">
            <a:extLst>
              <a:ext uri="{FF2B5EF4-FFF2-40B4-BE49-F238E27FC236}">
                <a16:creationId xmlns:a16="http://schemas.microsoft.com/office/drawing/2014/main" id="{47296B86-EF7F-45E2-B742-D49C83C563F5}"/>
              </a:ext>
            </a:extLst>
          </p:cNvPr>
          <p:cNvGrpSpPr>
            <a:grpSpLocks/>
          </p:cNvGrpSpPr>
          <p:nvPr/>
        </p:nvGrpSpPr>
        <p:grpSpPr bwMode="auto">
          <a:xfrm>
            <a:off x="6629400" y="404813"/>
            <a:ext cx="2176463" cy="1504950"/>
            <a:chOff x="0" y="0"/>
            <a:chExt cx="1371" cy="948"/>
          </a:xfrm>
        </p:grpSpPr>
        <p:sp>
          <p:nvSpPr>
            <p:cNvPr id="34830" name="任意多边形 55299">
              <a:extLst>
                <a:ext uri="{FF2B5EF4-FFF2-40B4-BE49-F238E27FC236}">
                  <a16:creationId xmlns:a16="http://schemas.microsoft.com/office/drawing/2014/main" id="{79BCDFAE-D4F9-46E2-ABF6-A07121895C58}"/>
                </a:ext>
              </a:extLst>
            </p:cNvPr>
            <p:cNvSpPr>
              <a:spLocks noChangeArrowheads="1"/>
            </p:cNvSpPr>
            <p:nvPr/>
          </p:nvSpPr>
          <p:spPr bwMode="auto">
            <a:xfrm>
              <a:off x="37" y="0"/>
              <a:ext cx="1334" cy="948"/>
            </a:xfrm>
            <a:custGeom>
              <a:avLst/>
              <a:gdLst>
                <a:gd name="T0" fmla="*/ 914 w 1334"/>
                <a:gd name="T1" fmla="*/ 846 h 948"/>
                <a:gd name="T2" fmla="*/ 440 w 1334"/>
                <a:gd name="T3" fmla="*/ 942 h 948"/>
                <a:gd name="T4" fmla="*/ 123 w 1334"/>
                <a:gd name="T5" fmla="*/ 808 h 948"/>
                <a:gd name="T6" fmla="*/ 36 w 1334"/>
                <a:gd name="T7" fmla="*/ 436 h 948"/>
                <a:gd name="T8" fmla="*/ 343 w 1334"/>
                <a:gd name="T9" fmla="*/ 41 h 948"/>
                <a:gd name="T10" fmla="*/ 1090 w 1334"/>
                <a:gd name="T11" fmla="*/ 187 h 948"/>
                <a:gd name="T12" fmla="*/ 1309 w 1334"/>
                <a:gd name="T13" fmla="*/ 406 h 948"/>
                <a:gd name="T14" fmla="*/ 1238 w 1334"/>
                <a:gd name="T15" fmla="*/ 711 h 948"/>
                <a:gd name="T16" fmla="*/ 855 w 1334"/>
                <a:gd name="T17" fmla="*/ 802 h 9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4"/>
                <a:gd name="T28" fmla="*/ 0 h 948"/>
                <a:gd name="T29" fmla="*/ 1334 w 1334"/>
                <a:gd name="T30" fmla="*/ 948 h 9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4" h="948">
                  <a:moveTo>
                    <a:pt x="914" y="846"/>
                  </a:moveTo>
                  <a:cubicBezTo>
                    <a:pt x="849" y="834"/>
                    <a:pt x="572" y="948"/>
                    <a:pt x="440" y="942"/>
                  </a:cubicBezTo>
                  <a:cubicBezTo>
                    <a:pt x="308" y="936"/>
                    <a:pt x="190" y="892"/>
                    <a:pt x="123" y="808"/>
                  </a:cubicBezTo>
                  <a:cubicBezTo>
                    <a:pt x="123" y="723"/>
                    <a:pt x="0" y="547"/>
                    <a:pt x="36" y="436"/>
                  </a:cubicBezTo>
                  <a:cubicBezTo>
                    <a:pt x="73" y="308"/>
                    <a:pt x="167" y="82"/>
                    <a:pt x="343" y="41"/>
                  </a:cubicBezTo>
                  <a:cubicBezTo>
                    <a:pt x="506" y="0"/>
                    <a:pt x="887" y="17"/>
                    <a:pt x="1090" y="187"/>
                  </a:cubicBezTo>
                  <a:cubicBezTo>
                    <a:pt x="1293" y="357"/>
                    <a:pt x="1284" y="319"/>
                    <a:pt x="1309" y="406"/>
                  </a:cubicBezTo>
                  <a:cubicBezTo>
                    <a:pt x="1334" y="493"/>
                    <a:pt x="1314" y="645"/>
                    <a:pt x="1238" y="711"/>
                  </a:cubicBezTo>
                  <a:cubicBezTo>
                    <a:pt x="1161" y="812"/>
                    <a:pt x="935" y="783"/>
                    <a:pt x="855" y="802"/>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1" name="任意多边形 55300">
              <a:extLst>
                <a:ext uri="{FF2B5EF4-FFF2-40B4-BE49-F238E27FC236}">
                  <a16:creationId xmlns:a16="http://schemas.microsoft.com/office/drawing/2014/main" id="{43F33B6E-77E2-4DED-AB17-16334B2CB38F}"/>
                </a:ext>
              </a:extLst>
            </p:cNvPr>
            <p:cNvSpPr>
              <a:spLocks noChangeArrowheads="1"/>
            </p:cNvSpPr>
            <p:nvPr/>
          </p:nvSpPr>
          <p:spPr bwMode="auto">
            <a:xfrm>
              <a:off x="0" y="18"/>
              <a:ext cx="1322" cy="855"/>
            </a:xfrm>
            <a:custGeom>
              <a:avLst/>
              <a:gdLst>
                <a:gd name="T0" fmla="*/ 740 w 1322"/>
                <a:gd name="T1" fmla="*/ 855 h 855"/>
                <a:gd name="T2" fmla="*/ 515 w 1322"/>
                <a:gd name="T3" fmla="*/ 823 h 855"/>
                <a:gd name="T4" fmla="*/ 233 w 1322"/>
                <a:gd name="T5" fmla="*/ 703 h 855"/>
                <a:gd name="T6" fmla="*/ 63 w 1322"/>
                <a:gd name="T7" fmla="*/ 368 h 855"/>
                <a:gd name="T8" fmla="*/ 425 w 1322"/>
                <a:gd name="T9" fmla="*/ 108 h 855"/>
                <a:gd name="T10" fmla="*/ 932 w 1322"/>
                <a:gd name="T11" fmla="*/ 152 h 855"/>
                <a:gd name="T12" fmla="*/ 1273 w 1322"/>
                <a:gd name="T13" fmla="*/ 315 h 855"/>
                <a:gd name="T14" fmla="*/ 1226 w 1322"/>
                <a:gd name="T15" fmla="*/ 617 h 855"/>
                <a:gd name="T16" fmla="*/ 729 w 1322"/>
                <a:gd name="T17" fmla="*/ 855 h 8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22"/>
                <a:gd name="T28" fmla="*/ 0 h 855"/>
                <a:gd name="T29" fmla="*/ 1322 w 1322"/>
                <a:gd name="T30" fmla="*/ 855 h 8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22" h="855">
                  <a:moveTo>
                    <a:pt x="740" y="855"/>
                  </a:moveTo>
                  <a:cubicBezTo>
                    <a:pt x="683" y="844"/>
                    <a:pt x="599" y="848"/>
                    <a:pt x="515" y="823"/>
                  </a:cubicBezTo>
                  <a:cubicBezTo>
                    <a:pt x="430" y="797"/>
                    <a:pt x="233" y="779"/>
                    <a:pt x="233" y="703"/>
                  </a:cubicBezTo>
                  <a:cubicBezTo>
                    <a:pt x="233" y="628"/>
                    <a:pt x="0" y="472"/>
                    <a:pt x="63" y="368"/>
                  </a:cubicBezTo>
                  <a:cubicBezTo>
                    <a:pt x="96" y="269"/>
                    <a:pt x="279" y="145"/>
                    <a:pt x="425" y="108"/>
                  </a:cubicBezTo>
                  <a:cubicBezTo>
                    <a:pt x="570" y="72"/>
                    <a:pt x="752" y="0"/>
                    <a:pt x="932" y="152"/>
                  </a:cubicBezTo>
                  <a:cubicBezTo>
                    <a:pt x="1113" y="303"/>
                    <a:pt x="1224" y="238"/>
                    <a:pt x="1273" y="315"/>
                  </a:cubicBezTo>
                  <a:cubicBezTo>
                    <a:pt x="1322" y="392"/>
                    <a:pt x="1317" y="527"/>
                    <a:pt x="1226" y="617"/>
                  </a:cubicBezTo>
                  <a:cubicBezTo>
                    <a:pt x="1156" y="708"/>
                    <a:pt x="832" y="805"/>
                    <a:pt x="729" y="855"/>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2" name="任意多边形 55301">
              <a:extLst>
                <a:ext uri="{FF2B5EF4-FFF2-40B4-BE49-F238E27FC236}">
                  <a16:creationId xmlns:a16="http://schemas.microsoft.com/office/drawing/2014/main" id="{F8041392-74AA-4F62-BCC8-D7EE5017A1E1}"/>
                </a:ext>
              </a:extLst>
            </p:cNvPr>
            <p:cNvSpPr>
              <a:spLocks noChangeArrowheads="1"/>
            </p:cNvSpPr>
            <p:nvPr/>
          </p:nvSpPr>
          <p:spPr bwMode="auto">
            <a:xfrm>
              <a:off x="109" y="138"/>
              <a:ext cx="1250" cy="723"/>
            </a:xfrm>
            <a:custGeom>
              <a:avLst/>
              <a:gdLst>
                <a:gd name="T0" fmla="*/ 525 w 1048"/>
                <a:gd name="T1" fmla="*/ 632 h 632"/>
                <a:gd name="T2" fmla="*/ 365 w 1048"/>
                <a:gd name="T3" fmla="*/ 608 h 632"/>
                <a:gd name="T4" fmla="*/ 165 w 1048"/>
                <a:gd name="T5" fmla="*/ 520 h 632"/>
                <a:gd name="T6" fmla="*/ 45 w 1048"/>
                <a:gd name="T7" fmla="*/ 272 h 632"/>
                <a:gd name="T8" fmla="*/ 301 w 1048"/>
                <a:gd name="T9" fmla="*/ 80 h 632"/>
                <a:gd name="T10" fmla="*/ 661 w 1048"/>
                <a:gd name="T11" fmla="*/ 112 h 632"/>
                <a:gd name="T12" fmla="*/ 1013 w 1048"/>
                <a:gd name="T13" fmla="*/ 264 h 632"/>
                <a:gd name="T14" fmla="*/ 869 w 1048"/>
                <a:gd name="T15" fmla="*/ 456 h 632"/>
                <a:gd name="T16" fmla="*/ 517 w 1048"/>
                <a:gd name="T17" fmla="*/ 632 h 6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632"/>
                <a:gd name="T29" fmla="*/ 1048 w 1048"/>
                <a:gd name="T30" fmla="*/ 632 h 6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632">
                  <a:moveTo>
                    <a:pt x="525" y="632"/>
                  </a:moveTo>
                  <a:cubicBezTo>
                    <a:pt x="484" y="624"/>
                    <a:pt x="425" y="627"/>
                    <a:pt x="365" y="608"/>
                  </a:cubicBezTo>
                  <a:cubicBezTo>
                    <a:pt x="305" y="589"/>
                    <a:pt x="165" y="576"/>
                    <a:pt x="165" y="520"/>
                  </a:cubicBezTo>
                  <a:cubicBezTo>
                    <a:pt x="165" y="464"/>
                    <a:pt x="0" y="349"/>
                    <a:pt x="45" y="272"/>
                  </a:cubicBezTo>
                  <a:cubicBezTo>
                    <a:pt x="68" y="199"/>
                    <a:pt x="198" y="107"/>
                    <a:pt x="301" y="80"/>
                  </a:cubicBezTo>
                  <a:cubicBezTo>
                    <a:pt x="404" y="53"/>
                    <a:pt x="533" y="0"/>
                    <a:pt x="661" y="112"/>
                  </a:cubicBezTo>
                  <a:cubicBezTo>
                    <a:pt x="789" y="224"/>
                    <a:pt x="978" y="207"/>
                    <a:pt x="1013" y="264"/>
                  </a:cubicBezTo>
                  <a:cubicBezTo>
                    <a:pt x="1048" y="321"/>
                    <a:pt x="952" y="395"/>
                    <a:pt x="869" y="456"/>
                  </a:cubicBezTo>
                  <a:cubicBezTo>
                    <a:pt x="820" y="523"/>
                    <a:pt x="590" y="595"/>
                    <a:pt x="517" y="632"/>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3" name="任意多边形 55302">
              <a:extLst>
                <a:ext uri="{FF2B5EF4-FFF2-40B4-BE49-F238E27FC236}">
                  <a16:creationId xmlns:a16="http://schemas.microsoft.com/office/drawing/2014/main" id="{144F25BD-5C6A-443A-B4F9-9180952210F7}"/>
                </a:ext>
              </a:extLst>
            </p:cNvPr>
            <p:cNvSpPr>
              <a:spLocks noChangeArrowheads="1"/>
            </p:cNvSpPr>
            <p:nvPr/>
          </p:nvSpPr>
          <p:spPr bwMode="auto">
            <a:xfrm>
              <a:off x="185" y="205"/>
              <a:ext cx="1065" cy="615"/>
            </a:xfrm>
            <a:custGeom>
              <a:avLst/>
              <a:gdLst>
                <a:gd name="T0" fmla="*/ 525 w 1048"/>
                <a:gd name="T1" fmla="*/ 632 h 632"/>
                <a:gd name="T2" fmla="*/ 365 w 1048"/>
                <a:gd name="T3" fmla="*/ 608 h 632"/>
                <a:gd name="T4" fmla="*/ 165 w 1048"/>
                <a:gd name="T5" fmla="*/ 520 h 632"/>
                <a:gd name="T6" fmla="*/ 45 w 1048"/>
                <a:gd name="T7" fmla="*/ 272 h 632"/>
                <a:gd name="T8" fmla="*/ 301 w 1048"/>
                <a:gd name="T9" fmla="*/ 80 h 632"/>
                <a:gd name="T10" fmla="*/ 661 w 1048"/>
                <a:gd name="T11" fmla="*/ 112 h 632"/>
                <a:gd name="T12" fmla="*/ 1013 w 1048"/>
                <a:gd name="T13" fmla="*/ 264 h 632"/>
                <a:gd name="T14" fmla="*/ 869 w 1048"/>
                <a:gd name="T15" fmla="*/ 456 h 632"/>
                <a:gd name="T16" fmla="*/ 517 w 1048"/>
                <a:gd name="T17" fmla="*/ 632 h 6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632"/>
                <a:gd name="T29" fmla="*/ 1048 w 1048"/>
                <a:gd name="T30" fmla="*/ 632 h 6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632">
                  <a:moveTo>
                    <a:pt x="525" y="632"/>
                  </a:moveTo>
                  <a:cubicBezTo>
                    <a:pt x="484" y="624"/>
                    <a:pt x="425" y="627"/>
                    <a:pt x="365" y="608"/>
                  </a:cubicBezTo>
                  <a:cubicBezTo>
                    <a:pt x="305" y="589"/>
                    <a:pt x="165" y="576"/>
                    <a:pt x="165" y="520"/>
                  </a:cubicBezTo>
                  <a:cubicBezTo>
                    <a:pt x="165" y="464"/>
                    <a:pt x="0" y="349"/>
                    <a:pt x="45" y="272"/>
                  </a:cubicBezTo>
                  <a:cubicBezTo>
                    <a:pt x="68" y="199"/>
                    <a:pt x="198" y="107"/>
                    <a:pt x="301" y="80"/>
                  </a:cubicBezTo>
                  <a:cubicBezTo>
                    <a:pt x="404" y="53"/>
                    <a:pt x="533" y="0"/>
                    <a:pt x="661" y="112"/>
                  </a:cubicBezTo>
                  <a:cubicBezTo>
                    <a:pt x="789" y="224"/>
                    <a:pt x="978" y="207"/>
                    <a:pt x="1013" y="264"/>
                  </a:cubicBezTo>
                  <a:cubicBezTo>
                    <a:pt x="1048" y="321"/>
                    <a:pt x="952" y="395"/>
                    <a:pt x="869" y="456"/>
                  </a:cubicBezTo>
                  <a:cubicBezTo>
                    <a:pt x="820" y="523"/>
                    <a:pt x="590" y="595"/>
                    <a:pt x="517" y="632"/>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4" name="任意多边形 55303">
              <a:extLst>
                <a:ext uri="{FF2B5EF4-FFF2-40B4-BE49-F238E27FC236}">
                  <a16:creationId xmlns:a16="http://schemas.microsoft.com/office/drawing/2014/main" id="{CC4BFCD7-E30C-4030-9B7C-F86B669948E1}"/>
                </a:ext>
              </a:extLst>
            </p:cNvPr>
            <p:cNvSpPr>
              <a:spLocks noChangeArrowheads="1"/>
            </p:cNvSpPr>
            <p:nvPr/>
          </p:nvSpPr>
          <p:spPr bwMode="auto">
            <a:xfrm>
              <a:off x="304" y="261"/>
              <a:ext cx="769" cy="491"/>
            </a:xfrm>
            <a:custGeom>
              <a:avLst/>
              <a:gdLst>
                <a:gd name="T0" fmla="*/ 525 w 1048"/>
                <a:gd name="T1" fmla="*/ 632 h 632"/>
                <a:gd name="T2" fmla="*/ 365 w 1048"/>
                <a:gd name="T3" fmla="*/ 608 h 632"/>
                <a:gd name="T4" fmla="*/ 165 w 1048"/>
                <a:gd name="T5" fmla="*/ 520 h 632"/>
                <a:gd name="T6" fmla="*/ 45 w 1048"/>
                <a:gd name="T7" fmla="*/ 272 h 632"/>
                <a:gd name="T8" fmla="*/ 301 w 1048"/>
                <a:gd name="T9" fmla="*/ 80 h 632"/>
                <a:gd name="T10" fmla="*/ 661 w 1048"/>
                <a:gd name="T11" fmla="*/ 112 h 632"/>
                <a:gd name="T12" fmla="*/ 1013 w 1048"/>
                <a:gd name="T13" fmla="*/ 264 h 632"/>
                <a:gd name="T14" fmla="*/ 869 w 1048"/>
                <a:gd name="T15" fmla="*/ 456 h 632"/>
                <a:gd name="T16" fmla="*/ 517 w 1048"/>
                <a:gd name="T17" fmla="*/ 632 h 6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632"/>
                <a:gd name="T29" fmla="*/ 1048 w 1048"/>
                <a:gd name="T30" fmla="*/ 632 h 6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632">
                  <a:moveTo>
                    <a:pt x="525" y="632"/>
                  </a:moveTo>
                  <a:cubicBezTo>
                    <a:pt x="484" y="624"/>
                    <a:pt x="425" y="627"/>
                    <a:pt x="365" y="608"/>
                  </a:cubicBezTo>
                  <a:cubicBezTo>
                    <a:pt x="305" y="589"/>
                    <a:pt x="165" y="576"/>
                    <a:pt x="165" y="520"/>
                  </a:cubicBezTo>
                  <a:cubicBezTo>
                    <a:pt x="165" y="464"/>
                    <a:pt x="0" y="349"/>
                    <a:pt x="45" y="272"/>
                  </a:cubicBezTo>
                  <a:cubicBezTo>
                    <a:pt x="68" y="199"/>
                    <a:pt x="198" y="107"/>
                    <a:pt x="301" y="80"/>
                  </a:cubicBezTo>
                  <a:cubicBezTo>
                    <a:pt x="404" y="53"/>
                    <a:pt x="533" y="0"/>
                    <a:pt x="661" y="112"/>
                  </a:cubicBezTo>
                  <a:cubicBezTo>
                    <a:pt x="789" y="224"/>
                    <a:pt x="978" y="207"/>
                    <a:pt x="1013" y="264"/>
                  </a:cubicBezTo>
                  <a:cubicBezTo>
                    <a:pt x="1048" y="321"/>
                    <a:pt x="952" y="395"/>
                    <a:pt x="869" y="456"/>
                  </a:cubicBezTo>
                  <a:cubicBezTo>
                    <a:pt x="820" y="523"/>
                    <a:pt x="590" y="595"/>
                    <a:pt x="517" y="632"/>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5" name="任意多边形 55304">
              <a:extLst>
                <a:ext uri="{FF2B5EF4-FFF2-40B4-BE49-F238E27FC236}">
                  <a16:creationId xmlns:a16="http://schemas.microsoft.com/office/drawing/2014/main" id="{A404A15D-4B82-4920-8C9A-F2C16441018F}"/>
                </a:ext>
              </a:extLst>
            </p:cNvPr>
            <p:cNvSpPr>
              <a:spLocks noChangeArrowheads="1"/>
            </p:cNvSpPr>
            <p:nvPr/>
          </p:nvSpPr>
          <p:spPr bwMode="auto">
            <a:xfrm>
              <a:off x="400" y="334"/>
              <a:ext cx="559" cy="342"/>
            </a:xfrm>
            <a:custGeom>
              <a:avLst/>
              <a:gdLst>
                <a:gd name="T0" fmla="*/ 525 w 1048"/>
                <a:gd name="T1" fmla="*/ 632 h 632"/>
                <a:gd name="T2" fmla="*/ 365 w 1048"/>
                <a:gd name="T3" fmla="*/ 608 h 632"/>
                <a:gd name="T4" fmla="*/ 165 w 1048"/>
                <a:gd name="T5" fmla="*/ 520 h 632"/>
                <a:gd name="T6" fmla="*/ 45 w 1048"/>
                <a:gd name="T7" fmla="*/ 272 h 632"/>
                <a:gd name="T8" fmla="*/ 301 w 1048"/>
                <a:gd name="T9" fmla="*/ 80 h 632"/>
                <a:gd name="T10" fmla="*/ 661 w 1048"/>
                <a:gd name="T11" fmla="*/ 112 h 632"/>
                <a:gd name="T12" fmla="*/ 1013 w 1048"/>
                <a:gd name="T13" fmla="*/ 264 h 632"/>
                <a:gd name="T14" fmla="*/ 869 w 1048"/>
                <a:gd name="T15" fmla="*/ 456 h 632"/>
                <a:gd name="T16" fmla="*/ 517 w 1048"/>
                <a:gd name="T17" fmla="*/ 632 h 6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632"/>
                <a:gd name="T29" fmla="*/ 1048 w 1048"/>
                <a:gd name="T30" fmla="*/ 632 h 6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632">
                  <a:moveTo>
                    <a:pt x="525" y="632"/>
                  </a:moveTo>
                  <a:cubicBezTo>
                    <a:pt x="484" y="624"/>
                    <a:pt x="425" y="627"/>
                    <a:pt x="365" y="608"/>
                  </a:cubicBezTo>
                  <a:cubicBezTo>
                    <a:pt x="305" y="589"/>
                    <a:pt x="165" y="576"/>
                    <a:pt x="165" y="520"/>
                  </a:cubicBezTo>
                  <a:cubicBezTo>
                    <a:pt x="165" y="464"/>
                    <a:pt x="0" y="349"/>
                    <a:pt x="45" y="272"/>
                  </a:cubicBezTo>
                  <a:cubicBezTo>
                    <a:pt x="68" y="199"/>
                    <a:pt x="198" y="107"/>
                    <a:pt x="301" y="80"/>
                  </a:cubicBezTo>
                  <a:cubicBezTo>
                    <a:pt x="404" y="53"/>
                    <a:pt x="533" y="0"/>
                    <a:pt x="661" y="112"/>
                  </a:cubicBezTo>
                  <a:cubicBezTo>
                    <a:pt x="789" y="224"/>
                    <a:pt x="978" y="207"/>
                    <a:pt x="1013" y="264"/>
                  </a:cubicBezTo>
                  <a:cubicBezTo>
                    <a:pt x="1048" y="321"/>
                    <a:pt x="952" y="395"/>
                    <a:pt x="869" y="456"/>
                  </a:cubicBezTo>
                  <a:cubicBezTo>
                    <a:pt x="820" y="523"/>
                    <a:pt x="590" y="595"/>
                    <a:pt x="517" y="632"/>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6" name="任意多边形 55305">
              <a:extLst>
                <a:ext uri="{FF2B5EF4-FFF2-40B4-BE49-F238E27FC236}">
                  <a16:creationId xmlns:a16="http://schemas.microsoft.com/office/drawing/2014/main" id="{BD0C5A1B-4DBD-4B38-BFF7-376EC0AF062F}"/>
                </a:ext>
              </a:extLst>
            </p:cNvPr>
            <p:cNvSpPr>
              <a:spLocks noChangeArrowheads="1"/>
            </p:cNvSpPr>
            <p:nvPr/>
          </p:nvSpPr>
          <p:spPr bwMode="auto">
            <a:xfrm>
              <a:off x="464" y="407"/>
              <a:ext cx="368" cy="206"/>
            </a:xfrm>
            <a:custGeom>
              <a:avLst/>
              <a:gdLst>
                <a:gd name="T0" fmla="*/ 525 w 1048"/>
                <a:gd name="T1" fmla="*/ 632 h 632"/>
                <a:gd name="T2" fmla="*/ 365 w 1048"/>
                <a:gd name="T3" fmla="*/ 608 h 632"/>
                <a:gd name="T4" fmla="*/ 165 w 1048"/>
                <a:gd name="T5" fmla="*/ 520 h 632"/>
                <a:gd name="T6" fmla="*/ 45 w 1048"/>
                <a:gd name="T7" fmla="*/ 272 h 632"/>
                <a:gd name="T8" fmla="*/ 301 w 1048"/>
                <a:gd name="T9" fmla="*/ 80 h 632"/>
                <a:gd name="T10" fmla="*/ 661 w 1048"/>
                <a:gd name="T11" fmla="*/ 112 h 632"/>
                <a:gd name="T12" fmla="*/ 1013 w 1048"/>
                <a:gd name="T13" fmla="*/ 264 h 632"/>
                <a:gd name="T14" fmla="*/ 869 w 1048"/>
                <a:gd name="T15" fmla="*/ 456 h 632"/>
                <a:gd name="T16" fmla="*/ 517 w 1048"/>
                <a:gd name="T17" fmla="*/ 632 h 6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632"/>
                <a:gd name="T29" fmla="*/ 1048 w 1048"/>
                <a:gd name="T30" fmla="*/ 632 h 6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632">
                  <a:moveTo>
                    <a:pt x="525" y="632"/>
                  </a:moveTo>
                  <a:cubicBezTo>
                    <a:pt x="484" y="624"/>
                    <a:pt x="425" y="627"/>
                    <a:pt x="365" y="608"/>
                  </a:cubicBezTo>
                  <a:cubicBezTo>
                    <a:pt x="305" y="589"/>
                    <a:pt x="165" y="576"/>
                    <a:pt x="165" y="520"/>
                  </a:cubicBezTo>
                  <a:cubicBezTo>
                    <a:pt x="165" y="464"/>
                    <a:pt x="0" y="349"/>
                    <a:pt x="45" y="272"/>
                  </a:cubicBezTo>
                  <a:cubicBezTo>
                    <a:pt x="68" y="199"/>
                    <a:pt x="198" y="107"/>
                    <a:pt x="301" y="80"/>
                  </a:cubicBezTo>
                  <a:cubicBezTo>
                    <a:pt x="404" y="53"/>
                    <a:pt x="533" y="0"/>
                    <a:pt x="661" y="112"/>
                  </a:cubicBezTo>
                  <a:cubicBezTo>
                    <a:pt x="789" y="224"/>
                    <a:pt x="978" y="207"/>
                    <a:pt x="1013" y="264"/>
                  </a:cubicBezTo>
                  <a:cubicBezTo>
                    <a:pt x="1048" y="321"/>
                    <a:pt x="952" y="395"/>
                    <a:pt x="869" y="456"/>
                  </a:cubicBezTo>
                  <a:cubicBezTo>
                    <a:pt x="820" y="523"/>
                    <a:pt x="590" y="595"/>
                    <a:pt x="517" y="632"/>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4821" name="对象 55306">
              <a:extLst>
                <a:ext uri="{FF2B5EF4-FFF2-40B4-BE49-F238E27FC236}">
                  <a16:creationId xmlns:a16="http://schemas.microsoft.com/office/drawing/2014/main" id="{FABEB3C6-D202-42A5-8DDF-999CB4A48702}"/>
                </a:ext>
              </a:extLst>
            </p:cNvPr>
            <p:cNvGraphicFramePr>
              <a:graphicFrameLocks noChangeAspect="1"/>
            </p:cNvGraphicFramePr>
            <p:nvPr/>
          </p:nvGraphicFramePr>
          <p:xfrm>
            <a:off x="667" y="310"/>
            <a:ext cx="314" cy="476"/>
          </p:xfrm>
          <a:graphic>
            <a:graphicData uri="http://schemas.openxmlformats.org/presentationml/2006/ole">
              <mc:AlternateContent xmlns:mc="http://schemas.openxmlformats.org/markup-compatibility/2006">
                <mc:Choice xmlns:v="urn:schemas-microsoft-com:vml" Requires="v">
                  <p:oleObj spid="_x0000_s34843" r:id="rId3" imgW="152466" imgH="228699" progId="Equation.3">
                    <p:embed/>
                  </p:oleObj>
                </mc:Choice>
                <mc:Fallback>
                  <p:oleObj r:id="rId3" imgW="152466" imgH="228699" progId="Equation.3">
                    <p:embed/>
                    <p:pic>
                      <p:nvPicPr>
                        <p:cNvPr id="0" name="对象 553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 y="310"/>
                          <a:ext cx="314"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37" name="椭圆 55307">
              <a:extLst>
                <a:ext uri="{FF2B5EF4-FFF2-40B4-BE49-F238E27FC236}">
                  <a16:creationId xmlns:a16="http://schemas.microsoft.com/office/drawing/2014/main" id="{D8A62F50-0BA0-49D9-9685-492513497617}"/>
                </a:ext>
              </a:extLst>
            </p:cNvPr>
            <p:cNvSpPr>
              <a:spLocks noChangeArrowheads="1"/>
            </p:cNvSpPr>
            <p:nvPr/>
          </p:nvSpPr>
          <p:spPr bwMode="auto">
            <a:xfrm>
              <a:off x="331" y="402"/>
              <a:ext cx="86" cy="86"/>
            </a:xfrm>
            <a:prstGeom prst="ellipse">
              <a:avLst/>
            </a:pr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8" name="椭圆 55308">
              <a:extLst>
                <a:ext uri="{FF2B5EF4-FFF2-40B4-BE49-F238E27FC236}">
                  <a16:creationId xmlns:a16="http://schemas.microsoft.com/office/drawing/2014/main" id="{2864D595-506C-4983-A23D-78C529E5A3D6}"/>
                </a:ext>
              </a:extLst>
            </p:cNvPr>
            <p:cNvSpPr>
              <a:spLocks noChangeArrowheads="1"/>
            </p:cNvSpPr>
            <p:nvPr/>
          </p:nvSpPr>
          <p:spPr bwMode="auto">
            <a:xfrm>
              <a:off x="715" y="306"/>
              <a:ext cx="86" cy="86"/>
            </a:xfrm>
            <a:prstGeom prst="ellipse">
              <a:avLst/>
            </a:pr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9" name="椭圆 55309">
              <a:extLst>
                <a:ext uri="{FF2B5EF4-FFF2-40B4-BE49-F238E27FC236}">
                  <a16:creationId xmlns:a16="http://schemas.microsoft.com/office/drawing/2014/main" id="{20A17DE7-E843-4979-A277-0CA87E9B3AB1}"/>
                </a:ext>
              </a:extLst>
            </p:cNvPr>
            <p:cNvSpPr>
              <a:spLocks noChangeArrowheads="1"/>
            </p:cNvSpPr>
            <p:nvPr/>
          </p:nvSpPr>
          <p:spPr bwMode="auto">
            <a:xfrm>
              <a:off x="619" y="594"/>
              <a:ext cx="86" cy="8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0" name="椭圆 55310">
              <a:extLst>
                <a:ext uri="{FF2B5EF4-FFF2-40B4-BE49-F238E27FC236}">
                  <a16:creationId xmlns:a16="http://schemas.microsoft.com/office/drawing/2014/main" id="{D691A413-A2CC-4141-82E0-C3D7F3F8A737}"/>
                </a:ext>
              </a:extLst>
            </p:cNvPr>
            <p:cNvSpPr>
              <a:spLocks noChangeArrowheads="1"/>
            </p:cNvSpPr>
            <p:nvPr/>
          </p:nvSpPr>
          <p:spPr bwMode="auto">
            <a:xfrm>
              <a:off x="379" y="162"/>
              <a:ext cx="86" cy="8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1" name="椭圆 55311">
              <a:extLst>
                <a:ext uri="{FF2B5EF4-FFF2-40B4-BE49-F238E27FC236}">
                  <a16:creationId xmlns:a16="http://schemas.microsoft.com/office/drawing/2014/main" id="{6612A43C-6137-4FEA-B41B-7BAC80464C33}"/>
                </a:ext>
              </a:extLst>
            </p:cNvPr>
            <p:cNvSpPr>
              <a:spLocks noChangeArrowheads="1"/>
            </p:cNvSpPr>
            <p:nvPr/>
          </p:nvSpPr>
          <p:spPr bwMode="auto">
            <a:xfrm>
              <a:off x="1003" y="450"/>
              <a:ext cx="86" cy="8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2" name="椭圆 55312">
              <a:extLst>
                <a:ext uri="{FF2B5EF4-FFF2-40B4-BE49-F238E27FC236}">
                  <a16:creationId xmlns:a16="http://schemas.microsoft.com/office/drawing/2014/main" id="{4B8BCF5E-588F-4FFA-B891-A0C55AA279AF}"/>
                </a:ext>
              </a:extLst>
            </p:cNvPr>
            <p:cNvSpPr>
              <a:spLocks noChangeArrowheads="1"/>
            </p:cNvSpPr>
            <p:nvPr/>
          </p:nvSpPr>
          <p:spPr bwMode="auto">
            <a:xfrm>
              <a:off x="331" y="594"/>
              <a:ext cx="86" cy="8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4822" name="对象 55313">
              <a:extLst>
                <a:ext uri="{FF2B5EF4-FFF2-40B4-BE49-F238E27FC236}">
                  <a16:creationId xmlns:a16="http://schemas.microsoft.com/office/drawing/2014/main" id="{D913CE51-4C55-4325-B635-A0D16FAB4FAA}"/>
                </a:ext>
              </a:extLst>
            </p:cNvPr>
            <p:cNvGraphicFramePr>
              <a:graphicFrameLocks noChangeAspect="1"/>
            </p:cNvGraphicFramePr>
            <p:nvPr/>
          </p:nvGraphicFramePr>
          <p:xfrm>
            <a:off x="91" y="258"/>
            <a:ext cx="367" cy="446"/>
          </p:xfrm>
          <a:graphic>
            <a:graphicData uri="http://schemas.openxmlformats.org/presentationml/2006/ole">
              <mc:AlternateContent xmlns:mc="http://schemas.openxmlformats.org/markup-compatibility/2006">
                <mc:Choice xmlns:v="urn:schemas-microsoft-com:vml" Requires="v">
                  <p:oleObj spid="_x0000_s34844" r:id="rId5" imgW="177723" imgH="215806" progId="Equation.3">
                    <p:embed/>
                  </p:oleObj>
                </mc:Choice>
                <mc:Fallback>
                  <p:oleObj r:id="rId5" imgW="177723" imgH="215806" progId="Equation.3">
                    <p:embed/>
                    <p:pic>
                      <p:nvPicPr>
                        <p:cNvPr id="0" name="对象 553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 y="258"/>
                          <a:ext cx="36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3" name="对象 55314">
              <a:extLst>
                <a:ext uri="{FF2B5EF4-FFF2-40B4-BE49-F238E27FC236}">
                  <a16:creationId xmlns:a16="http://schemas.microsoft.com/office/drawing/2014/main" id="{9D8BD86F-2614-438B-AE28-DF62E74464A5}"/>
                </a:ext>
              </a:extLst>
            </p:cNvPr>
            <p:cNvGraphicFramePr>
              <a:graphicFrameLocks noChangeAspect="1"/>
            </p:cNvGraphicFramePr>
            <p:nvPr/>
          </p:nvGraphicFramePr>
          <p:xfrm>
            <a:off x="811" y="66"/>
            <a:ext cx="314" cy="446"/>
          </p:xfrm>
          <a:graphic>
            <a:graphicData uri="http://schemas.openxmlformats.org/presentationml/2006/ole">
              <mc:AlternateContent xmlns:mc="http://schemas.openxmlformats.org/markup-compatibility/2006">
                <mc:Choice xmlns:v="urn:schemas-microsoft-com:vml" Requires="v">
                  <p:oleObj spid="_x0000_s34845" r:id="rId7" imgW="152400" imgH="215900" progId="Equation.3">
                    <p:embed/>
                  </p:oleObj>
                </mc:Choice>
                <mc:Fallback>
                  <p:oleObj r:id="rId7" imgW="152400" imgH="215900" progId="Equation.3">
                    <p:embed/>
                    <p:pic>
                      <p:nvPicPr>
                        <p:cNvPr id="0" name="对象 553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 y="66"/>
                          <a:ext cx="31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55316" name="文本框 55315">
            <a:extLst>
              <a:ext uri="{FF2B5EF4-FFF2-40B4-BE49-F238E27FC236}">
                <a16:creationId xmlns:a16="http://schemas.microsoft.com/office/drawing/2014/main" id="{9306EE9A-82F0-4F0A-BADC-3585916A55F9}"/>
              </a:ext>
            </a:extLst>
          </p:cNvPr>
          <p:cNvSpPr txBox="1">
            <a:spLocks noChangeArrowheads="1"/>
          </p:cNvSpPr>
          <p:nvPr/>
        </p:nvSpPr>
        <p:spPr bwMode="auto">
          <a:xfrm>
            <a:off x="533400" y="1484313"/>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利用</a:t>
            </a:r>
            <a:r>
              <a:rPr lang="zh-CN" altLang="en-US" sz="2400" b="1">
                <a:solidFill>
                  <a:srgbClr val="3333FF"/>
                </a:solidFill>
                <a:latin typeface="Times New Roman" panose="02020603050405020304" pitchFamily="18" charset="0"/>
              </a:rPr>
              <a:t>场强叠加原理</a:t>
            </a:r>
            <a:r>
              <a:rPr lang="zh-CN" altLang="en-US" sz="2400" b="1">
                <a:latin typeface="Times New Roman" panose="02020603050405020304" pitchFamily="18" charset="0"/>
              </a:rPr>
              <a:t>可证</a:t>
            </a:r>
          </a:p>
        </p:txBody>
      </p:sp>
      <p:graphicFrame>
        <p:nvGraphicFramePr>
          <p:cNvPr id="55317" name="对象 55316">
            <a:extLst>
              <a:ext uri="{FF2B5EF4-FFF2-40B4-BE49-F238E27FC236}">
                <a16:creationId xmlns:a16="http://schemas.microsoft.com/office/drawing/2014/main" id="{EC40B733-455F-4806-B4A2-B41A1498AAF6}"/>
              </a:ext>
            </a:extLst>
          </p:cNvPr>
          <p:cNvGraphicFramePr>
            <a:graphicFrameLocks noChangeAspect="1"/>
          </p:cNvGraphicFramePr>
          <p:nvPr/>
        </p:nvGraphicFramePr>
        <p:xfrm>
          <a:off x="468313" y="2060575"/>
          <a:ext cx="5410200" cy="1598613"/>
        </p:xfrm>
        <a:graphic>
          <a:graphicData uri="http://schemas.openxmlformats.org/presentationml/2006/ole">
            <mc:AlternateContent xmlns:mc="http://schemas.openxmlformats.org/markup-compatibility/2006">
              <mc:Choice xmlns:v="urn:schemas-microsoft-com:vml" Requires="v">
                <p:oleObj spid="_x0000_s34846" r:id="rId9" imgW="2615065" imgH="774364" progId="Equation.3">
                  <p:embed/>
                </p:oleObj>
              </mc:Choice>
              <mc:Fallback>
                <p:oleObj r:id="rId9" imgW="2615065" imgH="774364" progId="Equation.3">
                  <p:embed/>
                  <p:pic>
                    <p:nvPicPr>
                      <p:cNvPr id="0" name="对象 553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2060575"/>
                        <a:ext cx="54102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18" name="对象 55317">
            <a:extLst>
              <a:ext uri="{FF2B5EF4-FFF2-40B4-BE49-F238E27FC236}">
                <a16:creationId xmlns:a16="http://schemas.microsoft.com/office/drawing/2014/main" id="{61153019-B87D-4433-AFE4-D5E8F0999A95}"/>
              </a:ext>
            </a:extLst>
          </p:cNvPr>
          <p:cNvGraphicFramePr>
            <a:graphicFrameLocks noChangeAspect="1"/>
          </p:cNvGraphicFramePr>
          <p:nvPr/>
        </p:nvGraphicFramePr>
        <p:xfrm>
          <a:off x="4352925" y="2565400"/>
          <a:ext cx="2667000" cy="1198563"/>
        </p:xfrm>
        <a:graphic>
          <a:graphicData uri="http://schemas.openxmlformats.org/presentationml/2006/ole">
            <mc:AlternateContent xmlns:mc="http://schemas.openxmlformats.org/markup-compatibility/2006">
              <mc:Choice xmlns:v="urn:schemas-microsoft-com:vml" Requires="v">
                <p:oleObj spid="_x0000_s34847" r:id="rId11" imgW="1130300" imgH="508000" progId="Equation.3">
                  <p:embed/>
                </p:oleObj>
              </mc:Choice>
              <mc:Fallback>
                <p:oleObj r:id="rId11" imgW="1130300" imgH="508000" progId="Equation.3">
                  <p:embed/>
                  <p:pic>
                    <p:nvPicPr>
                      <p:cNvPr id="0" name="对象 553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2925" y="2565400"/>
                        <a:ext cx="26670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19" name="云形标注 55318">
            <a:extLst>
              <a:ext uri="{FF2B5EF4-FFF2-40B4-BE49-F238E27FC236}">
                <a16:creationId xmlns:a16="http://schemas.microsoft.com/office/drawing/2014/main" id="{28BE702D-085E-44B6-8A78-E042BB1262CF}"/>
              </a:ext>
            </a:extLst>
          </p:cNvPr>
          <p:cNvSpPr>
            <a:spLocks noChangeArrowheads="1"/>
          </p:cNvSpPr>
          <p:nvPr/>
        </p:nvSpPr>
        <p:spPr bwMode="auto">
          <a:xfrm>
            <a:off x="7596188" y="1781175"/>
            <a:ext cx="1328737" cy="1071563"/>
          </a:xfrm>
          <a:prstGeom prst="cloudCallout">
            <a:avLst>
              <a:gd name="adj1" fmla="val -155616"/>
              <a:gd name="adj2" fmla="val 51630"/>
            </a:avLst>
          </a:prstGeom>
          <a:solidFill>
            <a:srgbClr val="FFFF66"/>
          </a:solidFill>
          <a:ln w="12700">
            <a:solidFill>
              <a:srgbClr val="FF00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400" b="1">
                <a:solidFill>
                  <a:srgbClr val="FF3300"/>
                </a:solidFill>
                <a:latin typeface="Times New Roman" panose="02020603050405020304" pitchFamily="18" charset="0"/>
                <a:ea typeface="楷体_GB2312" pitchFamily="1" charset="-122"/>
              </a:rPr>
              <a:t>连续分布</a:t>
            </a:r>
            <a:endParaRPr lang="zh-CN" altLang="en-US" sz="3600" b="1">
              <a:solidFill>
                <a:srgbClr val="FF3300"/>
              </a:solidFill>
              <a:latin typeface="Times New Roman" panose="02020603050405020304" pitchFamily="18" charset="0"/>
              <a:ea typeface="楷体_GB2312" pitchFamily="1" charset="-122"/>
            </a:endParaRPr>
          </a:p>
        </p:txBody>
      </p:sp>
      <p:sp>
        <p:nvSpPr>
          <p:cNvPr id="55320" name="文本框 55319">
            <a:extLst>
              <a:ext uri="{FF2B5EF4-FFF2-40B4-BE49-F238E27FC236}">
                <a16:creationId xmlns:a16="http://schemas.microsoft.com/office/drawing/2014/main" id="{FA53A07A-C896-4151-BB4D-886FFEFB7D0C}"/>
              </a:ext>
            </a:extLst>
          </p:cNvPr>
          <p:cNvSpPr txBox="1">
            <a:spLocks noChangeArrowheads="1"/>
          </p:cNvSpPr>
          <p:nvPr/>
        </p:nvSpPr>
        <p:spPr bwMode="auto">
          <a:xfrm>
            <a:off x="71438" y="3848100"/>
            <a:ext cx="7740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C0000"/>
                </a:solidFill>
                <a:latin typeface="Times New Roman" panose="02020603050405020304" pitchFamily="18" charset="0"/>
                <a:ea typeface="楷体_GB2312" pitchFamily="1" charset="-122"/>
              </a:rPr>
              <a:t>综合</a:t>
            </a:r>
            <a:r>
              <a:rPr lang="en-US" altLang="zh-CN" sz="2800" b="1">
                <a:solidFill>
                  <a:srgbClr val="CC0000"/>
                </a:solidFill>
                <a:latin typeface="Times New Roman" panose="02020603050405020304" pitchFamily="18" charset="0"/>
                <a:ea typeface="楷体_GB2312" pitchFamily="1" charset="-122"/>
              </a:rPr>
              <a:t>A</a:t>
            </a:r>
            <a:r>
              <a:rPr lang="zh-CN" altLang="en-US" sz="2800" b="1">
                <a:solidFill>
                  <a:srgbClr val="CC0000"/>
                </a:solidFill>
                <a:latin typeface="Times New Roman" panose="02020603050405020304" pitchFamily="18" charset="0"/>
                <a:ea typeface="楷体_GB2312" pitchFamily="1" charset="-122"/>
              </a:rPr>
              <a:t>、</a:t>
            </a:r>
            <a:r>
              <a:rPr lang="en-US" altLang="zh-CN" sz="2800" b="1">
                <a:solidFill>
                  <a:srgbClr val="CC0000"/>
                </a:solidFill>
                <a:latin typeface="Times New Roman" panose="02020603050405020304" pitchFamily="18" charset="0"/>
                <a:ea typeface="楷体_GB2312" pitchFamily="1" charset="-122"/>
              </a:rPr>
              <a:t>B</a:t>
            </a:r>
            <a:r>
              <a:rPr lang="zh-CN" altLang="en-US" sz="2800" b="1">
                <a:solidFill>
                  <a:srgbClr val="CC0000"/>
                </a:solidFill>
                <a:latin typeface="Times New Roman" panose="02020603050405020304" pitchFamily="18" charset="0"/>
                <a:ea typeface="楷体_GB2312" pitchFamily="1" charset="-122"/>
              </a:rPr>
              <a:t>、</a:t>
            </a:r>
            <a:r>
              <a:rPr lang="en-US" altLang="zh-CN" sz="2800" b="1">
                <a:solidFill>
                  <a:srgbClr val="CC0000"/>
                </a:solidFill>
                <a:latin typeface="Times New Roman" panose="02020603050405020304" pitchFamily="18" charset="0"/>
                <a:ea typeface="楷体_GB2312" pitchFamily="1" charset="-122"/>
              </a:rPr>
              <a:t>C</a:t>
            </a:r>
            <a:r>
              <a:rPr lang="zh-CN" altLang="en-US" sz="2800" b="1">
                <a:solidFill>
                  <a:srgbClr val="CC0000"/>
                </a:solidFill>
                <a:latin typeface="Times New Roman" panose="02020603050405020304" pitchFamily="18" charset="0"/>
                <a:ea typeface="楷体_GB2312" pitchFamily="1" charset="-122"/>
              </a:rPr>
              <a:t>、</a:t>
            </a:r>
            <a:r>
              <a:rPr lang="en-US" altLang="zh-CN" sz="2800" b="1">
                <a:solidFill>
                  <a:srgbClr val="CC0000"/>
                </a:solidFill>
                <a:latin typeface="Times New Roman" panose="02020603050405020304" pitchFamily="18" charset="0"/>
                <a:ea typeface="楷体_GB2312" pitchFamily="1" charset="-122"/>
              </a:rPr>
              <a:t>D</a:t>
            </a:r>
            <a:r>
              <a:rPr lang="zh-CN" altLang="en-US" sz="2800" b="1">
                <a:solidFill>
                  <a:srgbClr val="CC0000"/>
                </a:solidFill>
                <a:latin typeface="Times New Roman" panose="02020603050405020304" pitchFamily="18" charset="0"/>
                <a:ea typeface="楷体_GB2312" pitchFamily="1" charset="-122"/>
              </a:rPr>
              <a:t>四种情况的结论：高斯定理</a:t>
            </a:r>
            <a:endParaRPr lang="zh-CN" altLang="en-US" sz="2800" b="1" i="1">
              <a:solidFill>
                <a:srgbClr val="CC0000"/>
              </a:solidFill>
              <a:latin typeface="Times New Roman" panose="02020603050405020304" pitchFamily="18" charset="0"/>
            </a:endParaRPr>
          </a:p>
        </p:txBody>
      </p:sp>
      <p:sp>
        <p:nvSpPr>
          <p:cNvPr id="55321" name="文本框 55320">
            <a:extLst>
              <a:ext uri="{FF2B5EF4-FFF2-40B4-BE49-F238E27FC236}">
                <a16:creationId xmlns:a16="http://schemas.microsoft.com/office/drawing/2014/main" id="{366C8B3C-53C8-491B-BA19-4D33ACC112A7}"/>
              </a:ext>
            </a:extLst>
          </p:cNvPr>
          <p:cNvSpPr txBox="1">
            <a:spLocks noChangeArrowheads="1"/>
          </p:cNvSpPr>
          <p:nvPr/>
        </p:nvSpPr>
        <p:spPr bwMode="auto">
          <a:xfrm>
            <a:off x="250825" y="4379913"/>
            <a:ext cx="864235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通过任一闭合曲面的电场强度的通量，等于该曲面所包围的所有电荷的代数和除以</a:t>
            </a:r>
            <a:r>
              <a:rPr lang="en-US" altLang="zh-CN" sz="3200" b="1" i="1">
                <a:latin typeface="Times New Roman" panose="02020603050405020304" pitchFamily="18" charset="0"/>
              </a:rPr>
              <a:t>ε</a:t>
            </a:r>
            <a:r>
              <a:rPr lang="en-US" altLang="zh-CN" sz="2400" b="1" baseline="-25000">
                <a:latin typeface="Times New Roman" panose="02020603050405020304" pitchFamily="18" charset="0"/>
              </a:rPr>
              <a:t>0</a:t>
            </a:r>
            <a:r>
              <a:rPr lang="zh-CN" altLang="en-US" sz="2400" b="1">
                <a:latin typeface="Times New Roman" panose="02020603050405020304" pitchFamily="18" charset="0"/>
              </a:rPr>
              <a:t>，与封闭曲面外的电荷无关。</a:t>
            </a:r>
            <a:endParaRPr lang="zh-CN" altLang="en-US" sz="2800" b="1">
              <a:latin typeface="Times New Roman" panose="02020603050405020304" pitchFamily="18" charset="0"/>
            </a:endParaRPr>
          </a:p>
        </p:txBody>
      </p:sp>
      <p:graphicFrame>
        <p:nvGraphicFramePr>
          <p:cNvPr id="55322" name="对象 55321">
            <a:extLst>
              <a:ext uri="{FF2B5EF4-FFF2-40B4-BE49-F238E27FC236}">
                <a16:creationId xmlns:a16="http://schemas.microsoft.com/office/drawing/2014/main" id="{DDA071A0-BBF0-47C7-8046-A5A14632321F}"/>
              </a:ext>
            </a:extLst>
          </p:cNvPr>
          <p:cNvGraphicFramePr>
            <a:graphicFrameLocks noChangeAspect="1"/>
          </p:cNvGraphicFramePr>
          <p:nvPr/>
        </p:nvGraphicFramePr>
        <p:xfrm>
          <a:off x="1042988" y="5373688"/>
          <a:ext cx="4387850" cy="1169987"/>
        </p:xfrm>
        <a:graphic>
          <a:graphicData uri="http://schemas.openxmlformats.org/presentationml/2006/ole">
            <mc:AlternateContent xmlns:mc="http://schemas.openxmlformats.org/markup-compatibility/2006">
              <mc:Choice xmlns:v="urn:schemas-microsoft-com:vml" Requires="v">
                <p:oleObj spid="_x0000_s34848" r:id="rId13" imgW="1561422" imgH="444307" progId="Equation.3">
                  <p:embed/>
                </p:oleObj>
              </mc:Choice>
              <mc:Fallback>
                <p:oleObj r:id="rId13" imgW="1561422" imgH="444307" progId="Equation.3">
                  <p:embed/>
                  <p:pic>
                    <p:nvPicPr>
                      <p:cNvPr id="0" name="对象 553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5373688"/>
                        <a:ext cx="4387850" cy="1169987"/>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wipe(left)">
                                      <p:cBhvr>
                                        <p:cTn id="7" dur="75"/>
                                        <p:tgtEl>
                                          <p:spTgt spid="55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16"/>
                                        </p:tgtEl>
                                        <p:attrNameLst>
                                          <p:attrName>style.visibility</p:attrName>
                                        </p:attrNameLst>
                                      </p:cBhvr>
                                      <p:to>
                                        <p:strVal val="visible"/>
                                      </p:to>
                                    </p:set>
                                    <p:animEffect transition="in" filter="wipe(left)">
                                      <p:cBhvr>
                                        <p:cTn id="17" dur="500"/>
                                        <p:tgtEl>
                                          <p:spTgt spid="55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5317"/>
                                        </p:tgtEl>
                                        <p:attrNameLst>
                                          <p:attrName>style.visibility</p:attrName>
                                        </p:attrNameLst>
                                      </p:cBhvr>
                                      <p:to>
                                        <p:strVal val="visible"/>
                                      </p:to>
                                    </p:set>
                                    <p:animEffect transition="in" filter="wipe(left)">
                                      <p:cBhvr>
                                        <p:cTn id="22" dur="500"/>
                                        <p:tgtEl>
                                          <p:spTgt spid="553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5318"/>
                                        </p:tgtEl>
                                        <p:attrNameLst>
                                          <p:attrName>style.visibility</p:attrName>
                                        </p:attrNameLst>
                                      </p:cBhvr>
                                      <p:to>
                                        <p:strVal val="visible"/>
                                      </p:to>
                                    </p:set>
                                    <p:animEffect transition="in" filter="wipe(left)">
                                      <p:cBhvr>
                                        <p:cTn id="27" dur="500"/>
                                        <p:tgtEl>
                                          <p:spTgt spid="553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319"/>
                                        </p:tgtEl>
                                        <p:attrNameLst>
                                          <p:attrName>style.visibility</p:attrName>
                                        </p:attrNameLst>
                                      </p:cBhvr>
                                      <p:to>
                                        <p:strVal val="visible"/>
                                      </p:to>
                                    </p:set>
                                    <p:animEffect transition="in" filter="wipe(left)">
                                      <p:cBhvr>
                                        <p:cTn id="32" dur="500"/>
                                        <p:tgtEl>
                                          <p:spTgt spid="553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320"/>
                                        </p:tgtEl>
                                        <p:attrNameLst>
                                          <p:attrName>style.visibility</p:attrName>
                                        </p:attrNameLst>
                                      </p:cBhvr>
                                      <p:to>
                                        <p:strVal val="visible"/>
                                      </p:to>
                                    </p:set>
                                    <p:animEffect transition="in" filter="wipe(left)">
                                      <p:cBhvr>
                                        <p:cTn id="37" dur="500"/>
                                        <p:tgtEl>
                                          <p:spTgt spid="553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55321">
                                            <p:txEl>
                                              <p:pRg st="0" end="0"/>
                                            </p:txEl>
                                          </p:spTgt>
                                        </p:tgtEl>
                                        <p:attrNameLst>
                                          <p:attrName>style.visibility</p:attrName>
                                        </p:attrNameLst>
                                      </p:cBhvr>
                                      <p:to>
                                        <p:strVal val="visible"/>
                                      </p:to>
                                    </p:set>
                                    <p:animEffect transition="in" filter="wipe(left)">
                                      <p:cBhvr>
                                        <p:cTn id="42" dur="75"/>
                                        <p:tgtEl>
                                          <p:spTgt spid="5532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5322"/>
                                        </p:tgtEl>
                                        <p:attrNameLst>
                                          <p:attrName>style.visibility</p:attrName>
                                        </p:attrNameLst>
                                      </p:cBhvr>
                                      <p:to>
                                        <p:strVal val="visible"/>
                                      </p:to>
                                    </p:set>
                                    <p:animEffect transition="in" filter="wipe(left)">
                                      <p:cBhvr>
                                        <p:cTn id="47" dur="500"/>
                                        <p:tgtEl>
                                          <p:spTgt spid="55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P spid="55316" grpId="0"/>
      <p:bldP spid="55319" grpId="0" animBg="1"/>
      <p:bldP spid="55320" grpId="0"/>
      <p:bldP spid="5532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框 56321">
            <a:extLst>
              <a:ext uri="{FF2B5EF4-FFF2-40B4-BE49-F238E27FC236}">
                <a16:creationId xmlns:a16="http://schemas.microsoft.com/office/drawing/2014/main" id="{D3576B16-A7FE-4ACA-8E96-39C81CADCA93}"/>
              </a:ext>
            </a:extLst>
          </p:cNvPr>
          <p:cNvSpPr txBox="1">
            <a:spLocks noChangeArrowheads="1"/>
          </p:cNvSpPr>
          <p:nvPr/>
        </p:nvSpPr>
        <p:spPr bwMode="auto">
          <a:xfrm>
            <a:off x="212725" y="66675"/>
            <a:ext cx="4511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solidFill>
                  <a:srgbClr val="3333FF"/>
                </a:solidFill>
                <a:latin typeface="Times New Roman" panose="02020603050405020304" pitchFamily="18" charset="0"/>
                <a:ea typeface="楷体_GB2312" pitchFamily="1" charset="-122"/>
              </a:rPr>
              <a:t>2</a:t>
            </a:r>
            <a:r>
              <a:rPr lang="zh-CN" altLang="en-US" sz="2800" b="1">
                <a:solidFill>
                  <a:srgbClr val="3333FF"/>
                </a:solidFill>
                <a:latin typeface="Times New Roman" panose="02020603050405020304" pitchFamily="18" charset="0"/>
                <a:ea typeface="楷体_GB2312" pitchFamily="1" charset="-122"/>
              </a:rPr>
              <a:t>、关于高斯定理的说明</a:t>
            </a:r>
            <a:endParaRPr lang="zh-CN" altLang="en-US" sz="2400">
              <a:latin typeface="Times New Roman" panose="02020603050405020304" pitchFamily="18" charset="0"/>
            </a:endParaRPr>
          </a:p>
        </p:txBody>
      </p:sp>
      <p:sp>
        <p:nvSpPr>
          <p:cNvPr id="56323" name="文本框 56322">
            <a:extLst>
              <a:ext uri="{FF2B5EF4-FFF2-40B4-BE49-F238E27FC236}">
                <a16:creationId xmlns:a16="http://schemas.microsoft.com/office/drawing/2014/main" id="{D00508D8-7237-4EC3-956B-1CA18E282038}"/>
              </a:ext>
            </a:extLst>
          </p:cNvPr>
          <p:cNvSpPr txBox="1">
            <a:spLocks noChangeArrowheads="1"/>
          </p:cNvSpPr>
          <p:nvPr/>
        </p:nvSpPr>
        <p:spPr bwMode="auto">
          <a:xfrm>
            <a:off x="365125" y="706438"/>
            <a:ext cx="8321675"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Font typeface="Arial" panose="020B0604020202020204" pitchFamily="34" charset="0"/>
              <a:buChar char="•"/>
            </a:pPr>
            <a:r>
              <a:rPr lang="zh-CN" altLang="en-US" sz="2400" b="1">
                <a:latin typeface="Times New Roman" panose="02020603050405020304" pitchFamily="18" charset="0"/>
              </a:rPr>
              <a:t>高斯定理是反映静电场性质（</a:t>
            </a:r>
            <a:r>
              <a:rPr lang="zh-CN" altLang="en-US" sz="2400" b="1">
                <a:solidFill>
                  <a:srgbClr val="FF3300"/>
                </a:solidFill>
                <a:latin typeface="Times New Roman" panose="02020603050405020304" pitchFamily="18" charset="0"/>
              </a:rPr>
              <a:t>有源性</a:t>
            </a:r>
            <a:r>
              <a:rPr lang="zh-CN" altLang="en-US" sz="2400" b="1">
                <a:latin typeface="Times New Roman" panose="02020603050405020304" pitchFamily="18" charset="0"/>
              </a:rPr>
              <a:t>）的一条基本定理；</a:t>
            </a:r>
          </a:p>
          <a:p>
            <a:pPr eaLnBrk="1" hangingPunct="1">
              <a:lnSpc>
                <a:spcPct val="120000"/>
              </a:lnSpc>
              <a:buFont typeface="Arial" panose="020B0604020202020204" pitchFamily="34" charset="0"/>
              <a:buChar char="•"/>
            </a:pPr>
            <a:r>
              <a:rPr lang="zh-CN" altLang="en-US" sz="2400" b="1">
                <a:latin typeface="Times New Roman" panose="02020603050405020304" pitchFamily="18" charset="0"/>
              </a:rPr>
              <a:t>高斯定理是在</a:t>
            </a:r>
            <a:r>
              <a:rPr lang="zh-CN" altLang="en-US" sz="2400" b="1">
                <a:solidFill>
                  <a:srgbClr val="FF3300"/>
                </a:solidFill>
                <a:latin typeface="Times New Roman" panose="02020603050405020304" pitchFamily="18" charset="0"/>
              </a:rPr>
              <a:t>库仑定律</a:t>
            </a:r>
            <a:r>
              <a:rPr lang="zh-CN" altLang="en-US" sz="2400" b="1">
                <a:latin typeface="Times New Roman" panose="02020603050405020304" pitchFamily="18" charset="0"/>
              </a:rPr>
              <a:t>的基础上得出的，但它的应用范围比库仑定律更为广泛；</a:t>
            </a:r>
          </a:p>
          <a:p>
            <a:pPr eaLnBrk="1" hangingPunct="1">
              <a:lnSpc>
                <a:spcPct val="120000"/>
              </a:lnSpc>
              <a:buFont typeface="Arial" panose="020B0604020202020204" pitchFamily="34" charset="0"/>
              <a:buChar char="•"/>
            </a:pPr>
            <a:r>
              <a:rPr lang="zh-CN" altLang="en-US" sz="2400" b="1">
                <a:latin typeface="Times New Roman" panose="02020603050405020304" pitchFamily="18" charset="0"/>
              </a:rPr>
              <a:t>高斯定理中的</a:t>
            </a:r>
            <a:r>
              <a:rPr lang="zh-CN" altLang="en-US" sz="2400" b="1">
                <a:solidFill>
                  <a:srgbClr val="FF3300"/>
                </a:solidFill>
                <a:latin typeface="Times New Roman" panose="02020603050405020304" pitchFamily="18" charset="0"/>
              </a:rPr>
              <a:t>电场强度是封闭曲面内和曲面外的电荷共同产生</a:t>
            </a:r>
            <a:r>
              <a:rPr lang="zh-CN" altLang="en-US" sz="2400" b="1">
                <a:latin typeface="Times New Roman" panose="02020603050405020304" pitchFamily="18" charset="0"/>
              </a:rPr>
              <a:t>的，并非只有曲面内的电荷确定；</a:t>
            </a:r>
          </a:p>
          <a:p>
            <a:pPr eaLnBrk="1" hangingPunct="1">
              <a:lnSpc>
                <a:spcPct val="120000"/>
              </a:lnSpc>
              <a:buFont typeface="Arial" panose="020B0604020202020204" pitchFamily="34" charset="0"/>
              <a:buChar char="•"/>
            </a:pPr>
            <a:endParaRPr lang="zh-CN" altLang="en-US" sz="2400" b="1">
              <a:latin typeface="Times New Roman" panose="02020603050405020304" pitchFamily="18" charset="0"/>
            </a:endParaRPr>
          </a:p>
          <a:p>
            <a:pPr eaLnBrk="1" hangingPunct="1">
              <a:lnSpc>
                <a:spcPct val="120000"/>
              </a:lnSpc>
              <a:buFont typeface="Arial" panose="020B0604020202020204" pitchFamily="34" charset="0"/>
              <a:buChar char="•"/>
            </a:pPr>
            <a:r>
              <a:rPr lang="zh-CN" altLang="en-US" sz="2400" b="1">
                <a:latin typeface="Times New Roman" panose="02020603050405020304" pitchFamily="18" charset="0"/>
              </a:rPr>
              <a:t>若高斯面内的电荷的电量为零，则通过高斯面的电通量为零，但高斯面上各点的电场强度并不一定为零；</a:t>
            </a:r>
          </a:p>
          <a:p>
            <a:pPr eaLnBrk="1" hangingPunct="1">
              <a:lnSpc>
                <a:spcPct val="120000"/>
              </a:lnSpc>
              <a:spcBef>
                <a:spcPct val="20000"/>
              </a:spcBef>
              <a:buFont typeface="Arial" panose="020B0604020202020204" pitchFamily="34" charset="0"/>
              <a:buChar char="•"/>
            </a:pPr>
            <a:r>
              <a:rPr lang="zh-CN" altLang="en-US" sz="2400" b="1">
                <a:latin typeface="Times New Roman" panose="02020603050405020304" pitchFamily="18" charset="0"/>
              </a:rPr>
              <a:t>通过任意闭合曲面的电通量只决定于它所包围的电荷的代数和，闭合曲面外的电荷对电通量无贡献。但电荷的空间分布会影响闭合面上各点处的场强大小和方向；</a:t>
            </a:r>
          </a:p>
          <a:p>
            <a:pPr eaLnBrk="1" hangingPunct="1">
              <a:lnSpc>
                <a:spcPct val="120000"/>
              </a:lnSpc>
              <a:spcBef>
                <a:spcPct val="20000"/>
              </a:spcBef>
              <a:buFont typeface="Arial" panose="020B0604020202020204" pitchFamily="34" charset="0"/>
              <a:buChar char="•"/>
            </a:pPr>
            <a:r>
              <a:rPr lang="zh-CN" altLang="en-US" sz="2400" b="1">
                <a:solidFill>
                  <a:srgbClr val="FF3300"/>
                </a:solidFill>
                <a:latin typeface="Times New Roman" panose="02020603050405020304" pitchFamily="18" charset="0"/>
              </a:rPr>
              <a:t>高斯定理中所说的闭合曲面，通常称为高斯面</a:t>
            </a:r>
            <a:r>
              <a:rPr lang="zh-CN" altLang="en-US" sz="2400" b="1">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wipe(left)">
                                      <p:cBhvr>
                                        <p:cTn id="7" dur="75"/>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wipe(left)">
                                      <p:cBhvr>
                                        <p:cTn id="12" dur="75"/>
                                        <p:tgtEl>
                                          <p:spTgt spid="5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wipe(left)">
                                      <p:cBhvr>
                                        <p:cTn id="17" dur="75"/>
                                        <p:tgtEl>
                                          <p:spTgt spid="56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56323">
                                            <p:txEl>
                                              <p:pRg st="4" end="4"/>
                                            </p:txEl>
                                          </p:spTgt>
                                        </p:tgtEl>
                                        <p:attrNameLst>
                                          <p:attrName>style.visibility</p:attrName>
                                        </p:attrNameLst>
                                      </p:cBhvr>
                                      <p:to>
                                        <p:strVal val="visible"/>
                                      </p:to>
                                    </p:set>
                                    <p:animEffect transition="in" filter="wipe(left)">
                                      <p:cBhvr>
                                        <p:cTn id="22" dur="75"/>
                                        <p:tgtEl>
                                          <p:spTgt spid="563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56323">
                                            <p:txEl>
                                              <p:pRg st="5" end="5"/>
                                            </p:txEl>
                                          </p:spTgt>
                                        </p:tgtEl>
                                        <p:attrNameLst>
                                          <p:attrName>style.visibility</p:attrName>
                                        </p:attrNameLst>
                                      </p:cBhvr>
                                      <p:to>
                                        <p:strVal val="visible"/>
                                      </p:to>
                                    </p:set>
                                    <p:animEffect transition="in" filter="wipe(left)">
                                      <p:cBhvr>
                                        <p:cTn id="27" dur="75"/>
                                        <p:tgtEl>
                                          <p:spTgt spid="5632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56323">
                                            <p:txEl>
                                              <p:pRg st="6" end="6"/>
                                            </p:txEl>
                                          </p:spTgt>
                                        </p:tgtEl>
                                        <p:attrNameLst>
                                          <p:attrName>style.visibility</p:attrName>
                                        </p:attrNameLst>
                                      </p:cBhvr>
                                      <p:to>
                                        <p:strVal val="visible"/>
                                      </p:to>
                                    </p:set>
                                    <p:animEffect transition="in" filter="wipe(left)">
                                      <p:cBhvr>
                                        <p:cTn id="32" dur="75"/>
                                        <p:tgtEl>
                                          <p:spTgt spid="56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对象 57345">
            <a:extLst>
              <a:ext uri="{FF2B5EF4-FFF2-40B4-BE49-F238E27FC236}">
                <a16:creationId xmlns:a16="http://schemas.microsoft.com/office/drawing/2014/main" id="{B764AE28-8FB3-4860-A500-AE905CBEEE7E}"/>
              </a:ext>
            </a:extLst>
          </p:cNvPr>
          <p:cNvGraphicFramePr>
            <a:graphicFrameLocks noChangeAspect="1"/>
          </p:cNvGraphicFramePr>
          <p:nvPr/>
        </p:nvGraphicFramePr>
        <p:xfrm>
          <a:off x="2771775" y="549275"/>
          <a:ext cx="3529013" cy="1081088"/>
        </p:xfrm>
        <a:graphic>
          <a:graphicData uri="http://schemas.openxmlformats.org/presentationml/2006/ole">
            <mc:AlternateContent xmlns:mc="http://schemas.openxmlformats.org/markup-compatibility/2006">
              <mc:Choice xmlns:v="urn:schemas-microsoft-com:vml" Requires="v">
                <p:oleObj spid="_x0000_s35888" r:id="rId3" imgW="1410312" imgH="457399" progId="Equation.3">
                  <p:embed/>
                </p:oleObj>
              </mc:Choice>
              <mc:Fallback>
                <p:oleObj r:id="rId3" imgW="1410312" imgH="457399" progId="Equation.3">
                  <p:embed/>
                  <p:pic>
                    <p:nvPicPr>
                      <p:cNvPr id="0" name="对象 573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549275"/>
                        <a:ext cx="3529013" cy="1081088"/>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pSp>
        <p:nvGrpSpPr>
          <p:cNvPr id="17" name="组合 57346">
            <a:extLst>
              <a:ext uri="{FF2B5EF4-FFF2-40B4-BE49-F238E27FC236}">
                <a16:creationId xmlns:a16="http://schemas.microsoft.com/office/drawing/2014/main" id="{CD31D258-2CF6-4C57-BBB3-B76AA1F48829}"/>
              </a:ext>
            </a:extLst>
          </p:cNvPr>
          <p:cNvGrpSpPr>
            <a:grpSpLocks/>
          </p:cNvGrpSpPr>
          <p:nvPr/>
        </p:nvGrpSpPr>
        <p:grpSpPr bwMode="auto">
          <a:xfrm>
            <a:off x="254000" y="1627188"/>
            <a:ext cx="7847013" cy="519112"/>
            <a:chOff x="0" y="0"/>
            <a:chExt cx="4968" cy="327"/>
          </a:xfrm>
        </p:grpSpPr>
        <p:sp>
          <p:nvSpPr>
            <p:cNvPr id="35886" name="文本框 57347">
              <a:extLst>
                <a:ext uri="{FF2B5EF4-FFF2-40B4-BE49-F238E27FC236}">
                  <a16:creationId xmlns:a16="http://schemas.microsoft.com/office/drawing/2014/main" id="{C138C06F-D1A7-4334-AA02-CC42CC7614CA}"/>
                </a:ext>
              </a:extLst>
            </p:cNvPr>
            <p:cNvSpPr txBox="1">
              <a:spLocks noChangeArrowheads="1"/>
            </p:cNvSpPr>
            <p:nvPr/>
          </p:nvSpPr>
          <p:spPr bwMode="auto">
            <a:xfrm>
              <a:off x="0" y="0"/>
              <a:ext cx="49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1.</a:t>
              </a:r>
              <a:r>
                <a:rPr lang="zh-CN" altLang="en-US" sz="2800" b="1">
                  <a:latin typeface="宋体" panose="02010600030101010101" pitchFamily="2" charset="-122"/>
                </a:rPr>
                <a:t>如果高斯面上</a:t>
              </a:r>
              <a:r>
                <a:rPr lang="en-US" altLang="zh-CN" sz="2800" b="1">
                  <a:latin typeface="宋体" panose="02010600030101010101" pitchFamily="2" charset="-122"/>
                </a:rPr>
                <a:t>E</a:t>
              </a:r>
              <a:r>
                <a:rPr lang="zh-CN" altLang="en-US" sz="2800" b="1">
                  <a:latin typeface="宋体" panose="02010600030101010101" pitchFamily="2" charset="-122"/>
                </a:rPr>
                <a:t>处处为零，则该面内必无电荷。</a:t>
              </a:r>
            </a:p>
          </p:txBody>
        </p:sp>
        <p:sp>
          <p:nvSpPr>
            <p:cNvPr id="35887" name="直接连接符 57348">
              <a:extLst>
                <a:ext uri="{FF2B5EF4-FFF2-40B4-BE49-F238E27FC236}">
                  <a16:creationId xmlns:a16="http://schemas.microsoft.com/office/drawing/2014/main" id="{38BA04C2-8C26-4268-9FD2-CC6864B98B89}"/>
                </a:ext>
              </a:extLst>
            </p:cNvPr>
            <p:cNvSpPr>
              <a:spLocks noChangeShapeType="1"/>
            </p:cNvSpPr>
            <p:nvPr/>
          </p:nvSpPr>
          <p:spPr bwMode="auto">
            <a:xfrm>
              <a:off x="1623" y="50"/>
              <a:ext cx="157" cy="1"/>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组合 57349">
            <a:extLst>
              <a:ext uri="{FF2B5EF4-FFF2-40B4-BE49-F238E27FC236}">
                <a16:creationId xmlns:a16="http://schemas.microsoft.com/office/drawing/2014/main" id="{0C6AB70C-90F5-4795-B04F-FBC050AD7543}"/>
              </a:ext>
            </a:extLst>
          </p:cNvPr>
          <p:cNvGrpSpPr>
            <a:grpSpLocks/>
          </p:cNvGrpSpPr>
          <p:nvPr/>
        </p:nvGrpSpPr>
        <p:grpSpPr bwMode="auto">
          <a:xfrm>
            <a:off x="539750" y="2133600"/>
            <a:ext cx="8064500" cy="519113"/>
            <a:chOff x="0" y="0"/>
            <a:chExt cx="4948" cy="327"/>
          </a:xfrm>
        </p:grpSpPr>
        <p:sp>
          <p:nvSpPr>
            <p:cNvPr id="35884" name="文本框 57350">
              <a:extLst>
                <a:ext uri="{FF2B5EF4-FFF2-40B4-BE49-F238E27FC236}">
                  <a16:creationId xmlns:a16="http://schemas.microsoft.com/office/drawing/2014/main" id="{3D634AA6-8A9A-4FF9-B60E-0A5646E4A0FA}"/>
                </a:ext>
              </a:extLst>
            </p:cNvPr>
            <p:cNvSpPr txBox="1">
              <a:spLocks noChangeArrowheads="1"/>
            </p:cNvSpPr>
            <p:nvPr/>
          </p:nvSpPr>
          <p:spPr bwMode="auto">
            <a:xfrm>
              <a:off x="0" y="0"/>
              <a:ext cx="49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如果高斯面上</a:t>
              </a:r>
              <a:r>
                <a:rPr lang="en-US" altLang="zh-CN" sz="2800" b="1">
                  <a:latin typeface="宋体" panose="02010600030101010101" pitchFamily="2" charset="-122"/>
                </a:rPr>
                <a:t>E</a:t>
              </a:r>
              <a:r>
                <a:rPr lang="zh-CN" altLang="en-US" sz="2800" b="1">
                  <a:latin typeface="宋体" panose="02010600030101010101" pitchFamily="2" charset="-122"/>
                </a:rPr>
                <a:t>处处为零，则该面内必无净电荷。</a:t>
              </a:r>
            </a:p>
          </p:txBody>
        </p:sp>
        <p:sp>
          <p:nvSpPr>
            <p:cNvPr id="35885" name="直接连接符 57351">
              <a:extLst>
                <a:ext uri="{FF2B5EF4-FFF2-40B4-BE49-F238E27FC236}">
                  <a16:creationId xmlns:a16="http://schemas.microsoft.com/office/drawing/2014/main" id="{0ADE3B73-0AC7-4652-98A4-F12F01D9DE55}"/>
                </a:ext>
              </a:extLst>
            </p:cNvPr>
            <p:cNvSpPr>
              <a:spLocks noChangeShapeType="1"/>
            </p:cNvSpPr>
            <p:nvPr/>
          </p:nvSpPr>
          <p:spPr bwMode="auto">
            <a:xfrm>
              <a:off x="1429" y="56"/>
              <a:ext cx="171"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组合 57352">
            <a:extLst>
              <a:ext uri="{FF2B5EF4-FFF2-40B4-BE49-F238E27FC236}">
                <a16:creationId xmlns:a16="http://schemas.microsoft.com/office/drawing/2014/main" id="{044A8B57-8BA2-4761-A7A0-2DEC029882DA}"/>
              </a:ext>
            </a:extLst>
          </p:cNvPr>
          <p:cNvGrpSpPr>
            <a:grpSpLocks/>
          </p:cNvGrpSpPr>
          <p:nvPr/>
        </p:nvGrpSpPr>
        <p:grpSpPr bwMode="auto">
          <a:xfrm>
            <a:off x="271463" y="2665413"/>
            <a:ext cx="7900987" cy="519112"/>
            <a:chOff x="0" y="0"/>
            <a:chExt cx="4878" cy="327"/>
          </a:xfrm>
        </p:grpSpPr>
        <p:sp>
          <p:nvSpPr>
            <p:cNvPr id="35882" name="文本框 57353">
              <a:extLst>
                <a:ext uri="{FF2B5EF4-FFF2-40B4-BE49-F238E27FC236}">
                  <a16:creationId xmlns:a16="http://schemas.microsoft.com/office/drawing/2014/main" id="{D45815E8-6395-4B02-93F0-439F75975C02}"/>
                </a:ext>
              </a:extLst>
            </p:cNvPr>
            <p:cNvSpPr txBox="1">
              <a:spLocks noChangeArrowheads="1"/>
            </p:cNvSpPr>
            <p:nvPr/>
          </p:nvSpPr>
          <p:spPr bwMode="auto">
            <a:xfrm>
              <a:off x="0" y="0"/>
              <a:ext cx="48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2.</a:t>
              </a:r>
              <a:r>
                <a:rPr lang="zh-CN" altLang="en-US" sz="2800" b="1">
                  <a:latin typeface="宋体" panose="02010600030101010101" pitchFamily="2" charset="-122"/>
                </a:rPr>
                <a:t>如果高斯面内无电荷，则高斯面上</a:t>
              </a:r>
              <a:r>
                <a:rPr lang="en-US" altLang="zh-CN" sz="2800" b="1">
                  <a:latin typeface="宋体" panose="02010600030101010101" pitchFamily="2" charset="-122"/>
                </a:rPr>
                <a:t>E</a:t>
              </a:r>
              <a:r>
                <a:rPr lang="zh-CN" altLang="en-US" sz="2800" b="1">
                  <a:latin typeface="宋体" panose="02010600030101010101" pitchFamily="2" charset="-122"/>
                </a:rPr>
                <a:t>处处为零</a:t>
              </a:r>
              <a:r>
                <a:rPr lang="zh-CN" altLang="en-US" sz="2800" b="1">
                  <a:solidFill>
                    <a:srgbClr val="0000CC"/>
                  </a:solidFill>
                  <a:latin typeface="Times New Roman" panose="02020603050405020304" pitchFamily="18" charset="0"/>
                  <a:ea typeface="楷体_GB2312" pitchFamily="1" charset="-122"/>
                </a:rPr>
                <a:t>。</a:t>
              </a:r>
            </a:p>
          </p:txBody>
        </p:sp>
        <p:sp>
          <p:nvSpPr>
            <p:cNvPr id="35883" name="直接连接符 57354">
              <a:extLst>
                <a:ext uri="{FF2B5EF4-FFF2-40B4-BE49-F238E27FC236}">
                  <a16:creationId xmlns:a16="http://schemas.microsoft.com/office/drawing/2014/main" id="{FEA99361-154C-4536-9D23-1FE4A169149C}"/>
                </a:ext>
              </a:extLst>
            </p:cNvPr>
            <p:cNvSpPr>
              <a:spLocks noChangeShapeType="1"/>
            </p:cNvSpPr>
            <p:nvPr/>
          </p:nvSpPr>
          <p:spPr bwMode="auto">
            <a:xfrm flipV="1">
              <a:off x="3629" y="49"/>
              <a:ext cx="175" cy="1"/>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组合 57355">
            <a:extLst>
              <a:ext uri="{FF2B5EF4-FFF2-40B4-BE49-F238E27FC236}">
                <a16:creationId xmlns:a16="http://schemas.microsoft.com/office/drawing/2014/main" id="{413CA7C4-D33D-459C-83AD-41EB0101F7AA}"/>
              </a:ext>
            </a:extLst>
          </p:cNvPr>
          <p:cNvGrpSpPr>
            <a:grpSpLocks/>
          </p:cNvGrpSpPr>
          <p:nvPr/>
        </p:nvGrpSpPr>
        <p:grpSpPr bwMode="auto">
          <a:xfrm>
            <a:off x="519113" y="3143250"/>
            <a:ext cx="7977187" cy="519113"/>
            <a:chOff x="0" y="0"/>
            <a:chExt cx="5025" cy="327"/>
          </a:xfrm>
        </p:grpSpPr>
        <p:sp>
          <p:nvSpPr>
            <p:cNvPr id="35880" name="文本框 57356">
              <a:extLst>
                <a:ext uri="{FF2B5EF4-FFF2-40B4-BE49-F238E27FC236}">
                  <a16:creationId xmlns:a16="http://schemas.microsoft.com/office/drawing/2014/main" id="{35413F81-78CC-4621-AA6E-85CC4BAEF0CF}"/>
                </a:ext>
              </a:extLst>
            </p:cNvPr>
            <p:cNvSpPr txBox="1">
              <a:spLocks noChangeArrowheads="1"/>
            </p:cNvSpPr>
            <p:nvPr/>
          </p:nvSpPr>
          <p:spPr bwMode="auto">
            <a:xfrm>
              <a:off x="0" y="0"/>
              <a:ext cx="50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如果高斯面内无电荷，则高斯面上</a:t>
              </a:r>
              <a:r>
                <a:rPr lang="en-US" altLang="zh-CN" sz="2800" b="1">
                  <a:latin typeface="宋体" panose="02010600030101010101" pitchFamily="2" charset="-122"/>
                </a:rPr>
                <a:t>E</a:t>
              </a:r>
              <a:r>
                <a:rPr lang="zh-CN" altLang="en-US" sz="2800" b="1">
                  <a:latin typeface="宋体" panose="02010600030101010101" pitchFamily="2" charset="-122"/>
                </a:rPr>
                <a:t>不一定为零</a:t>
              </a:r>
              <a:r>
                <a:rPr lang="zh-CN" altLang="en-US" sz="2800" b="1">
                  <a:solidFill>
                    <a:srgbClr val="0000CC"/>
                  </a:solidFill>
                  <a:latin typeface="Times New Roman" panose="02020603050405020304" pitchFamily="18" charset="0"/>
                  <a:ea typeface="楷体_GB2312" pitchFamily="1" charset="-122"/>
                </a:rPr>
                <a:t>。</a:t>
              </a:r>
            </a:p>
          </p:txBody>
        </p:sp>
        <p:sp>
          <p:nvSpPr>
            <p:cNvPr id="35881" name="直接连接符 57357">
              <a:extLst>
                <a:ext uri="{FF2B5EF4-FFF2-40B4-BE49-F238E27FC236}">
                  <a16:creationId xmlns:a16="http://schemas.microsoft.com/office/drawing/2014/main" id="{47924B84-E254-4C66-957B-B50FEBF0658D}"/>
                </a:ext>
              </a:extLst>
            </p:cNvPr>
            <p:cNvSpPr>
              <a:spLocks noChangeShapeType="1"/>
            </p:cNvSpPr>
            <p:nvPr/>
          </p:nvSpPr>
          <p:spPr bwMode="auto">
            <a:xfrm>
              <a:off x="3439" y="50"/>
              <a:ext cx="171" cy="1"/>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组合 57358">
            <a:extLst>
              <a:ext uri="{FF2B5EF4-FFF2-40B4-BE49-F238E27FC236}">
                <a16:creationId xmlns:a16="http://schemas.microsoft.com/office/drawing/2014/main" id="{B19B02F4-A37A-4F94-AC7A-16C6D5104076}"/>
              </a:ext>
            </a:extLst>
          </p:cNvPr>
          <p:cNvGrpSpPr>
            <a:grpSpLocks/>
          </p:cNvGrpSpPr>
          <p:nvPr/>
        </p:nvGrpSpPr>
        <p:grpSpPr bwMode="auto">
          <a:xfrm>
            <a:off x="323850" y="3644900"/>
            <a:ext cx="8280400" cy="519113"/>
            <a:chOff x="0" y="0"/>
            <a:chExt cx="5100" cy="327"/>
          </a:xfrm>
        </p:grpSpPr>
        <p:sp>
          <p:nvSpPr>
            <p:cNvPr id="35878" name="文本框 57359">
              <a:extLst>
                <a:ext uri="{FF2B5EF4-FFF2-40B4-BE49-F238E27FC236}">
                  <a16:creationId xmlns:a16="http://schemas.microsoft.com/office/drawing/2014/main" id="{5AA51D2F-E8FB-4A55-A03B-200CB32CF93E}"/>
                </a:ext>
              </a:extLst>
            </p:cNvPr>
            <p:cNvSpPr txBox="1">
              <a:spLocks noChangeArrowheads="1"/>
            </p:cNvSpPr>
            <p:nvPr/>
          </p:nvSpPr>
          <p:spPr bwMode="auto">
            <a:xfrm>
              <a:off x="0" y="0"/>
              <a:ext cx="51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3.</a:t>
              </a:r>
              <a:r>
                <a:rPr lang="zh-CN" altLang="en-US" sz="2800" b="1">
                  <a:latin typeface="宋体" panose="02010600030101010101" pitchFamily="2" charset="-122"/>
                </a:rPr>
                <a:t>如果高斯面上</a:t>
              </a:r>
              <a:r>
                <a:rPr lang="en-US" altLang="zh-CN" sz="2800" b="1">
                  <a:latin typeface="宋体" panose="02010600030101010101" pitchFamily="2" charset="-122"/>
                </a:rPr>
                <a:t>E</a:t>
              </a:r>
              <a:r>
                <a:rPr lang="zh-CN" altLang="en-US" sz="2800" b="1">
                  <a:latin typeface="宋体" panose="02010600030101010101" pitchFamily="2" charset="-122"/>
                </a:rPr>
                <a:t>处处不为零，则该面内必有电荷</a:t>
              </a:r>
              <a:r>
                <a:rPr lang="zh-CN" altLang="en-US" sz="2800" b="1">
                  <a:solidFill>
                    <a:srgbClr val="0000CC"/>
                  </a:solidFill>
                  <a:latin typeface="Times New Roman" panose="02020603050405020304" pitchFamily="18" charset="0"/>
                  <a:ea typeface="楷体_GB2312" pitchFamily="1" charset="-122"/>
                </a:rPr>
                <a:t>。</a:t>
              </a:r>
            </a:p>
          </p:txBody>
        </p:sp>
        <p:sp>
          <p:nvSpPr>
            <p:cNvPr id="35879" name="直接连接符 57360">
              <a:extLst>
                <a:ext uri="{FF2B5EF4-FFF2-40B4-BE49-F238E27FC236}">
                  <a16:creationId xmlns:a16="http://schemas.microsoft.com/office/drawing/2014/main" id="{B8E1EA9C-25AE-4394-9633-B4ADC1DE8A75}"/>
                </a:ext>
              </a:extLst>
            </p:cNvPr>
            <p:cNvSpPr>
              <a:spLocks noChangeShapeType="1"/>
            </p:cNvSpPr>
            <p:nvPr/>
          </p:nvSpPr>
          <p:spPr bwMode="auto">
            <a:xfrm>
              <a:off x="1614" y="49"/>
              <a:ext cx="150"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组合 57361">
            <a:extLst>
              <a:ext uri="{FF2B5EF4-FFF2-40B4-BE49-F238E27FC236}">
                <a16:creationId xmlns:a16="http://schemas.microsoft.com/office/drawing/2014/main" id="{43DF17F7-4D50-404E-BE63-3B32BE5323B9}"/>
              </a:ext>
            </a:extLst>
          </p:cNvPr>
          <p:cNvGrpSpPr>
            <a:grpSpLocks/>
          </p:cNvGrpSpPr>
          <p:nvPr/>
        </p:nvGrpSpPr>
        <p:grpSpPr bwMode="auto">
          <a:xfrm>
            <a:off x="523875" y="4090988"/>
            <a:ext cx="8385175" cy="519112"/>
            <a:chOff x="0" y="0"/>
            <a:chExt cx="5282" cy="327"/>
          </a:xfrm>
        </p:grpSpPr>
        <p:sp>
          <p:nvSpPr>
            <p:cNvPr id="35876" name="文本框 57362">
              <a:extLst>
                <a:ext uri="{FF2B5EF4-FFF2-40B4-BE49-F238E27FC236}">
                  <a16:creationId xmlns:a16="http://schemas.microsoft.com/office/drawing/2014/main" id="{DDC780AA-72A2-4261-B39F-789125100E8A}"/>
                </a:ext>
              </a:extLst>
            </p:cNvPr>
            <p:cNvSpPr txBox="1">
              <a:spLocks noChangeArrowheads="1"/>
            </p:cNvSpPr>
            <p:nvPr/>
          </p:nvSpPr>
          <p:spPr bwMode="auto">
            <a:xfrm>
              <a:off x="0" y="0"/>
              <a:ext cx="52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如果高斯面上</a:t>
              </a:r>
              <a:r>
                <a:rPr lang="en-US" altLang="zh-CN" sz="2800" b="1">
                  <a:latin typeface="宋体" panose="02010600030101010101" pitchFamily="2" charset="-122"/>
                </a:rPr>
                <a:t>E</a:t>
              </a:r>
              <a:r>
                <a:rPr lang="zh-CN" altLang="en-US" sz="2800" b="1">
                  <a:latin typeface="宋体" panose="02010600030101010101" pitchFamily="2" charset="-122"/>
                </a:rPr>
                <a:t>处处不为零</a:t>
              </a:r>
              <a:r>
                <a:rPr lang="en-US" altLang="zh-CN" sz="2800" b="1">
                  <a:latin typeface="宋体" panose="02010600030101010101" pitchFamily="2" charset="-122"/>
                </a:rPr>
                <a:t>,</a:t>
              </a:r>
              <a:r>
                <a:rPr lang="zh-CN" altLang="en-US" sz="2800" b="1">
                  <a:latin typeface="宋体" panose="02010600030101010101" pitchFamily="2" charset="-122"/>
                </a:rPr>
                <a:t>则该面内不一定有电荷</a:t>
              </a:r>
              <a:r>
                <a:rPr lang="zh-CN" altLang="en-US" sz="2800" b="1">
                  <a:solidFill>
                    <a:srgbClr val="0000CC"/>
                  </a:solidFill>
                  <a:latin typeface="Times New Roman" panose="02020603050405020304" pitchFamily="18" charset="0"/>
                  <a:ea typeface="楷体_GB2312" pitchFamily="1" charset="-122"/>
                </a:rPr>
                <a:t>。</a:t>
              </a:r>
            </a:p>
          </p:txBody>
        </p:sp>
        <p:sp>
          <p:nvSpPr>
            <p:cNvPr id="35877" name="直接连接符 57363">
              <a:extLst>
                <a:ext uri="{FF2B5EF4-FFF2-40B4-BE49-F238E27FC236}">
                  <a16:creationId xmlns:a16="http://schemas.microsoft.com/office/drawing/2014/main" id="{C63FE002-3B96-40AE-A3D4-6857DC16DF71}"/>
                </a:ext>
              </a:extLst>
            </p:cNvPr>
            <p:cNvSpPr>
              <a:spLocks noChangeShapeType="1"/>
            </p:cNvSpPr>
            <p:nvPr/>
          </p:nvSpPr>
          <p:spPr bwMode="auto">
            <a:xfrm>
              <a:off x="1431" y="51"/>
              <a:ext cx="182"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7365" name="文本框 57364">
            <a:extLst>
              <a:ext uri="{FF2B5EF4-FFF2-40B4-BE49-F238E27FC236}">
                <a16:creationId xmlns:a16="http://schemas.microsoft.com/office/drawing/2014/main" id="{D1AD6737-5DE4-4E34-8815-EE16A7AFC77D}"/>
              </a:ext>
            </a:extLst>
          </p:cNvPr>
          <p:cNvSpPr txBox="1">
            <a:spLocks noChangeArrowheads="1"/>
          </p:cNvSpPr>
          <p:nvPr/>
        </p:nvSpPr>
        <p:spPr bwMode="auto">
          <a:xfrm>
            <a:off x="304800" y="4562475"/>
            <a:ext cx="83486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4.</a:t>
            </a:r>
            <a:r>
              <a:rPr lang="zh-CN" altLang="en-US" sz="2800" b="1">
                <a:latin typeface="宋体" panose="02010600030101010101" pitchFamily="2" charset="-122"/>
              </a:rPr>
              <a:t>高斯面内的电荷代数和为零时，则高斯面上各点的场强一定为零。</a:t>
            </a:r>
          </a:p>
        </p:txBody>
      </p:sp>
      <p:sp>
        <p:nvSpPr>
          <p:cNvPr id="57366" name="文本框 57365">
            <a:extLst>
              <a:ext uri="{FF2B5EF4-FFF2-40B4-BE49-F238E27FC236}">
                <a16:creationId xmlns:a16="http://schemas.microsoft.com/office/drawing/2014/main" id="{D80292F6-0954-49E6-8F8F-225438997874}"/>
              </a:ext>
            </a:extLst>
          </p:cNvPr>
          <p:cNvSpPr txBox="1">
            <a:spLocks noChangeArrowheads="1"/>
          </p:cNvSpPr>
          <p:nvPr/>
        </p:nvSpPr>
        <p:spPr bwMode="auto">
          <a:xfrm>
            <a:off x="250825" y="5445125"/>
            <a:ext cx="86201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Times New Roman" panose="02020603050405020304" pitchFamily="18" charset="0"/>
              </a:rPr>
              <a:t>  5 </a:t>
            </a:r>
            <a:r>
              <a:rPr lang="zh-CN" altLang="en-US" sz="2800" b="1">
                <a:latin typeface="宋体" panose="02010600030101010101" pitchFamily="2" charset="-122"/>
              </a:rPr>
              <a:t>高斯面内的电荷代数和为零时，则高斯面上的场强不一定处处为零。</a:t>
            </a:r>
          </a:p>
        </p:txBody>
      </p:sp>
      <p:sp>
        <p:nvSpPr>
          <p:cNvPr id="35851" name="文本框 57366">
            <a:extLst>
              <a:ext uri="{FF2B5EF4-FFF2-40B4-BE49-F238E27FC236}">
                <a16:creationId xmlns:a16="http://schemas.microsoft.com/office/drawing/2014/main" id="{CA155163-1B00-40FE-91AD-9D034170157F}"/>
              </a:ext>
            </a:extLst>
          </p:cNvPr>
          <p:cNvSpPr txBox="1">
            <a:spLocks noChangeArrowheads="1"/>
          </p:cNvSpPr>
          <p:nvPr/>
        </p:nvSpPr>
        <p:spPr bwMode="auto">
          <a:xfrm>
            <a:off x="334963" y="1087438"/>
            <a:ext cx="1468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9933"/>
                </a:solidFill>
                <a:latin typeface="Times New Roman" panose="02020603050405020304" pitchFamily="18" charset="0"/>
              </a:rPr>
              <a:t>问题：</a:t>
            </a:r>
            <a:endParaRPr lang="zh-CN" altLang="en-US" sz="2800" b="1">
              <a:solidFill>
                <a:srgbClr val="FF3300"/>
              </a:solidFill>
              <a:latin typeface="Times New Roman" panose="02020603050405020304" pitchFamily="18" charset="0"/>
            </a:endParaRPr>
          </a:p>
        </p:txBody>
      </p:sp>
      <p:grpSp>
        <p:nvGrpSpPr>
          <p:cNvPr id="23" name="组合 57367">
            <a:extLst>
              <a:ext uri="{FF2B5EF4-FFF2-40B4-BE49-F238E27FC236}">
                <a16:creationId xmlns:a16="http://schemas.microsoft.com/office/drawing/2014/main" id="{0F4A3F7F-B2FE-402D-A0F8-892822A70B74}"/>
              </a:ext>
            </a:extLst>
          </p:cNvPr>
          <p:cNvGrpSpPr>
            <a:grpSpLocks/>
          </p:cNvGrpSpPr>
          <p:nvPr/>
        </p:nvGrpSpPr>
        <p:grpSpPr bwMode="auto">
          <a:xfrm>
            <a:off x="7920038" y="1701800"/>
            <a:ext cx="295275" cy="325438"/>
            <a:chOff x="0" y="0"/>
            <a:chExt cx="152" cy="149"/>
          </a:xfrm>
        </p:grpSpPr>
        <p:sp>
          <p:nvSpPr>
            <p:cNvPr id="35874" name="直接连接符 57368">
              <a:extLst>
                <a:ext uri="{FF2B5EF4-FFF2-40B4-BE49-F238E27FC236}">
                  <a16:creationId xmlns:a16="http://schemas.microsoft.com/office/drawing/2014/main" id="{4FC5E78E-D03D-48E7-868D-98B665CBCA6F}"/>
                </a:ext>
              </a:extLst>
            </p:cNvPr>
            <p:cNvSpPr>
              <a:spLocks noChangeShapeType="1"/>
            </p:cNvSpPr>
            <p:nvPr/>
          </p:nvSpPr>
          <p:spPr bwMode="auto">
            <a:xfrm>
              <a:off x="3" y="0"/>
              <a:ext cx="149"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5" name="直接连接符 57369">
              <a:extLst>
                <a:ext uri="{FF2B5EF4-FFF2-40B4-BE49-F238E27FC236}">
                  <a16:creationId xmlns:a16="http://schemas.microsoft.com/office/drawing/2014/main" id="{B32FEB1E-650E-4B1B-9003-D9E4025E2722}"/>
                </a:ext>
              </a:extLst>
            </p:cNvPr>
            <p:cNvSpPr>
              <a:spLocks noChangeShapeType="1"/>
            </p:cNvSpPr>
            <p:nvPr/>
          </p:nvSpPr>
          <p:spPr bwMode="auto">
            <a:xfrm flipV="1">
              <a:off x="0" y="0"/>
              <a:ext cx="140"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组合 57370">
            <a:extLst>
              <a:ext uri="{FF2B5EF4-FFF2-40B4-BE49-F238E27FC236}">
                <a16:creationId xmlns:a16="http://schemas.microsoft.com/office/drawing/2014/main" id="{53FBF06E-A95F-4F8C-89D0-B33FC27E4E8E}"/>
              </a:ext>
            </a:extLst>
          </p:cNvPr>
          <p:cNvGrpSpPr>
            <a:grpSpLocks/>
          </p:cNvGrpSpPr>
          <p:nvPr/>
        </p:nvGrpSpPr>
        <p:grpSpPr bwMode="auto">
          <a:xfrm>
            <a:off x="7956550" y="2781300"/>
            <a:ext cx="295275" cy="325438"/>
            <a:chOff x="0" y="0"/>
            <a:chExt cx="152" cy="149"/>
          </a:xfrm>
        </p:grpSpPr>
        <p:sp>
          <p:nvSpPr>
            <p:cNvPr id="35872" name="直接连接符 57371">
              <a:extLst>
                <a:ext uri="{FF2B5EF4-FFF2-40B4-BE49-F238E27FC236}">
                  <a16:creationId xmlns:a16="http://schemas.microsoft.com/office/drawing/2014/main" id="{9EB5E210-F997-48FB-8E27-934A7D29F7EB}"/>
                </a:ext>
              </a:extLst>
            </p:cNvPr>
            <p:cNvSpPr>
              <a:spLocks noChangeShapeType="1"/>
            </p:cNvSpPr>
            <p:nvPr/>
          </p:nvSpPr>
          <p:spPr bwMode="auto">
            <a:xfrm>
              <a:off x="3" y="0"/>
              <a:ext cx="149"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3" name="直接连接符 57372">
              <a:extLst>
                <a:ext uri="{FF2B5EF4-FFF2-40B4-BE49-F238E27FC236}">
                  <a16:creationId xmlns:a16="http://schemas.microsoft.com/office/drawing/2014/main" id="{8E471911-77E5-48E5-A4F0-3E3968E8DEBB}"/>
                </a:ext>
              </a:extLst>
            </p:cNvPr>
            <p:cNvSpPr>
              <a:spLocks noChangeShapeType="1"/>
            </p:cNvSpPr>
            <p:nvPr/>
          </p:nvSpPr>
          <p:spPr bwMode="auto">
            <a:xfrm flipV="1">
              <a:off x="0" y="0"/>
              <a:ext cx="140"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 name="组合 57373">
            <a:extLst>
              <a:ext uri="{FF2B5EF4-FFF2-40B4-BE49-F238E27FC236}">
                <a16:creationId xmlns:a16="http://schemas.microsoft.com/office/drawing/2014/main" id="{E1289F49-BD4A-4720-B399-2E38EC45CEFC}"/>
              </a:ext>
            </a:extLst>
          </p:cNvPr>
          <p:cNvGrpSpPr>
            <a:grpSpLocks/>
          </p:cNvGrpSpPr>
          <p:nvPr/>
        </p:nvGrpSpPr>
        <p:grpSpPr bwMode="auto">
          <a:xfrm>
            <a:off x="8316913" y="3716338"/>
            <a:ext cx="295275" cy="325437"/>
            <a:chOff x="0" y="0"/>
            <a:chExt cx="152" cy="149"/>
          </a:xfrm>
        </p:grpSpPr>
        <p:sp>
          <p:nvSpPr>
            <p:cNvPr id="35870" name="直接连接符 57374">
              <a:extLst>
                <a:ext uri="{FF2B5EF4-FFF2-40B4-BE49-F238E27FC236}">
                  <a16:creationId xmlns:a16="http://schemas.microsoft.com/office/drawing/2014/main" id="{D29B4619-12C1-4D3E-8ED1-93790A8AFF77}"/>
                </a:ext>
              </a:extLst>
            </p:cNvPr>
            <p:cNvSpPr>
              <a:spLocks noChangeShapeType="1"/>
            </p:cNvSpPr>
            <p:nvPr/>
          </p:nvSpPr>
          <p:spPr bwMode="auto">
            <a:xfrm>
              <a:off x="3" y="0"/>
              <a:ext cx="149"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直接连接符 57375">
              <a:extLst>
                <a:ext uri="{FF2B5EF4-FFF2-40B4-BE49-F238E27FC236}">
                  <a16:creationId xmlns:a16="http://schemas.microsoft.com/office/drawing/2014/main" id="{A5280AAE-F8F2-4463-9130-C1D4B310615A}"/>
                </a:ext>
              </a:extLst>
            </p:cNvPr>
            <p:cNvSpPr>
              <a:spLocks noChangeShapeType="1"/>
            </p:cNvSpPr>
            <p:nvPr/>
          </p:nvSpPr>
          <p:spPr bwMode="auto">
            <a:xfrm flipV="1">
              <a:off x="0" y="0"/>
              <a:ext cx="140"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组合 57376">
            <a:extLst>
              <a:ext uri="{FF2B5EF4-FFF2-40B4-BE49-F238E27FC236}">
                <a16:creationId xmlns:a16="http://schemas.microsoft.com/office/drawing/2014/main" id="{0DB7A42C-9245-4F82-A581-71A7C861F522}"/>
              </a:ext>
            </a:extLst>
          </p:cNvPr>
          <p:cNvGrpSpPr>
            <a:grpSpLocks/>
          </p:cNvGrpSpPr>
          <p:nvPr/>
        </p:nvGrpSpPr>
        <p:grpSpPr bwMode="auto">
          <a:xfrm>
            <a:off x="3203575" y="5084763"/>
            <a:ext cx="295275" cy="325437"/>
            <a:chOff x="0" y="0"/>
            <a:chExt cx="152" cy="149"/>
          </a:xfrm>
        </p:grpSpPr>
        <p:sp>
          <p:nvSpPr>
            <p:cNvPr id="35868" name="直接连接符 57377">
              <a:extLst>
                <a:ext uri="{FF2B5EF4-FFF2-40B4-BE49-F238E27FC236}">
                  <a16:creationId xmlns:a16="http://schemas.microsoft.com/office/drawing/2014/main" id="{CA1E9153-D167-42C0-B05A-BF05DA9AF31C}"/>
                </a:ext>
              </a:extLst>
            </p:cNvPr>
            <p:cNvSpPr>
              <a:spLocks noChangeShapeType="1"/>
            </p:cNvSpPr>
            <p:nvPr/>
          </p:nvSpPr>
          <p:spPr bwMode="auto">
            <a:xfrm>
              <a:off x="3" y="0"/>
              <a:ext cx="149"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9" name="直接连接符 57378">
              <a:extLst>
                <a:ext uri="{FF2B5EF4-FFF2-40B4-BE49-F238E27FC236}">
                  <a16:creationId xmlns:a16="http://schemas.microsoft.com/office/drawing/2014/main" id="{5464F507-B52C-45E4-B009-4FE785803E35}"/>
                </a:ext>
              </a:extLst>
            </p:cNvPr>
            <p:cNvSpPr>
              <a:spLocks noChangeShapeType="1"/>
            </p:cNvSpPr>
            <p:nvPr/>
          </p:nvSpPr>
          <p:spPr bwMode="auto">
            <a:xfrm flipV="1">
              <a:off x="0" y="0"/>
              <a:ext cx="140"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组合 57379">
            <a:extLst>
              <a:ext uri="{FF2B5EF4-FFF2-40B4-BE49-F238E27FC236}">
                <a16:creationId xmlns:a16="http://schemas.microsoft.com/office/drawing/2014/main" id="{84B55A97-6FDB-4EAC-8BF7-1C9A591A55E2}"/>
              </a:ext>
            </a:extLst>
          </p:cNvPr>
          <p:cNvGrpSpPr>
            <a:grpSpLocks/>
          </p:cNvGrpSpPr>
          <p:nvPr/>
        </p:nvGrpSpPr>
        <p:grpSpPr bwMode="auto">
          <a:xfrm>
            <a:off x="8112125" y="2089150"/>
            <a:ext cx="496888" cy="430213"/>
            <a:chOff x="0" y="0"/>
            <a:chExt cx="224" cy="160"/>
          </a:xfrm>
        </p:grpSpPr>
        <p:sp>
          <p:nvSpPr>
            <p:cNvPr id="35866" name="直接连接符 57380">
              <a:extLst>
                <a:ext uri="{FF2B5EF4-FFF2-40B4-BE49-F238E27FC236}">
                  <a16:creationId xmlns:a16="http://schemas.microsoft.com/office/drawing/2014/main" id="{2A65846A-F172-4216-AC03-2E1ED505492A}"/>
                </a:ext>
              </a:extLst>
            </p:cNvPr>
            <p:cNvSpPr>
              <a:spLocks noChangeShapeType="1"/>
            </p:cNvSpPr>
            <p:nvPr/>
          </p:nvSpPr>
          <p:spPr bwMode="auto">
            <a:xfrm>
              <a:off x="0" y="42"/>
              <a:ext cx="86" cy="118"/>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直接连接符 57381">
              <a:extLst>
                <a:ext uri="{FF2B5EF4-FFF2-40B4-BE49-F238E27FC236}">
                  <a16:creationId xmlns:a16="http://schemas.microsoft.com/office/drawing/2014/main" id="{262D37BE-6C4B-4E2B-9514-E70E182BE22D}"/>
                </a:ext>
              </a:extLst>
            </p:cNvPr>
            <p:cNvSpPr>
              <a:spLocks noChangeShapeType="1"/>
            </p:cNvSpPr>
            <p:nvPr/>
          </p:nvSpPr>
          <p:spPr bwMode="auto">
            <a:xfrm flipV="1">
              <a:off x="75" y="0"/>
              <a:ext cx="149"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 name="组合 57382">
            <a:extLst>
              <a:ext uri="{FF2B5EF4-FFF2-40B4-BE49-F238E27FC236}">
                <a16:creationId xmlns:a16="http://schemas.microsoft.com/office/drawing/2014/main" id="{F163696C-E434-4061-AFEA-BB8D27B59010}"/>
              </a:ext>
            </a:extLst>
          </p:cNvPr>
          <p:cNvGrpSpPr>
            <a:grpSpLocks/>
          </p:cNvGrpSpPr>
          <p:nvPr/>
        </p:nvGrpSpPr>
        <p:grpSpPr bwMode="auto">
          <a:xfrm>
            <a:off x="8172450" y="3213100"/>
            <a:ext cx="496888" cy="430213"/>
            <a:chOff x="0" y="0"/>
            <a:chExt cx="224" cy="160"/>
          </a:xfrm>
        </p:grpSpPr>
        <p:sp>
          <p:nvSpPr>
            <p:cNvPr id="35864" name="直接连接符 57383">
              <a:extLst>
                <a:ext uri="{FF2B5EF4-FFF2-40B4-BE49-F238E27FC236}">
                  <a16:creationId xmlns:a16="http://schemas.microsoft.com/office/drawing/2014/main" id="{E0B729F5-82E1-4222-81D5-58293541C5FE}"/>
                </a:ext>
              </a:extLst>
            </p:cNvPr>
            <p:cNvSpPr>
              <a:spLocks noChangeShapeType="1"/>
            </p:cNvSpPr>
            <p:nvPr/>
          </p:nvSpPr>
          <p:spPr bwMode="auto">
            <a:xfrm>
              <a:off x="0" y="42"/>
              <a:ext cx="86" cy="118"/>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直接连接符 57384">
              <a:extLst>
                <a:ext uri="{FF2B5EF4-FFF2-40B4-BE49-F238E27FC236}">
                  <a16:creationId xmlns:a16="http://schemas.microsoft.com/office/drawing/2014/main" id="{C1C4073E-E16F-44B1-8915-E58D0C1053E4}"/>
                </a:ext>
              </a:extLst>
            </p:cNvPr>
            <p:cNvSpPr>
              <a:spLocks noChangeShapeType="1"/>
            </p:cNvSpPr>
            <p:nvPr/>
          </p:nvSpPr>
          <p:spPr bwMode="auto">
            <a:xfrm flipV="1">
              <a:off x="75" y="0"/>
              <a:ext cx="149"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组合 57385">
            <a:extLst>
              <a:ext uri="{FF2B5EF4-FFF2-40B4-BE49-F238E27FC236}">
                <a16:creationId xmlns:a16="http://schemas.microsoft.com/office/drawing/2014/main" id="{39FBCBEB-9F8E-4730-BFC3-D33A70BCC65F}"/>
              </a:ext>
            </a:extLst>
          </p:cNvPr>
          <p:cNvGrpSpPr>
            <a:grpSpLocks/>
          </p:cNvGrpSpPr>
          <p:nvPr/>
        </p:nvGrpSpPr>
        <p:grpSpPr bwMode="auto">
          <a:xfrm>
            <a:off x="3132138" y="5949950"/>
            <a:ext cx="496887" cy="430213"/>
            <a:chOff x="0" y="0"/>
            <a:chExt cx="224" cy="160"/>
          </a:xfrm>
        </p:grpSpPr>
        <p:sp>
          <p:nvSpPr>
            <p:cNvPr id="35862" name="直接连接符 57386">
              <a:extLst>
                <a:ext uri="{FF2B5EF4-FFF2-40B4-BE49-F238E27FC236}">
                  <a16:creationId xmlns:a16="http://schemas.microsoft.com/office/drawing/2014/main" id="{E52E896A-43A0-4536-8E0D-0BF87968CEB9}"/>
                </a:ext>
              </a:extLst>
            </p:cNvPr>
            <p:cNvSpPr>
              <a:spLocks noChangeShapeType="1"/>
            </p:cNvSpPr>
            <p:nvPr/>
          </p:nvSpPr>
          <p:spPr bwMode="auto">
            <a:xfrm>
              <a:off x="0" y="42"/>
              <a:ext cx="86" cy="118"/>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直接连接符 57387">
              <a:extLst>
                <a:ext uri="{FF2B5EF4-FFF2-40B4-BE49-F238E27FC236}">
                  <a16:creationId xmlns:a16="http://schemas.microsoft.com/office/drawing/2014/main" id="{B731CB36-F38B-46FA-8ABE-E8232EDD6249}"/>
                </a:ext>
              </a:extLst>
            </p:cNvPr>
            <p:cNvSpPr>
              <a:spLocks noChangeShapeType="1"/>
            </p:cNvSpPr>
            <p:nvPr/>
          </p:nvSpPr>
          <p:spPr bwMode="auto">
            <a:xfrm flipV="1">
              <a:off x="75" y="0"/>
              <a:ext cx="149"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 name="组合 57388">
            <a:extLst>
              <a:ext uri="{FF2B5EF4-FFF2-40B4-BE49-F238E27FC236}">
                <a16:creationId xmlns:a16="http://schemas.microsoft.com/office/drawing/2014/main" id="{B1C11A1E-8100-4A7D-8729-D4EF98291387}"/>
              </a:ext>
            </a:extLst>
          </p:cNvPr>
          <p:cNvGrpSpPr>
            <a:grpSpLocks/>
          </p:cNvGrpSpPr>
          <p:nvPr/>
        </p:nvGrpSpPr>
        <p:grpSpPr bwMode="auto">
          <a:xfrm>
            <a:off x="8388350" y="4149725"/>
            <a:ext cx="496888" cy="430213"/>
            <a:chOff x="0" y="0"/>
            <a:chExt cx="224" cy="160"/>
          </a:xfrm>
        </p:grpSpPr>
        <p:sp>
          <p:nvSpPr>
            <p:cNvPr id="35860" name="直接连接符 57389">
              <a:extLst>
                <a:ext uri="{FF2B5EF4-FFF2-40B4-BE49-F238E27FC236}">
                  <a16:creationId xmlns:a16="http://schemas.microsoft.com/office/drawing/2014/main" id="{88D41CE2-BB51-4B8A-9B0C-D435F5720DA9}"/>
                </a:ext>
              </a:extLst>
            </p:cNvPr>
            <p:cNvSpPr>
              <a:spLocks noChangeShapeType="1"/>
            </p:cNvSpPr>
            <p:nvPr/>
          </p:nvSpPr>
          <p:spPr bwMode="auto">
            <a:xfrm>
              <a:off x="0" y="42"/>
              <a:ext cx="86" cy="118"/>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1" name="直接连接符 57390">
              <a:extLst>
                <a:ext uri="{FF2B5EF4-FFF2-40B4-BE49-F238E27FC236}">
                  <a16:creationId xmlns:a16="http://schemas.microsoft.com/office/drawing/2014/main" id="{2A980036-1674-4ADD-A429-7B6197A38A92}"/>
                </a:ext>
              </a:extLst>
            </p:cNvPr>
            <p:cNvSpPr>
              <a:spLocks noChangeShapeType="1"/>
            </p:cNvSpPr>
            <p:nvPr/>
          </p:nvSpPr>
          <p:spPr bwMode="auto">
            <a:xfrm flipV="1">
              <a:off x="75" y="0"/>
              <a:ext cx="149" cy="149"/>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1+#ppt_w/2"/>
                                          </p:val>
                                        </p:tav>
                                        <p:tav tm="100000">
                                          <p:val>
                                            <p:strVal val="#ppt_x"/>
                                          </p:val>
                                        </p:tav>
                                      </p:tavLst>
                                    </p:anim>
                                    <p:anim calcmode="lin" valueType="num">
                                      <p:cBhvr additive="base">
                                        <p:cTn id="35"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1+#ppt_w/2"/>
                                          </p:val>
                                        </p:tav>
                                        <p:tav tm="100000">
                                          <p:val>
                                            <p:strVal val="#ppt_x"/>
                                          </p:val>
                                        </p:tav>
                                      </p:tavLst>
                                    </p:anim>
                                    <p:anim calcmode="lin" valueType="num">
                                      <p:cBhvr additive="base">
                                        <p:cTn id="4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1+#ppt_w/2"/>
                                          </p:val>
                                        </p:tav>
                                        <p:tav tm="100000">
                                          <p:val>
                                            <p:strVal val="#ppt_x"/>
                                          </p:val>
                                        </p:tav>
                                      </p:tavLst>
                                    </p:anim>
                                    <p:anim calcmode="lin" valueType="num">
                                      <p:cBhvr additive="base">
                                        <p:cTn id="5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1+#ppt_w/2"/>
                                          </p:val>
                                        </p:tav>
                                        <p:tav tm="100000">
                                          <p:val>
                                            <p:strVal val="#ppt_x"/>
                                          </p:val>
                                        </p:tav>
                                      </p:tavLst>
                                    </p:anim>
                                    <p:anim calcmode="lin" valueType="num">
                                      <p:cBhvr additive="base">
                                        <p:cTn id="6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7365"/>
                                        </p:tgtEl>
                                        <p:attrNameLst>
                                          <p:attrName>style.visibility</p:attrName>
                                        </p:attrNameLst>
                                      </p:cBhvr>
                                      <p:to>
                                        <p:strVal val="visible"/>
                                      </p:to>
                                    </p:set>
                                    <p:animEffect transition="in" filter="wipe(left)">
                                      <p:cBhvr>
                                        <p:cTn id="73" dur="500"/>
                                        <p:tgtEl>
                                          <p:spTgt spid="5736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2" fill="hold" nodeType="click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additive="base">
                                        <p:cTn id="78" dur="500" fill="hold"/>
                                        <p:tgtEl>
                                          <p:spTgt spid="26"/>
                                        </p:tgtEl>
                                        <p:attrNameLst>
                                          <p:attrName>ppt_x</p:attrName>
                                        </p:attrNameLst>
                                      </p:cBhvr>
                                      <p:tavLst>
                                        <p:tav tm="0">
                                          <p:val>
                                            <p:strVal val="1+#ppt_w/2"/>
                                          </p:val>
                                        </p:tav>
                                        <p:tav tm="100000">
                                          <p:val>
                                            <p:strVal val="#ppt_x"/>
                                          </p:val>
                                        </p:tav>
                                      </p:tavLst>
                                    </p:anim>
                                    <p:anim calcmode="lin" valueType="num">
                                      <p:cBhvr additive="base">
                                        <p:cTn id="79"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57366"/>
                                        </p:tgtEl>
                                        <p:attrNameLst>
                                          <p:attrName>style.visibility</p:attrName>
                                        </p:attrNameLst>
                                      </p:cBhvr>
                                      <p:to>
                                        <p:strVal val="visible"/>
                                      </p:to>
                                    </p:set>
                                    <p:animEffect transition="in" filter="wipe(left)">
                                      <p:cBhvr>
                                        <p:cTn id="84" dur="500"/>
                                        <p:tgtEl>
                                          <p:spTgt spid="5736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2" fill="hold" nodeType="clickEffect">
                                  <p:stCondLst>
                                    <p:cond delay="0"/>
                                  </p:stCondLst>
                                  <p:childTnLst>
                                    <p:set>
                                      <p:cBhvr>
                                        <p:cTn id="88" dur="1" fill="hold">
                                          <p:stCondLst>
                                            <p:cond delay="0"/>
                                          </p:stCondLst>
                                        </p:cTn>
                                        <p:tgtEl>
                                          <p:spTgt spid="29"/>
                                        </p:tgtEl>
                                        <p:attrNameLst>
                                          <p:attrName>style.visibility</p:attrName>
                                        </p:attrNameLst>
                                      </p:cBhvr>
                                      <p:to>
                                        <p:strVal val="visible"/>
                                      </p:to>
                                    </p:set>
                                    <p:anim calcmode="lin" valueType="num">
                                      <p:cBhvr additive="base">
                                        <p:cTn id="89" dur="500" fill="hold"/>
                                        <p:tgtEl>
                                          <p:spTgt spid="29"/>
                                        </p:tgtEl>
                                        <p:attrNameLst>
                                          <p:attrName>ppt_x</p:attrName>
                                        </p:attrNameLst>
                                      </p:cBhvr>
                                      <p:tavLst>
                                        <p:tav tm="0">
                                          <p:val>
                                            <p:strVal val="1+#ppt_w/2"/>
                                          </p:val>
                                        </p:tav>
                                        <p:tav tm="100000">
                                          <p:val>
                                            <p:strVal val="#ppt_x"/>
                                          </p:val>
                                        </p:tav>
                                      </p:tavLst>
                                    </p:anim>
                                    <p:anim calcmode="lin" valueType="num">
                                      <p:cBhvr additive="base">
                                        <p:cTn id="90"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5" grpId="0"/>
      <p:bldP spid="5736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文本框 58369">
            <a:extLst>
              <a:ext uri="{FF2B5EF4-FFF2-40B4-BE49-F238E27FC236}">
                <a16:creationId xmlns:a16="http://schemas.microsoft.com/office/drawing/2014/main" id="{B43B7381-04A4-4C88-9308-0D389E2615F5}"/>
              </a:ext>
            </a:extLst>
          </p:cNvPr>
          <p:cNvSpPr txBox="1">
            <a:spLocks noChangeArrowheads="1"/>
          </p:cNvSpPr>
          <p:nvPr/>
        </p:nvSpPr>
        <p:spPr bwMode="auto">
          <a:xfrm>
            <a:off x="228600" y="77788"/>
            <a:ext cx="5257800" cy="579437"/>
          </a:xfrm>
          <a:prstGeom prst="rect">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eaLnBrk="0" hangingPunct="0">
              <a:defRPr/>
            </a:pPr>
            <a:r>
              <a:rPr lang="zh-CN" altLang="en-US" sz="3200" b="1">
                <a:solidFill>
                  <a:srgbClr val="CC0000"/>
                </a:solidFill>
                <a:ea typeface="楷体_GB2312" pitchFamily="1" charset="-122"/>
              </a:rPr>
              <a:t>二、高斯定理应用举例</a:t>
            </a:r>
          </a:p>
        </p:txBody>
      </p:sp>
      <p:sp>
        <p:nvSpPr>
          <p:cNvPr id="58371" name="文本框 58370">
            <a:extLst>
              <a:ext uri="{FF2B5EF4-FFF2-40B4-BE49-F238E27FC236}">
                <a16:creationId xmlns:a16="http://schemas.microsoft.com/office/drawing/2014/main" id="{BCC192F5-E300-45CE-A175-63D39AE166AF}"/>
              </a:ext>
            </a:extLst>
          </p:cNvPr>
          <p:cNvSpPr txBox="1">
            <a:spLocks noChangeArrowheads="1"/>
          </p:cNvSpPr>
          <p:nvPr/>
        </p:nvSpPr>
        <p:spPr bwMode="auto">
          <a:xfrm>
            <a:off x="441325" y="782638"/>
            <a:ext cx="8321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高斯定理的一个重要应用，是用来计算带电体周围电场的电场强度。实际上，</a:t>
            </a:r>
            <a:r>
              <a:rPr lang="zh-CN" altLang="en-US" sz="2400" b="1">
                <a:solidFill>
                  <a:srgbClr val="CC0000"/>
                </a:solidFill>
                <a:latin typeface="Times New Roman" panose="02020603050405020304" pitchFamily="18" charset="0"/>
              </a:rPr>
              <a:t>只有在场强分布具有一定的对称性时，才能比较方便应用高斯定理求出场强。</a:t>
            </a:r>
            <a:r>
              <a:rPr lang="zh-CN" altLang="en-US" sz="2400" b="1">
                <a:latin typeface="Times New Roman" panose="02020603050405020304" pitchFamily="18" charset="0"/>
              </a:rPr>
              <a:t>求解的关键是选取适当的高斯面。常见的具有对称性分布的源电荷有：</a:t>
            </a:r>
          </a:p>
        </p:txBody>
      </p:sp>
      <p:sp>
        <p:nvSpPr>
          <p:cNvPr id="58372" name="文本框 58371">
            <a:extLst>
              <a:ext uri="{FF2B5EF4-FFF2-40B4-BE49-F238E27FC236}">
                <a16:creationId xmlns:a16="http://schemas.microsoft.com/office/drawing/2014/main" id="{C852AE5E-E633-4DA9-B73F-005770941CF2}"/>
              </a:ext>
            </a:extLst>
          </p:cNvPr>
          <p:cNvSpPr txBox="1">
            <a:spLocks noChangeArrowheads="1"/>
          </p:cNvSpPr>
          <p:nvPr/>
        </p:nvSpPr>
        <p:spPr bwMode="auto">
          <a:xfrm>
            <a:off x="533400" y="4876800"/>
            <a:ext cx="2362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solidFill>
                  <a:srgbClr val="FF3300"/>
                </a:solidFill>
                <a:latin typeface="Times New Roman" panose="02020603050405020304" pitchFamily="18" charset="0"/>
              </a:rPr>
              <a:t>球对称分布：</a:t>
            </a:r>
            <a:r>
              <a:rPr lang="zh-CN" altLang="en-US" sz="2400" b="1">
                <a:latin typeface="Times New Roman" panose="02020603050405020304" pitchFamily="18" charset="0"/>
              </a:rPr>
              <a:t>包括均匀带电的球面，球体和多层同心球壳等</a:t>
            </a:r>
          </a:p>
        </p:txBody>
      </p:sp>
      <p:pic>
        <p:nvPicPr>
          <p:cNvPr id="58373" name="图片 58372">
            <a:extLst>
              <a:ext uri="{FF2B5EF4-FFF2-40B4-BE49-F238E27FC236}">
                <a16:creationId xmlns:a16="http://schemas.microsoft.com/office/drawing/2014/main" id="{3D117D9D-00A7-471D-A6AA-0FE489743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2057400" cy="1985963"/>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pic>
        <p:nvPicPr>
          <p:cNvPr id="58374" name="图片 58373">
            <a:extLst>
              <a:ext uri="{FF2B5EF4-FFF2-40B4-BE49-F238E27FC236}">
                <a16:creationId xmlns:a16="http://schemas.microsoft.com/office/drawing/2014/main" id="{0DD59A3F-0C57-49CD-AA41-E7174DDC4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514600"/>
            <a:ext cx="1614488" cy="213360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pic>
        <p:nvPicPr>
          <p:cNvPr id="58375" name="图片 58374">
            <a:extLst>
              <a:ext uri="{FF2B5EF4-FFF2-40B4-BE49-F238E27FC236}">
                <a16:creationId xmlns:a16="http://schemas.microsoft.com/office/drawing/2014/main" id="{CF29D304-BEA9-4967-BA1B-7ACDF88B9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14600"/>
            <a:ext cx="2006600" cy="220980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sp>
        <p:nvSpPr>
          <p:cNvPr id="58376" name="文本框 58375">
            <a:extLst>
              <a:ext uri="{FF2B5EF4-FFF2-40B4-BE49-F238E27FC236}">
                <a16:creationId xmlns:a16="http://schemas.microsoft.com/office/drawing/2014/main" id="{4AF46D47-6CD4-4796-BECD-B7EAE21D45A7}"/>
              </a:ext>
            </a:extLst>
          </p:cNvPr>
          <p:cNvSpPr txBox="1">
            <a:spLocks noChangeArrowheads="1"/>
          </p:cNvSpPr>
          <p:nvPr/>
        </p:nvSpPr>
        <p:spPr bwMode="auto">
          <a:xfrm>
            <a:off x="6248400" y="5013325"/>
            <a:ext cx="2133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solidFill>
                  <a:srgbClr val="FF3300"/>
                </a:solidFill>
                <a:latin typeface="Times New Roman" panose="02020603050405020304" pitchFamily="18" charset="0"/>
              </a:rPr>
              <a:t>无限大平面电荷：</a:t>
            </a:r>
            <a:r>
              <a:rPr lang="zh-CN" altLang="en-US" sz="2400" b="1">
                <a:latin typeface="Times New Roman" panose="02020603050405020304" pitchFamily="18" charset="0"/>
              </a:rPr>
              <a:t>包括无限大的均匀带电平面，平板等。</a:t>
            </a:r>
          </a:p>
        </p:txBody>
      </p:sp>
      <p:sp>
        <p:nvSpPr>
          <p:cNvPr id="58377" name="文本框 58376">
            <a:extLst>
              <a:ext uri="{FF2B5EF4-FFF2-40B4-BE49-F238E27FC236}">
                <a16:creationId xmlns:a16="http://schemas.microsoft.com/office/drawing/2014/main" id="{2A078B05-3D88-4A76-A74B-BE415E2BA54E}"/>
              </a:ext>
            </a:extLst>
          </p:cNvPr>
          <p:cNvSpPr txBox="1">
            <a:spLocks noChangeArrowheads="1"/>
          </p:cNvSpPr>
          <p:nvPr/>
        </p:nvSpPr>
        <p:spPr bwMode="auto">
          <a:xfrm>
            <a:off x="3581400" y="4940300"/>
            <a:ext cx="2514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solidFill>
                  <a:srgbClr val="FF3300"/>
                </a:solidFill>
                <a:latin typeface="Times New Roman" panose="02020603050405020304" pitchFamily="18" charset="0"/>
              </a:rPr>
              <a:t>轴对称分布：</a:t>
            </a:r>
            <a:r>
              <a:rPr lang="zh-CN" altLang="en-US" sz="2400" b="1">
                <a:latin typeface="Times New Roman" panose="02020603050405020304" pitchFamily="18" charset="0"/>
              </a:rPr>
              <a:t>包括无限长均匀带电的直线，圆柱面，圆柱壳等；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wipe(left)">
                                      <p:cBhvr>
                                        <p:cTn id="7" dur="75"/>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373"/>
                                        </p:tgtEl>
                                        <p:attrNameLst>
                                          <p:attrName>style.visibility</p:attrName>
                                        </p:attrNameLst>
                                      </p:cBhvr>
                                      <p:to>
                                        <p:strVal val="visible"/>
                                      </p:to>
                                    </p:set>
                                    <p:animEffect transition="in" filter="wipe(left)">
                                      <p:cBhvr>
                                        <p:cTn id="12" dur="500"/>
                                        <p:tgtEl>
                                          <p:spTgt spid="583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58372"/>
                                        </p:tgtEl>
                                        <p:attrNameLst>
                                          <p:attrName>style.visibility</p:attrName>
                                        </p:attrNameLst>
                                      </p:cBhvr>
                                      <p:to>
                                        <p:strVal val="visible"/>
                                      </p:to>
                                    </p:set>
                                    <p:animEffect transition="in" filter="wipe(left)">
                                      <p:cBhvr>
                                        <p:cTn id="17" dur="75"/>
                                        <p:tgtEl>
                                          <p:spTgt spid="583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374"/>
                                        </p:tgtEl>
                                        <p:attrNameLst>
                                          <p:attrName>style.visibility</p:attrName>
                                        </p:attrNameLst>
                                      </p:cBhvr>
                                      <p:to>
                                        <p:strVal val="visible"/>
                                      </p:to>
                                    </p:set>
                                    <p:animEffect transition="in" filter="wipe(left)">
                                      <p:cBhvr>
                                        <p:cTn id="22" dur="500"/>
                                        <p:tgtEl>
                                          <p:spTgt spid="583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58377"/>
                                        </p:tgtEl>
                                        <p:attrNameLst>
                                          <p:attrName>style.visibility</p:attrName>
                                        </p:attrNameLst>
                                      </p:cBhvr>
                                      <p:to>
                                        <p:strVal val="visible"/>
                                      </p:to>
                                    </p:set>
                                    <p:animEffect transition="in" filter="wipe(left)">
                                      <p:cBhvr>
                                        <p:cTn id="27" dur="75"/>
                                        <p:tgtEl>
                                          <p:spTgt spid="583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8375"/>
                                        </p:tgtEl>
                                        <p:attrNameLst>
                                          <p:attrName>style.visibility</p:attrName>
                                        </p:attrNameLst>
                                      </p:cBhvr>
                                      <p:to>
                                        <p:strVal val="visible"/>
                                      </p:to>
                                    </p:set>
                                    <p:animEffect transition="in" filter="wipe(left)">
                                      <p:cBhvr>
                                        <p:cTn id="32" dur="500"/>
                                        <p:tgtEl>
                                          <p:spTgt spid="583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58376"/>
                                        </p:tgtEl>
                                        <p:attrNameLst>
                                          <p:attrName>style.visibility</p:attrName>
                                        </p:attrNameLst>
                                      </p:cBhvr>
                                      <p:to>
                                        <p:strVal val="visible"/>
                                      </p:to>
                                    </p:set>
                                    <p:animEffect transition="in" filter="wipe(left)">
                                      <p:cBhvr>
                                        <p:cTn id="37" dur="75"/>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P spid="58372" grpId="0"/>
      <p:bldP spid="58376" grpId="0"/>
      <p:bldP spid="5837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文本框 59393">
            <a:extLst>
              <a:ext uri="{FF2B5EF4-FFF2-40B4-BE49-F238E27FC236}">
                <a16:creationId xmlns:a16="http://schemas.microsoft.com/office/drawing/2014/main" id="{CEEB1435-F201-49A5-A7CD-012C44D1E77A}"/>
              </a:ext>
            </a:extLst>
          </p:cNvPr>
          <p:cNvSpPr txBox="1">
            <a:spLocks noChangeArrowheads="1"/>
          </p:cNvSpPr>
          <p:nvPr/>
        </p:nvSpPr>
        <p:spPr bwMode="auto">
          <a:xfrm>
            <a:off x="212725" y="152400"/>
            <a:ext cx="1260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3333FF"/>
                </a:solidFill>
                <a:latin typeface="Times New Roman" panose="02020603050405020304" pitchFamily="18" charset="0"/>
                <a:ea typeface="楷体_GB2312" pitchFamily="1" charset="-122"/>
              </a:rPr>
              <a:t>步骤：</a:t>
            </a:r>
          </a:p>
        </p:txBody>
      </p:sp>
      <p:sp>
        <p:nvSpPr>
          <p:cNvPr id="59395" name="文本框 59394">
            <a:extLst>
              <a:ext uri="{FF2B5EF4-FFF2-40B4-BE49-F238E27FC236}">
                <a16:creationId xmlns:a16="http://schemas.microsoft.com/office/drawing/2014/main" id="{F5F69C50-C9CF-4D8B-8BFD-81FE81B8817E}"/>
              </a:ext>
            </a:extLst>
          </p:cNvPr>
          <p:cNvSpPr txBox="1">
            <a:spLocks noChangeArrowheads="1"/>
          </p:cNvSpPr>
          <p:nvPr/>
        </p:nvSpPr>
        <p:spPr bwMode="auto">
          <a:xfrm>
            <a:off x="533400" y="838200"/>
            <a:ext cx="7864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400" b="1">
                <a:latin typeface="Times New Roman" panose="02020603050405020304" pitchFamily="18" charset="0"/>
              </a:rPr>
              <a:t>1.</a:t>
            </a:r>
            <a:r>
              <a:rPr lang="zh-CN" altLang="en-US" sz="2400" b="1">
                <a:solidFill>
                  <a:srgbClr val="FF3300"/>
                </a:solidFill>
                <a:latin typeface="Times New Roman" panose="02020603050405020304" pitchFamily="18" charset="0"/>
              </a:rPr>
              <a:t>进行对称性分析</a:t>
            </a:r>
            <a:r>
              <a:rPr lang="zh-CN" altLang="en-US" sz="2400" b="1">
                <a:latin typeface="Times New Roman" panose="02020603050405020304" pitchFamily="18" charset="0"/>
              </a:rPr>
              <a:t>，即由电荷分布的对称性，分析场强分布的对称性，判断能否用高斯定理来求电场强度的分布（常见的对称性有球对称性、轴对称性、面对称性等）；</a:t>
            </a:r>
          </a:p>
        </p:txBody>
      </p:sp>
      <p:sp>
        <p:nvSpPr>
          <p:cNvPr id="59396" name="文本框 59395">
            <a:extLst>
              <a:ext uri="{FF2B5EF4-FFF2-40B4-BE49-F238E27FC236}">
                <a16:creationId xmlns:a16="http://schemas.microsoft.com/office/drawing/2014/main" id="{CEE1AB34-97F8-4926-BED8-ED9F96AC322A}"/>
              </a:ext>
            </a:extLst>
          </p:cNvPr>
          <p:cNvSpPr txBox="1">
            <a:spLocks noChangeArrowheads="1"/>
          </p:cNvSpPr>
          <p:nvPr/>
        </p:nvSpPr>
        <p:spPr bwMode="auto">
          <a:xfrm>
            <a:off x="533400" y="2438400"/>
            <a:ext cx="79248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400" b="1">
                <a:latin typeface="Times New Roman" panose="02020603050405020304" pitchFamily="18" charset="0"/>
              </a:rPr>
              <a:t>2.</a:t>
            </a:r>
            <a:r>
              <a:rPr lang="zh-CN" altLang="en-US" sz="2400" b="1">
                <a:latin typeface="Times New Roman" panose="02020603050405020304" pitchFamily="18" charset="0"/>
              </a:rPr>
              <a:t>根据场强分布的特点，选择</a:t>
            </a:r>
            <a:r>
              <a:rPr lang="zh-CN" altLang="en-US" sz="2400" b="1">
                <a:solidFill>
                  <a:srgbClr val="FF3300"/>
                </a:solidFill>
                <a:latin typeface="Times New Roman" panose="02020603050405020304" pitchFamily="18" charset="0"/>
              </a:rPr>
              <a:t>适当的高斯面</a:t>
            </a:r>
            <a:r>
              <a:rPr lang="zh-CN" altLang="en-US" sz="2400" b="1">
                <a:latin typeface="Times New Roman" panose="02020603050405020304" pitchFamily="18" charset="0"/>
              </a:rPr>
              <a:t>，要求：</a:t>
            </a:r>
          </a:p>
          <a:p>
            <a:pPr lvl="1" eaLnBrk="1" hangingPunct="1">
              <a:spcBef>
                <a:spcPct val="20000"/>
              </a:spcBef>
            </a:pPr>
            <a:r>
              <a:rPr lang="en-US" altLang="zh-CN" sz="2400" b="1">
                <a:latin typeface="Times New Roman" panose="02020603050405020304" pitchFamily="18" charset="0"/>
              </a:rPr>
              <a:t>①</a:t>
            </a:r>
            <a:r>
              <a:rPr lang="zh-CN" altLang="en-US" sz="2400" b="1">
                <a:latin typeface="Times New Roman" panose="02020603050405020304" pitchFamily="18" charset="0"/>
              </a:rPr>
              <a:t>待求场强的场点应在此高斯面上，</a:t>
            </a:r>
          </a:p>
          <a:p>
            <a:pPr lvl="1" eaLnBrk="1" hangingPunct="1">
              <a:spcBef>
                <a:spcPct val="20000"/>
              </a:spcBef>
            </a:pPr>
            <a:r>
              <a:rPr lang="en-US" altLang="zh-CN" sz="2400" b="1">
                <a:latin typeface="Times New Roman" panose="02020603050405020304" pitchFamily="18" charset="0"/>
              </a:rPr>
              <a:t>②</a:t>
            </a:r>
            <a:r>
              <a:rPr lang="zh-CN" altLang="en-US" sz="2400" b="1">
                <a:latin typeface="Times New Roman" panose="02020603050405020304" pitchFamily="18" charset="0"/>
              </a:rPr>
              <a:t>穿过该高斯面的电通量容易计算。</a:t>
            </a:r>
          </a:p>
          <a:p>
            <a:pPr eaLnBrk="1" hangingPunct="1">
              <a:spcBef>
                <a:spcPct val="20000"/>
              </a:spcBef>
            </a:pPr>
            <a:r>
              <a:rPr lang="zh-CN" altLang="en-US" sz="2400" b="1">
                <a:latin typeface="Times New Roman" panose="02020603050405020304" pitchFamily="18" charset="0"/>
              </a:rPr>
              <a:t>一般地，高斯面各面元的法线矢量</a:t>
            </a:r>
            <a:r>
              <a:rPr lang="en-US" altLang="zh-CN" sz="2400" b="1" i="1">
                <a:latin typeface="Times New Roman" panose="02020603050405020304" pitchFamily="18" charset="0"/>
              </a:rPr>
              <a:t>n</a:t>
            </a:r>
            <a:r>
              <a:rPr lang="zh-CN" altLang="en-US" sz="2400" b="1">
                <a:latin typeface="Times New Roman" panose="02020603050405020304" pitchFamily="18" charset="0"/>
              </a:rPr>
              <a:t>与</a:t>
            </a:r>
            <a:r>
              <a:rPr lang="en-US" altLang="zh-CN" sz="2400" b="1" i="1">
                <a:latin typeface="Times New Roman" panose="02020603050405020304" pitchFamily="18" charset="0"/>
              </a:rPr>
              <a:t>E</a:t>
            </a:r>
            <a:r>
              <a:rPr lang="zh-CN" altLang="en-US" sz="2400" b="1">
                <a:latin typeface="Times New Roman" panose="02020603050405020304" pitchFamily="18" charset="0"/>
              </a:rPr>
              <a:t>平行或垂直，</a:t>
            </a:r>
            <a:r>
              <a:rPr lang="en-US" altLang="zh-CN" sz="2400" b="1" i="1">
                <a:latin typeface="Times New Roman" panose="02020603050405020304" pitchFamily="18" charset="0"/>
              </a:rPr>
              <a:t>n</a:t>
            </a:r>
            <a:r>
              <a:rPr lang="zh-CN" altLang="en-US" sz="2400" b="1">
                <a:latin typeface="Times New Roman" panose="02020603050405020304" pitchFamily="18" charset="0"/>
              </a:rPr>
              <a:t>与</a:t>
            </a:r>
            <a:r>
              <a:rPr lang="en-US" altLang="zh-CN" sz="2400" b="1" i="1">
                <a:latin typeface="Times New Roman" panose="02020603050405020304" pitchFamily="18" charset="0"/>
              </a:rPr>
              <a:t>E</a:t>
            </a:r>
            <a:r>
              <a:rPr lang="zh-CN" altLang="en-US" sz="2400" b="1">
                <a:latin typeface="Times New Roman" panose="02020603050405020304" pitchFamily="18" charset="0"/>
              </a:rPr>
              <a:t>平行时，</a:t>
            </a:r>
            <a:r>
              <a:rPr lang="en-US" altLang="zh-CN" sz="2400" b="1" i="1">
                <a:latin typeface="Times New Roman" panose="02020603050405020304" pitchFamily="18" charset="0"/>
              </a:rPr>
              <a:t>E</a:t>
            </a:r>
            <a:r>
              <a:rPr lang="zh-CN" altLang="en-US" sz="2400" b="1">
                <a:latin typeface="Times New Roman" panose="02020603050405020304" pitchFamily="18" charset="0"/>
              </a:rPr>
              <a:t>的大小要求处处相等，使得</a:t>
            </a:r>
            <a:r>
              <a:rPr lang="en-US" altLang="zh-CN" sz="2400" b="1" i="1">
                <a:latin typeface="Times New Roman" panose="02020603050405020304" pitchFamily="18" charset="0"/>
              </a:rPr>
              <a:t>E</a:t>
            </a:r>
            <a:r>
              <a:rPr lang="zh-CN" altLang="en-US" sz="2400" b="1">
                <a:latin typeface="Times New Roman" panose="02020603050405020304" pitchFamily="18" charset="0"/>
              </a:rPr>
              <a:t>能提到积分号外面；</a:t>
            </a:r>
          </a:p>
        </p:txBody>
      </p:sp>
      <p:sp>
        <p:nvSpPr>
          <p:cNvPr id="59397" name="文本框 59396">
            <a:extLst>
              <a:ext uri="{FF2B5EF4-FFF2-40B4-BE49-F238E27FC236}">
                <a16:creationId xmlns:a16="http://schemas.microsoft.com/office/drawing/2014/main" id="{E933DD81-873E-44B0-8309-FD7C1B971D71}"/>
              </a:ext>
            </a:extLst>
          </p:cNvPr>
          <p:cNvSpPr txBox="1">
            <a:spLocks noChangeArrowheads="1"/>
          </p:cNvSpPr>
          <p:nvPr/>
        </p:nvSpPr>
        <p:spPr bwMode="auto">
          <a:xfrm>
            <a:off x="593725" y="5197475"/>
            <a:ext cx="8093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400" b="1">
                <a:latin typeface="Times New Roman" panose="02020603050405020304" pitchFamily="18" charset="0"/>
              </a:rPr>
              <a:t>3.</a:t>
            </a:r>
            <a:r>
              <a:rPr lang="zh-CN" altLang="en-US" sz="2400" b="1">
                <a:solidFill>
                  <a:srgbClr val="FF3300"/>
                </a:solidFill>
                <a:latin typeface="Times New Roman" panose="02020603050405020304" pitchFamily="18" charset="0"/>
              </a:rPr>
              <a:t>计算电通量和高斯面内所包围的电荷的代数和</a:t>
            </a:r>
            <a:r>
              <a:rPr lang="zh-CN" altLang="en-US" sz="2400" b="1">
                <a:latin typeface="Times New Roman" panose="02020603050405020304" pitchFamily="18" charset="0"/>
              </a:rPr>
              <a:t>，最后由高斯定理求出场强。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75"/>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9396">
                                            <p:txEl>
                                              <p:pRg st="0" end="0"/>
                                            </p:txEl>
                                          </p:spTgt>
                                        </p:tgtEl>
                                        <p:attrNameLst>
                                          <p:attrName>style.visibility</p:attrName>
                                        </p:attrNameLst>
                                      </p:cBhvr>
                                      <p:to>
                                        <p:strVal val="visible"/>
                                      </p:to>
                                    </p:set>
                                    <p:animEffect transition="in" filter="wipe(left)">
                                      <p:cBhvr>
                                        <p:cTn id="12" dur="75"/>
                                        <p:tgtEl>
                                          <p:spTgt spid="5939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59396">
                                            <p:txEl>
                                              <p:pRg st="1" end="1"/>
                                            </p:txEl>
                                          </p:spTgt>
                                        </p:tgtEl>
                                        <p:attrNameLst>
                                          <p:attrName>style.visibility</p:attrName>
                                        </p:attrNameLst>
                                      </p:cBhvr>
                                      <p:to>
                                        <p:strVal val="visible"/>
                                      </p:to>
                                    </p:set>
                                    <p:animEffect transition="in" filter="wipe(left)">
                                      <p:cBhvr>
                                        <p:cTn id="17" dur="75"/>
                                        <p:tgtEl>
                                          <p:spTgt spid="5939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59396">
                                            <p:txEl>
                                              <p:pRg st="2" end="2"/>
                                            </p:txEl>
                                          </p:spTgt>
                                        </p:tgtEl>
                                        <p:attrNameLst>
                                          <p:attrName>style.visibility</p:attrName>
                                        </p:attrNameLst>
                                      </p:cBhvr>
                                      <p:to>
                                        <p:strVal val="visible"/>
                                      </p:to>
                                    </p:set>
                                    <p:animEffect transition="in" filter="wipe(left)">
                                      <p:cBhvr>
                                        <p:cTn id="22" dur="75"/>
                                        <p:tgtEl>
                                          <p:spTgt spid="5939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59396">
                                            <p:txEl>
                                              <p:pRg st="3" end="3"/>
                                            </p:txEl>
                                          </p:spTgt>
                                        </p:tgtEl>
                                        <p:attrNameLst>
                                          <p:attrName>style.visibility</p:attrName>
                                        </p:attrNameLst>
                                      </p:cBhvr>
                                      <p:to>
                                        <p:strVal val="visible"/>
                                      </p:to>
                                    </p:set>
                                    <p:animEffect transition="in" filter="wipe(left)">
                                      <p:cBhvr>
                                        <p:cTn id="27" dur="75"/>
                                        <p:tgtEl>
                                          <p:spTgt spid="5939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59397">
                                            <p:txEl>
                                              <p:pRg st="0" end="0"/>
                                            </p:txEl>
                                          </p:spTgt>
                                        </p:tgtEl>
                                        <p:attrNameLst>
                                          <p:attrName>style.visibility</p:attrName>
                                        </p:attrNameLst>
                                      </p:cBhvr>
                                      <p:to>
                                        <p:strVal val="visible"/>
                                      </p:to>
                                    </p:set>
                                    <p:animEffect transition="in" filter="wipe(left)">
                                      <p:cBhvr>
                                        <p:cTn id="32" dur="75"/>
                                        <p:tgtEl>
                                          <p:spTgt spid="593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59396" grpId="0" build="p" bldLvl="2"/>
      <p:bldP spid="5939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文本框 60417">
            <a:extLst>
              <a:ext uri="{FF2B5EF4-FFF2-40B4-BE49-F238E27FC236}">
                <a16:creationId xmlns:a16="http://schemas.microsoft.com/office/drawing/2014/main" id="{76BB89B1-FED9-4515-8553-F5A29F17F4A2}"/>
              </a:ext>
            </a:extLst>
          </p:cNvPr>
          <p:cNvSpPr txBox="1">
            <a:spLocks noChangeArrowheads="1"/>
          </p:cNvSpPr>
          <p:nvPr/>
        </p:nvSpPr>
        <p:spPr bwMode="auto">
          <a:xfrm>
            <a:off x="0" y="0"/>
            <a:ext cx="8550275"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C0000"/>
                </a:solidFill>
                <a:latin typeface="Times New Roman" panose="02020603050405020304" pitchFamily="18" charset="0"/>
                <a:ea typeface="楷体_GB2312" pitchFamily="1" charset="-122"/>
              </a:rPr>
              <a:t>例</a:t>
            </a:r>
            <a:r>
              <a:rPr lang="en-US" altLang="zh-CN" sz="2800" b="1">
                <a:solidFill>
                  <a:srgbClr val="CC0000"/>
                </a:solidFill>
                <a:latin typeface="Times New Roman" panose="02020603050405020304" pitchFamily="18" charset="0"/>
                <a:ea typeface="楷体_GB2312" pitchFamily="1" charset="-122"/>
              </a:rPr>
              <a:t>1</a:t>
            </a:r>
            <a:r>
              <a:rPr lang="zh-CN" altLang="en-US" sz="2800" b="1">
                <a:solidFill>
                  <a:srgbClr val="CC0000"/>
                </a:solidFill>
                <a:latin typeface="Times New Roman" panose="02020603050405020304" pitchFamily="18" charset="0"/>
                <a:ea typeface="楷体_GB2312" pitchFamily="1" charset="-122"/>
              </a:rPr>
              <a:t>、均匀带电球壳的场强。</a:t>
            </a:r>
            <a:r>
              <a:rPr lang="zh-CN" altLang="en-US" sz="2400" b="1">
                <a:latin typeface="Times New Roman" panose="02020603050405020304" pitchFamily="18" charset="0"/>
              </a:rPr>
              <a:t> </a:t>
            </a:r>
            <a:endParaRPr lang="zh-CN" altLang="en-US" sz="2800" b="1">
              <a:latin typeface="Times New Roman" panose="02020603050405020304" pitchFamily="18" charset="0"/>
            </a:endParaRPr>
          </a:p>
          <a:p>
            <a:pPr lvl="1" eaLnBrk="1" hangingPunct="1"/>
            <a:r>
              <a:rPr lang="zh-CN" altLang="en-US" sz="2400" b="1">
                <a:latin typeface="Times New Roman" panose="02020603050405020304" pitchFamily="18" charset="0"/>
              </a:rPr>
              <a:t>设有一半径为</a:t>
            </a:r>
            <a:r>
              <a:rPr lang="en-US" altLang="zh-CN" sz="2400" b="1" i="1">
                <a:latin typeface="Times New Roman" panose="02020603050405020304" pitchFamily="18" charset="0"/>
              </a:rPr>
              <a:t>R</a:t>
            </a:r>
            <a:r>
              <a:rPr lang="zh-CN" altLang="en-US" sz="2400" b="1">
                <a:latin typeface="Times New Roman" panose="02020603050405020304" pitchFamily="18" charset="0"/>
              </a:rPr>
              <a:t>、均匀带电为</a:t>
            </a:r>
            <a:r>
              <a:rPr lang="en-US" altLang="zh-CN" sz="2400" b="1" i="1">
                <a:latin typeface="Times New Roman" panose="02020603050405020304" pitchFamily="18" charset="0"/>
              </a:rPr>
              <a:t>Q</a:t>
            </a:r>
            <a:r>
              <a:rPr lang="zh-CN" altLang="en-US" sz="2400" b="1">
                <a:latin typeface="Times New Roman" panose="02020603050405020304" pitchFamily="18" charset="0"/>
              </a:rPr>
              <a:t>的薄球壳。求球壳内部和外部任意点的电场强度。</a:t>
            </a:r>
            <a:endParaRPr lang="zh-CN" altLang="en-US" sz="2800" b="1">
              <a:latin typeface="Times New Roman" panose="02020603050405020304" pitchFamily="18" charset="0"/>
            </a:endParaRPr>
          </a:p>
        </p:txBody>
      </p:sp>
      <p:sp>
        <p:nvSpPr>
          <p:cNvPr id="60419" name="文本框 60418">
            <a:extLst>
              <a:ext uri="{FF2B5EF4-FFF2-40B4-BE49-F238E27FC236}">
                <a16:creationId xmlns:a16="http://schemas.microsoft.com/office/drawing/2014/main" id="{0FDA0594-CB98-46CA-A123-BC1E90E02F1D}"/>
              </a:ext>
            </a:extLst>
          </p:cNvPr>
          <p:cNvSpPr txBox="1">
            <a:spLocks noChangeArrowheads="1"/>
          </p:cNvSpPr>
          <p:nvPr/>
        </p:nvSpPr>
        <p:spPr bwMode="auto">
          <a:xfrm>
            <a:off x="0" y="1295400"/>
            <a:ext cx="5045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解：以球心到场点的距离为半径作一球面，则通过此球面的电通量为</a:t>
            </a:r>
          </a:p>
        </p:txBody>
      </p:sp>
      <p:sp>
        <p:nvSpPr>
          <p:cNvPr id="60420" name="文本框 60419">
            <a:extLst>
              <a:ext uri="{FF2B5EF4-FFF2-40B4-BE49-F238E27FC236}">
                <a16:creationId xmlns:a16="http://schemas.microsoft.com/office/drawing/2014/main" id="{6A2C0DC8-B6AF-4660-B85A-65CDC01EBF5A}"/>
              </a:ext>
            </a:extLst>
          </p:cNvPr>
          <p:cNvSpPr txBox="1">
            <a:spLocks noChangeArrowheads="1"/>
          </p:cNvSpPr>
          <p:nvPr/>
        </p:nvSpPr>
        <p:spPr bwMode="auto">
          <a:xfrm>
            <a:off x="0" y="3048000"/>
            <a:ext cx="487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根据高斯定理，通过球面的电通量为球面内包围的电荷</a:t>
            </a:r>
          </a:p>
        </p:txBody>
      </p:sp>
      <p:graphicFrame>
        <p:nvGraphicFramePr>
          <p:cNvPr id="60421" name="对象 60420">
            <a:extLst>
              <a:ext uri="{FF2B5EF4-FFF2-40B4-BE49-F238E27FC236}">
                <a16:creationId xmlns:a16="http://schemas.microsoft.com/office/drawing/2014/main" id="{A10B181E-E4C4-4762-A272-6741AD80EE8B}"/>
              </a:ext>
            </a:extLst>
          </p:cNvPr>
          <p:cNvGraphicFramePr>
            <a:graphicFrameLocks noChangeAspect="1"/>
          </p:cNvGraphicFramePr>
          <p:nvPr/>
        </p:nvGraphicFramePr>
        <p:xfrm>
          <a:off x="1371600" y="3886200"/>
          <a:ext cx="1752600" cy="584200"/>
        </p:xfrm>
        <a:graphic>
          <a:graphicData uri="http://schemas.openxmlformats.org/presentationml/2006/ole">
            <mc:AlternateContent xmlns:mc="http://schemas.openxmlformats.org/markup-compatibility/2006">
              <mc:Choice xmlns:v="urn:schemas-microsoft-com:vml" Requires="v">
                <p:oleObj spid="_x0000_s36912" r:id="rId3" imgW="686098" imgH="228699" progId="Equation.3">
                  <p:embed/>
                </p:oleObj>
              </mc:Choice>
              <mc:Fallback>
                <p:oleObj r:id="rId3" imgW="686098" imgH="228699" progId="Equation.3">
                  <p:embed/>
                  <p:pic>
                    <p:nvPicPr>
                      <p:cNvPr id="0" name="对象 604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886200"/>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2" name="文本框 60421">
            <a:extLst>
              <a:ext uri="{FF2B5EF4-FFF2-40B4-BE49-F238E27FC236}">
                <a16:creationId xmlns:a16="http://schemas.microsoft.com/office/drawing/2014/main" id="{39A6E3B4-6DA7-4322-A026-C0C5380DDD5F}"/>
              </a:ext>
            </a:extLst>
          </p:cNvPr>
          <p:cNvSpPr txBox="1">
            <a:spLocks noChangeArrowheads="1"/>
          </p:cNvSpPr>
          <p:nvPr/>
        </p:nvSpPr>
        <p:spPr bwMode="auto">
          <a:xfrm>
            <a:off x="0" y="4572000"/>
            <a:ext cx="263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400" b="1">
                <a:latin typeface="Times New Roman" panose="02020603050405020304" pitchFamily="18" charset="0"/>
              </a:rPr>
              <a:t>当场点在球壳外时</a:t>
            </a:r>
          </a:p>
        </p:txBody>
      </p:sp>
      <p:graphicFrame>
        <p:nvGraphicFramePr>
          <p:cNvPr id="60423" name="对象 60422">
            <a:extLst>
              <a:ext uri="{FF2B5EF4-FFF2-40B4-BE49-F238E27FC236}">
                <a16:creationId xmlns:a16="http://schemas.microsoft.com/office/drawing/2014/main" id="{B0C11FA8-24BB-46BE-9483-BDAF8E822863}"/>
              </a:ext>
            </a:extLst>
          </p:cNvPr>
          <p:cNvGraphicFramePr>
            <a:graphicFrameLocks noChangeAspect="1"/>
          </p:cNvGraphicFramePr>
          <p:nvPr/>
        </p:nvGraphicFramePr>
        <p:xfrm>
          <a:off x="3124200" y="4495800"/>
          <a:ext cx="990600" cy="509588"/>
        </p:xfrm>
        <a:graphic>
          <a:graphicData uri="http://schemas.openxmlformats.org/presentationml/2006/ole">
            <mc:AlternateContent xmlns:mc="http://schemas.openxmlformats.org/markup-compatibility/2006">
              <mc:Choice xmlns:v="urn:schemas-microsoft-com:vml" Requires="v">
                <p:oleObj spid="_x0000_s36913" r:id="rId5" imgW="393700" imgH="203200" progId="Equation.3">
                  <p:embed/>
                </p:oleObj>
              </mc:Choice>
              <mc:Fallback>
                <p:oleObj r:id="rId5" imgW="393700" imgH="203200" progId="Equation.3">
                  <p:embed/>
                  <p:pic>
                    <p:nvPicPr>
                      <p:cNvPr id="0" name="对象 604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495800"/>
                        <a:ext cx="9906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4" name="对象 60423">
            <a:extLst>
              <a:ext uri="{FF2B5EF4-FFF2-40B4-BE49-F238E27FC236}">
                <a16:creationId xmlns:a16="http://schemas.microsoft.com/office/drawing/2014/main" id="{BFFE9F61-6180-4488-AB77-1481193AD514}"/>
              </a:ext>
            </a:extLst>
          </p:cNvPr>
          <p:cNvGraphicFramePr>
            <a:graphicFrameLocks noChangeAspect="1"/>
          </p:cNvGraphicFramePr>
          <p:nvPr/>
        </p:nvGraphicFramePr>
        <p:xfrm>
          <a:off x="1752600" y="5105400"/>
          <a:ext cx="1828800" cy="1062038"/>
        </p:xfrm>
        <a:graphic>
          <a:graphicData uri="http://schemas.openxmlformats.org/presentationml/2006/ole">
            <mc:AlternateContent xmlns:mc="http://schemas.openxmlformats.org/markup-compatibility/2006">
              <mc:Choice xmlns:v="urn:schemas-microsoft-com:vml" Requires="v">
                <p:oleObj spid="_x0000_s36914" r:id="rId7" imgW="762000" imgH="444500" progId="Equation.3">
                  <p:embed/>
                </p:oleObj>
              </mc:Choice>
              <mc:Fallback>
                <p:oleObj r:id="rId7" imgW="762000" imgH="444500" progId="Equation.3">
                  <p:embed/>
                  <p:pic>
                    <p:nvPicPr>
                      <p:cNvPr id="0" name="对象 604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5105400"/>
                        <a:ext cx="1828800" cy="1062038"/>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5" name="文本框 60424">
            <a:extLst>
              <a:ext uri="{FF2B5EF4-FFF2-40B4-BE49-F238E27FC236}">
                <a16:creationId xmlns:a16="http://schemas.microsoft.com/office/drawing/2014/main" id="{34EB7699-12FE-4B8A-B98E-DF293935C4EB}"/>
              </a:ext>
            </a:extLst>
          </p:cNvPr>
          <p:cNvSpPr txBox="1">
            <a:spLocks noChangeArrowheads="1"/>
          </p:cNvSpPr>
          <p:nvPr/>
        </p:nvSpPr>
        <p:spPr bwMode="auto">
          <a:xfrm>
            <a:off x="0" y="6400800"/>
            <a:ext cx="263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400" b="1">
                <a:latin typeface="Times New Roman" panose="02020603050405020304" pitchFamily="18" charset="0"/>
              </a:rPr>
              <a:t>当场点在球壳内时</a:t>
            </a:r>
          </a:p>
        </p:txBody>
      </p:sp>
      <p:graphicFrame>
        <p:nvGraphicFramePr>
          <p:cNvPr id="60426" name="对象 60425">
            <a:extLst>
              <a:ext uri="{FF2B5EF4-FFF2-40B4-BE49-F238E27FC236}">
                <a16:creationId xmlns:a16="http://schemas.microsoft.com/office/drawing/2014/main" id="{D50E4E74-4504-47B3-949F-08F00B829176}"/>
              </a:ext>
            </a:extLst>
          </p:cNvPr>
          <p:cNvGraphicFramePr>
            <a:graphicFrameLocks noChangeAspect="1"/>
          </p:cNvGraphicFramePr>
          <p:nvPr/>
        </p:nvGraphicFramePr>
        <p:xfrm>
          <a:off x="2819400" y="6294438"/>
          <a:ext cx="990600" cy="563562"/>
        </p:xfrm>
        <a:graphic>
          <a:graphicData uri="http://schemas.openxmlformats.org/presentationml/2006/ole">
            <mc:AlternateContent xmlns:mc="http://schemas.openxmlformats.org/markup-compatibility/2006">
              <mc:Choice xmlns:v="urn:schemas-microsoft-com:vml" Requires="v">
                <p:oleObj spid="_x0000_s36915" r:id="rId9" imgW="355600" imgH="203200" progId="Equation.3">
                  <p:embed/>
                </p:oleObj>
              </mc:Choice>
              <mc:Fallback>
                <p:oleObj r:id="rId9" imgW="355600" imgH="203200" progId="Equation.3">
                  <p:embed/>
                  <p:pic>
                    <p:nvPicPr>
                      <p:cNvPr id="0" name="对象 604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6294438"/>
                        <a:ext cx="990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7" name="对象 60426">
            <a:extLst>
              <a:ext uri="{FF2B5EF4-FFF2-40B4-BE49-F238E27FC236}">
                <a16:creationId xmlns:a16="http://schemas.microsoft.com/office/drawing/2014/main" id="{8CE28BB5-5EC3-43EA-9872-7513A972563A}"/>
              </a:ext>
            </a:extLst>
          </p:cNvPr>
          <p:cNvGraphicFramePr>
            <a:graphicFrameLocks noChangeAspect="1"/>
          </p:cNvGraphicFramePr>
          <p:nvPr/>
        </p:nvGraphicFramePr>
        <p:xfrm>
          <a:off x="3851275" y="6383338"/>
          <a:ext cx="990600" cy="474662"/>
        </p:xfrm>
        <a:graphic>
          <a:graphicData uri="http://schemas.openxmlformats.org/presentationml/2006/ole">
            <mc:AlternateContent xmlns:mc="http://schemas.openxmlformats.org/markup-compatibility/2006">
              <mc:Choice xmlns:v="urn:schemas-microsoft-com:vml" Requires="v">
                <p:oleObj spid="_x0000_s36916" r:id="rId11" imgW="367981" imgH="177646" progId="Equation.3">
                  <p:embed/>
                </p:oleObj>
              </mc:Choice>
              <mc:Fallback>
                <p:oleObj r:id="rId11" imgW="367981" imgH="177646" progId="Equation.3">
                  <p:embed/>
                  <p:pic>
                    <p:nvPicPr>
                      <p:cNvPr id="0" name="对象 604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6383338"/>
                        <a:ext cx="990600" cy="474662"/>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8" name="对象 60427">
            <a:extLst>
              <a:ext uri="{FF2B5EF4-FFF2-40B4-BE49-F238E27FC236}">
                <a16:creationId xmlns:a16="http://schemas.microsoft.com/office/drawing/2014/main" id="{0FED9280-8A68-4880-B829-62370ABCA9F7}"/>
              </a:ext>
            </a:extLst>
          </p:cNvPr>
          <p:cNvGraphicFramePr>
            <a:graphicFrameLocks noChangeAspect="1"/>
          </p:cNvGraphicFramePr>
          <p:nvPr/>
        </p:nvGraphicFramePr>
        <p:xfrm>
          <a:off x="0" y="2133600"/>
          <a:ext cx="5019675" cy="876300"/>
        </p:xfrm>
        <a:graphic>
          <a:graphicData uri="http://schemas.openxmlformats.org/presentationml/2006/ole">
            <mc:AlternateContent xmlns:mc="http://schemas.openxmlformats.org/markup-compatibility/2006">
              <mc:Choice xmlns:v="urn:schemas-microsoft-com:vml" Requires="v">
                <p:oleObj spid="_x0000_s36917" r:id="rId13" imgW="2183452" imgH="380835" progId="">
                  <p:embed/>
                </p:oleObj>
              </mc:Choice>
              <mc:Fallback>
                <p:oleObj r:id="rId13" imgW="2183452" imgH="380835" progId="">
                  <p:embed/>
                  <p:pic>
                    <p:nvPicPr>
                      <p:cNvPr id="0" name="对象 604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133600"/>
                        <a:ext cx="50196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组合 60428">
            <a:extLst>
              <a:ext uri="{FF2B5EF4-FFF2-40B4-BE49-F238E27FC236}">
                <a16:creationId xmlns:a16="http://schemas.microsoft.com/office/drawing/2014/main" id="{2C8CDDE2-3092-4FC2-9400-1C951B514074}"/>
              </a:ext>
            </a:extLst>
          </p:cNvPr>
          <p:cNvGrpSpPr>
            <a:grpSpLocks/>
          </p:cNvGrpSpPr>
          <p:nvPr/>
        </p:nvGrpSpPr>
        <p:grpSpPr bwMode="auto">
          <a:xfrm>
            <a:off x="5580063" y="1628775"/>
            <a:ext cx="2971800" cy="2971800"/>
            <a:chOff x="0" y="0"/>
            <a:chExt cx="1872" cy="1872"/>
          </a:xfrm>
        </p:grpSpPr>
        <p:grpSp>
          <p:nvGrpSpPr>
            <p:cNvPr id="36893" name="组合 60429">
              <a:extLst>
                <a:ext uri="{FF2B5EF4-FFF2-40B4-BE49-F238E27FC236}">
                  <a16:creationId xmlns:a16="http://schemas.microsoft.com/office/drawing/2014/main" id="{BA9FCBBA-0746-4EF3-BF0B-8E7CFB5B1412}"/>
                </a:ext>
              </a:extLst>
            </p:cNvPr>
            <p:cNvGrpSpPr>
              <a:grpSpLocks/>
            </p:cNvGrpSpPr>
            <p:nvPr/>
          </p:nvGrpSpPr>
          <p:grpSpPr bwMode="auto">
            <a:xfrm>
              <a:off x="0" y="0"/>
              <a:ext cx="1872" cy="1872"/>
              <a:chOff x="0" y="0"/>
              <a:chExt cx="1872" cy="1872"/>
            </a:xfrm>
          </p:grpSpPr>
          <p:sp>
            <p:nvSpPr>
              <p:cNvPr id="36894" name="矩形 60430">
                <a:extLst>
                  <a:ext uri="{FF2B5EF4-FFF2-40B4-BE49-F238E27FC236}">
                    <a16:creationId xmlns:a16="http://schemas.microsoft.com/office/drawing/2014/main" id="{CFB37C37-9F0A-4E79-960F-9323B2D9A5E9}"/>
                  </a:ext>
                </a:extLst>
              </p:cNvPr>
              <p:cNvSpPr>
                <a:spLocks noChangeArrowheads="1"/>
              </p:cNvSpPr>
              <p:nvPr/>
            </p:nvSpPr>
            <p:spPr bwMode="auto">
              <a:xfrm>
                <a:off x="0" y="0"/>
                <a:ext cx="1872" cy="1872"/>
              </a:xfrm>
              <a:prstGeom prst="rect">
                <a:avLst/>
              </a:prstGeom>
              <a:solidFill>
                <a:schemeClr val="bg1"/>
              </a:solidFill>
              <a:ln w="9525">
                <a:solidFill>
                  <a:srgbClr val="0066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6895" name="组合 60431">
                <a:extLst>
                  <a:ext uri="{FF2B5EF4-FFF2-40B4-BE49-F238E27FC236}">
                    <a16:creationId xmlns:a16="http://schemas.microsoft.com/office/drawing/2014/main" id="{2BBF6F18-6F52-4C0D-A14E-1F028111F293}"/>
                  </a:ext>
                </a:extLst>
              </p:cNvPr>
              <p:cNvGrpSpPr>
                <a:grpSpLocks/>
              </p:cNvGrpSpPr>
              <p:nvPr/>
            </p:nvGrpSpPr>
            <p:grpSpPr bwMode="auto">
              <a:xfrm>
                <a:off x="384" y="336"/>
                <a:ext cx="1187" cy="1200"/>
                <a:chOff x="0" y="0"/>
                <a:chExt cx="1187" cy="1200"/>
              </a:xfrm>
            </p:grpSpPr>
            <p:grpSp>
              <p:nvGrpSpPr>
                <p:cNvPr id="36896" name="组合 60432">
                  <a:extLst>
                    <a:ext uri="{FF2B5EF4-FFF2-40B4-BE49-F238E27FC236}">
                      <a16:creationId xmlns:a16="http://schemas.microsoft.com/office/drawing/2014/main" id="{BCC896EB-19BB-4096-B1B7-67741BBF3159}"/>
                    </a:ext>
                  </a:extLst>
                </p:cNvPr>
                <p:cNvGrpSpPr>
                  <a:grpSpLocks/>
                </p:cNvGrpSpPr>
                <p:nvPr/>
              </p:nvGrpSpPr>
              <p:grpSpPr bwMode="auto">
                <a:xfrm>
                  <a:off x="0" y="0"/>
                  <a:ext cx="1187" cy="1200"/>
                  <a:chOff x="0" y="0"/>
                  <a:chExt cx="1187" cy="1200"/>
                </a:xfrm>
              </p:grpSpPr>
              <p:sp>
                <p:nvSpPr>
                  <p:cNvPr id="36897" name="椭圆 60433">
                    <a:extLst>
                      <a:ext uri="{FF2B5EF4-FFF2-40B4-BE49-F238E27FC236}">
                        <a16:creationId xmlns:a16="http://schemas.microsoft.com/office/drawing/2014/main" id="{7301D049-9BE9-40D4-8F49-DFDD7DF658AF}"/>
                      </a:ext>
                    </a:extLst>
                  </p:cNvPr>
                  <p:cNvSpPr>
                    <a:spLocks noChangeArrowheads="1"/>
                  </p:cNvSpPr>
                  <p:nvPr/>
                </p:nvSpPr>
                <p:spPr bwMode="auto">
                  <a:xfrm>
                    <a:off x="0" y="13"/>
                    <a:ext cx="1178" cy="1152"/>
                  </a:xfrm>
                  <a:prstGeom prst="ellipse">
                    <a:avLst/>
                  </a:prstGeom>
                  <a:gradFill rotWithShape="0">
                    <a:gsLst>
                      <a:gs pos="0">
                        <a:schemeClr val="bg1"/>
                      </a:gs>
                      <a:gs pos="100000">
                        <a:srgbClr val="99CCFF"/>
                      </a:gs>
                    </a:gsLst>
                    <a:path path="shape">
                      <a:fillToRect l="50000" t="50000" r="50000" b="50000"/>
                    </a:path>
                  </a:gradFill>
                  <a:ln w="19050">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8" name="文本框 60434">
                    <a:extLst>
                      <a:ext uri="{FF2B5EF4-FFF2-40B4-BE49-F238E27FC236}">
                        <a16:creationId xmlns:a16="http://schemas.microsoft.com/office/drawing/2014/main" id="{A45251C9-B07E-4D65-A7F5-AA67EB7EF657}"/>
                      </a:ext>
                    </a:extLst>
                  </p:cNvPr>
                  <p:cNvSpPr txBox="1">
                    <a:spLocks noChangeArrowheads="1"/>
                  </p:cNvSpPr>
                  <p:nvPr/>
                </p:nvSpPr>
                <p:spPr bwMode="auto">
                  <a:xfrm>
                    <a:off x="530" y="0"/>
                    <a:ext cx="225"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endParaRPr lang="en-US" altLang="zh-CN" sz="2400" b="1">
                      <a:latin typeface="Times New Roman" panose="02020603050405020304" pitchFamily="18" charset="0"/>
                    </a:endParaRPr>
                  </a:p>
                  <a:p>
                    <a:pPr eaLnBrk="1" hangingPunct="1">
                      <a:spcBef>
                        <a:spcPct val="50000"/>
                      </a:spcBef>
                    </a:pPr>
                    <a:endParaRPr lang="en-US" altLang="zh-CN" sz="2400" b="1">
                      <a:latin typeface="Times New Roman" panose="02020603050405020304" pitchFamily="18" charset="0"/>
                    </a:endParaRPr>
                  </a:p>
                  <a:p>
                    <a:pPr eaLnBrk="1" hangingPunct="1">
                      <a:spcBef>
                        <a:spcPct val="50000"/>
                      </a:spcBef>
                    </a:pPr>
                    <a:endParaRPr lang="en-US" altLang="zh-CN" sz="2400" b="1">
                      <a:latin typeface="Times New Roman" panose="02020603050405020304" pitchFamily="18" charset="0"/>
                    </a:endParaRPr>
                  </a:p>
                </p:txBody>
              </p:sp>
              <p:sp>
                <p:nvSpPr>
                  <p:cNvPr id="36899" name="矩形 60435">
                    <a:extLst>
                      <a:ext uri="{FF2B5EF4-FFF2-40B4-BE49-F238E27FC236}">
                        <a16:creationId xmlns:a16="http://schemas.microsoft.com/office/drawing/2014/main" id="{18D0F71D-D489-4DF9-A4D5-725A424DFDB5}"/>
                      </a:ext>
                    </a:extLst>
                  </p:cNvPr>
                  <p:cNvSpPr>
                    <a:spLocks noChangeArrowheads="1"/>
                  </p:cNvSpPr>
                  <p:nvPr/>
                </p:nvSpPr>
                <p:spPr bwMode="auto">
                  <a:xfrm>
                    <a:off x="290" y="4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36900" name="矩形 60436">
                    <a:extLst>
                      <a:ext uri="{FF2B5EF4-FFF2-40B4-BE49-F238E27FC236}">
                        <a16:creationId xmlns:a16="http://schemas.microsoft.com/office/drawing/2014/main" id="{4F58C832-06A2-40EB-89D7-00FDC51EEF31}"/>
                      </a:ext>
                    </a:extLst>
                  </p:cNvPr>
                  <p:cNvSpPr>
                    <a:spLocks noChangeArrowheads="1"/>
                  </p:cNvSpPr>
                  <p:nvPr/>
                </p:nvSpPr>
                <p:spPr bwMode="auto">
                  <a:xfrm>
                    <a:off x="770" y="9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36901" name="矩形 60437">
                    <a:extLst>
                      <a:ext uri="{FF2B5EF4-FFF2-40B4-BE49-F238E27FC236}">
                        <a16:creationId xmlns:a16="http://schemas.microsoft.com/office/drawing/2014/main" id="{A3BCF2C7-725C-4DAC-B7D5-5C023442D61B}"/>
                      </a:ext>
                    </a:extLst>
                  </p:cNvPr>
                  <p:cNvSpPr>
                    <a:spLocks noChangeArrowheads="1"/>
                  </p:cNvSpPr>
                  <p:nvPr/>
                </p:nvSpPr>
                <p:spPr bwMode="auto">
                  <a:xfrm>
                    <a:off x="914" y="28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36902" name="矩形 60438">
                    <a:extLst>
                      <a:ext uri="{FF2B5EF4-FFF2-40B4-BE49-F238E27FC236}">
                        <a16:creationId xmlns:a16="http://schemas.microsoft.com/office/drawing/2014/main" id="{EC56F3D8-FED9-4E38-8C5B-DB247BAFB90F}"/>
                      </a:ext>
                    </a:extLst>
                  </p:cNvPr>
                  <p:cNvSpPr>
                    <a:spLocks noChangeArrowheads="1"/>
                  </p:cNvSpPr>
                  <p:nvPr/>
                </p:nvSpPr>
                <p:spPr bwMode="auto">
                  <a:xfrm>
                    <a:off x="962" y="48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36903" name="矩形 60439">
                    <a:extLst>
                      <a:ext uri="{FF2B5EF4-FFF2-40B4-BE49-F238E27FC236}">
                        <a16:creationId xmlns:a16="http://schemas.microsoft.com/office/drawing/2014/main" id="{663A0045-2DC5-4834-9686-55A8E8FFFA29}"/>
                      </a:ext>
                    </a:extLst>
                  </p:cNvPr>
                  <p:cNvSpPr>
                    <a:spLocks noChangeArrowheads="1"/>
                  </p:cNvSpPr>
                  <p:nvPr/>
                </p:nvSpPr>
                <p:spPr bwMode="auto">
                  <a:xfrm>
                    <a:off x="866" y="6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36904" name="矩形 60440">
                    <a:extLst>
                      <a:ext uri="{FF2B5EF4-FFF2-40B4-BE49-F238E27FC236}">
                        <a16:creationId xmlns:a16="http://schemas.microsoft.com/office/drawing/2014/main" id="{34B4A29E-3EB4-46FA-8649-D52CAFBB2422}"/>
                      </a:ext>
                    </a:extLst>
                  </p:cNvPr>
                  <p:cNvSpPr>
                    <a:spLocks noChangeArrowheads="1"/>
                  </p:cNvSpPr>
                  <p:nvPr/>
                </p:nvSpPr>
                <p:spPr bwMode="auto">
                  <a:xfrm>
                    <a:off x="98" y="19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36905" name="矩形 60441">
                    <a:extLst>
                      <a:ext uri="{FF2B5EF4-FFF2-40B4-BE49-F238E27FC236}">
                        <a16:creationId xmlns:a16="http://schemas.microsoft.com/office/drawing/2014/main" id="{0926DEE8-8D9E-4132-9B43-A00552283A23}"/>
                      </a:ext>
                    </a:extLst>
                  </p:cNvPr>
                  <p:cNvSpPr>
                    <a:spLocks noChangeArrowheads="1"/>
                  </p:cNvSpPr>
                  <p:nvPr/>
                </p:nvSpPr>
                <p:spPr bwMode="auto">
                  <a:xfrm>
                    <a:off x="2" y="4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36906" name="矩形 60442">
                    <a:extLst>
                      <a:ext uri="{FF2B5EF4-FFF2-40B4-BE49-F238E27FC236}">
                        <a16:creationId xmlns:a16="http://schemas.microsoft.com/office/drawing/2014/main" id="{2D12EFC8-92E0-4C54-8778-E75BC9343426}"/>
                      </a:ext>
                    </a:extLst>
                  </p:cNvPr>
                  <p:cNvSpPr>
                    <a:spLocks noChangeArrowheads="1"/>
                  </p:cNvSpPr>
                  <p:nvPr/>
                </p:nvSpPr>
                <p:spPr bwMode="auto">
                  <a:xfrm>
                    <a:off x="98" y="6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36907" name="矩形 60443">
                    <a:extLst>
                      <a:ext uri="{FF2B5EF4-FFF2-40B4-BE49-F238E27FC236}">
                        <a16:creationId xmlns:a16="http://schemas.microsoft.com/office/drawing/2014/main" id="{49E21D56-5C55-41F8-ACF9-4566CAC0D494}"/>
                      </a:ext>
                    </a:extLst>
                  </p:cNvPr>
                  <p:cNvSpPr>
                    <a:spLocks noChangeArrowheads="1"/>
                  </p:cNvSpPr>
                  <p:nvPr/>
                </p:nvSpPr>
                <p:spPr bwMode="auto">
                  <a:xfrm>
                    <a:off x="242" y="81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36908" name="矩形 60444">
                    <a:extLst>
                      <a:ext uri="{FF2B5EF4-FFF2-40B4-BE49-F238E27FC236}">
                        <a16:creationId xmlns:a16="http://schemas.microsoft.com/office/drawing/2014/main" id="{3819A6AC-A6D3-409A-B297-402A0115066E}"/>
                      </a:ext>
                    </a:extLst>
                  </p:cNvPr>
                  <p:cNvSpPr>
                    <a:spLocks noChangeArrowheads="1"/>
                  </p:cNvSpPr>
                  <p:nvPr/>
                </p:nvSpPr>
                <p:spPr bwMode="auto">
                  <a:xfrm>
                    <a:off x="722" y="81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36909" name="矩形 60445">
                    <a:extLst>
                      <a:ext uri="{FF2B5EF4-FFF2-40B4-BE49-F238E27FC236}">
                        <a16:creationId xmlns:a16="http://schemas.microsoft.com/office/drawing/2014/main" id="{6A36E22B-7D5E-44B4-9891-16CB5DADE2E2}"/>
                      </a:ext>
                    </a:extLst>
                  </p:cNvPr>
                  <p:cNvSpPr>
                    <a:spLocks noChangeArrowheads="1"/>
                  </p:cNvSpPr>
                  <p:nvPr/>
                </p:nvSpPr>
                <p:spPr bwMode="auto">
                  <a:xfrm>
                    <a:off x="482" y="91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36910" name="直接连接符 60446">
                    <a:extLst>
                      <a:ext uri="{FF2B5EF4-FFF2-40B4-BE49-F238E27FC236}">
                        <a16:creationId xmlns:a16="http://schemas.microsoft.com/office/drawing/2014/main" id="{6E1E1A74-5BF5-4860-8231-C7CBA48E698C}"/>
                      </a:ext>
                    </a:extLst>
                  </p:cNvPr>
                  <p:cNvSpPr>
                    <a:spLocks noChangeShapeType="1"/>
                  </p:cNvSpPr>
                  <p:nvPr/>
                </p:nvSpPr>
                <p:spPr bwMode="auto">
                  <a:xfrm flipH="1">
                    <a:off x="179" y="576"/>
                    <a:ext cx="399" cy="43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911" name="文本框 60447">
                    <a:extLst>
                      <a:ext uri="{FF2B5EF4-FFF2-40B4-BE49-F238E27FC236}">
                        <a16:creationId xmlns:a16="http://schemas.microsoft.com/office/drawing/2014/main" id="{23DBD713-08EC-4F70-91E6-BDCC781A343E}"/>
                      </a:ext>
                    </a:extLst>
                  </p:cNvPr>
                  <p:cNvSpPr txBox="1">
                    <a:spLocks noChangeArrowheads="1"/>
                  </p:cNvSpPr>
                  <p:nvPr/>
                </p:nvSpPr>
                <p:spPr bwMode="auto">
                  <a:xfrm>
                    <a:off x="290" y="72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400" b="1">
                      <a:latin typeface="Times New Roman" panose="02020603050405020304" pitchFamily="18" charset="0"/>
                    </a:endParaRPr>
                  </a:p>
                </p:txBody>
              </p:sp>
            </p:grpSp>
            <p:graphicFrame>
              <p:nvGraphicFramePr>
                <p:cNvPr id="36878" name="对象 60448">
                  <a:extLst>
                    <a:ext uri="{FF2B5EF4-FFF2-40B4-BE49-F238E27FC236}">
                      <a16:creationId xmlns:a16="http://schemas.microsoft.com/office/drawing/2014/main" id="{F8C09574-2AB3-426A-B07E-25F0EE0C2D11}"/>
                    </a:ext>
                  </a:extLst>
                </p:cNvPr>
                <p:cNvGraphicFramePr>
                  <a:graphicFrameLocks noChangeAspect="1"/>
                </p:cNvGraphicFramePr>
                <p:nvPr/>
              </p:nvGraphicFramePr>
              <p:xfrm>
                <a:off x="330" y="336"/>
                <a:ext cx="254" cy="296"/>
              </p:xfrm>
              <a:graphic>
                <a:graphicData uri="http://schemas.openxmlformats.org/presentationml/2006/ole">
                  <mc:AlternateContent xmlns:mc="http://schemas.openxmlformats.org/markup-compatibility/2006">
                    <mc:Choice xmlns:v="urn:schemas-microsoft-com:vml" Requires="v">
                      <p:oleObj spid="_x0000_s36918" r:id="rId15" imgW="152400" imgH="177800" progId="Equation.3">
                        <p:embed/>
                      </p:oleObj>
                    </mc:Choice>
                    <mc:Fallback>
                      <p:oleObj r:id="rId15" imgW="152400" imgH="177800" progId="Equation.3">
                        <p:embed/>
                        <p:pic>
                          <p:nvPicPr>
                            <p:cNvPr id="0" name="对象 604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0" y="336"/>
                              <a:ext cx="25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aphicFrame>
          <p:nvGraphicFramePr>
            <p:cNvPr id="36877" name="对象 60449">
              <a:extLst>
                <a:ext uri="{FF2B5EF4-FFF2-40B4-BE49-F238E27FC236}">
                  <a16:creationId xmlns:a16="http://schemas.microsoft.com/office/drawing/2014/main" id="{EFA71690-4709-4CB0-81C2-EBFFD24B0956}"/>
                </a:ext>
              </a:extLst>
            </p:cNvPr>
            <p:cNvGraphicFramePr>
              <a:graphicFrameLocks noChangeAspect="1"/>
            </p:cNvGraphicFramePr>
            <p:nvPr/>
          </p:nvGraphicFramePr>
          <p:xfrm>
            <a:off x="783" y="1008"/>
            <a:ext cx="228" cy="240"/>
          </p:xfrm>
          <a:graphic>
            <a:graphicData uri="http://schemas.openxmlformats.org/presentationml/2006/ole">
              <mc:AlternateContent xmlns:mc="http://schemas.openxmlformats.org/markup-compatibility/2006">
                <mc:Choice xmlns:v="urn:schemas-microsoft-com:vml" Requires="v">
                  <p:oleObj spid="_x0000_s36919" r:id="rId17" imgW="215900" imgH="228600" progId="Equation.3">
                    <p:embed/>
                  </p:oleObj>
                </mc:Choice>
                <mc:Fallback>
                  <p:oleObj r:id="rId17" imgW="215900" imgH="228600" progId="Equation.3">
                    <p:embed/>
                    <p:pic>
                      <p:nvPicPr>
                        <p:cNvPr id="0" name="对象 604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3" y="1008"/>
                          <a:ext cx="2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9" name="组合 60450">
            <a:extLst>
              <a:ext uri="{FF2B5EF4-FFF2-40B4-BE49-F238E27FC236}">
                <a16:creationId xmlns:a16="http://schemas.microsoft.com/office/drawing/2014/main" id="{7C480CE4-8F48-4813-8DE2-BF92E398055D}"/>
              </a:ext>
            </a:extLst>
          </p:cNvPr>
          <p:cNvGrpSpPr>
            <a:grpSpLocks/>
          </p:cNvGrpSpPr>
          <p:nvPr/>
        </p:nvGrpSpPr>
        <p:grpSpPr bwMode="auto">
          <a:xfrm>
            <a:off x="6494463" y="1857375"/>
            <a:ext cx="1295400" cy="1828800"/>
            <a:chOff x="0" y="0"/>
            <a:chExt cx="816" cy="1152"/>
          </a:xfrm>
        </p:grpSpPr>
        <p:sp>
          <p:nvSpPr>
            <p:cNvPr id="36891" name="椭圆 60451">
              <a:extLst>
                <a:ext uri="{FF2B5EF4-FFF2-40B4-BE49-F238E27FC236}">
                  <a16:creationId xmlns:a16="http://schemas.microsoft.com/office/drawing/2014/main" id="{BCADDF8C-279A-443D-95CB-871D5A391151}"/>
                </a:ext>
              </a:extLst>
            </p:cNvPr>
            <p:cNvSpPr>
              <a:spLocks noChangeArrowheads="1"/>
            </p:cNvSpPr>
            <p:nvPr/>
          </p:nvSpPr>
          <p:spPr bwMode="auto">
            <a:xfrm>
              <a:off x="0" y="399"/>
              <a:ext cx="805" cy="753"/>
            </a:xfrm>
            <a:prstGeom prst="ellipse">
              <a:avLst/>
            </a:prstGeom>
            <a:noFill/>
            <a:ln w="381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2" name="直接连接符 60452">
              <a:extLst>
                <a:ext uri="{FF2B5EF4-FFF2-40B4-BE49-F238E27FC236}">
                  <a16:creationId xmlns:a16="http://schemas.microsoft.com/office/drawing/2014/main" id="{FCFCA8BB-1BE5-4FB5-9AAA-0665C4E9E528}"/>
                </a:ext>
              </a:extLst>
            </p:cNvPr>
            <p:cNvSpPr>
              <a:spLocks noChangeShapeType="1"/>
            </p:cNvSpPr>
            <p:nvPr/>
          </p:nvSpPr>
          <p:spPr bwMode="auto">
            <a:xfrm>
              <a:off x="384" y="768"/>
              <a:ext cx="432" cy="133"/>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875" name="对象 60453">
              <a:extLst>
                <a:ext uri="{FF2B5EF4-FFF2-40B4-BE49-F238E27FC236}">
                  <a16:creationId xmlns:a16="http://schemas.microsoft.com/office/drawing/2014/main" id="{E9550C73-0410-433E-B55E-845E0BC3DD4F}"/>
                </a:ext>
              </a:extLst>
            </p:cNvPr>
            <p:cNvGraphicFramePr>
              <a:graphicFrameLocks noChangeAspect="1"/>
            </p:cNvGraphicFramePr>
            <p:nvPr/>
          </p:nvGraphicFramePr>
          <p:xfrm>
            <a:off x="434" y="524"/>
            <a:ext cx="307" cy="340"/>
          </p:xfrm>
          <a:graphic>
            <a:graphicData uri="http://schemas.openxmlformats.org/presentationml/2006/ole">
              <mc:AlternateContent xmlns:mc="http://schemas.openxmlformats.org/markup-compatibility/2006">
                <mc:Choice xmlns:v="urn:schemas-microsoft-com:vml" Requires="v">
                  <p:oleObj spid="_x0000_s36920" r:id="rId19" imgW="114350" imgH="127055" progId="Equation.3">
                    <p:embed/>
                  </p:oleObj>
                </mc:Choice>
                <mc:Fallback>
                  <p:oleObj r:id="rId19" imgW="114350" imgH="127055" progId="Equation.3">
                    <p:embed/>
                    <p:pic>
                      <p:nvPicPr>
                        <p:cNvPr id="0" name="对象 6045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4" y="524"/>
                          <a:ext cx="30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76" name="对象 60454">
              <a:extLst>
                <a:ext uri="{FF2B5EF4-FFF2-40B4-BE49-F238E27FC236}">
                  <a16:creationId xmlns:a16="http://schemas.microsoft.com/office/drawing/2014/main" id="{2520AC90-FE53-4FAF-B246-A4AB8FA65616}"/>
                </a:ext>
              </a:extLst>
            </p:cNvPr>
            <p:cNvGraphicFramePr>
              <a:graphicFrameLocks noChangeAspect="1"/>
            </p:cNvGraphicFramePr>
            <p:nvPr/>
          </p:nvGraphicFramePr>
          <p:xfrm>
            <a:off x="318" y="0"/>
            <a:ext cx="343" cy="432"/>
          </p:xfrm>
          <a:graphic>
            <a:graphicData uri="http://schemas.openxmlformats.org/presentationml/2006/ole">
              <mc:AlternateContent xmlns:mc="http://schemas.openxmlformats.org/markup-compatibility/2006">
                <mc:Choice xmlns:v="urn:schemas-microsoft-com:vml" Requires="v">
                  <p:oleObj spid="_x0000_s36921" r:id="rId21" imgW="165100" imgH="215900" progId="Equation.3">
                    <p:embed/>
                  </p:oleObj>
                </mc:Choice>
                <mc:Fallback>
                  <p:oleObj r:id="rId21" imgW="165100" imgH="215900" progId="Equation.3">
                    <p:embed/>
                    <p:pic>
                      <p:nvPicPr>
                        <p:cNvPr id="0" name="对象 6045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 y="0"/>
                          <a:ext cx="34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0" name="组合 60455">
            <a:extLst>
              <a:ext uri="{FF2B5EF4-FFF2-40B4-BE49-F238E27FC236}">
                <a16:creationId xmlns:a16="http://schemas.microsoft.com/office/drawing/2014/main" id="{D455F83C-BFE8-4A40-B610-7755F6CEFA66}"/>
              </a:ext>
            </a:extLst>
          </p:cNvPr>
          <p:cNvGrpSpPr>
            <a:grpSpLocks/>
          </p:cNvGrpSpPr>
          <p:nvPr/>
        </p:nvGrpSpPr>
        <p:grpSpPr bwMode="auto">
          <a:xfrm>
            <a:off x="5630863" y="1838325"/>
            <a:ext cx="2768600" cy="2590800"/>
            <a:chOff x="0" y="0"/>
            <a:chExt cx="1744" cy="1632"/>
          </a:xfrm>
        </p:grpSpPr>
        <p:sp>
          <p:nvSpPr>
            <p:cNvPr id="36889" name="椭圆 60456">
              <a:extLst>
                <a:ext uri="{FF2B5EF4-FFF2-40B4-BE49-F238E27FC236}">
                  <a16:creationId xmlns:a16="http://schemas.microsoft.com/office/drawing/2014/main" id="{506E5D62-DF63-4B0F-BE06-7E234A539797}"/>
                </a:ext>
              </a:extLst>
            </p:cNvPr>
            <p:cNvSpPr>
              <a:spLocks noChangeArrowheads="1"/>
            </p:cNvSpPr>
            <p:nvPr/>
          </p:nvSpPr>
          <p:spPr bwMode="auto">
            <a:xfrm>
              <a:off x="161" y="0"/>
              <a:ext cx="1583" cy="1584"/>
            </a:xfrm>
            <a:prstGeom prst="ellipse">
              <a:avLst/>
            </a:prstGeom>
            <a:solidFill>
              <a:srgbClr val="FFCCCC">
                <a:alpha val="50195"/>
              </a:srgbClr>
            </a:solidFill>
            <a:ln w="38100">
              <a:solidFill>
                <a:srgbClr val="FF0000"/>
              </a:solidFill>
              <a:prstDash val="dash"/>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0" name="直接连接符 60457">
              <a:extLst>
                <a:ext uri="{FF2B5EF4-FFF2-40B4-BE49-F238E27FC236}">
                  <a16:creationId xmlns:a16="http://schemas.microsoft.com/office/drawing/2014/main" id="{CE5FCDC5-9191-428B-B1CB-51459481FE33}"/>
                </a:ext>
              </a:extLst>
            </p:cNvPr>
            <p:cNvSpPr>
              <a:spLocks noChangeShapeType="1"/>
            </p:cNvSpPr>
            <p:nvPr/>
          </p:nvSpPr>
          <p:spPr bwMode="auto">
            <a:xfrm flipH="1" flipV="1">
              <a:off x="161" y="594"/>
              <a:ext cx="794" cy="174"/>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873" name="对象 60458">
              <a:extLst>
                <a:ext uri="{FF2B5EF4-FFF2-40B4-BE49-F238E27FC236}">
                  <a16:creationId xmlns:a16="http://schemas.microsoft.com/office/drawing/2014/main" id="{66810464-8218-4EC0-98AF-E1FBFD4C7F9F}"/>
                </a:ext>
              </a:extLst>
            </p:cNvPr>
            <p:cNvGraphicFramePr>
              <a:graphicFrameLocks noChangeAspect="1"/>
            </p:cNvGraphicFramePr>
            <p:nvPr/>
          </p:nvGraphicFramePr>
          <p:xfrm>
            <a:off x="0" y="192"/>
            <a:ext cx="280" cy="336"/>
          </p:xfrm>
          <a:graphic>
            <a:graphicData uri="http://schemas.openxmlformats.org/presentationml/2006/ole">
              <mc:AlternateContent xmlns:mc="http://schemas.openxmlformats.org/markup-compatibility/2006">
                <mc:Choice xmlns:v="urn:schemas-microsoft-com:vml" Requires="v">
                  <p:oleObj spid="_x0000_s36922" r:id="rId23" imgW="152400" imgH="177800" progId="Equation.3">
                    <p:embed/>
                  </p:oleObj>
                </mc:Choice>
                <mc:Fallback>
                  <p:oleObj r:id="rId23" imgW="152400" imgH="177800" progId="Equation.3">
                    <p:embed/>
                    <p:pic>
                      <p:nvPicPr>
                        <p:cNvPr id="0" name="对象 6045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192"/>
                          <a:ext cx="2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74" name="对象 60459">
              <a:extLst>
                <a:ext uri="{FF2B5EF4-FFF2-40B4-BE49-F238E27FC236}">
                  <a16:creationId xmlns:a16="http://schemas.microsoft.com/office/drawing/2014/main" id="{FF0796CF-7B61-4BA6-869B-060AFE3BEFC6}"/>
                </a:ext>
              </a:extLst>
            </p:cNvPr>
            <p:cNvGraphicFramePr>
              <a:graphicFrameLocks noChangeAspect="1"/>
            </p:cNvGraphicFramePr>
            <p:nvPr/>
          </p:nvGraphicFramePr>
          <p:xfrm>
            <a:off x="96" y="1157"/>
            <a:ext cx="313" cy="475"/>
          </p:xfrm>
          <a:graphic>
            <a:graphicData uri="http://schemas.openxmlformats.org/presentationml/2006/ole">
              <mc:AlternateContent xmlns:mc="http://schemas.openxmlformats.org/markup-compatibility/2006">
                <mc:Choice xmlns:v="urn:schemas-microsoft-com:vml" Requires="v">
                  <p:oleObj spid="_x0000_s36923" r:id="rId25" imgW="215806" imgH="317362" progId="Equation.3">
                    <p:embed/>
                  </p:oleObj>
                </mc:Choice>
                <mc:Fallback>
                  <p:oleObj r:id="rId25" imgW="215806" imgH="317362" progId="Equation.3">
                    <p:embed/>
                    <p:pic>
                      <p:nvPicPr>
                        <p:cNvPr id="0" name="对象 6045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6" y="1157"/>
                          <a:ext cx="313"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0461" name="椭圆形标注 60460">
            <a:extLst>
              <a:ext uri="{FF2B5EF4-FFF2-40B4-BE49-F238E27FC236}">
                <a16:creationId xmlns:a16="http://schemas.microsoft.com/office/drawing/2014/main" id="{F9345D7B-DA9E-423D-B958-076804731B50}"/>
              </a:ext>
            </a:extLst>
          </p:cNvPr>
          <p:cNvSpPr>
            <a:spLocks noChangeArrowheads="1"/>
          </p:cNvSpPr>
          <p:nvPr/>
        </p:nvSpPr>
        <p:spPr bwMode="auto">
          <a:xfrm>
            <a:off x="5651500" y="5373688"/>
            <a:ext cx="1584325" cy="609600"/>
          </a:xfrm>
          <a:prstGeom prst="wedgeEllipseCallout">
            <a:avLst>
              <a:gd name="adj1" fmla="val 18134"/>
              <a:gd name="adj2" fmla="val -225782"/>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t>高斯面</a:t>
            </a:r>
          </a:p>
        </p:txBody>
      </p:sp>
      <p:sp>
        <p:nvSpPr>
          <p:cNvPr id="60462" name="椭圆形标注 60461">
            <a:extLst>
              <a:ext uri="{FF2B5EF4-FFF2-40B4-BE49-F238E27FC236}">
                <a16:creationId xmlns:a16="http://schemas.microsoft.com/office/drawing/2014/main" id="{34382E2B-D35B-4AF4-B72A-D44CEA41C404}"/>
              </a:ext>
            </a:extLst>
          </p:cNvPr>
          <p:cNvSpPr>
            <a:spLocks noChangeArrowheads="1"/>
          </p:cNvSpPr>
          <p:nvPr/>
        </p:nvSpPr>
        <p:spPr bwMode="auto">
          <a:xfrm>
            <a:off x="5148263" y="981075"/>
            <a:ext cx="1584325" cy="536575"/>
          </a:xfrm>
          <a:prstGeom prst="wedgeEllipseCallout">
            <a:avLst>
              <a:gd name="adj1" fmla="val 31764"/>
              <a:gd name="adj2" fmla="val 327218"/>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t>高斯面</a:t>
            </a:r>
          </a:p>
        </p:txBody>
      </p:sp>
      <p:graphicFrame>
        <p:nvGraphicFramePr>
          <p:cNvPr id="36872" name="对象 60462">
            <a:extLst>
              <a:ext uri="{FF2B5EF4-FFF2-40B4-BE49-F238E27FC236}">
                <a16:creationId xmlns:a16="http://schemas.microsoft.com/office/drawing/2014/main" id="{BE1A2E38-0F62-4FD9-B3F3-4DC9BFDAA05E}"/>
              </a:ext>
            </a:extLst>
          </p:cNvPr>
          <p:cNvGraphicFramePr>
            <a:graphicFrameLocks noChangeAspect="1"/>
          </p:cNvGraphicFramePr>
          <p:nvPr/>
        </p:nvGraphicFramePr>
        <p:xfrm>
          <a:off x="7885113" y="2781300"/>
          <a:ext cx="325437" cy="433388"/>
        </p:xfrm>
        <a:graphic>
          <a:graphicData uri="http://schemas.openxmlformats.org/presentationml/2006/ole">
            <mc:AlternateContent xmlns:mc="http://schemas.openxmlformats.org/markup-compatibility/2006">
              <mc:Choice xmlns:v="urn:schemas-microsoft-com:vml" Requires="v">
                <p:oleObj spid="_x0000_s36924" r:id="rId27" imgW="152532" imgH="203377" progId="">
                  <p:embed/>
                </p:oleObj>
              </mc:Choice>
              <mc:Fallback>
                <p:oleObj r:id="rId27" imgW="152532" imgH="203377" progId="">
                  <p:embed/>
                  <p:pic>
                    <p:nvPicPr>
                      <p:cNvPr id="0" name="对象 6046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885113" y="2781300"/>
                        <a:ext cx="3254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iterate type="lt">
                                    <p:tmPct val="100000"/>
                                  </p:iterate>
                                  <p:childTnLst>
                                    <p:set>
                                      <p:cBhvr>
                                        <p:cTn id="6" dur="1" fill="hold">
                                          <p:stCondLst>
                                            <p:cond delay="0"/>
                                          </p:stCondLst>
                                        </p:cTn>
                                        <p:tgtEl>
                                          <p:spTgt spid="60418">
                                            <p:txEl>
                                              <p:pRg st="1" end="1"/>
                                            </p:txEl>
                                          </p:spTgt>
                                        </p:tgtEl>
                                        <p:attrNameLst>
                                          <p:attrName>style.visibility</p:attrName>
                                        </p:attrNameLst>
                                      </p:cBhvr>
                                      <p:to>
                                        <p:strVal val="visible"/>
                                      </p:to>
                                    </p:set>
                                    <p:animEffect transition="in" filter="wipe(left)">
                                      <p:cBhvr>
                                        <p:cTn id="7" dur="75"/>
                                        <p:tgtEl>
                                          <p:spTgt spid="6041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0419"/>
                                        </p:tgtEl>
                                        <p:attrNameLst>
                                          <p:attrName>style.visibility</p:attrName>
                                        </p:attrNameLst>
                                      </p:cBhvr>
                                      <p:to>
                                        <p:strVal val="visible"/>
                                      </p:to>
                                    </p:set>
                                    <p:animEffect transition="in" filter="wipe(left)">
                                      <p:cBhvr>
                                        <p:cTn id="12" dur="75"/>
                                        <p:tgtEl>
                                          <p:spTgt spid="60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ou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ox(out)">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046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60428"/>
                                        </p:tgtEl>
                                        <p:attrNameLst>
                                          <p:attrName>style.visibility</p:attrName>
                                        </p:attrNameLst>
                                      </p:cBhvr>
                                      <p:to>
                                        <p:strVal val="visible"/>
                                      </p:to>
                                    </p:set>
                                    <p:animEffect transition="in" filter="wipe(left)">
                                      <p:cBhvr>
                                        <p:cTn id="40" dur="500"/>
                                        <p:tgtEl>
                                          <p:spTgt spid="604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iterate type="lt">
                                    <p:tmPct val="100000"/>
                                  </p:iterate>
                                  <p:childTnLst>
                                    <p:set>
                                      <p:cBhvr>
                                        <p:cTn id="44" dur="1" fill="hold">
                                          <p:stCondLst>
                                            <p:cond delay="0"/>
                                          </p:stCondLst>
                                        </p:cTn>
                                        <p:tgtEl>
                                          <p:spTgt spid="60420"/>
                                        </p:tgtEl>
                                        <p:attrNameLst>
                                          <p:attrName>style.visibility</p:attrName>
                                        </p:attrNameLst>
                                      </p:cBhvr>
                                      <p:to>
                                        <p:strVal val="visible"/>
                                      </p:to>
                                    </p:set>
                                    <p:animEffect transition="in" filter="wipe(left)">
                                      <p:cBhvr>
                                        <p:cTn id="45" dur="75"/>
                                        <p:tgtEl>
                                          <p:spTgt spid="604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0421"/>
                                        </p:tgtEl>
                                        <p:attrNameLst>
                                          <p:attrName>style.visibility</p:attrName>
                                        </p:attrNameLst>
                                      </p:cBhvr>
                                      <p:to>
                                        <p:strVal val="visible"/>
                                      </p:to>
                                    </p:set>
                                    <p:animEffect transition="in" filter="wipe(left)">
                                      <p:cBhvr>
                                        <p:cTn id="50" dur="500"/>
                                        <p:tgtEl>
                                          <p:spTgt spid="604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0422"/>
                                        </p:tgtEl>
                                        <p:attrNameLst>
                                          <p:attrName>style.visibility</p:attrName>
                                        </p:attrNameLst>
                                      </p:cBhvr>
                                      <p:to>
                                        <p:strVal val="visible"/>
                                      </p:to>
                                    </p:set>
                                    <p:animEffect transition="in" filter="wipe(left)">
                                      <p:cBhvr>
                                        <p:cTn id="55" dur="500"/>
                                        <p:tgtEl>
                                          <p:spTgt spid="6042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60423"/>
                                        </p:tgtEl>
                                        <p:attrNameLst>
                                          <p:attrName>style.visibility</p:attrName>
                                        </p:attrNameLst>
                                      </p:cBhvr>
                                      <p:to>
                                        <p:strVal val="visible"/>
                                      </p:to>
                                    </p:set>
                                    <p:animEffect transition="in" filter="wipe(left)">
                                      <p:cBhvr>
                                        <p:cTn id="60" dur="500"/>
                                        <p:tgtEl>
                                          <p:spTgt spid="6042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60424"/>
                                        </p:tgtEl>
                                        <p:attrNameLst>
                                          <p:attrName>style.visibility</p:attrName>
                                        </p:attrNameLst>
                                      </p:cBhvr>
                                      <p:to>
                                        <p:strVal val="visible"/>
                                      </p:to>
                                    </p:set>
                                    <p:animEffect transition="in" filter="wipe(left)">
                                      <p:cBhvr>
                                        <p:cTn id="65" dur="500"/>
                                        <p:tgtEl>
                                          <p:spTgt spid="6042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0425"/>
                                        </p:tgtEl>
                                        <p:attrNameLst>
                                          <p:attrName>style.visibility</p:attrName>
                                        </p:attrNameLst>
                                      </p:cBhvr>
                                      <p:to>
                                        <p:strVal val="visible"/>
                                      </p:to>
                                    </p:set>
                                    <p:animEffect transition="in" filter="wipe(left)">
                                      <p:cBhvr>
                                        <p:cTn id="70" dur="500"/>
                                        <p:tgtEl>
                                          <p:spTgt spid="6042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60426"/>
                                        </p:tgtEl>
                                        <p:attrNameLst>
                                          <p:attrName>style.visibility</p:attrName>
                                        </p:attrNameLst>
                                      </p:cBhvr>
                                      <p:to>
                                        <p:strVal val="visible"/>
                                      </p:to>
                                    </p:set>
                                    <p:animEffect transition="in" filter="wipe(left)">
                                      <p:cBhvr>
                                        <p:cTn id="75" dur="500"/>
                                        <p:tgtEl>
                                          <p:spTgt spid="6042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0427"/>
                                        </p:tgtEl>
                                        <p:attrNameLst>
                                          <p:attrName>style.visibility</p:attrName>
                                        </p:attrNameLst>
                                      </p:cBhvr>
                                      <p:to>
                                        <p:strVal val="visible"/>
                                      </p:to>
                                    </p:set>
                                    <p:animEffect transition="in" filter="wipe(left)">
                                      <p:cBhvr>
                                        <p:cTn id="80" dur="500"/>
                                        <p:tgtEl>
                                          <p:spTgt spid="6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p:bldP spid="60419" grpId="0"/>
      <p:bldP spid="60420" grpId="0"/>
      <p:bldP spid="60422" grpId="0"/>
      <p:bldP spid="60425" grpId="0"/>
      <p:bldP spid="60461" grpId="0" animBg="1"/>
      <p:bldP spid="6046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对象 61441">
            <a:extLst>
              <a:ext uri="{FF2B5EF4-FFF2-40B4-BE49-F238E27FC236}">
                <a16:creationId xmlns:a16="http://schemas.microsoft.com/office/drawing/2014/main" id="{0F638A17-B620-4A45-B259-148A37E52457}"/>
              </a:ext>
            </a:extLst>
          </p:cNvPr>
          <p:cNvGraphicFramePr>
            <a:graphicFrameLocks noChangeAspect="1"/>
          </p:cNvGraphicFramePr>
          <p:nvPr/>
        </p:nvGraphicFramePr>
        <p:xfrm>
          <a:off x="827088" y="1557338"/>
          <a:ext cx="2197100" cy="946150"/>
        </p:xfrm>
        <a:graphic>
          <a:graphicData uri="http://schemas.openxmlformats.org/presentationml/2006/ole">
            <mc:AlternateContent xmlns:mc="http://schemas.openxmlformats.org/markup-compatibility/2006">
              <mc:Choice xmlns:v="urn:schemas-microsoft-com:vml" Requires="v">
                <p:oleObj spid="_x0000_s37915" r:id="rId3" imgW="710891" imgH="317362" progId="Equation.3">
                  <p:embed/>
                </p:oleObj>
              </mc:Choice>
              <mc:Fallback>
                <p:oleObj r:id="rId3" imgW="710891" imgH="317362" progId="Equation.3">
                  <p:embed/>
                  <p:pic>
                    <p:nvPicPr>
                      <p:cNvPr id="0" name="对象 614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557338"/>
                        <a:ext cx="21971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43" name="对象 61442">
            <a:extLst>
              <a:ext uri="{FF2B5EF4-FFF2-40B4-BE49-F238E27FC236}">
                <a16:creationId xmlns:a16="http://schemas.microsoft.com/office/drawing/2014/main" id="{1081CAD1-F278-4CB8-B6D9-5AA97FB44E57}"/>
              </a:ext>
            </a:extLst>
          </p:cNvPr>
          <p:cNvGraphicFramePr>
            <a:graphicFrameLocks noChangeAspect="1"/>
          </p:cNvGraphicFramePr>
          <p:nvPr/>
        </p:nvGraphicFramePr>
        <p:xfrm>
          <a:off x="3635375" y="1700213"/>
          <a:ext cx="1295400" cy="603250"/>
        </p:xfrm>
        <a:graphic>
          <a:graphicData uri="http://schemas.openxmlformats.org/presentationml/2006/ole">
            <mc:AlternateContent xmlns:mc="http://schemas.openxmlformats.org/markup-compatibility/2006">
              <mc:Choice xmlns:v="urn:schemas-microsoft-com:vml" Requires="v">
                <p:oleObj spid="_x0000_s37916" r:id="rId5" imgW="381000" imgH="203200" progId="Equation.3">
                  <p:embed/>
                </p:oleObj>
              </mc:Choice>
              <mc:Fallback>
                <p:oleObj r:id="rId5" imgW="381000" imgH="203200" progId="Equation.3">
                  <p:embed/>
                  <p:pic>
                    <p:nvPicPr>
                      <p:cNvPr id="0" name="对象 614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1700213"/>
                        <a:ext cx="1295400" cy="603250"/>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aphicFrame>
        <p:nvGraphicFramePr>
          <p:cNvPr id="61444" name="对象 61443">
            <a:extLst>
              <a:ext uri="{FF2B5EF4-FFF2-40B4-BE49-F238E27FC236}">
                <a16:creationId xmlns:a16="http://schemas.microsoft.com/office/drawing/2014/main" id="{F3C21734-0DBF-487C-8ED3-B4E9519E8BFB}"/>
              </a:ext>
            </a:extLst>
          </p:cNvPr>
          <p:cNvGraphicFramePr>
            <a:graphicFrameLocks noChangeAspect="1"/>
          </p:cNvGraphicFramePr>
          <p:nvPr/>
        </p:nvGraphicFramePr>
        <p:xfrm>
          <a:off x="1258888" y="3213100"/>
          <a:ext cx="2238375" cy="1128713"/>
        </p:xfrm>
        <a:graphic>
          <a:graphicData uri="http://schemas.openxmlformats.org/presentationml/2006/ole">
            <mc:AlternateContent xmlns:mc="http://schemas.openxmlformats.org/markup-compatibility/2006">
              <mc:Choice xmlns:v="urn:schemas-microsoft-com:vml" Requires="v">
                <p:oleObj spid="_x0000_s37917" r:id="rId7" imgW="800100" imgH="431800" progId="Equation.3">
                  <p:embed/>
                </p:oleObj>
              </mc:Choice>
              <mc:Fallback>
                <p:oleObj r:id="rId7" imgW="800100" imgH="431800" progId="Equation.3">
                  <p:embed/>
                  <p:pic>
                    <p:nvPicPr>
                      <p:cNvPr id="0" name="对象 614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213100"/>
                        <a:ext cx="22383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45" name="对象 61444">
            <a:extLst>
              <a:ext uri="{FF2B5EF4-FFF2-40B4-BE49-F238E27FC236}">
                <a16:creationId xmlns:a16="http://schemas.microsoft.com/office/drawing/2014/main" id="{2AF21036-63A1-4BE1-A4F3-63295B87F642}"/>
              </a:ext>
            </a:extLst>
          </p:cNvPr>
          <p:cNvGraphicFramePr>
            <a:graphicFrameLocks noChangeAspect="1"/>
          </p:cNvGraphicFramePr>
          <p:nvPr/>
        </p:nvGraphicFramePr>
        <p:xfrm>
          <a:off x="1403350" y="5300663"/>
          <a:ext cx="2197100" cy="1182687"/>
        </p:xfrm>
        <a:graphic>
          <a:graphicData uri="http://schemas.openxmlformats.org/presentationml/2006/ole">
            <mc:AlternateContent xmlns:mc="http://schemas.openxmlformats.org/markup-compatibility/2006">
              <mc:Choice xmlns:v="urn:schemas-microsoft-com:vml" Requires="v">
                <p:oleObj spid="_x0000_s37918" r:id="rId9" imgW="800100" imgH="431800" progId="Equation.3">
                  <p:embed/>
                </p:oleObj>
              </mc:Choice>
              <mc:Fallback>
                <p:oleObj r:id="rId9" imgW="800100" imgH="431800" progId="Equation.3">
                  <p:embed/>
                  <p:pic>
                    <p:nvPicPr>
                      <p:cNvPr id="0" name="对象 614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5300663"/>
                        <a:ext cx="2197100" cy="1182687"/>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aphicFrame>
        <p:nvGraphicFramePr>
          <p:cNvPr id="61446" name="对象 61445">
            <a:extLst>
              <a:ext uri="{FF2B5EF4-FFF2-40B4-BE49-F238E27FC236}">
                <a16:creationId xmlns:a16="http://schemas.microsoft.com/office/drawing/2014/main" id="{9C308FE8-CA83-49F2-B8B7-5D8BE2134390}"/>
              </a:ext>
            </a:extLst>
          </p:cNvPr>
          <p:cNvGraphicFramePr>
            <a:graphicFrameLocks noChangeAspect="1"/>
          </p:cNvGraphicFramePr>
          <p:nvPr/>
        </p:nvGraphicFramePr>
        <p:xfrm>
          <a:off x="1331913" y="4221163"/>
          <a:ext cx="2160587" cy="1136650"/>
        </p:xfrm>
        <a:graphic>
          <a:graphicData uri="http://schemas.openxmlformats.org/presentationml/2006/ole">
            <mc:AlternateContent xmlns:mc="http://schemas.openxmlformats.org/markup-compatibility/2006">
              <mc:Choice xmlns:v="urn:schemas-microsoft-com:vml" Requires="v">
                <p:oleObj spid="_x0000_s37919" r:id="rId11" imgW="800100" imgH="431800" progId="Equation.3">
                  <p:embed/>
                </p:oleObj>
              </mc:Choice>
              <mc:Fallback>
                <p:oleObj r:id="rId11" imgW="800100" imgH="431800" progId="Equation.3">
                  <p:embed/>
                  <p:pic>
                    <p:nvPicPr>
                      <p:cNvPr id="0" name="对象 614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4221163"/>
                        <a:ext cx="2160587"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 name="组合 61446">
            <a:extLst>
              <a:ext uri="{FF2B5EF4-FFF2-40B4-BE49-F238E27FC236}">
                <a16:creationId xmlns:a16="http://schemas.microsoft.com/office/drawing/2014/main" id="{C6CA1B9F-850E-483C-84F3-4ED413092121}"/>
              </a:ext>
            </a:extLst>
          </p:cNvPr>
          <p:cNvGrpSpPr>
            <a:grpSpLocks/>
          </p:cNvGrpSpPr>
          <p:nvPr/>
        </p:nvGrpSpPr>
        <p:grpSpPr bwMode="auto">
          <a:xfrm>
            <a:off x="611188" y="981075"/>
            <a:ext cx="3048000" cy="557213"/>
            <a:chOff x="0" y="0"/>
            <a:chExt cx="1920" cy="351"/>
          </a:xfrm>
        </p:grpSpPr>
        <p:sp>
          <p:nvSpPr>
            <p:cNvPr id="37914" name="文本框 61447">
              <a:extLst>
                <a:ext uri="{FF2B5EF4-FFF2-40B4-BE49-F238E27FC236}">
                  <a16:creationId xmlns:a16="http://schemas.microsoft.com/office/drawing/2014/main" id="{ABB59E0B-6A4D-415D-8395-0B5F082A0F69}"/>
                </a:ext>
              </a:extLst>
            </p:cNvPr>
            <p:cNvSpPr txBox="1">
              <a:spLocks noChangeArrowheads="1"/>
            </p:cNvSpPr>
            <p:nvPr/>
          </p:nvSpPr>
          <p:spPr bwMode="auto">
            <a:xfrm>
              <a:off x="0" y="0"/>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C0000"/>
                  </a:solidFill>
                  <a:latin typeface="Times New Roman" panose="02020603050405020304" pitchFamily="18" charset="0"/>
                </a:rPr>
                <a:t>（</a:t>
              </a:r>
              <a:r>
                <a:rPr lang="en-US" altLang="zh-CN" sz="2800" b="1">
                  <a:solidFill>
                    <a:srgbClr val="CC0000"/>
                  </a:solidFill>
                  <a:latin typeface="Times New Roman" panose="02020603050405020304" pitchFamily="18" charset="0"/>
                </a:rPr>
                <a:t>1</a:t>
              </a:r>
              <a:r>
                <a:rPr lang="zh-CN" altLang="en-US" sz="2800" b="1">
                  <a:solidFill>
                    <a:srgbClr val="CC0000"/>
                  </a:solidFill>
                  <a:latin typeface="Times New Roman" panose="02020603050405020304" pitchFamily="18" charset="0"/>
                </a:rPr>
                <a:t>）</a:t>
              </a:r>
            </a:p>
          </p:txBody>
        </p:sp>
        <p:graphicFrame>
          <p:nvGraphicFramePr>
            <p:cNvPr id="37900" name="对象 61448">
              <a:extLst>
                <a:ext uri="{FF2B5EF4-FFF2-40B4-BE49-F238E27FC236}">
                  <a16:creationId xmlns:a16="http://schemas.microsoft.com/office/drawing/2014/main" id="{1AAF966D-E884-4DE4-81F4-78A80A0957CC}"/>
                </a:ext>
              </a:extLst>
            </p:cNvPr>
            <p:cNvGraphicFramePr>
              <a:graphicFrameLocks noChangeAspect="1"/>
            </p:cNvGraphicFramePr>
            <p:nvPr/>
          </p:nvGraphicFramePr>
          <p:xfrm>
            <a:off x="816" y="0"/>
            <a:ext cx="1104" cy="351"/>
          </p:xfrm>
          <a:graphic>
            <a:graphicData uri="http://schemas.openxmlformats.org/presentationml/2006/ole">
              <mc:AlternateContent xmlns:mc="http://schemas.openxmlformats.org/markup-compatibility/2006">
                <mc:Choice xmlns:v="urn:schemas-microsoft-com:vml" Requires="v">
                  <p:oleObj spid="_x0000_s37920" r:id="rId13" imgW="596124" imgH="177569" progId="Equation.3">
                    <p:embed/>
                  </p:oleObj>
                </mc:Choice>
                <mc:Fallback>
                  <p:oleObj r:id="rId13" imgW="596124" imgH="177569" progId="Equation.3">
                    <p:embed/>
                    <p:pic>
                      <p:nvPicPr>
                        <p:cNvPr id="0" name="对象 614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 y="0"/>
                          <a:ext cx="110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 name="组合 61449">
            <a:extLst>
              <a:ext uri="{FF2B5EF4-FFF2-40B4-BE49-F238E27FC236}">
                <a16:creationId xmlns:a16="http://schemas.microsoft.com/office/drawing/2014/main" id="{B249A9B8-C418-4F24-987F-394495F49D18}"/>
              </a:ext>
            </a:extLst>
          </p:cNvPr>
          <p:cNvGrpSpPr>
            <a:grpSpLocks/>
          </p:cNvGrpSpPr>
          <p:nvPr/>
        </p:nvGrpSpPr>
        <p:grpSpPr bwMode="auto">
          <a:xfrm>
            <a:off x="1187450" y="2636838"/>
            <a:ext cx="2057400" cy="549275"/>
            <a:chOff x="0" y="0"/>
            <a:chExt cx="1296" cy="346"/>
          </a:xfrm>
        </p:grpSpPr>
        <p:graphicFrame>
          <p:nvGraphicFramePr>
            <p:cNvPr id="37899" name="对象 61450">
              <a:extLst>
                <a:ext uri="{FF2B5EF4-FFF2-40B4-BE49-F238E27FC236}">
                  <a16:creationId xmlns:a16="http://schemas.microsoft.com/office/drawing/2014/main" id="{6D7C03F6-CF7A-4478-B8FB-AA46C7BFEE93}"/>
                </a:ext>
              </a:extLst>
            </p:cNvPr>
            <p:cNvGraphicFramePr>
              <a:graphicFrameLocks noChangeAspect="1"/>
            </p:cNvGraphicFramePr>
            <p:nvPr/>
          </p:nvGraphicFramePr>
          <p:xfrm>
            <a:off x="624" y="0"/>
            <a:ext cx="672" cy="307"/>
          </p:xfrm>
          <a:graphic>
            <a:graphicData uri="http://schemas.openxmlformats.org/presentationml/2006/ole">
              <mc:AlternateContent xmlns:mc="http://schemas.openxmlformats.org/markup-compatibility/2006">
                <mc:Choice xmlns:v="urn:schemas-microsoft-com:vml" Requires="v">
                  <p:oleObj spid="_x0000_s37921" r:id="rId15" imgW="584200" imgH="228600" progId="Equation.3">
                    <p:embed/>
                  </p:oleObj>
                </mc:Choice>
                <mc:Fallback>
                  <p:oleObj r:id="rId15" imgW="584200" imgH="228600" progId="Equation.3">
                    <p:embed/>
                    <p:pic>
                      <p:nvPicPr>
                        <p:cNvPr id="0" name="对象 614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 y="0"/>
                          <a:ext cx="6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13" name="文本框 61451">
              <a:extLst>
                <a:ext uri="{FF2B5EF4-FFF2-40B4-BE49-F238E27FC236}">
                  <a16:creationId xmlns:a16="http://schemas.microsoft.com/office/drawing/2014/main" id="{E990B273-F80A-429F-AA3B-E912FFB81132}"/>
                </a:ext>
              </a:extLst>
            </p:cNvPr>
            <p:cNvSpPr txBox="1">
              <a:spLocks noChangeArrowheads="1"/>
            </p:cNvSpPr>
            <p:nvPr/>
          </p:nvSpPr>
          <p:spPr bwMode="auto">
            <a:xfrm>
              <a:off x="0" y="19"/>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C0000"/>
                  </a:solidFill>
                  <a:latin typeface="Times New Roman" panose="02020603050405020304" pitchFamily="18" charset="0"/>
                </a:rPr>
                <a:t>（</a:t>
              </a:r>
              <a:r>
                <a:rPr lang="en-US" altLang="zh-CN" sz="2800" b="1">
                  <a:solidFill>
                    <a:srgbClr val="CC0000"/>
                  </a:solidFill>
                  <a:latin typeface="Times New Roman" panose="02020603050405020304" pitchFamily="18" charset="0"/>
                </a:rPr>
                <a:t>2</a:t>
              </a:r>
              <a:r>
                <a:rPr lang="zh-CN" altLang="en-US" sz="2800" b="1">
                  <a:solidFill>
                    <a:srgbClr val="CC0000"/>
                  </a:solidFill>
                  <a:latin typeface="Times New Roman" panose="02020603050405020304" pitchFamily="18" charset="0"/>
                </a:rPr>
                <a:t>）</a:t>
              </a:r>
            </a:p>
          </p:txBody>
        </p:sp>
      </p:grpSp>
      <p:grpSp>
        <p:nvGrpSpPr>
          <p:cNvPr id="8" name="组合 61452">
            <a:extLst>
              <a:ext uri="{FF2B5EF4-FFF2-40B4-BE49-F238E27FC236}">
                <a16:creationId xmlns:a16="http://schemas.microsoft.com/office/drawing/2014/main" id="{876A4D49-8B78-4048-AA24-D6CB6069BB59}"/>
              </a:ext>
            </a:extLst>
          </p:cNvPr>
          <p:cNvGrpSpPr>
            <a:grpSpLocks/>
          </p:cNvGrpSpPr>
          <p:nvPr/>
        </p:nvGrpSpPr>
        <p:grpSpPr bwMode="auto">
          <a:xfrm>
            <a:off x="5940425" y="549275"/>
            <a:ext cx="2411413" cy="3200400"/>
            <a:chOff x="0" y="0"/>
            <a:chExt cx="2191" cy="2880"/>
          </a:xfrm>
        </p:grpSpPr>
        <p:graphicFrame>
          <p:nvGraphicFramePr>
            <p:cNvPr id="37895" name="对象 61453">
              <a:extLst>
                <a:ext uri="{FF2B5EF4-FFF2-40B4-BE49-F238E27FC236}">
                  <a16:creationId xmlns:a16="http://schemas.microsoft.com/office/drawing/2014/main" id="{C4FBA37A-403D-400B-996D-E5561E9B1ECD}"/>
                </a:ext>
              </a:extLst>
            </p:cNvPr>
            <p:cNvGraphicFramePr>
              <a:graphicFrameLocks noChangeAspect="1"/>
            </p:cNvGraphicFramePr>
            <p:nvPr/>
          </p:nvGraphicFramePr>
          <p:xfrm>
            <a:off x="192" y="1200"/>
            <a:ext cx="254" cy="322"/>
          </p:xfrm>
          <a:graphic>
            <a:graphicData uri="http://schemas.openxmlformats.org/presentationml/2006/ole">
              <mc:AlternateContent xmlns:mc="http://schemas.openxmlformats.org/markup-compatibility/2006">
                <mc:Choice xmlns:v="urn:schemas-microsoft-com:vml" Requires="v">
                  <p:oleObj spid="_x0000_s37922" r:id="rId17" imgW="152532" imgH="190666" progId="Equation.3">
                    <p:embed/>
                  </p:oleObj>
                </mc:Choice>
                <mc:Fallback>
                  <p:oleObj r:id="rId17" imgW="152532" imgH="190666" progId="Equation.3">
                    <p:embed/>
                    <p:pic>
                      <p:nvPicPr>
                        <p:cNvPr id="0" name="对象 614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2" y="1200"/>
                          <a:ext cx="25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06" name="椭圆 61454">
              <a:extLst>
                <a:ext uri="{FF2B5EF4-FFF2-40B4-BE49-F238E27FC236}">
                  <a16:creationId xmlns:a16="http://schemas.microsoft.com/office/drawing/2014/main" id="{BDE31B59-FB26-43A5-96AB-F25409DF745B}"/>
                </a:ext>
              </a:extLst>
            </p:cNvPr>
            <p:cNvSpPr>
              <a:spLocks noChangeArrowheads="1"/>
            </p:cNvSpPr>
            <p:nvPr/>
          </p:nvSpPr>
          <p:spPr bwMode="auto">
            <a:xfrm>
              <a:off x="0" y="0"/>
              <a:ext cx="1174" cy="1174"/>
            </a:xfrm>
            <a:prstGeom prst="ellipse">
              <a:avLst/>
            </a:prstGeom>
            <a:noFill/>
            <a:ln w="4127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7" name="直接连接符 61455">
              <a:extLst>
                <a:ext uri="{FF2B5EF4-FFF2-40B4-BE49-F238E27FC236}">
                  <a16:creationId xmlns:a16="http://schemas.microsoft.com/office/drawing/2014/main" id="{4AD4A6ED-3A3B-42DB-841F-28E965B56973}"/>
                </a:ext>
              </a:extLst>
            </p:cNvPr>
            <p:cNvSpPr>
              <a:spLocks noChangeShapeType="1"/>
            </p:cNvSpPr>
            <p:nvPr/>
          </p:nvSpPr>
          <p:spPr bwMode="auto">
            <a:xfrm>
              <a:off x="48" y="2663"/>
              <a:ext cx="2013" cy="0"/>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896" name="对象 61456">
              <a:extLst>
                <a:ext uri="{FF2B5EF4-FFF2-40B4-BE49-F238E27FC236}">
                  <a16:creationId xmlns:a16="http://schemas.microsoft.com/office/drawing/2014/main" id="{AB7D7B3D-EFBB-4C0B-BBD9-1A905149ED81}"/>
                </a:ext>
              </a:extLst>
            </p:cNvPr>
            <p:cNvGraphicFramePr>
              <a:graphicFrameLocks noChangeAspect="1"/>
            </p:cNvGraphicFramePr>
            <p:nvPr/>
          </p:nvGraphicFramePr>
          <p:xfrm>
            <a:off x="48" y="144"/>
            <a:ext cx="254" cy="342"/>
          </p:xfrm>
          <a:graphic>
            <a:graphicData uri="http://schemas.openxmlformats.org/presentationml/2006/ole">
              <mc:AlternateContent xmlns:mc="http://schemas.openxmlformats.org/markup-compatibility/2006">
                <mc:Choice xmlns:v="urn:schemas-microsoft-com:vml" Requires="v">
                  <p:oleObj spid="_x0000_s37923" r:id="rId19" imgW="152532" imgH="203377" progId="Equation.3">
                    <p:embed/>
                  </p:oleObj>
                </mc:Choice>
                <mc:Fallback>
                  <p:oleObj r:id="rId19" imgW="152532" imgH="203377" progId="Equation.3">
                    <p:embed/>
                    <p:pic>
                      <p:nvPicPr>
                        <p:cNvPr id="0" name="对象 614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 y="144"/>
                          <a:ext cx="25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7" name="对象 61457">
              <a:extLst>
                <a:ext uri="{FF2B5EF4-FFF2-40B4-BE49-F238E27FC236}">
                  <a16:creationId xmlns:a16="http://schemas.microsoft.com/office/drawing/2014/main" id="{A8EBA10D-5998-4AC1-B075-92A7ABA7A90C}"/>
                </a:ext>
              </a:extLst>
            </p:cNvPr>
            <p:cNvGraphicFramePr>
              <a:graphicFrameLocks noChangeAspect="1"/>
            </p:cNvGraphicFramePr>
            <p:nvPr/>
          </p:nvGraphicFramePr>
          <p:xfrm>
            <a:off x="720" y="288"/>
            <a:ext cx="254" cy="276"/>
          </p:xfrm>
          <a:graphic>
            <a:graphicData uri="http://schemas.openxmlformats.org/presentationml/2006/ole">
              <mc:AlternateContent xmlns:mc="http://schemas.openxmlformats.org/markup-compatibility/2006">
                <mc:Choice xmlns:v="urn:schemas-microsoft-com:vml" Requires="v">
                  <p:oleObj spid="_x0000_s37924" r:id="rId21" imgW="152466" imgH="165172" progId="Equation.3">
                    <p:embed/>
                  </p:oleObj>
                </mc:Choice>
                <mc:Fallback>
                  <p:oleObj r:id="rId21" imgW="152466" imgH="165172" progId="Equation.3">
                    <p:embed/>
                    <p:pic>
                      <p:nvPicPr>
                        <p:cNvPr id="0" name="对象 614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0" y="288"/>
                          <a:ext cx="25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08" name="直接连接符 61458">
              <a:extLst>
                <a:ext uri="{FF2B5EF4-FFF2-40B4-BE49-F238E27FC236}">
                  <a16:creationId xmlns:a16="http://schemas.microsoft.com/office/drawing/2014/main" id="{4DD02CB0-3E0A-486A-8887-F69F64221F5E}"/>
                </a:ext>
              </a:extLst>
            </p:cNvPr>
            <p:cNvSpPr>
              <a:spLocks noChangeShapeType="1"/>
            </p:cNvSpPr>
            <p:nvPr/>
          </p:nvSpPr>
          <p:spPr bwMode="auto">
            <a:xfrm>
              <a:off x="591" y="624"/>
              <a:ext cx="5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直接连接符 61459">
              <a:extLst>
                <a:ext uri="{FF2B5EF4-FFF2-40B4-BE49-F238E27FC236}">
                  <a16:creationId xmlns:a16="http://schemas.microsoft.com/office/drawing/2014/main" id="{F1A6ABEE-E04D-46C7-803C-CEC6D843F0A4}"/>
                </a:ext>
              </a:extLst>
            </p:cNvPr>
            <p:cNvSpPr>
              <a:spLocks noChangeShapeType="1"/>
            </p:cNvSpPr>
            <p:nvPr/>
          </p:nvSpPr>
          <p:spPr bwMode="auto">
            <a:xfrm>
              <a:off x="576" y="1168"/>
              <a:ext cx="0" cy="1496"/>
            </a:xfrm>
            <a:prstGeom prst="line">
              <a:avLst/>
            </a:prstGeom>
            <a:noFill/>
            <a:ln w="41275">
              <a:solidFill>
                <a:srgbClr val="0000FF"/>
              </a:solidFill>
              <a:round/>
              <a:headEnd type="arrow"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37910" name="直接连接符 61460">
              <a:extLst>
                <a:ext uri="{FF2B5EF4-FFF2-40B4-BE49-F238E27FC236}">
                  <a16:creationId xmlns:a16="http://schemas.microsoft.com/office/drawing/2014/main" id="{5C5C4B36-1342-4AB0-AF1D-78C1E591CD59}"/>
                </a:ext>
              </a:extLst>
            </p:cNvPr>
            <p:cNvSpPr>
              <a:spLocks noChangeShapeType="1"/>
            </p:cNvSpPr>
            <p:nvPr/>
          </p:nvSpPr>
          <p:spPr bwMode="auto">
            <a:xfrm>
              <a:off x="1164" y="690"/>
              <a:ext cx="0" cy="1972"/>
            </a:xfrm>
            <a:prstGeom prst="line">
              <a:avLst/>
            </a:prstGeom>
            <a:noFill/>
            <a:ln w="127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898" name="对象 61461">
              <a:extLst>
                <a:ext uri="{FF2B5EF4-FFF2-40B4-BE49-F238E27FC236}">
                  <a16:creationId xmlns:a16="http://schemas.microsoft.com/office/drawing/2014/main" id="{1C87AD4F-05DE-4EF7-BBC9-3056A20C6A24}"/>
                </a:ext>
              </a:extLst>
            </p:cNvPr>
            <p:cNvGraphicFramePr>
              <a:graphicFrameLocks noChangeAspect="1"/>
            </p:cNvGraphicFramePr>
            <p:nvPr/>
          </p:nvGraphicFramePr>
          <p:xfrm>
            <a:off x="1680" y="2640"/>
            <a:ext cx="216" cy="240"/>
          </p:xfrm>
          <a:graphic>
            <a:graphicData uri="http://schemas.openxmlformats.org/presentationml/2006/ole">
              <mc:AlternateContent xmlns:mc="http://schemas.openxmlformats.org/markup-compatibility/2006">
                <mc:Choice xmlns:v="urn:schemas-microsoft-com:vml" Requires="v">
                  <p:oleObj spid="_x0000_s37925" r:id="rId23" imgW="114350" imgH="127055" progId="Equation.3">
                    <p:embed/>
                  </p:oleObj>
                </mc:Choice>
                <mc:Fallback>
                  <p:oleObj r:id="rId23" imgW="114350" imgH="127055" progId="Equation.3">
                    <p:embed/>
                    <p:pic>
                      <p:nvPicPr>
                        <p:cNvPr id="0" name="对象 614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80" y="2640"/>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11" name="直接连接符 61462">
              <a:extLst>
                <a:ext uri="{FF2B5EF4-FFF2-40B4-BE49-F238E27FC236}">
                  <a16:creationId xmlns:a16="http://schemas.microsoft.com/office/drawing/2014/main" id="{EE882568-E7CA-4AEA-B83B-D5111EE552AC}"/>
                </a:ext>
              </a:extLst>
            </p:cNvPr>
            <p:cNvSpPr>
              <a:spLocks noChangeShapeType="1"/>
            </p:cNvSpPr>
            <p:nvPr/>
          </p:nvSpPr>
          <p:spPr bwMode="auto">
            <a:xfrm>
              <a:off x="576" y="2640"/>
              <a:ext cx="624" cy="0"/>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2" name="任意多边形 61463">
              <a:extLst>
                <a:ext uri="{FF2B5EF4-FFF2-40B4-BE49-F238E27FC236}">
                  <a16:creationId xmlns:a16="http://schemas.microsoft.com/office/drawing/2014/main" id="{CA6326F0-29DA-4586-ABAC-523C841EB6C2}"/>
                </a:ext>
              </a:extLst>
            </p:cNvPr>
            <p:cNvSpPr>
              <a:spLocks noChangeArrowheads="1"/>
            </p:cNvSpPr>
            <p:nvPr/>
          </p:nvSpPr>
          <p:spPr bwMode="auto">
            <a:xfrm>
              <a:off x="1211" y="1392"/>
              <a:ext cx="980" cy="1237"/>
            </a:xfrm>
            <a:custGeom>
              <a:avLst/>
              <a:gdLst>
                <a:gd name="T0" fmla="*/ 0 w 980"/>
                <a:gd name="T1" fmla="*/ 0 h 1237"/>
                <a:gd name="T2" fmla="*/ 424 w 980"/>
                <a:gd name="T3" fmla="*/ 783 h 1237"/>
                <a:gd name="T4" fmla="*/ 980 w 980"/>
                <a:gd name="T5" fmla="*/ 1237 h 1237"/>
                <a:gd name="T6" fmla="*/ 0 60000 65536"/>
                <a:gd name="T7" fmla="*/ 0 60000 65536"/>
                <a:gd name="T8" fmla="*/ 0 60000 65536"/>
                <a:gd name="T9" fmla="*/ 0 w 980"/>
                <a:gd name="T10" fmla="*/ 0 h 1237"/>
                <a:gd name="T11" fmla="*/ 980 w 980"/>
                <a:gd name="T12" fmla="*/ 1237 h 1237"/>
              </a:gdLst>
              <a:ahLst/>
              <a:cxnLst>
                <a:cxn ang="T6">
                  <a:pos x="T0" y="T1"/>
                </a:cxn>
                <a:cxn ang="T7">
                  <a:pos x="T2" y="T3"/>
                </a:cxn>
                <a:cxn ang="T8">
                  <a:pos x="T4" y="T5"/>
                </a:cxn>
              </a:cxnLst>
              <a:rect l="T9" t="T10" r="T11" b="T12"/>
              <a:pathLst>
                <a:path w="980" h="1237">
                  <a:moveTo>
                    <a:pt x="0" y="0"/>
                  </a:moveTo>
                  <a:cubicBezTo>
                    <a:pt x="88" y="256"/>
                    <a:pt x="239" y="593"/>
                    <a:pt x="424" y="783"/>
                  </a:cubicBezTo>
                  <a:cubicBezTo>
                    <a:pt x="592" y="987"/>
                    <a:pt x="805" y="1176"/>
                    <a:pt x="980" y="1237"/>
                  </a:cubicBezTo>
                </a:path>
              </a:pathLst>
            </a:cu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465" name="文本框 61464">
            <a:extLst>
              <a:ext uri="{FF2B5EF4-FFF2-40B4-BE49-F238E27FC236}">
                <a16:creationId xmlns:a16="http://schemas.microsoft.com/office/drawing/2014/main" id="{F7EA7787-0DA0-449C-8D58-12EF14B67103}"/>
              </a:ext>
            </a:extLst>
          </p:cNvPr>
          <p:cNvSpPr txBox="1">
            <a:spLocks noChangeArrowheads="1"/>
          </p:cNvSpPr>
          <p:nvPr/>
        </p:nvSpPr>
        <p:spPr bwMode="auto">
          <a:xfrm>
            <a:off x="4356100" y="4437063"/>
            <a:ext cx="4267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3300"/>
                </a:solidFill>
                <a:latin typeface="Times New Roman" panose="02020603050405020304" pitchFamily="18" charset="0"/>
                <a:ea typeface="楷体_GB2312" pitchFamily="1" charset="-122"/>
              </a:rPr>
              <a:t>结果表明：</a:t>
            </a:r>
            <a:r>
              <a:rPr lang="zh-CN" altLang="en-US" sz="2400" b="1">
                <a:latin typeface="Times New Roman" panose="02020603050405020304" pitchFamily="18" charset="0"/>
              </a:rPr>
              <a:t>均匀带电球壳外的电场强度分布象球面上的电荷都集中在球心时所形成的点电荷在该区的电场强度分布一样。</a:t>
            </a:r>
          </a:p>
        </p:txBody>
      </p:sp>
      <p:sp>
        <p:nvSpPr>
          <p:cNvPr id="37905" name="矩形 61465">
            <a:extLst>
              <a:ext uri="{FF2B5EF4-FFF2-40B4-BE49-F238E27FC236}">
                <a16:creationId xmlns:a16="http://schemas.microsoft.com/office/drawing/2014/main" id="{E6F564CE-D2F7-490C-832C-DB933EE672DE}"/>
              </a:ext>
            </a:extLst>
          </p:cNvPr>
          <p:cNvSpPr>
            <a:spLocks noChangeArrowheads="1"/>
          </p:cNvSpPr>
          <p:nvPr/>
        </p:nvSpPr>
        <p:spPr bwMode="auto">
          <a:xfrm>
            <a:off x="1258888" y="333375"/>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3333FF"/>
                </a:solidFill>
              </a:rPr>
              <a:t>均匀带电球壳的场强分布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61442"/>
                                        </p:tgtEl>
                                        <p:attrNameLst>
                                          <p:attrName>style.visibility</p:attrName>
                                        </p:attrNameLst>
                                      </p:cBhvr>
                                      <p:to>
                                        <p:strVal val="visible"/>
                                      </p:to>
                                    </p:set>
                                    <p:animEffect transition="in" filter="blinds(vertical)">
                                      <p:cBhvr>
                                        <p:cTn id="12" dur="500"/>
                                        <p:tgtEl>
                                          <p:spTgt spid="61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61443"/>
                                        </p:tgtEl>
                                        <p:attrNameLst>
                                          <p:attrName>style.visibility</p:attrName>
                                        </p:attrNameLst>
                                      </p:cBhvr>
                                      <p:to>
                                        <p:strVal val="visible"/>
                                      </p:to>
                                    </p:set>
                                    <p:animEffect transition="in" filter="blinds(vertical)">
                                      <p:cBhvr>
                                        <p:cTn id="17" dur="500"/>
                                        <p:tgtEl>
                                          <p:spTgt spid="61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61444"/>
                                        </p:tgtEl>
                                        <p:attrNameLst>
                                          <p:attrName>style.visibility</p:attrName>
                                        </p:attrNameLst>
                                      </p:cBhvr>
                                      <p:to>
                                        <p:strVal val="visible"/>
                                      </p:to>
                                    </p:set>
                                    <p:animEffect transition="in" filter="blinds(vertical)">
                                      <p:cBhvr>
                                        <p:cTn id="27" dur="500"/>
                                        <p:tgtEl>
                                          <p:spTgt spid="614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61446"/>
                                        </p:tgtEl>
                                        <p:attrNameLst>
                                          <p:attrName>style.visibility</p:attrName>
                                        </p:attrNameLst>
                                      </p:cBhvr>
                                      <p:to>
                                        <p:strVal val="visible"/>
                                      </p:to>
                                    </p:set>
                                    <p:animEffect transition="in" filter="blinds(vertical)">
                                      <p:cBhvr>
                                        <p:cTn id="32" dur="500"/>
                                        <p:tgtEl>
                                          <p:spTgt spid="614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61445"/>
                                        </p:tgtEl>
                                        <p:attrNameLst>
                                          <p:attrName>style.visibility</p:attrName>
                                        </p:attrNameLst>
                                      </p:cBhvr>
                                      <p:to>
                                        <p:strVal val="visible"/>
                                      </p:to>
                                    </p:set>
                                    <p:animEffect transition="in" filter="blinds(vertical)">
                                      <p:cBhvr>
                                        <p:cTn id="37" dur="500"/>
                                        <p:tgtEl>
                                          <p:spTgt spid="614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61465">
                                            <p:txEl>
                                              <p:pRg st="0" end="0"/>
                                            </p:txEl>
                                          </p:spTgt>
                                        </p:tgtEl>
                                        <p:attrNameLst>
                                          <p:attrName>style.visibility</p:attrName>
                                        </p:attrNameLst>
                                      </p:cBhvr>
                                      <p:to>
                                        <p:strVal val="visible"/>
                                      </p:to>
                                    </p:set>
                                    <p:animEffect transition="in" filter="wipe(left)">
                                      <p:cBhvr>
                                        <p:cTn id="47" dur="75"/>
                                        <p:tgtEl>
                                          <p:spTgt spid="614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8" name="文本框 62465">
            <a:extLst>
              <a:ext uri="{FF2B5EF4-FFF2-40B4-BE49-F238E27FC236}">
                <a16:creationId xmlns:a16="http://schemas.microsoft.com/office/drawing/2014/main" id="{C29061A5-754E-457A-B2BE-3E1AE2595BCE}"/>
              </a:ext>
            </a:extLst>
          </p:cNvPr>
          <p:cNvSpPr txBox="1">
            <a:spLocks noChangeArrowheads="1"/>
          </p:cNvSpPr>
          <p:nvPr/>
        </p:nvSpPr>
        <p:spPr bwMode="auto">
          <a:xfrm>
            <a:off x="76200" y="0"/>
            <a:ext cx="6151563"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C0000"/>
                </a:solidFill>
                <a:latin typeface="Times New Roman" panose="02020603050405020304" pitchFamily="18" charset="0"/>
                <a:ea typeface="楷体_GB2312" pitchFamily="1" charset="-122"/>
              </a:rPr>
              <a:t>例</a:t>
            </a:r>
            <a:r>
              <a:rPr lang="en-US" altLang="zh-CN" sz="2800" b="1">
                <a:solidFill>
                  <a:srgbClr val="CC0000"/>
                </a:solidFill>
                <a:latin typeface="Times New Roman" panose="02020603050405020304" pitchFamily="18" charset="0"/>
                <a:ea typeface="楷体_GB2312" pitchFamily="1" charset="-122"/>
              </a:rPr>
              <a:t>2</a:t>
            </a:r>
            <a:r>
              <a:rPr lang="zh-CN" altLang="en-US" sz="2800" b="1">
                <a:solidFill>
                  <a:srgbClr val="CC0000"/>
                </a:solidFill>
                <a:latin typeface="Times New Roman" panose="02020603050405020304" pitchFamily="18" charset="0"/>
                <a:ea typeface="楷体_GB2312" pitchFamily="1" charset="-122"/>
              </a:rPr>
              <a:t>、均匀带电球体的场强。</a:t>
            </a:r>
          </a:p>
          <a:p>
            <a:pPr lvl="1" eaLnBrk="1" hangingPunct="1"/>
            <a:r>
              <a:rPr lang="zh-CN" altLang="en-US" sz="2400" b="1">
                <a:latin typeface="Times New Roman" panose="02020603050405020304" pitchFamily="18" charset="0"/>
              </a:rPr>
              <a:t>设有一半径为</a:t>
            </a:r>
            <a:r>
              <a:rPr lang="en-US" altLang="zh-CN" sz="2400" b="1" i="1">
                <a:latin typeface="Times New Roman" panose="02020603050405020304" pitchFamily="18" charset="0"/>
              </a:rPr>
              <a:t>R</a:t>
            </a:r>
            <a:r>
              <a:rPr lang="zh-CN" altLang="en-US" sz="2400" b="1">
                <a:latin typeface="Times New Roman" panose="02020603050405020304" pitchFamily="18" charset="0"/>
              </a:rPr>
              <a:t>、均匀带电为</a:t>
            </a:r>
            <a:r>
              <a:rPr lang="en-US" altLang="zh-CN" sz="2400" b="1" i="1">
                <a:latin typeface="Times New Roman" panose="02020603050405020304" pitchFamily="18" charset="0"/>
              </a:rPr>
              <a:t>Q</a:t>
            </a:r>
            <a:r>
              <a:rPr lang="zh-CN" altLang="en-US" sz="2400" b="1">
                <a:latin typeface="Times New Roman" panose="02020603050405020304" pitchFamily="18" charset="0"/>
              </a:rPr>
              <a:t>的球体。求球体内部和外部任意点的电场强度。</a:t>
            </a:r>
          </a:p>
        </p:txBody>
      </p:sp>
      <p:sp>
        <p:nvSpPr>
          <p:cNvPr id="62467" name="椭圆 62466">
            <a:extLst>
              <a:ext uri="{FF2B5EF4-FFF2-40B4-BE49-F238E27FC236}">
                <a16:creationId xmlns:a16="http://schemas.microsoft.com/office/drawing/2014/main" id="{13C22186-8914-4209-810E-E808D03249EB}"/>
              </a:ext>
            </a:extLst>
          </p:cNvPr>
          <p:cNvSpPr>
            <a:spLocks noChangeArrowheads="1"/>
          </p:cNvSpPr>
          <p:nvPr/>
        </p:nvSpPr>
        <p:spPr bwMode="auto">
          <a:xfrm>
            <a:off x="7212013" y="914400"/>
            <a:ext cx="1066800" cy="990600"/>
          </a:xfrm>
          <a:prstGeom prst="ellipse">
            <a:avLst/>
          </a:prstGeom>
          <a:noFill/>
          <a:ln w="952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68" name="椭圆 62467">
            <a:extLst>
              <a:ext uri="{FF2B5EF4-FFF2-40B4-BE49-F238E27FC236}">
                <a16:creationId xmlns:a16="http://schemas.microsoft.com/office/drawing/2014/main" id="{EB7E2892-5760-4D5B-B72B-F16FAD836CC8}"/>
              </a:ext>
            </a:extLst>
          </p:cNvPr>
          <p:cNvSpPr>
            <a:spLocks noChangeArrowheads="1"/>
          </p:cNvSpPr>
          <p:nvPr/>
        </p:nvSpPr>
        <p:spPr bwMode="auto">
          <a:xfrm>
            <a:off x="6478588" y="157163"/>
            <a:ext cx="2505075" cy="2505075"/>
          </a:xfrm>
          <a:prstGeom prst="ellipse">
            <a:avLst/>
          </a:prstGeom>
          <a:noFill/>
          <a:ln w="952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 name="组合 62468">
            <a:extLst>
              <a:ext uri="{FF2B5EF4-FFF2-40B4-BE49-F238E27FC236}">
                <a16:creationId xmlns:a16="http://schemas.microsoft.com/office/drawing/2014/main" id="{3FC60E99-470A-431E-9E12-EFA3C811B80E}"/>
              </a:ext>
            </a:extLst>
          </p:cNvPr>
          <p:cNvGrpSpPr>
            <a:grpSpLocks/>
          </p:cNvGrpSpPr>
          <p:nvPr/>
        </p:nvGrpSpPr>
        <p:grpSpPr bwMode="auto">
          <a:xfrm>
            <a:off x="6473825" y="152400"/>
            <a:ext cx="2517775" cy="2917825"/>
            <a:chOff x="0" y="0"/>
            <a:chExt cx="1586" cy="1838"/>
          </a:xfrm>
        </p:grpSpPr>
        <p:graphicFrame>
          <p:nvGraphicFramePr>
            <p:cNvPr id="38925" name="对象 62469">
              <a:extLst>
                <a:ext uri="{FF2B5EF4-FFF2-40B4-BE49-F238E27FC236}">
                  <a16:creationId xmlns:a16="http://schemas.microsoft.com/office/drawing/2014/main" id="{21A70CCA-D36D-4AD2-B41E-0A15DE6F3140}"/>
                </a:ext>
              </a:extLst>
            </p:cNvPr>
            <p:cNvGraphicFramePr>
              <a:graphicFrameLocks noChangeAspect="1"/>
            </p:cNvGraphicFramePr>
            <p:nvPr/>
          </p:nvGraphicFramePr>
          <p:xfrm>
            <a:off x="1250" y="398"/>
            <a:ext cx="254" cy="322"/>
          </p:xfrm>
          <a:graphic>
            <a:graphicData uri="http://schemas.openxmlformats.org/presentationml/2006/ole">
              <mc:AlternateContent xmlns:mc="http://schemas.openxmlformats.org/markup-compatibility/2006">
                <mc:Choice xmlns:v="urn:schemas-microsoft-com:vml" Requires="v">
                  <p:oleObj spid="_x0000_s38952" r:id="rId3" imgW="152532" imgH="190666" progId="Equation.3">
                    <p:embed/>
                  </p:oleObj>
                </mc:Choice>
                <mc:Fallback>
                  <p:oleObj r:id="rId3" imgW="152532" imgH="190666" progId="Equation.3">
                    <p:embed/>
                    <p:pic>
                      <p:nvPicPr>
                        <p:cNvPr id="0" name="对象 624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 y="398"/>
                          <a:ext cx="25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45" name="椭圆 62470">
              <a:extLst>
                <a:ext uri="{FF2B5EF4-FFF2-40B4-BE49-F238E27FC236}">
                  <a16:creationId xmlns:a16="http://schemas.microsoft.com/office/drawing/2014/main" id="{66E00C8B-CF2A-423F-8372-FB549D831270}"/>
                </a:ext>
              </a:extLst>
            </p:cNvPr>
            <p:cNvSpPr>
              <a:spLocks noChangeArrowheads="1"/>
            </p:cNvSpPr>
            <p:nvPr/>
          </p:nvSpPr>
          <p:spPr bwMode="auto">
            <a:xfrm>
              <a:off x="290" y="315"/>
              <a:ext cx="1008" cy="960"/>
            </a:xfrm>
            <a:prstGeom prst="ellipse">
              <a:avLst/>
            </a:prstGeom>
            <a:noFill/>
            <a:ln w="1111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46" name="直接连接符 62471">
              <a:extLst>
                <a:ext uri="{FF2B5EF4-FFF2-40B4-BE49-F238E27FC236}">
                  <a16:creationId xmlns:a16="http://schemas.microsoft.com/office/drawing/2014/main" id="{1AADAF88-09F6-4DE0-AF7F-40583591A462}"/>
                </a:ext>
              </a:extLst>
            </p:cNvPr>
            <p:cNvSpPr>
              <a:spLocks noChangeShapeType="1"/>
            </p:cNvSpPr>
            <p:nvPr/>
          </p:nvSpPr>
          <p:spPr bwMode="auto">
            <a:xfrm>
              <a:off x="1296" y="795"/>
              <a:ext cx="290" cy="0"/>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38947" name="直接连接符 62472">
              <a:extLst>
                <a:ext uri="{FF2B5EF4-FFF2-40B4-BE49-F238E27FC236}">
                  <a16:creationId xmlns:a16="http://schemas.microsoft.com/office/drawing/2014/main" id="{8E11C107-0BEA-49AC-9FE5-D44B56A3D371}"/>
                </a:ext>
              </a:extLst>
            </p:cNvPr>
            <p:cNvSpPr>
              <a:spLocks noChangeShapeType="1"/>
            </p:cNvSpPr>
            <p:nvPr/>
          </p:nvSpPr>
          <p:spPr bwMode="auto">
            <a:xfrm flipV="1">
              <a:off x="770" y="0"/>
              <a:ext cx="0" cy="283"/>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38948" name="直接连接符 62473">
              <a:extLst>
                <a:ext uri="{FF2B5EF4-FFF2-40B4-BE49-F238E27FC236}">
                  <a16:creationId xmlns:a16="http://schemas.microsoft.com/office/drawing/2014/main" id="{65A728C3-B2D6-4522-BC00-54FC62619A2F}"/>
                </a:ext>
              </a:extLst>
            </p:cNvPr>
            <p:cNvSpPr>
              <a:spLocks noChangeShapeType="1"/>
            </p:cNvSpPr>
            <p:nvPr/>
          </p:nvSpPr>
          <p:spPr bwMode="auto">
            <a:xfrm>
              <a:off x="770" y="1248"/>
              <a:ext cx="0" cy="283"/>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26" name="对象 62474">
              <a:extLst>
                <a:ext uri="{FF2B5EF4-FFF2-40B4-BE49-F238E27FC236}">
                  <a16:creationId xmlns:a16="http://schemas.microsoft.com/office/drawing/2014/main" id="{6013C7CA-0815-4E33-832D-C438989D02A6}"/>
                </a:ext>
              </a:extLst>
            </p:cNvPr>
            <p:cNvGraphicFramePr>
              <a:graphicFrameLocks noChangeAspect="1"/>
            </p:cNvGraphicFramePr>
            <p:nvPr/>
          </p:nvGraphicFramePr>
          <p:xfrm>
            <a:off x="900" y="853"/>
            <a:ext cx="254" cy="342"/>
          </p:xfrm>
          <a:graphic>
            <a:graphicData uri="http://schemas.openxmlformats.org/presentationml/2006/ole">
              <mc:AlternateContent xmlns:mc="http://schemas.openxmlformats.org/markup-compatibility/2006">
                <mc:Choice xmlns:v="urn:schemas-microsoft-com:vml" Requires="v">
                  <p:oleObj spid="_x0000_s38953" r:id="rId5" imgW="152532" imgH="203377" progId="Equation.3">
                    <p:embed/>
                  </p:oleObj>
                </mc:Choice>
                <mc:Fallback>
                  <p:oleObj r:id="rId5" imgW="152532" imgH="203377" progId="Equation.3">
                    <p:embed/>
                    <p:pic>
                      <p:nvPicPr>
                        <p:cNvPr id="0" name="对象 624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 y="853"/>
                          <a:ext cx="25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49" name="直接连接符 62475">
              <a:extLst>
                <a:ext uri="{FF2B5EF4-FFF2-40B4-BE49-F238E27FC236}">
                  <a16:creationId xmlns:a16="http://schemas.microsoft.com/office/drawing/2014/main" id="{7C2EED74-D951-45FE-9B3C-5A81AFF6FF68}"/>
                </a:ext>
              </a:extLst>
            </p:cNvPr>
            <p:cNvSpPr>
              <a:spLocks noChangeShapeType="1"/>
            </p:cNvSpPr>
            <p:nvPr/>
          </p:nvSpPr>
          <p:spPr bwMode="auto">
            <a:xfrm flipH="1">
              <a:off x="0" y="811"/>
              <a:ext cx="290" cy="0"/>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38950" name="文本框 62476">
              <a:extLst>
                <a:ext uri="{FF2B5EF4-FFF2-40B4-BE49-F238E27FC236}">
                  <a16:creationId xmlns:a16="http://schemas.microsoft.com/office/drawing/2014/main" id="{7D936FE1-D313-4C33-AC1C-BD9AA5366826}"/>
                </a:ext>
              </a:extLst>
            </p:cNvPr>
            <p:cNvSpPr txBox="1">
              <a:spLocks noChangeArrowheads="1"/>
            </p:cNvSpPr>
            <p:nvPr/>
          </p:nvSpPr>
          <p:spPr bwMode="auto">
            <a:xfrm>
              <a:off x="2" y="1511"/>
              <a:ext cx="14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3333FF"/>
                  </a:solidFill>
                  <a:latin typeface="Times New Roman" panose="02020603050405020304" pitchFamily="18" charset="0"/>
                  <a:ea typeface="楷体_GB2312" pitchFamily="1" charset="-122"/>
                </a:rPr>
                <a:t>均匀带电球体</a:t>
              </a:r>
              <a:endParaRPr lang="zh-CN" altLang="en-US" sz="2800" b="1">
                <a:latin typeface="Times New Roman" panose="02020603050405020304" pitchFamily="18" charset="0"/>
              </a:endParaRPr>
            </a:p>
          </p:txBody>
        </p:sp>
        <p:sp>
          <p:nvSpPr>
            <p:cNvPr id="38951" name="直接连接符 62477">
              <a:extLst>
                <a:ext uri="{FF2B5EF4-FFF2-40B4-BE49-F238E27FC236}">
                  <a16:creationId xmlns:a16="http://schemas.microsoft.com/office/drawing/2014/main" id="{BFEA36A6-57C2-42AD-8312-8BBFBD0B9AA3}"/>
                </a:ext>
              </a:extLst>
            </p:cNvPr>
            <p:cNvSpPr>
              <a:spLocks noChangeShapeType="1"/>
            </p:cNvSpPr>
            <p:nvPr/>
          </p:nvSpPr>
          <p:spPr bwMode="auto">
            <a:xfrm flipH="1">
              <a:off x="528" y="816"/>
              <a:ext cx="24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27" name="对象 62478">
              <a:extLst>
                <a:ext uri="{FF2B5EF4-FFF2-40B4-BE49-F238E27FC236}">
                  <a16:creationId xmlns:a16="http://schemas.microsoft.com/office/drawing/2014/main" id="{B5C6EB76-BBD1-48E5-88DA-0431E1316CB6}"/>
                </a:ext>
              </a:extLst>
            </p:cNvPr>
            <p:cNvGraphicFramePr>
              <a:graphicFrameLocks noChangeAspect="1"/>
            </p:cNvGraphicFramePr>
            <p:nvPr/>
          </p:nvGraphicFramePr>
          <p:xfrm>
            <a:off x="480" y="778"/>
            <a:ext cx="254" cy="278"/>
          </p:xfrm>
          <a:graphic>
            <a:graphicData uri="http://schemas.openxmlformats.org/presentationml/2006/ole">
              <mc:AlternateContent xmlns:mc="http://schemas.openxmlformats.org/markup-compatibility/2006">
                <mc:Choice xmlns:v="urn:schemas-microsoft-com:vml" Requires="v">
                  <p:oleObj spid="_x0000_s38954" r:id="rId7" imgW="152466" imgH="165172" progId="Equation.3">
                    <p:embed/>
                  </p:oleObj>
                </mc:Choice>
                <mc:Fallback>
                  <p:oleObj r:id="rId7" imgW="152466" imgH="165172" progId="Equation.3">
                    <p:embed/>
                    <p:pic>
                      <p:nvPicPr>
                        <p:cNvPr id="0" name="对象 624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778"/>
                          <a:ext cx="25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 name="组合 62479">
            <a:extLst>
              <a:ext uri="{FF2B5EF4-FFF2-40B4-BE49-F238E27FC236}">
                <a16:creationId xmlns:a16="http://schemas.microsoft.com/office/drawing/2014/main" id="{BC97BD89-AE47-4D30-A7BD-A91D8E9CD4EB}"/>
              </a:ext>
            </a:extLst>
          </p:cNvPr>
          <p:cNvGrpSpPr>
            <a:grpSpLocks/>
          </p:cNvGrpSpPr>
          <p:nvPr/>
        </p:nvGrpSpPr>
        <p:grpSpPr bwMode="auto">
          <a:xfrm>
            <a:off x="6778625" y="533400"/>
            <a:ext cx="914400" cy="914400"/>
            <a:chOff x="0" y="0"/>
            <a:chExt cx="576" cy="576"/>
          </a:xfrm>
        </p:grpSpPr>
        <p:sp>
          <p:nvSpPr>
            <p:cNvPr id="38944" name="直接连接符 62480">
              <a:extLst>
                <a:ext uri="{FF2B5EF4-FFF2-40B4-BE49-F238E27FC236}">
                  <a16:creationId xmlns:a16="http://schemas.microsoft.com/office/drawing/2014/main" id="{43B598E1-841F-44F1-8420-83EE3142674F}"/>
                </a:ext>
              </a:extLst>
            </p:cNvPr>
            <p:cNvSpPr>
              <a:spLocks noChangeShapeType="1"/>
            </p:cNvSpPr>
            <p:nvPr/>
          </p:nvSpPr>
          <p:spPr bwMode="auto">
            <a:xfrm flipH="1" flipV="1">
              <a:off x="0" y="0"/>
              <a:ext cx="57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24" name="对象 62481">
              <a:extLst>
                <a:ext uri="{FF2B5EF4-FFF2-40B4-BE49-F238E27FC236}">
                  <a16:creationId xmlns:a16="http://schemas.microsoft.com/office/drawing/2014/main" id="{D4541921-B55D-4921-9926-4332A1946E03}"/>
                </a:ext>
              </a:extLst>
            </p:cNvPr>
            <p:cNvGraphicFramePr>
              <a:graphicFrameLocks noChangeAspect="1"/>
            </p:cNvGraphicFramePr>
            <p:nvPr/>
          </p:nvGraphicFramePr>
          <p:xfrm>
            <a:off x="96" y="48"/>
            <a:ext cx="208" cy="287"/>
          </p:xfrm>
          <a:graphic>
            <a:graphicData uri="http://schemas.openxmlformats.org/presentationml/2006/ole">
              <mc:AlternateContent xmlns:mc="http://schemas.openxmlformats.org/markup-compatibility/2006">
                <mc:Choice xmlns:v="urn:schemas-microsoft-com:vml" Requires="v">
                  <p:oleObj spid="_x0000_s38955" r:id="rId9" imgW="114350" imgH="127055" progId="Equation.3">
                    <p:embed/>
                  </p:oleObj>
                </mc:Choice>
                <mc:Fallback>
                  <p:oleObj r:id="rId9" imgW="114350" imgH="127055" progId="Equation.3">
                    <p:embed/>
                    <p:pic>
                      <p:nvPicPr>
                        <p:cNvPr id="0" name="对象 624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 y="48"/>
                          <a:ext cx="2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2483" name="文本框 62482">
            <a:extLst>
              <a:ext uri="{FF2B5EF4-FFF2-40B4-BE49-F238E27FC236}">
                <a16:creationId xmlns:a16="http://schemas.microsoft.com/office/drawing/2014/main" id="{F8BD1241-669D-4DFD-8A4B-245205BDEB85}"/>
              </a:ext>
            </a:extLst>
          </p:cNvPr>
          <p:cNvSpPr txBox="1">
            <a:spLocks noChangeArrowheads="1"/>
          </p:cNvSpPr>
          <p:nvPr/>
        </p:nvSpPr>
        <p:spPr bwMode="auto">
          <a:xfrm>
            <a:off x="152400" y="1295400"/>
            <a:ext cx="556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解：以球心到场点的距离为半径作一球面，则通过此球面的电通量为</a:t>
            </a:r>
          </a:p>
        </p:txBody>
      </p:sp>
      <p:graphicFrame>
        <p:nvGraphicFramePr>
          <p:cNvPr id="62484" name="对象 62483">
            <a:extLst>
              <a:ext uri="{FF2B5EF4-FFF2-40B4-BE49-F238E27FC236}">
                <a16:creationId xmlns:a16="http://schemas.microsoft.com/office/drawing/2014/main" id="{EAFB331E-97FA-4A79-8C32-566A5CB0EFDC}"/>
              </a:ext>
            </a:extLst>
          </p:cNvPr>
          <p:cNvGraphicFramePr>
            <a:graphicFrameLocks noChangeAspect="1"/>
          </p:cNvGraphicFramePr>
          <p:nvPr/>
        </p:nvGraphicFramePr>
        <p:xfrm>
          <a:off x="381000" y="2133600"/>
          <a:ext cx="4800600" cy="827088"/>
        </p:xfrm>
        <a:graphic>
          <a:graphicData uri="http://schemas.openxmlformats.org/presentationml/2006/ole">
            <mc:AlternateContent xmlns:mc="http://schemas.openxmlformats.org/markup-compatibility/2006">
              <mc:Choice xmlns:v="urn:schemas-microsoft-com:vml" Requires="v">
                <p:oleObj spid="_x0000_s38956" r:id="rId11" imgW="2208841" imgH="380835" progId="Equation.3">
                  <p:embed/>
                </p:oleObj>
              </mc:Choice>
              <mc:Fallback>
                <p:oleObj r:id="rId11" imgW="2208841" imgH="380835" progId="Equation.3">
                  <p:embed/>
                  <p:pic>
                    <p:nvPicPr>
                      <p:cNvPr id="0" name="对象 6248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2133600"/>
                        <a:ext cx="48006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85" name="文本框 62484">
            <a:extLst>
              <a:ext uri="{FF2B5EF4-FFF2-40B4-BE49-F238E27FC236}">
                <a16:creationId xmlns:a16="http://schemas.microsoft.com/office/drawing/2014/main" id="{537ADDA9-7AB3-47D4-AD03-D7CAD85C0D44}"/>
              </a:ext>
            </a:extLst>
          </p:cNvPr>
          <p:cNvSpPr txBox="1">
            <a:spLocks noChangeArrowheads="1"/>
          </p:cNvSpPr>
          <p:nvPr/>
        </p:nvSpPr>
        <p:spPr bwMode="auto">
          <a:xfrm>
            <a:off x="228600" y="3048000"/>
            <a:ext cx="525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根据高斯定理，通过球面的电通量为球面内包围的电荷</a:t>
            </a:r>
          </a:p>
        </p:txBody>
      </p:sp>
      <p:graphicFrame>
        <p:nvGraphicFramePr>
          <p:cNvPr id="62486" name="对象 62485">
            <a:extLst>
              <a:ext uri="{FF2B5EF4-FFF2-40B4-BE49-F238E27FC236}">
                <a16:creationId xmlns:a16="http://schemas.microsoft.com/office/drawing/2014/main" id="{E553F52E-4D1E-42E5-8178-34467DED876D}"/>
              </a:ext>
            </a:extLst>
          </p:cNvPr>
          <p:cNvGraphicFramePr>
            <a:graphicFrameLocks noChangeAspect="1"/>
          </p:cNvGraphicFramePr>
          <p:nvPr/>
        </p:nvGraphicFramePr>
        <p:xfrm>
          <a:off x="2895600" y="3505200"/>
          <a:ext cx="1752600" cy="584200"/>
        </p:xfrm>
        <a:graphic>
          <a:graphicData uri="http://schemas.openxmlformats.org/presentationml/2006/ole">
            <mc:AlternateContent xmlns:mc="http://schemas.openxmlformats.org/markup-compatibility/2006">
              <mc:Choice xmlns:v="urn:schemas-microsoft-com:vml" Requires="v">
                <p:oleObj spid="_x0000_s38957" r:id="rId13" imgW="686098" imgH="228699" progId="Equation.3">
                  <p:embed/>
                </p:oleObj>
              </mc:Choice>
              <mc:Fallback>
                <p:oleObj r:id="rId13" imgW="686098" imgH="228699" progId="Equation.3">
                  <p:embed/>
                  <p:pic>
                    <p:nvPicPr>
                      <p:cNvPr id="0" name="对象 624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5600" y="3505200"/>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 name="组合 62486">
            <a:extLst>
              <a:ext uri="{FF2B5EF4-FFF2-40B4-BE49-F238E27FC236}">
                <a16:creationId xmlns:a16="http://schemas.microsoft.com/office/drawing/2014/main" id="{D81A2D5A-43E4-461A-8B4A-5D37FF7F3D8C}"/>
              </a:ext>
            </a:extLst>
          </p:cNvPr>
          <p:cNvGrpSpPr>
            <a:grpSpLocks/>
          </p:cNvGrpSpPr>
          <p:nvPr/>
        </p:nvGrpSpPr>
        <p:grpSpPr bwMode="auto">
          <a:xfrm>
            <a:off x="6400800" y="3429000"/>
            <a:ext cx="2743200" cy="3194050"/>
            <a:chOff x="0" y="0"/>
            <a:chExt cx="1728" cy="2012"/>
          </a:xfrm>
        </p:grpSpPr>
        <p:graphicFrame>
          <p:nvGraphicFramePr>
            <p:cNvPr id="38920" name="对象 62487">
              <a:extLst>
                <a:ext uri="{FF2B5EF4-FFF2-40B4-BE49-F238E27FC236}">
                  <a16:creationId xmlns:a16="http://schemas.microsoft.com/office/drawing/2014/main" id="{2520E14D-3061-4F0F-97A7-2C768EF08CB6}"/>
                </a:ext>
              </a:extLst>
            </p:cNvPr>
            <p:cNvGraphicFramePr>
              <a:graphicFrameLocks noChangeAspect="1"/>
            </p:cNvGraphicFramePr>
            <p:nvPr/>
          </p:nvGraphicFramePr>
          <p:xfrm>
            <a:off x="135" y="760"/>
            <a:ext cx="258" cy="296"/>
          </p:xfrm>
          <a:graphic>
            <a:graphicData uri="http://schemas.openxmlformats.org/presentationml/2006/ole">
              <mc:AlternateContent xmlns:mc="http://schemas.openxmlformats.org/markup-compatibility/2006">
                <mc:Choice xmlns:v="urn:schemas-microsoft-com:vml" Requires="v">
                  <p:oleObj spid="_x0000_s38958" r:id="rId15" imgW="152532" imgH="190666" progId="Equation.3">
                    <p:embed/>
                  </p:oleObj>
                </mc:Choice>
                <mc:Fallback>
                  <p:oleObj r:id="rId15" imgW="152532" imgH="190666" progId="Equation.3">
                    <p:embed/>
                    <p:pic>
                      <p:nvPicPr>
                        <p:cNvPr id="0" name="对象 6248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5" y="760"/>
                          <a:ext cx="25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38" name="椭圆 62488">
              <a:extLst>
                <a:ext uri="{FF2B5EF4-FFF2-40B4-BE49-F238E27FC236}">
                  <a16:creationId xmlns:a16="http://schemas.microsoft.com/office/drawing/2014/main" id="{8D5707E0-9D78-45BC-9535-8E4D15B8D025}"/>
                </a:ext>
              </a:extLst>
            </p:cNvPr>
            <p:cNvSpPr>
              <a:spLocks noChangeArrowheads="1"/>
            </p:cNvSpPr>
            <p:nvPr/>
          </p:nvSpPr>
          <p:spPr bwMode="auto">
            <a:xfrm>
              <a:off x="0" y="0"/>
              <a:ext cx="823" cy="744"/>
            </a:xfrm>
            <a:prstGeom prst="ellipse">
              <a:avLst/>
            </a:prstGeom>
            <a:solidFill>
              <a:srgbClr val="CC3300">
                <a:alpha val="50195"/>
              </a:srgbClr>
            </a:solidFill>
            <a:ln w="41275">
              <a:solidFill>
                <a:srgbClr val="CC33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39" name="直接连接符 62489">
              <a:extLst>
                <a:ext uri="{FF2B5EF4-FFF2-40B4-BE49-F238E27FC236}">
                  <a16:creationId xmlns:a16="http://schemas.microsoft.com/office/drawing/2014/main" id="{86FA168F-A90A-41F4-911F-D6574269996D}"/>
                </a:ext>
              </a:extLst>
            </p:cNvPr>
            <p:cNvSpPr>
              <a:spLocks noChangeShapeType="1"/>
            </p:cNvSpPr>
            <p:nvPr/>
          </p:nvSpPr>
          <p:spPr bwMode="auto">
            <a:xfrm>
              <a:off x="34" y="1687"/>
              <a:ext cx="1411" cy="0"/>
            </a:xfrm>
            <a:prstGeom prst="line">
              <a:avLst/>
            </a:prstGeom>
            <a:noFill/>
            <a:ln w="41275">
              <a:solidFill>
                <a:srgbClr val="3333FF"/>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21" name="对象 62490">
              <a:extLst>
                <a:ext uri="{FF2B5EF4-FFF2-40B4-BE49-F238E27FC236}">
                  <a16:creationId xmlns:a16="http://schemas.microsoft.com/office/drawing/2014/main" id="{5E98FD91-BD3E-4C2A-9A52-19D3780D2C26}"/>
                </a:ext>
              </a:extLst>
            </p:cNvPr>
            <p:cNvGraphicFramePr>
              <a:graphicFrameLocks noChangeAspect="1"/>
            </p:cNvGraphicFramePr>
            <p:nvPr/>
          </p:nvGraphicFramePr>
          <p:xfrm>
            <a:off x="864" y="48"/>
            <a:ext cx="236" cy="288"/>
          </p:xfrm>
          <a:graphic>
            <a:graphicData uri="http://schemas.openxmlformats.org/presentationml/2006/ole">
              <mc:AlternateContent xmlns:mc="http://schemas.openxmlformats.org/markup-compatibility/2006">
                <mc:Choice xmlns:v="urn:schemas-microsoft-com:vml" Requires="v">
                  <p:oleObj spid="_x0000_s38959" r:id="rId17" imgW="152532" imgH="203377" progId="Equation.3">
                    <p:embed/>
                  </p:oleObj>
                </mc:Choice>
                <mc:Fallback>
                  <p:oleObj r:id="rId17" imgW="152532" imgH="203377" progId="Equation.3">
                    <p:embed/>
                    <p:pic>
                      <p:nvPicPr>
                        <p:cNvPr id="0" name="对象 6249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4" y="48"/>
                          <a:ext cx="2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2" name="对象 62491">
              <a:extLst>
                <a:ext uri="{FF2B5EF4-FFF2-40B4-BE49-F238E27FC236}">
                  <a16:creationId xmlns:a16="http://schemas.microsoft.com/office/drawing/2014/main" id="{A0A18683-AF6C-4CC1-BADB-8E0BFF419748}"/>
                </a:ext>
              </a:extLst>
            </p:cNvPr>
            <p:cNvGraphicFramePr>
              <a:graphicFrameLocks noChangeAspect="1"/>
            </p:cNvGraphicFramePr>
            <p:nvPr/>
          </p:nvGraphicFramePr>
          <p:xfrm>
            <a:off x="528" y="1728"/>
            <a:ext cx="288" cy="284"/>
          </p:xfrm>
          <a:graphic>
            <a:graphicData uri="http://schemas.openxmlformats.org/presentationml/2006/ole">
              <mc:AlternateContent xmlns:mc="http://schemas.openxmlformats.org/markup-compatibility/2006">
                <mc:Choice xmlns:v="urn:schemas-microsoft-com:vml" Requires="v">
                  <p:oleObj spid="_x0000_s38960" r:id="rId19" imgW="152466" imgH="165172" progId="Equation.3">
                    <p:embed/>
                  </p:oleObj>
                </mc:Choice>
                <mc:Fallback>
                  <p:oleObj r:id="rId19" imgW="152466" imgH="165172" progId="Equation.3">
                    <p:embed/>
                    <p:pic>
                      <p:nvPicPr>
                        <p:cNvPr id="0" name="对象 6249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8" y="1728"/>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40" name="直接连接符 62492">
              <a:extLst>
                <a:ext uri="{FF2B5EF4-FFF2-40B4-BE49-F238E27FC236}">
                  <a16:creationId xmlns:a16="http://schemas.microsoft.com/office/drawing/2014/main" id="{1A4A1952-4B49-483D-BD36-70F96B7CF525}"/>
                </a:ext>
              </a:extLst>
            </p:cNvPr>
            <p:cNvSpPr>
              <a:spLocks noChangeShapeType="1"/>
            </p:cNvSpPr>
            <p:nvPr/>
          </p:nvSpPr>
          <p:spPr bwMode="auto">
            <a:xfrm>
              <a:off x="404" y="740"/>
              <a:ext cx="0" cy="947"/>
            </a:xfrm>
            <a:prstGeom prst="line">
              <a:avLst/>
            </a:prstGeom>
            <a:noFill/>
            <a:ln w="41275">
              <a:solidFill>
                <a:srgbClr val="0000FF"/>
              </a:solidFill>
              <a:round/>
              <a:headEnd type="arrow"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38941" name="直接连接符 62493">
              <a:extLst>
                <a:ext uri="{FF2B5EF4-FFF2-40B4-BE49-F238E27FC236}">
                  <a16:creationId xmlns:a16="http://schemas.microsoft.com/office/drawing/2014/main" id="{4494CF42-7C12-4825-A6D5-915F7FB54699}"/>
                </a:ext>
              </a:extLst>
            </p:cNvPr>
            <p:cNvSpPr>
              <a:spLocks noChangeShapeType="1"/>
            </p:cNvSpPr>
            <p:nvPr/>
          </p:nvSpPr>
          <p:spPr bwMode="auto">
            <a:xfrm>
              <a:off x="816" y="437"/>
              <a:ext cx="0" cy="1249"/>
            </a:xfrm>
            <a:prstGeom prst="line">
              <a:avLst/>
            </a:prstGeom>
            <a:noFill/>
            <a:ln w="127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23" name="对象 62494">
              <a:extLst>
                <a:ext uri="{FF2B5EF4-FFF2-40B4-BE49-F238E27FC236}">
                  <a16:creationId xmlns:a16="http://schemas.microsoft.com/office/drawing/2014/main" id="{80471C5B-F7B3-4208-8DEE-83CD9D589546}"/>
                </a:ext>
              </a:extLst>
            </p:cNvPr>
            <p:cNvGraphicFramePr>
              <a:graphicFrameLocks noChangeAspect="1"/>
            </p:cNvGraphicFramePr>
            <p:nvPr/>
          </p:nvGraphicFramePr>
          <p:xfrm>
            <a:off x="1178" y="1672"/>
            <a:ext cx="294" cy="296"/>
          </p:xfrm>
          <a:graphic>
            <a:graphicData uri="http://schemas.openxmlformats.org/presentationml/2006/ole">
              <mc:AlternateContent xmlns:mc="http://schemas.openxmlformats.org/markup-compatibility/2006">
                <mc:Choice xmlns:v="urn:schemas-microsoft-com:vml" Requires="v">
                  <p:oleObj spid="_x0000_s38961" r:id="rId21" imgW="114350" imgH="127055" progId="Equation.3">
                    <p:embed/>
                  </p:oleObj>
                </mc:Choice>
                <mc:Fallback>
                  <p:oleObj r:id="rId21" imgW="114350" imgH="127055" progId="Equation.3">
                    <p:embed/>
                    <p:pic>
                      <p:nvPicPr>
                        <p:cNvPr id="0" name="对象 6249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78" y="1672"/>
                          <a:ext cx="29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42" name="任意多边形 62495">
              <a:extLst>
                <a:ext uri="{FF2B5EF4-FFF2-40B4-BE49-F238E27FC236}">
                  <a16:creationId xmlns:a16="http://schemas.microsoft.com/office/drawing/2014/main" id="{F01BB735-2318-49AA-B726-390BAFC64F71}"/>
                </a:ext>
              </a:extLst>
            </p:cNvPr>
            <p:cNvSpPr>
              <a:spLocks noChangeArrowheads="1"/>
            </p:cNvSpPr>
            <p:nvPr/>
          </p:nvSpPr>
          <p:spPr bwMode="auto">
            <a:xfrm>
              <a:off x="849" y="1056"/>
              <a:ext cx="879" cy="609"/>
            </a:xfrm>
            <a:custGeom>
              <a:avLst/>
              <a:gdLst>
                <a:gd name="T0" fmla="*/ 0 w 879"/>
                <a:gd name="T1" fmla="*/ 0 h 609"/>
                <a:gd name="T2" fmla="*/ 95 w 879"/>
                <a:gd name="T3" fmla="*/ 216 h 609"/>
                <a:gd name="T4" fmla="*/ 375 w 879"/>
                <a:gd name="T5" fmla="*/ 456 h 609"/>
                <a:gd name="T6" fmla="*/ 879 w 879"/>
                <a:gd name="T7" fmla="*/ 609 h 609"/>
                <a:gd name="T8" fmla="*/ 0 60000 65536"/>
                <a:gd name="T9" fmla="*/ 0 60000 65536"/>
                <a:gd name="T10" fmla="*/ 0 60000 65536"/>
                <a:gd name="T11" fmla="*/ 0 60000 65536"/>
                <a:gd name="T12" fmla="*/ 0 w 879"/>
                <a:gd name="T13" fmla="*/ 0 h 609"/>
                <a:gd name="T14" fmla="*/ 879 w 879"/>
                <a:gd name="T15" fmla="*/ 609 h 609"/>
              </a:gdLst>
              <a:ahLst/>
              <a:cxnLst>
                <a:cxn ang="T8">
                  <a:pos x="T0" y="T1"/>
                </a:cxn>
                <a:cxn ang="T9">
                  <a:pos x="T2" y="T3"/>
                </a:cxn>
                <a:cxn ang="T10">
                  <a:pos x="T4" y="T5"/>
                </a:cxn>
                <a:cxn ang="T11">
                  <a:pos x="T6" y="T7"/>
                </a:cxn>
              </a:cxnLst>
              <a:rect l="T12" t="T13" r="T14" b="T15"/>
              <a:pathLst>
                <a:path w="879" h="609">
                  <a:moveTo>
                    <a:pt x="0" y="0"/>
                  </a:moveTo>
                  <a:cubicBezTo>
                    <a:pt x="10" y="35"/>
                    <a:pt x="33" y="140"/>
                    <a:pt x="95" y="216"/>
                  </a:cubicBezTo>
                  <a:cubicBezTo>
                    <a:pt x="157" y="292"/>
                    <a:pt x="236" y="381"/>
                    <a:pt x="375" y="456"/>
                  </a:cubicBezTo>
                  <a:cubicBezTo>
                    <a:pt x="583" y="560"/>
                    <a:pt x="722" y="579"/>
                    <a:pt x="879" y="609"/>
                  </a:cubicBezTo>
                </a:path>
              </a:pathLst>
            </a:cu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3" name="直接连接符 62496">
              <a:extLst>
                <a:ext uri="{FF2B5EF4-FFF2-40B4-BE49-F238E27FC236}">
                  <a16:creationId xmlns:a16="http://schemas.microsoft.com/office/drawing/2014/main" id="{0794FCC3-8843-47D4-A08C-D1A116829F61}"/>
                </a:ext>
              </a:extLst>
            </p:cNvPr>
            <p:cNvSpPr>
              <a:spLocks noChangeShapeType="1"/>
            </p:cNvSpPr>
            <p:nvPr/>
          </p:nvSpPr>
          <p:spPr bwMode="auto">
            <a:xfrm flipH="1">
              <a:off x="432" y="1056"/>
              <a:ext cx="384" cy="624"/>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498" name="文本框 62497">
            <a:extLst>
              <a:ext uri="{FF2B5EF4-FFF2-40B4-BE49-F238E27FC236}">
                <a16:creationId xmlns:a16="http://schemas.microsoft.com/office/drawing/2014/main" id="{D4A6E7A7-4B55-4A16-8951-29886D212AD6}"/>
              </a:ext>
            </a:extLst>
          </p:cNvPr>
          <p:cNvSpPr txBox="1">
            <a:spLocks noChangeArrowheads="1"/>
          </p:cNvSpPr>
          <p:nvPr/>
        </p:nvSpPr>
        <p:spPr bwMode="auto">
          <a:xfrm>
            <a:off x="304800" y="3962400"/>
            <a:ext cx="263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当场点在球体外时</a:t>
            </a:r>
          </a:p>
        </p:txBody>
      </p:sp>
      <p:graphicFrame>
        <p:nvGraphicFramePr>
          <p:cNvPr id="62499" name="对象 62498">
            <a:extLst>
              <a:ext uri="{FF2B5EF4-FFF2-40B4-BE49-F238E27FC236}">
                <a16:creationId xmlns:a16="http://schemas.microsoft.com/office/drawing/2014/main" id="{BE9D0AA0-040B-4699-84EF-4DDE9B64EB70}"/>
              </a:ext>
            </a:extLst>
          </p:cNvPr>
          <p:cNvGraphicFramePr>
            <a:graphicFrameLocks noChangeAspect="1"/>
          </p:cNvGraphicFramePr>
          <p:nvPr/>
        </p:nvGraphicFramePr>
        <p:xfrm>
          <a:off x="1371600" y="4572000"/>
          <a:ext cx="1143000" cy="454025"/>
        </p:xfrm>
        <a:graphic>
          <a:graphicData uri="http://schemas.openxmlformats.org/presentationml/2006/ole">
            <mc:AlternateContent xmlns:mc="http://schemas.openxmlformats.org/markup-compatibility/2006">
              <mc:Choice xmlns:v="urn:schemas-microsoft-com:vml" Requires="v">
                <p:oleObj spid="_x0000_s38962" r:id="rId23" imgW="393700" imgH="203200" progId="Equation.3">
                  <p:embed/>
                </p:oleObj>
              </mc:Choice>
              <mc:Fallback>
                <p:oleObj r:id="rId23" imgW="393700" imgH="203200" progId="Equation.3">
                  <p:embed/>
                  <p:pic>
                    <p:nvPicPr>
                      <p:cNvPr id="0" name="对象 6249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71600" y="4572000"/>
                        <a:ext cx="1143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500" name="对象 62499">
            <a:extLst>
              <a:ext uri="{FF2B5EF4-FFF2-40B4-BE49-F238E27FC236}">
                <a16:creationId xmlns:a16="http://schemas.microsoft.com/office/drawing/2014/main" id="{860AC9FA-E51B-4C7E-BB96-8D521801D508}"/>
              </a:ext>
            </a:extLst>
          </p:cNvPr>
          <p:cNvGraphicFramePr>
            <a:graphicFrameLocks noChangeAspect="1"/>
          </p:cNvGraphicFramePr>
          <p:nvPr/>
        </p:nvGraphicFramePr>
        <p:xfrm>
          <a:off x="4343400" y="4191000"/>
          <a:ext cx="1828800" cy="1062038"/>
        </p:xfrm>
        <a:graphic>
          <a:graphicData uri="http://schemas.openxmlformats.org/presentationml/2006/ole">
            <mc:AlternateContent xmlns:mc="http://schemas.openxmlformats.org/markup-compatibility/2006">
              <mc:Choice xmlns:v="urn:schemas-microsoft-com:vml" Requires="v">
                <p:oleObj spid="_x0000_s38963" r:id="rId25" imgW="762000" imgH="444500" progId="Equation.3">
                  <p:embed/>
                </p:oleObj>
              </mc:Choice>
              <mc:Fallback>
                <p:oleObj r:id="rId25" imgW="762000" imgH="444500" progId="Equation.3">
                  <p:embed/>
                  <p:pic>
                    <p:nvPicPr>
                      <p:cNvPr id="0" name="对象 6249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43400" y="4191000"/>
                        <a:ext cx="1828800" cy="1062038"/>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501" name="文本框 62500">
            <a:extLst>
              <a:ext uri="{FF2B5EF4-FFF2-40B4-BE49-F238E27FC236}">
                <a16:creationId xmlns:a16="http://schemas.microsoft.com/office/drawing/2014/main" id="{41B769CE-3221-4675-ABEF-831BFE4CD8AE}"/>
              </a:ext>
            </a:extLst>
          </p:cNvPr>
          <p:cNvSpPr txBox="1">
            <a:spLocks noChangeArrowheads="1"/>
          </p:cNvSpPr>
          <p:nvPr/>
        </p:nvSpPr>
        <p:spPr bwMode="auto">
          <a:xfrm>
            <a:off x="457200" y="5181600"/>
            <a:ext cx="263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当场点在球体内时</a:t>
            </a:r>
          </a:p>
        </p:txBody>
      </p:sp>
      <p:graphicFrame>
        <p:nvGraphicFramePr>
          <p:cNvPr id="62502" name="对象 62501">
            <a:extLst>
              <a:ext uri="{FF2B5EF4-FFF2-40B4-BE49-F238E27FC236}">
                <a16:creationId xmlns:a16="http://schemas.microsoft.com/office/drawing/2014/main" id="{7299DE59-6CB1-4FBC-9F94-B3E7B90F7CA0}"/>
              </a:ext>
            </a:extLst>
          </p:cNvPr>
          <p:cNvGraphicFramePr>
            <a:graphicFrameLocks noChangeAspect="1"/>
          </p:cNvGraphicFramePr>
          <p:nvPr/>
        </p:nvGraphicFramePr>
        <p:xfrm>
          <a:off x="914400" y="5510213"/>
          <a:ext cx="3200400" cy="1347787"/>
        </p:xfrm>
        <a:graphic>
          <a:graphicData uri="http://schemas.openxmlformats.org/presentationml/2006/ole">
            <mc:AlternateContent xmlns:mc="http://schemas.openxmlformats.org/markup-compatibility/2006">
              <mc:Choice xmlns:v="urn:schemas-microsoft-com:vml" Requires="v">
                <p:oleObj spid="_x0000_s38964" r:id="rId27" imgW="1448429" imgH="609865" progId="Equation.3">
                  <p:embed/>
                </p:oleObj>
              </mc:Choice>
              <mc:Fallback>
                <p:oleObj r:id="rId27" imgW="1448429" imgH="609865" progId="Equation.3">
                  <p:embed/>
                  <p:pic>
                    <p:nvPicPr>
                      <p:cNvPr id="0" name="对象 6250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14400" y="5510213"/>
                        <a:ext cx="320040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503" name="对象 62502">
            <a:extLst>
              <a:ext uri="{FF2B5EF4-FFF2-40B4-BE49-F238E27FC236}">
                <a16:creationId xmlns:a16="http://schemas.microsoft.com/office/drawing/2014/main" id="{0E100829-49A2-45F5-A458-71CEC4FAEAF3}"/>
              </a:ext>
            </a:extLst>
          </p:cNvPr>
          <p:cNvGraphicFramePr>
            <a:graphicFrameLocks noChangeAspect="1"/>
          </p:cNvGraphicFramePr>
          <p:nvPr/>
        </p:nvGraphicFramePr>
        <p:xfrm>
          <a:off x="4419600" y="5562600"/>
          <a:ext cx="1752600" cy="957263"/>
        </p:xfrm>
        <a:graphic>
          <a:graphicData uri="http://schemas.openxmlformats.org/presentationml/2006/ole">
            <mc:AlternateContent xmlns:mc="http://schemas.openxmlformats.org/markup-compatibility/2006">
              <mc:Choice xmlns:v="urn:schemas-microsoft-com:vml" Requires="v">
                <p:oleObj spid="_x0000_s38965" r:id="rId29" imgW="812800" imgH="444500" progId="Equation.3">
                  <p:embed/>
                </p:oleObj>
              </mc:Choice>
              <mc:Fallback>
                <p:oleObj r:id="rId29" imgW="812800" imgH="444500" progId="Equation.3">
                  <p:embed/>
                  <p:pic>
                    <p:nvPicPr>
                      <p:cNvPr id="0" name="对象 6250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419600" y="5562600"/>
                        <a:ext cx="1752600" cy="957263"/>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2483"/>
                                        </p:tgtEl>
                                        <p:attrNameLst>
                                          <p:attrName>style.visibility</p:attrName>
                                        </p:attrNameLst>
                                      </p:cBhvr>
                                      <p:to>
                                        <p:strVal val="visible"/>
                                      </p:to>
                                    </p:set>
                                    <p:animEffect transition="in" filter="wipe(left)">
                                      <p:cBhvr>
                                        <p:cTn id="7" dur="75"/>
                                        <p:tgtEl>
                                          <p:spTgt spid="62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484"/>
                                        </p:tgtEl>
                                        <p:attrNameLst>
                                          <p:attrName>style.visibility</p:attrName>
                                        </p:attrNameLst>
                                      </p:cBhvr>
                                      <p:to>
                                        <p:strVal val="visible"/>
                                      </p:to>
                                    </p:set>
                                    <p:animEffect transition="in" filter="wipe(left)">
                                      <p:cBhvr>
                                        <p:cTn id="12" dur="500"/>
                                        <p:tgtEl>
                                          <p:spTgt spid="62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272" fill="hold" nodeType="clickEffect">
                                  <p:stCondLst>
                                    <p:cond delay="0"/>
                                  </p:stCondLst>
                                  <p:childTnLst>
                                    <p:set>
                                      <p:cBhvr>
                                        <p:cTn id="21" dur="1" fill="hold">
                                          <p:stCondLst>
                                            <p:cond delay="0"/>
                                          </p:stCondLst>
                                        </p:cTn>
                                        <p:tgtEl>
                                          <p:spTgt spid="62467"/>
                                        </p:tgtEl>
                                        <p:attrNameLst>
                                          <p:attrName>style.visibility</p:attrName>
                                        </p:attrNameLst>
                                      </p:cBhvr>
                                      <p:to>
                                        <p:strVal val="visible"/>
                                      </p:to>
                                    </p:set>
                                    <p:anim calcmode="lin" valueType="num">
                                      <p:cBhvr>
                                        <p:cTn id="22" dur="500" fill="hold"/>
                                        <p:tgtEl>
                                          <p:spTgt spid="62467"/>
                                        </p:tgtEl>
                                        <p:attrNameLst>
                                          <p:attrName>ppt_w</p:attrName>
                                        </p:attrNameLst>
                                      </p:cBhvr>
                                      <p:tavLst>
                                        <p:tav tm="0">
                                          <p:val>
                                            <p:strVal val="2/3*#ppt_w"/>
                                          </p:val>
                                        </p:tav>
                                        <p:tav tm="100000">
                                          <p:val>
                                            <p:strVal val="#ppt_w"/>
                                          </p:val>
                                        </p:tav>
                                      </p:tavLst>
                                    </p:anim>
                                    <p:anim calcmode="lin" valueType="num">
                                      <p:cBhvr>
                                        <p:cTn id="23" dur="500" fill="hold"/>
                                        <p:tgtEl>
                                          <p:spTgt spid="62467"/>
                                        </p:tgtEl>
                                        <p:attrNameLst>
                                          <p:attrName>ppt_h</p:attrName>
                                        </p:attrNameLst>
                                      </p:cBhvr>
                                      <p:tavLst>
                                        <p:tav tm="0">
                                          <p:val>
                                            <p:strVal val="2/3*#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272" fill="hold" nodeType="clickEffect">
                                  <p:stCondLst>
                                    <p:cond delay="0"/>
                                  </p:stCondLst>
                                  <p:childTnLst>
                                    <p:set>
                                      <p:cBhvr>
                                        <p:cTn id="27" dur="1" fill="hold">
                                          <p:stCondLst>
                                            <p:cond delay="0"/>
                                          </p:stCondLst>
                                        </p:cTn>
                                        <p:tgtEl>
                                          <p:spTgt spid="62468"/>
                                        </p:tgtEl>
                                        <p:attrNameLst>
                                          <p:attrName>style.visibility</p:attrName>
                                        </p:attrNameLst>
                                      </p:cBhvr>
                                      <p:to>
                                        <p:strVal val="visible"/>
                                      </p:to>
                                    </p:set>
                                    <p:anim calcmode="lin" valueType="num">
                                      <p:cBhvr>
                                        <p:cTn id="28" dur="500" fill="hold"/>
                                        <p:tgtEl>
                                          <p:spTgt spid="62468"/>
                                        </p:tgtEl>
                                        <p:attrNameLst>
                                          <p:attrName>ppt_w</p:attrName>
                                        </p:attrNameLst>
                                      </p:cBhvr>
                                      <p:tavLst>
                                        <p:tav tm="0">
                                          <p:val>
                                            <p:strVal val="2/3*#ppt_w"/>
                                          </p:val>
                                        </p:tav>
                                        <p:tav tm="100000">
                                          <p:val>
                                            <p:strVal val="#ppt_w"/>
                                          </p:val>
                                        </p:tav>
                                      </p:tavLst>
                                    </p:anim>
                                    <p:anim calcmode="lin" valueType="num">
                                      <p:cBhvr>
                                        <p:cTn id="29" dur="500" fill="hold"/>
                                        <p:tgtEl>
                                          <p:spTgt spid="62468"/>
                                        </p:tgtEl>
                                        <p:attrNameLst>
                                          <p:attrName>ppt_h</p:attrName>
                                        </p:attrNameLst>
                                      </p:cBhvr>
                                      <p:tavLst>
                                        <p:tav tm="0">
                                          <p:val>
                                            <p:strVal val="2/3*#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00"/>
                                        <p:tgtEl>
                                          <p:spTgt spid="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iterate type="lt">
                                    <p:tmPct val="100000"/>
                                  </p:iterate>
                                  <p:childTnLst>
                                    <p:set>
                                      <p:cBhvr>
                                        <p:cTn id="38" dur="1" fill="hold">
                                          <p:stCondLst>
                                            <p:cond delay="0"/>
                                          </p:stCondLst>
                                        </p:cTn>
                                        <p:tgtEl>
                                          <p:spTgt spid="62485"/>
                                        </p:tgtEl>
                                        <p:attrNameLst>
                                          <p:attrName>style.visibility</p:attrName>
                                        </p:attrNameLst>
                                      </p:cBhvr>
                                      <p:to>
                                        <p:strVal val="visible"/>
                                      </p:to>
                                    </p:set>
                                    <p:animEffect transition="in" filter="wipe(left)">
                                      <p:cBhvr>
                                        <p:cTn id="39" dur="75"/>
                                        <p:tgtEl>
                                          <p:spTgt spid="6248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62486"/>
                                        </p:tgtEl>
                                        <p:attrNameLst>
                                          <p:attrName>style.visibility</p:attrName>
                                        </p:attrNameLst>
                                      </p:cBhvr>
                                      <p:to>
                                        <p:strVal val="visible"/>
                                      </p:to>
                                    </p:set>
                                    <p:animEffect transition="in" filter="wipe(left)">
                                      <p:cBhvr>
                                        <p:cTn id="44" dur="500"/>
                                        <p:tgtEl>
                                          <p:spTgt spid="6248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2498"/>
                                        </p:tgtEl>
                                        <p:attrNameLst>
                                          <p:attrName>style.visibility</p:attrName>
                                        </p:attrNameLst>
                                      </p:cBhvr>
                                      <p:to>
                                        <p:strVal val="visible"/>
                                      </p:to>
                                    </p:set>
                                    <p:animEffect transition="in" filter="wipe(left)">
                                      <p:cBhvr>
                                        <p:cTn id="49" dur="500"/>
                                        <p:tgtEl>
                                          <p:spTgt spid="6249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2499"/>
                                        </p:tgtEl>
                                        <p:attrNameLst>
                                          <p:attrName>style.visibility</p:attrName>
                                        </p:attrNameLst>
                                      </p:cBhvr>
                                      <p:to>
                                        <p:strVal val="visible"/>
                                      </p:to>
                                    </p:set>
                                    <p:animEffect transition="in" filter="wipe(left)">
                                      <p:cBhvr>
                                        <p:cTn id="54" dur="500"/>
                                        <p:tgtEl>
                                          <p:spTgt spid="6249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62500"/>
                                        </p:tgtEl>
                                        <p:attrNameLst>
                                          <p:attrName>style.visibility</p:attrName>
                                        </p:attrNameLst>
                                      </p:cBhvr>
                                      <p:to>
                                        <p:strVal val="visible"/>
                                      </p:to>
                                    </p:set>
                                    <p:animEffect transition="in" filter="wipe(left)">
                                      <p:cBhvr>
                                        <p:cTn id="59" dur="500"/>
                                        <p:tgtEl>
                                          <p:spTgt spid="6250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2501"/>
                                        </p:tgtEl>
                                        <p:attrNameLst>
                                          <p:attrName>style.visibility</p:attrName>
                                        </p:attrNameLst>
                                      </p:cBhvr>
                                      <p:to>
                                        <p:strVal val="visible"/>
                                      </p:to>
                                    </p:set>
                                    <p:animEffect transition="in" filter="wipe(left)">
                                      <p:cBhvr>
                                        <p:cTn id="64" dur="500"/>
                                        <p:tgtEl>
                                          <p:spTgt spid="6250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62502"/>
                                        </p:tgtEl>
                                        <p:attrNameLst>
                                          <p:attrName>style.visibility</p:attrName>
                                        </p:attrNameLst>
                                      </p:cBhvr>
                                      <p:to>
                                        <p:strVal val="visible"/>
                                      </p:to>
                                    </p:set>
                                    <p:animEffect transition="in" filter="wipe(left)">
                                      <p:cBhvr>
                                        <p:cTn id="69" dur="500"/>
                                        <p:tgtEl>
                                          <p:spTgt spid="6250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62503"/>
                                        </p:tgtEl>
                                        <p:attrNameLst>
                                          <p:attrName>style.visibility</p:attrName>
                                        </p:attrNameLst>
                                      </p:cBhvr>
                                      <p:to>
                                        <p:strVal val="visible"/>
                                      </p:to>
                                    </p:set>
                                    <p:animEffect transition="in" filter="wipe(left)">
                                      <p:cBhvr>
                                        <p:cTn id="74" dur="500"/>
                                        <p:tgtEl>
                                          <p:spTgt spid="6250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left)">
                                      <p:cBhvr>
                                        <p:cTn id="7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3" grpId="0"/>
      <p:bldP spid="62485" grpId="0"/>
      <p:bldP spid="62498" grpId="0"/>
      <p:bldP spid="6250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8" name="文本框 63489">
            <a:extLst>
              <a:ext uri="{FF2B5EF4-FFF2-40B4-BE49-F238E27FC236}">
                <a16:creationId xmlns:a16="http://schemas.microsoft.com/office/drawing/2014/main" id="{BFD863FA-F163-4EA9-A8D2-82B6462CAADA}"/>
              </a:ext>
            </a:extLst>
          </p:cNvPr>
          <p:cNvSpPr txBox="1">
            <a:spLocks noChangeArrowheads="1"/>
          </p:cNvSpPr>
          <p:nvPr/>
        </p:nvSpPr>
        <p:spPr bwMode="auto">
          <a:xfrm>
            <a:off x="468313" y="404813"/>
            <a:ext cx="6148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C0000"/>
                </a:solidFill>
                <a:latin typeface="Times New Roman" panose="02020603050405020304" pitchFamily="18" charset="0"/>
                <a:ea typeface="楷体_GB2312" pitchFamily="1" charset="-122"/>
              </a:rPr>
              <a:t>例</a:t>
            </a:r>
            <a:r>
              <a:rPr lang="en-US" altLang="zh-CN" sz="2800" b="1">
                <a:solidFill>
                  <a:srgbClr val="CC0000"/>
                </a:solidFill>
                <a:latin typeface="Times New Roman" panose="02020603050405020304" pitchFamily="18" charset="0"/>
                <a:ea typeface="楷体_GB2312" pitchFamily="1" charset="-122"/>
              </a:rPr>
              <a:t>3</a:t>
            </a:r>
            <a:r>
              <a:rPr lang="zh-CN" altLang="en-US" sz="2800" b="1">
                <a:solidFill>
                  <a:srgbClr val="CC0000"/>
                </a:solidFill>
                <a:latin typeface="Times New Roman" panose="02020603050405020304" pitchFamily="18" charset="0"/>
                <a:ea typeface="楷体_GB2312" pitchFamily="1" charset="-122"/>
              </a:rPr>
              <a:t>、无限长均匀带电直线的场强</a:t>
            </a:r>
            <a:endParaRPr lang="zh-CN" altLang="en-US" sz="2400" b="1">
              <a:solidFill>
                <a:srgbClr val="CC0000"/>
              </a:solidFill>
              <a:latin typeface="Times New Roman" panose="02020603050405020304" pitchFamily="18" charset="0"/>
            </a:endParaRPr>
          </a:p>
        </p:txBody>
      </p:sp>
      <p:sp>
        <p:nvSpPr>
          <p:cNvPr id="63491" name="文本框 63490">
            <a:extLst>
              <a:ext uri="{FF2B5EF4-FFF2-40B4-BE49-F238E27FC236}">
                <a16:creationId xmlns:a16="http://schemas.microsoft.com/office/drawing/2014/main" id="{35BCFE19-39A9-47EF-88C9-30CB0D5B508A}"/>
              </a:ext>
            </a:extLst>
          </p:cNvPr>
          <p:cNvSpPr txBox="1">
            <a:spLocks noChangeArrowheads="1"/>
          </p:cNvSpPr>
          <p:nvPr/>
        </p:nvSpPr>
        <p:spPr bwMode="auto">
          <a:xfrm>
            <a:off x="827088" y="3429000"/>
            <a:ext cx="41275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解：以带电直导线为轴，作一个通过</a:t>
            </a:r>
            <a:r>
              <a:rPr lang="en-US" altLang="zh-CN" sz="2400" b="1" i="1">
                <a:latin typeface="Times New Roman" panose="02020603050405020304" pitchFamily="18" charset="0"/>
              </a:rPr>
              <a:t>P</a:t>
            </a:r>
            <a:r>
              <a:rPr lang="zh-CN" altLang="en-US" sz="2400" b="1">
                <a:latin typeface="Times New Roman" panose="02020603050405020304" pitchFamily="18" charset="0"/>
              </a:rPr>
              <a:t>点，高为</a:t>
            </a:r>
            <a:r>
              <a:rPr lang="en-US" altLang="zh-CN" sz="2400" b="1" i="1">
                <a:latin typeface="Times New Roman" panose="02020603050405020304" pitchFamily="18" charset="0"/>
              </a:rPr>
              <a:t>h</a:t>
            </a:r>
            <a:r>
              <a:rPr lang="zh-CN" altLang="en-US" sz="2400" b="1">
                <a:latin typeface="Times New Roman" panose="02020603050405020304" pitchFamily="18" charset="0"/>
              </a:rPr>
              <a:t>的圆筒形封闭面为高斯面 </a:t>
            </a:r>
            <a:r>
              <a:rPr lang="en-US" altLang="zh-CN" sz="2800" b="1" i="1">
                <a:latin typeface="Times New Roman" panose="02020603050405020304" pitchFamily="18" charset="0"/>
              </a:rPr>
              <a:t>S</a:t>
            </a:r>
            <a:r>
              <a:rPr lang="zh-CN" altLang="en-US" sz="2400" b="1">
                <a:latin typeface="Times New Roman" panose="02020603050405020304" pitchFamily="18" charset="0"/>
              </a:rPr>
              <a:t>，通过</a:t>
            </a:r>
            <a:r>
              <a:rPr lang="en-US" altLang="zh-CN" sz="2800" b="1" i="1">
                <a:latin typeface="Times New Roman" panose="02020603050405020304" pitchFamily="18" charset="0"/>
              </a:rPr>
              <a:t>S</a:t>
            </a:r>
            <a:r>
              <a:rPr lang="zh-CN" altLang="en-US" sz="2400" b="1">
                <a:latin typeface="Times New Roman" panose="02020603050405020304" pitchFamily="18" charset="0"/>
              </a:rPr>
              <a:t>面的电通量为圆柱侧面和上、下底面三部分的通量。</a:t>
            </a:r>
          </a:p>
        </p:txBody>
      </p:sp>
      <p:grpSp>
        <p:nvGrpSpPr>
          <p:cNvPr id="4" name="组合 63491">
            <a:extLst>
              <a:ext uri="{FF2B5EF4-FFF2-40B4-BE49-F238E27FC236}">
                <a16:creationId xmlns:a16="http://schemas.microsoft.com/office/drawing/2014/main" id="{20155640-6D89-41A9-882C-41AB62A3EDC0}"/>
              </a:ext>
            </a:extLst>
          </p:cNvPr>
          <p:cNvGrpSpPr>
            <a:grpSpLocks/>
          </p:cNvGrpSpPr>
          <p:nvPr/>
        </p:nvGrpSpPr>
        <p:grpSpPr bwMode="auto">
          <a:xfrm>
            <a:off x="5292725" y="1268413"/>
            <a:ext cx="3657600" cy="4343400"/>
            <a:chOff x="0" y="0"/>
            <a:chExt cx="2304" cy="2736"/>
          </a:xfrm>
        </p:grpSpPr>
        <p:sp>
          <p:nvSpPr>
            <p:cNvPr id="39984" name="矩形 63492">
              <a:extLst>
                <a:ext uri="{FF2B5EF4-FFF2-40B4-BE49-F238E27FC236}">
                  <a16:creationId xmlns:a16="http://schemas.microsoft.com/office/drawing/2014/main" id="{D04D8577-EB5E-4E43-A80E-537C32A14F26}"/>
                </a:ext>
              </a:extLst>
            </p:cNvPr>
            <p:cNvSpPr>
              <a:spLocks noChangeArrowheads="1"/>
            </p:cNvSpPr>
            <p:nvPr/>
          </p:nvSpPr>
          <p:spPr bwMode="auto">
            <a:xfrm>
              <a:off x="0" y="0"/>
              <a:ext cx="2304" cy="2736"/>
            </a:xfrm>
            <a:prstGeom prst="rect">
              <a:avLst/>
            </a:prstGeom>
            <a:solidFill>
              <a:schemeClr val="bg1"/>
            </a:solidFill>
            <a:ln w="9525">
              <a:solidFill>
                <a:srgbClr val="0066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9985" name="组合 63493">
              <a:extLst>
                <a:ext uri="{FF2B5EF4-FFF2-40B4-BE49-F238E27FC236}">
                  <a16:creationId xmlns:a16="http://schemas.microsoft.com/office/drawing/2014/main" id="{0B252852-63C4-4BA9-A933-4CE6F65059FD}"/>
                </a:ext>
              </a:extLst>
            </p:cNvPr>
            <p:cNvGrpSpPr>
              <a:grpSpLocks/>
            </p:cNvGrpSpPr>
            <p:nvPr/>
          </p:nvGrpSpPr>
          <p:grpSpPr bwMode="auto">
            <a:xfrm>
              <a:off x="864" y="336"/>
              <a:ext cx="225" cy="2304"/>
              <a:chOff x="0" y="0"/>
              <a:chExt cx="225" cy="2304"/>
            </a:xfrm>
          </p:grpSpPr>
          <p:sp>
            <p:nvSpPr>
              <p:cNvPr id="63494" name="圆柱形 63494">
                <a:extLst>
                  <a:ext uri="{FF2B5EF4-FFF2-40B4-BE49-F238E27FC236}">
                    <a16:creationId xmlns:a16="http://schemas.microsoft.com/office/drawing/2014/main" id="{DB08E487-8B75-47E5-95C5-3E189ECD2A6A}"/>
                  </a:ext>
                </a:extLst>
              </p:cNvPr>
              <p:cNvSpPr>
                <a:spLocks noChangeArrowheads="1"/>
              </p:cNvSpPr>
              <p:nvPr/>
            </p:nvSpPr>
            <p:spPr bwMode="auto">
              <a:xfrm>
                <a:off x="0" y="187"/>
                <a:ext cx="192" cy="1880"/>
              </a:xfrm>
              <a:prstGeom prst="can">
                <a:avLst>
                  <a:gd name="adj" fmla="val 55713"/>
                </a:avLst>
              </a:prstGeom>
              <a:gradFill rotWithShape="0">
                <a:gsLst>
                  <a:gs pos="0">
                    <a:srgbClr val="879CA9"/>
                  </a:gs>
                  <a:gs pos="50000">
                    <a:schemeClr val="accent1"/>
                  </a:gs>
                  <a:gs pos="100000">
                    <a:srgbClr val="879CA9"/>
                  </a:gs>
                </a:gsLst>
                <a:lin ang="0" scaled="1"/>
              </a:gradFill>
              <a:ln w="9525">
                <a:solidFill>
                  <a:schemeClr val="tx1"/>
                </a:solidFill>
                <a:round/>
                <a:headEnd/>
                <a:tailEnd/>
              </a:ln>
            </p:spPr>
            <p:txBody>
              <a:bodyPr/>
              <a:lstStyle/>
              <a:p>
                <a:pPr>
                  <a:defRPr/>
                </a:pPr>
                <a:endParaRPr lang="zh-CN" altLang="en-US"/>
              </a:p>
            </p:txBody>
          </p:sp>
          <p:sp>
            <p:nvSpPr>
              <p:cNvPr id="39991" name="文本框 63495">
                <a:extLst>
                  <a:ext uri="{FF2B5EF4-FFF2-40B4-BE49-F238E27FC236}">
                    <a16:creationId xmlns:a16="http://schemas.microsoft.com/office/drawing/2014/main" id="{800E084C-505A-4E18-BCCD-A634828DBC45}"/>
                  </a:ext>
                </a:extLst>
              </p:cNvPr>
              <p:cNvSpPr txBox="1">
                <a:spLocks noChangeArrowheads="1"/>
              </p:cNvSpPr>
              <p:nvPr/>
            </p:nvSpPr>
            <p:spPr bwMode="auto">
              <a:xfrm>
                <a:off x="0" y="291"/>
                <a:ext cx="225" cy="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a:p>
                <a:pPr eaLnBrk="1" hangingPunct="1">
                  <a:spcBef>
                    <a:spcPct val="50000"/>
                  </a:spcBef>
                </a:pPr>
                <a:r>
                  <a:rPr lang="en-US" altLang="zh-CN" sz="2400" b="1">
                    <a:solidFill>
                      <a:srgbClr val="FF0000"/>
                    </a:solidFill>
                    <a:latin typeface="Times New Roman" panose="02020603050405020304" pitchFamily="18" charset="0"/>
                  </a:rPr>
                  <a:t>+</a:t>
                </a:r>
              </a:p>
              <a:p>
                <a:pPr eaLnBrk="1" hangingPunct="1">
                  <a:spcBef>
                    <a:spcPct val="50000"/>
                  </a:spcBef>
                </a:pPr>
                <a:r>
                  <a:rPr lang="en-US" altLang="zh-CN" sz="2400" b="1">
                    <a:solidFill>
                      <a:srgbClr val="FF0000"/>
                    </a:solidFill>
                    <a:latin typeface="Times New Roman" panose="02020603050405020304" pitchFamily="18" charset="0"/>
                  </a:rPr>
                  <a:t>+</a:t>
                </a:r>
              </a:p>
              <a:p>
                <a:pPr eaLnBrk="1" hangingPunct="1">
                  <a:spcBef>
                    <a:spcPct val="50000"/>
                  </a:spcBef>
                </a:pPr>
                <a:r>
                  <a:rPr lang="en-US" altLang="zh-CN" sz="2400" b="1">
                    <a:solidFill>
                      <a:srgbClr val="FF0000"/>
                    </a:solidFill>
                    <a:latin typeface="Times New Roman" panose="02020603050405020304" pitchFamily="18" charset="0"/>
                  </a:rPr>
                  <a:t>+</a:t>
                </a:r>
              </a:p>
              <a:p>
                <a:pPr eaLnBrk="1" hangingPunct="1">
                  <a:spcBef>
                    <a:spcPct val="50000"/>
                  </a:spcBef>
                </a:pPr>
                <a:r>
                  <a:rPr lang="en-US" altLang="zh-CN" sz="2400" b="1">
                    <a:solidFill>
                      <a:srgbClr val="FF0000"/>
                    </a:solidFill>
                    <a:latin typeface="Times New Roman" panose="02020603050405020304" pitchFamily="18" charset="0"/>
                  </a:rPr>
                  <a:t>+</a:t>
                </a:r>
              </a:p>
              <a:p>
                <a:pPr eaLnBrk="1" hangingPunct="1">
                  <a:spcBef>
                    <a:spcPct val="50000"/>
                  </a:spcBef>
                </a:pPr>
                <a:endParaRPr lang="en-US" altLang="zh-CN" sz="2400" b="1">
                  <a:solidFill>
                    <a:srgbClr val="FF0000"/>
                  </a:solidFill>
                  <a:latin typeface="Times New Roman" panose="02020603050405020304" pitchFamily="18" charset="0"/>
                </a:endParaRPr>
              </a:p>
            </p:txBody>
          </p:sp>
          <p:sp>
            <p:nvSpPr>
              <p:cNvPr id="39992" name="直接连接符 63496">
                <a:extLst>
                  <a:ext uri="{FF2B5EF4-FFF2-40B4-BE49-F238E27FC236}">
                    <a16:creationId xmlns:a16="http://schemas.microsoft.com/office/drawing/2014/main" id="{B5AE8EAF-855E-463D-9075-531EC3E90E38}"/>
                  </a:ext>
                </a:extLst>
              </p:cNvPr>
              <p:cNvSpPr>
                <a:spLocks noChangeShapeType="1"/>
              </p:cNvSpPr>
              <p:nvPr/>
            </p:nvSpPr>
            <p:spPr bwMode="auto">
              <a:xfrm>
                <a:off x="0" y="0"/>
                <a:ext cx="0" cy="24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3" name="直接连接符 63497">
                <a:extLst>
                  <a:ext uri="{FF2B5EF4-FFF2-40B4-BE49-F238E27FC236}">
                    <a16:creationId xmlns:a16="http://schemas.microsoft.com/office/drawing/2014/main" id="{AA128660-8362-4A87-B832-653843EE1ACE}"/>
                  </a:ext>
                </a:extLst>
              </p:cNvPr>
              <p:cNvSpPr>
                <a:spLocks noChangeShapeType="1"/>
              </p:cNvSpPr>
              <p:nvPr/>
            </p:nvSpPr>
            <p:spPr bwMode="auto">
              <a:xfrm>
                <a:off x="192" y="0"/>
                <a:ext cx="0" cy="24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4" name="直接连接符 63498">
                <a:extLst>
                  <a:ext uri="{FF2B5EF4-FFF2-40B4-BE49-F238E27FC236}">
                    <a16:creationId xmlns:a16="http://schemas.microsoft.com/office/drawing/2014/main" id="{C3454D43-E7B9-45BF-83FF-2F6673A8900C}"/>
                  </a:ext>
                </a:extLst>
              </p:cNvPr>
              <p:cNvSpPr>
                <a:spLocks noChangeShapeType="1"/>
              </p:cNvSpPr>
              <p:nvPr/>
            </p:nvSpPr>
            <p:spPr bwMode="auto">
              <a:xfrm>
                <a:off x="0" y="2064"/>
                <a:ext cx="0" cy="24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5" name="直接连接符 63499">
                <a:extLst>
                  <a:ext uri="{FF2B5EF4-FFF2-40B4-BE49-F238E27FC236}">
                    <a16:creationId xmlns:a16="http://schemas.microsoft.com/office/drawing/2014/main" id="{39901B9F-9250-45F9-B659-34D4AF27CB30}"/>
                  </a:ext>
                </a:extLst>
              </p:cNvPr>
              <p:cNvSpPr>
                <a:spLocks noChangeShapeType="1"/>
              </p:cNvSpPr>
              <p:nvPr/>
            </p:nvSpPr>
            <p:spPr bwMode="auto">
              <a:xfrm>
                <a:off x="192" y="2064"/>
                <a:ext cx="0" cy="24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86" name="组合 63500">
              <a:extLst>
                <a:ext uri="{FF2B5EF4-FFF2-40B4-BE49-F238E27FC236}">
                  <a16:creationId xmlns:a16="http://schemas.microsoft.com/office/drawing/2014/main" id="{FEE91FBB-45B3-4F2E-B44D-0D882F30DDA0}"/>
                </a:ext>
              </a:extLst>
            </p:cNvPr>
            <p:cNvGrpSpPr>
              <a:grpSpLocks/>
            </p:cNvGrpSpPr>
            <p:nvPr/>
          </p:nvGrpSpPr>
          <p:grpSpPr bwMode="auto">
            <a:xfrm>
              <a:off x="192" y="0"/>
              <a:ext cx="2016" cy="2544"/>
              <a:chOff x="0" y="0"/>
              <a:chExt cx="2016" cy="2544"/>
            </a:xfrm>
          </p:grpSpPr>
          <p:graphicFrame>
            <p:nvGraphicFramePr>
              <p:cNvPr id="39944" name="对象 63501">
                <a:extLst>
                  <a:ext uri="{FF2B5EF4-FFF2-40B4-BE49-F238E27FC236}">
                    <a16:creationId xmlns:a16="http://schemas.microsoft.com/office/drawing/2014/main" id="{DB3AA7AD-2DAF-489F-A1DD-FC0DD9C80B27}"/>
                  </a:ext>
                </a:extLst>
              </p:cNvPr>
              <p:cNvGraphicFramePr>
                <a:graphicFrameLocks noChangeAspect="1"/>
              </p:cNvGraphicFramePr>
              <p:nvPr/>
            </p:nvGraphicFramePr>
            <p:xfrm>
              <a:off x="802" y="1588"/>
              <a:ext cx="302" cy="332"/>
            </p:xfrm>
            <a:graphic>
              <a:graphicData uri="http://schemas.openxmlformats.org/presentationml/2006/ole">
                <mc:AlternateContent xmlns:mc="http://schemas.openxmlformats.org/markup-compatibility/2006">
                  <mc:Choice xmlns:v="urn:schemas-microsoft-com:vml" Requires="v">
                    <p:oleObj spid="_x0000_s39996" r:id="rId3" imgW="127000" imgH="139700" progId="Equation.3">
                      <p:embed/>
                    </p:oleObj>
                  </mc:Choice>
                  <mc:Fallback>
                    <p:oleObj r:id="rId3" imgW="127000" imgH="139700" progId="Equation.3">
                      <p:embed/>
                      <p:pic>
                        <p:nvPicPr>
                          <p:cNvPr id="0" name="对象 635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 y="1588"/>
                            <a:ext cx="30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87" name="直接连接符 63502">
                <a:extLst>
                  <a:ext uri="{FF2B5EF4-FFF2-40B4-BE49-F238E27FC236}">
                    <a16:creationId xmlns:a16="http://schemas.microsoft.com/office/drawing/2014/main" id="{5CC2CDCA-BF9B-43EC-933D-49D79219C2FF}"/>
                  </a:ext>
                </a:extLst>
              </p:cNvPr>
              <p:cNvSpPr>
                <a:spLocks noChangeShapeType="1"/>
              </p:cNvSpPr>
              <p:nvPr/>
            </p:nvSpPr>
            <p:spPr bwMode="auto">
              <a:xfrm flipH="1">
                <a:off x="0" y="1632"/>
                <a:ext cx="768" cy="672"/>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88" name="直接连接符 63503">
                <a:extLst>
                  <a:ext uri="{FF2B5EF4-FFF2-40B4-BE49-F238E27FC236}">
                    <a16:creationId xmlns:a16="http://schemas.microsoft.com/office/drawing/2014/main" id="{097E19B4-3002-4A6D-8280-4F84A58FD42E}"/>
                  </a:ext>
                </a:extLst>
              </p:cNvPr>
              <p:cNvSpPr>
                <a:spLocks noChangeShapeType="1"/>
              </p:cNvSpPr>
              <p:nvPr/>
            </p:nvSpPr>
            <p:spPr bwMode="auto">
              <a:xfrm>
                <a:off x="768" y="1632"/>
                <a:ext cx="1200"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89" name="直接连接符 63504">
                <a:extLst>
                  <a:ext uri="{FF2B5EF4-FFF2-40B4-BE49-F238E27FC236}">
                    <a16:creationId xmlns:a16="http://schemas.microsoft.com/office/drawing/2014/main" id="{158A8A3F-B5D3-4C56-B4A0-2F72B5E11BD6}"/>
                  </a:ext>
                </a:extLst>
              </p:cNvPr>
              <p:cNvSpPr>
                <a:spLocks noChangeShapeType="1"/>
              </p:cNvSpPr>
              <p:nvPr/>
            </p:nvSpPr>
            <p:spPr bwMode="auto">
              <a:xfrm flipV="1">
                <a:off x="768" y="48"/>
                <a:ext cx="0" cy="528"/>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45" name="对象 63505">
                <a:extLst>
                  <a:ext uri="{FF2B5EF4-FFF2-40B4-BE49-F238E27FC236}">
                    <a16:creationId xmlns:a16="http://schemas.microsoft.com/office/drawing/2014/main" id="{E5208428-C282-47FA-836A-D481ED3F0238}"/>
                  </a:ext>
                </a:extLst>
              </p:cNvPr>
              <p:cNvGraphicFramePr>
                <a:graphicFrameLocks noChangeAspect="1"/>
              </p:cNvGraphicFramePr>
              <p:nvPr/>
            </p:nvGraphicFramePr>
            <p:xfrm>
              <a:off x="48" y="2208"/>
              <a:ext cx="305" cy="336"/>
            </p:xfrm>
            <a:graphic>
              <a:graphicData uri="http://schemas.openxmlformats.org/presentationml/2006/ole">
                <mc:AlternateContent xmlns:mc="http://schemas.openxmlformats.org/markup-compatibility/2006">
                  <mc:Choice xmlns:v="urn:schemas-microsoft-com:vml" Requires="v">
                    <p:oleObj spid="_x0000_s39997" r:id="rId5" imgW="127000" imgH="139700" progId="Equation.3">
                      <p:embed/>
                    </p:oleObj>
                  </mc:Choice>
                  <mc:Fallback>
                    <p:oleObj r:id="rId5" imgW="127000" imgH="139700" progId="Equation.3">
                      <p:embed/>
                      <p:pic>
                        <p:nvPicPr>
                          <p:cNvPr id="0" name="对象 635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 y="2208"/>
                            <a:ext cx="30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6" name="对象 63506">
                <a:extLst>
                  <a:ext uri="{FF2B5EF4-FFF2-40B4-BE49-F238E27FC236}">
                    <a16:creationId xmlns:a16="http://schemas.microsoft.com/office/drawing/2014/main" id="{CADF6852-5024-4BD8-9179-3BA0341BA70A}"/>
                  </a:ext>
                </a:extLst>
              </p:cNvPr>
              <p:cNvGraphicFramePr>
                <a:graphicFrameLocks noChangeAspect="1"/>
              </p:cNvGraphicFramePr>
              <p:nvPr/>
            </p:nvGraphicFramePr>
            <p:xfrm>
              <a:off x="1728" y="1680"/>
              <a:ext cx="288" cy="340"/>
            </p:xfrm>
            <a:graphic>
              <a:graphicData uri="http://schemas.openxmlformats.org/presentationml/2006/ole">
                <mc:AlternateContent xmlns:mc="http://schemas.openxmlformats.org/markup-compatibility/2006">
                  <mc:Choice xmlns:v="urn:schemas-microsoft-com:vml" Requires="v">
                    <p:oleObj spid="_x0000_s39998" r:id="rId7" imgW="139761" imgH="165172" progId="Equation.3">
                      <p:embed/>
                    </p:oleObj>
                  </mc:Choice>
                  <mc:Fallback>
                    <p:oleObj r:id="rId7" imgW="139761" imgH="165172" progId="Equation.3">
                      <p:embed/>
                      <p:pic>
                        <p:nvPicPr>
                          <p:cNvPr id="0" name="对象 635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8" y="1680"/>
                            <a:ext cx="28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7" name="对象 63507">
                <a:extLst>
                  <a:ext uri="{FF2B5EF4-FFF2-40B4-BE49-F238E27FC236}">
                    <a16:creationId xmlns:a16="http://schemas.microsoft.com/office/drawing/2014/main" id="{3A6790E7-FCDC-48A8-A960-22C0E8CF394A}"/>
                  </a:ext>
                </a:extLst>
              </p:cNvPr>
              <p:cNvGraphicFramePr>
                <a:graphicFrameLocks noChangeAspect="1"/>
              </p:cNvGraphicFramePr>
              <p:nvPr/>
            </p:nvGraphicFramePr>
            <p:xfrm>
              <a:off x="392" y="0"/>
              <a:ext cx="280" cy="280"/>
            </p:xfrm>
            <a:graphic>
              <a:graphicData uri="http://schemas.openxmlformats.org/presentationml/2006/ole">
                <mc:AlternateContent xmlns:mc="http://schemas.openxmlformats.org/markup-compatibility/2006">
                  <mc:Choice xmlns:v="urn:schemas-microsoft-com:vml" Requires="v">
                    <p:oleObj spid="_x0000_s39999" r:id="rId9" imgW="127055" imgH="127055" progId="Equation.3">
                      <p:embed/>
                    </p:oleObj>
                  </mc:Choice>
                  <mc:Fallback>
                    <p:oleObj r:id="rId9" imgW="127055" imgH="127055" progId="Equation.3">
                      <p:embed/>
                      <p:pic>
                        <p:nvPicPr>
                          <p:cNvPr id="0" name="对象 635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 y="0"/>
                            <a:ext cx="28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7" name="组合 63508">
            <a:extLst>
              <a:ext uri="{FF2B5EF4-FFF2-40B4-BE49-F238E27FC236}">
                <a16:creationId xmlns:a16="http://schemas.microsoft.com/office/drawing/2014/main" id="{5BDDBCA1-DE92-4FC2-89A3-4F204725DF8D}"/>
              </a:ext>
            </a:extLst>
          </p:cNvPr>
          <p:cNvGrpSpPr>
            <a:grpSpLocks/>
          </p:cNvGrpSpPr>
          <p:nvPr/>
        </p:nvGrpSpPr>
        <p:grpSpPr bwMode="auto">
          <a:xfrm>
            <a:off x="5449888" y="2868613"/>
            <a:ext cx="722312" cy="1524000"/>
            <a:chOff x="0" y="0"/>
            <a:chExt cx="455" cy="960"/>
          </a:xfrm>
        </p:grpSpPr>
        <p:graphicFrame>
          <p:nvGraphicFramePr>
            <p:cNvPr id="39943" name="对象 63509">
              <a:extLst>
                <a:ext uri="{FF2B5EF4-FFF2-40B4-BE49-F238E27FC236}">
                  <a16:creationId xmlns:a16="http://schemas.microsoft.com/office/drawing/2014/main" id="{E9E3A011-A26C-436B-ACD4-12FC3AE51E2A}"/>
                </a:ext>
              </a:extLst>
            </p:cNvPr>
            <p:cNvGraphicFramePr>
              <a:graphicFrameLocks noChangeAspect="1"/>
            </p:cNvGraphicFramePr>
            <p:nvPr/>
          </p:nvGraphicFramePr>
          <p:xfrm>
            <a:off x="0" y="288"/>
            <a:ext cx="311" cy="439"/>
          </p:xfrm>
          <a:graphic>
            <a:graphicData uri="http://schemas.openxmlformats.org/presentationml/2006/ole">
              <mc:AlternateContent xmlns:mc="http://schemas.openxmlformats.org/markup-compatibility/2006">
                <mc:Choice xmlns:v="urn:schemas-microsoft-com:vml" Requires="v">
                  <p:oleObj spid="_x0000_s40000" r:id="rId11" imgW="126945" imgH="177723" progId="Equation.3">
                    <p:embed/>
                  </p:oleObj>
                </mc:Choice>
                <mc:Fallback>
                  <p:oleObj r:id="rId11" imgW="126945" imgH="177723" progId="Equation.3">
                    <p:embed/>
                    <p:pic>
                      <p:nvPicPr>
                        <p:cNvPr id="0" name="对象 635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88"/>
                          <a:ext cx="31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81" name="直接连接符 63510">
              <a:extLst>
                <a:ext uri="{FF2B5EF4-FFF2-40B4-BE49-F238E27FC236}">
                  <a16:creationId xmlns:a16="http://schemas.microsoft.com/office/drawing/2014/main" id="{D5204B48-46B4-464A-AEA8-BC8470A972F8}"/>
                </a:ext>
              </a:extLst>
            </p:cNvPr>
            <p:cNvSpPr>
              <a:spLocks noChangeShapeType="1"/>
            </p:cNvSpPr>
            <p:nvPr/>
          </p:nvSpPr>
          <p:spPr bwMode="auto">
            <a:xfrm flipH="1" flipV="1">
              <a:off x="119" y="0"/>
              <a:ext cx="336"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2" name="直接连接符 63511">
              <a:extLst>
                <a:ext uri="{FF2B5EF4-FFF2-40B4-BE49-F238E27FC236}">
                  <a16:creationId xmlns:a16="http://schemas.microsoft.com/office/drawing/2014/main" id="{04958293-980A-4E41-959F-74FBB0E3B7A1}"/>
                </a:ext>
              </a:extLst>
            </p:cNvPr>
            <p:cNvSpPr>
              <a:spLocks noChangeShapeType="1"/>
            </p:cNvSpPr>
            <p:nvPr/>
          </p:nvSpPr>
          <p:spPr bwMode="auto">
            <a:xfrm flipH="1">
              <a:off x="119" y="960"/>
              <a:ext cx="336"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3" name="直接连接符 63512">
              <a:extLst>
                <a:ext uri="{FF2B5EF4-FFF2-40B4-BE49-F238E27FC236}">
                  <a16:creationId xmlns:a16="http://schemas.microsoft.com/office/drawing/2014/main" id="{767F9C11-90C3-4EEF-9627-69B31B932CB7}"/>
                </a:ext>
              </a:extLst>
            </p:cNvPr>
            <p:cNvSpPr>
              <a:spLocks noChangeShapeType="1"/>
            </p:cNvSpPr>
            <p:nvPr/>
          </p:nvSpPr>
          <p:spPr bwMode="auto">
            <a:xfrm>
              <a:off x="311" y="0"/>
              <a:ext cx="0" cy="960"/>
            </a:xfrm>
            <a:prstGeom prst="line">
              <a:avLst/>
            </a:prstGeom>
            <a:noFill/>
            <a:ln w="1270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 name="组合 63513">
            <a:extLst>
              <a:ext uri="{FF2B5EF4-FFF2-40B4-BE49-F238E27FC236}">
                <a16:creationId xmlns:a16="http://schemas.microsoft.com/office/drawing/2014/main" id="{67F6F8A8-8AB9-4017-B821-23C2071055A4}"/>
              </a:ext>
            </a:extLst>
          </p:cNvPr>
          <p:cNvGrpSpPr>
            <a:grpSpLocks/>
          </p:cNvGrpSpPr>
          <p:nvPr/>
        </p:nvGrpSpPr>
        <p:grpSpPr bwMode="auto">
          <a:xfrm>
            <a:off x="6172200" y="1420813"/>
            <a:ext cx="1954213" cy="4114800"/>
            <a:chOff x="0" y="0"/>
            <a:chExt cx="1231" cy="2592"/>
          </a:xfrm>
        </p:grpSpPr>
        <p:grpSp>
          <p:nvGrpSpPr>
            <p:cNvPr id="39972" name="组合 63514">
              <a:extLst>
                <a:ext uri="{FF2B5EF4-FFF2-40B4-BE49-F238E27FC236}">
                  <a16:creationId xmlns:a16="http://schemas.microsoft.com/office/drawing/2014/main" id="{E6CA8CCD-04C8-4C32-BB9E-1F49FDAC78DB}"/>
                </a:ext>
              </a:extLst>
            </p:cNvPr>
            <p:cNvGrpSpPr>
              <a:grpSpLocks/>
            </p:cNvGrpSpPr>
            <p:nvPr/>
          </p:nvGrpSpPr>
          <p:grpSpPr bwMode="auto">
            <a:xfrm>
              <a:off x="480" y="0"/>
              <a:ext cx="751" cy="2208"/>
              <a:chOff x="0" y="0"/>
              <a:chExt cx="751" cy="2208"/>
            </a:xfrm>
          </p:grpSpPr>
          <p:grpSp>
            <p:nvGrpSpPr>
              <p:cNvPr id="39977" name="组合 63515">
                <a:extLst>
                  <a:ext uri="{FF2B5EF4-FFF2-40B4-BE49-F238E27FC236}">
                    <a16:creationId xmlns:a16="http://schemas.microsoft.com/office/drawing/2014/main" id="{671C3FAC-E0E8-4C70-BF11-6BD5E5B9AD30}"/>
                  </a:ext>
                </a:extLst>
              </p:cNvPr>
              <p:cNvGrpSpPr>
                <a:grpSpLocks/>
              </p:cNvGrpSpPr>
              <p:nvPr/>
            </p:nvGrpSpPr>
            <p:grpSpPr bwMode="auto">
              <a:xfrm>
                <a:off x="0" y="0"/>
                <a:ext cx="367" cy="912"/>
                <a:chOff x="0" y="0"/>
                <a:chExt cx="367" cy="912"/>
              </a:xfrm>
            </p:grpSpPr>
            <p:sp>
              <p:nvSpPr>
                <p:cNvPr id="39980" name="直接连接符 63516">
                  <a:extLst>
                    <a:ext uri="{FF2B5EF4-FFF2-40B4-BE49-F238E27FC236}">
                      <a16:creationId xmlns:a16="http://schemas.microsoft.com/office/drawing/2014/main" id="{2B59FCD0-AA0A-4EC5-AE0C-398D235F05A0}"/>
                    </a:ext>
                  </a:extLst>
                </p:cNvPr>
                <p:cNvSpPr>
                  <a:spLocks noChangeShapeType="1"/>
                </p:cNvSpPr>
                <p:nvPr/>
              </p:nvSpPr>
              <p:spPr bwMode="auto">
                <a:xfrm flipV="1">
                  <a:off x="144" y="384"/>
                  <a:ext cx="0" cy="52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42" name="对象 63517">
                  <a:extLst>
                    <a:ext uri="{FF2B5EF4-FFF2-40B4-BE49-F238E27FC236}">
                      <a16:creationId xmlns:a16="http://schemas.microsoft.com/office/drawing/2014/main" id="{E9AE72E3-D1F4-46E9-9314-AE0A1D274718}"/>
                    </a:ext>
                  </a:extLst>
                </p:cNvPr>
                <p:cNvGraphicFramePr>
                  <a:graphicFrameLocks noChangeAspect="1"/>
                </p:cNvGraphicFramePr>
                <p:nvPr/>
              </p:nvGraphicFramePr>
              <p:xfrm>
                <a:off x="0" y="0"/>
                <a:ext cx="367" cy="480"/>
              </p:xfrm>
              <a:graphic>
                <a:graphicData uri="http://schemas.openxmlformats.org/presentationml/2006/ole">
                  <mc:AlternateContent xmlns:mc="http://schemas.openxmlformats.org/markup-compatibility/2006">
                    <mc:Choice xmlns:v="urn:schemas-microsoft-com:vml" Requires="v">
                      <p:oleObj spid="_x0000_s40001" r:id="rId13" imgW="165100" imgH="215900" progId="Equation.3">
                        <p:embed/>
                      </p:oleObj>
                    </mc:Choice>
                    <mc:Fallback>
                      <p:oleObj r:id="rId13" imgW="165100" imgH="215900" progId="Equation.3">
                        <p:embed/>
                        <p:pic>
                          <p:nvPicPr>
                            <p:cNvPr id="0" name="对象 635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6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9978" name="组合 63518">
                <a:extLst>
                  <a:ext uri="{FF2B5EF4-FFF2-40B4-BE49-F238E27FC236}">
                    <a16:creationId xmlns:a16="http://schemas.microsoft.com/office/drawing/2014/main" id="{8FEA5721-C447-4F1A-BE78-1547DF1D9D99}"/>
                  </a:ext>
                </a:extLst>
              </p:cNvPr>
              <p:cNvGrpSpPr>
                <a:grpSpLocks/>
              </p:cNvGrpSpPr>
              <p:nvPr/>
            </p:nvGrpSpPr>
            <p:grpSpPr bwMode="auto">
              <a:xfrm>
                <a:off x="144" y="1392"/>
                <a:ext cx="607" cy="816"/>
                <a:chOff x="0" y="0"/>
                <a:chExt cx="607" cy="816"/>
              </a:xfrm>
            </p:grpSpPr>
            <p:sp>
              <p:nvSpPr>
                <p:cNvPr id="39979" name="直接连接符 63519">
                  <a:extLst>
                    <a:ext uri="{FF2B5EF4-FFF2-40B4-BE49-F238E27FC236}">
                      <a16:creationId xmlns:a16="http://schemas.microsoft.com/office/drawing/2014/main" id="{F7541D2E-E3CB-4998-9A7B-77157CD1F4F9}"/>
                    </a:ext>
                  </a:extLst>
                </p:cNvPr>
                <p:cNvSpPr>
                  <a:spLocks noChangeShapeType="1"/>
                </p:cNvSpPr>
                <p:nvPr/>
              </p:nvSpPr>
              <p:spPr bwMode="auto">
                <a:xfrm>
                  <a:off x="0" y="0"/>
                  <a:ext cx="336" cy="432"/>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41" name="对象 63520">
                  <a:extLst>
                    <a:ext uri="{FF2B5EF4-FFF2-40B4-BE49-F238E27FC236}">
                      <a16:creationId xmlns:a16="http://schemas.microsoft.com/office/drawing/2014/main" id="{55A81FF2-7AD8-4E17-BEF7-72789FD13C64}"/>
                    </a:ext>
                  </a:extLst>
                </p:cNvPr>
                <p:cNvGraphicFramePr>
                  <a:graphicFrameLocks noChangeAspect="1"/>
                </p:cNvGraphicFramePr>
                <p:nvPr/>
              </p:nvGraphicFramePr>
              <p:xfrm>
                <a:off x="240" y="336"/>
                <a:ext cx="367" cy="480"/>
              </p:xfrm>
              <a:graphic>
                <a:graphicData uri="http://schemas.openxmlformats.org/presentationml/2006/ole">
                  <mc:AlternateContent xmlns:mc="http://schemas.openxmlformats.org/markup-compatibility/2006">
                    <mc:Choice xmlns:v="urn:schemas-microsoft-com:vml" Requires="v">
                      <p:oleObj spid="_x0000_s40002" r:id="rId15" imgW="165100" imgH="215900" progId="Equation.3">
                        <p:embed/>
                      </p:oleObj>
                    </mc:Choice>
                    <mc:Fallback>
                      <p:oleObj r:id="rId15" imgW="165100" imgH="215900" progId="Equation.3">
                        <p:embed/>
                        <p:pic>
                          <p:nvPicPr>
                            <p:cNvPr id="0" name="对象 635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 y="336"/>
                              <a:ext cx="36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39973" name="组合 63521">
              <a:extLst>
                <a:ext uri="{FF2B5EF4-FFF2-40B4-BE49-F238E27FC236}">
                  <a16:creationId xmlns:a16="http://schemas.microsoft.com/office/drawing/2014/main" id="{E9A8B24F-094B-4069-ABA8-395F6105A7F5}"/>
                </a:ext>
              </a:extLst>
            </p:cNvPr>
            <p:cNvGrpSpPr>
              <a:grpSpLocks/>
            </p:cNvGrpSpPr>
            <p:nvPr/>
          </p:nvGrpSpPr>
          <p:grpSpPr bwMode="auto">
            <a:xfrm>
              <a:off x="0" y="1728"/>
              <a:ext cx="1087" cy="864"/>
              <a:chOff x="0" y="0"/>
              <a:chExt cx="1087" cy="864"/>
            </a:xfrm>
          </p:grpSpPr>
          <p:sp>
            <p:nvSpPr>
              <p:cNvPr id="39974" name="直接连接符 63522">
                <a:extLst>
                  <a:ext uri="{FF2B5EF4-FFF2-40B4-BE49-F238E27FC236}">
                    <a16:creationId xmlns:a16="http://schemas.microsoft.com/office/drawing/2014/main" id="{F619ED04-5AA8-43EF-B92D-5898547687F2}"/>
                  </a:ext>
                </a:extLst>
              </p:cNvPr>
              <p:cNvSpPr>
                <a:spLocks noChangeShapeType="1"/>
              </p:cNvSpPr>
              <p:nvPr/>
            </p:nvSpPr>
            <p:spPr bwMode="auto">
              <a:xfrm>
                <a:off x="624" y="240"/>
                <a:ext cx="0" cy="432"/>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40" name="对象 63523">
                <a:extLst>
                  <a:ext uri="{FF2B5EF4-FFF2-40B4-BE49-F238E27FC236}">
                    <a16:creationId xmlns:a16="http://schemas.microsoft.com/office/drawing/2014/main" id="{358C6BAF-D817-49DB-ADB9-FEF58273DB40}"/>
                  </a:ext>
                </a:extLst>
              </p:cNvPr>
              <p:cNvGraphicFramePr>
                <a:graphicFrameLocks noChangeAspect="1"/>
              </p:cNvGraphicFramePr>
              <p:nvPr/>
            </p:nvGraphicFramePr>
            <p:xfrm>
              <a:off x="720" y="384"/>
              <a:ext cx="367" cy="480"/>
            </p:xfrm>
            <a:graphic>
              <a:graphicData uri="http://schemas.openxmlformats.org/presentationml/2006/ole">
                <mc:AlternateContent xmlns:mc="http://schemas.openxmlformats.org/markup-compatibility/2006">
                  <mc:Choice xmlns:v="urn:schemas-microsoft-com:vml" Requires="v">
                    <p:oleObj spid="_x0000_s40003" r:id="rId17" imgW="165100" imgH="215900" progId="Equation.3">
                      <p:embed/>
                    </p:oleObj>
                  </mc:Choice>
                  <mc:Fallback>
                    <p:oleObj r:id="rId17" imgW="165100" imgH="215900" progId="Equation.3">
                      <p:embed/>
                      <p:pic>
                        <p:nvPicPr>
                          <p:cNvPr id="0" name="对象 635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0" y="384"/>
                            <a:ext cx="36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75" name="椭圆 63524">
                <a:extLst>
                  <a:ext uri="{FF2B5EF4-FFF2-40B4-BE49-F238E27FC236}">
                    <a16:creationId xmlns:a16="http://schemas.microsoft.com/office/drawing/2014/main" id="{5913749B-E983-405A-97A9-C5B7676AE831}"/>
                  </a:ext>
                </a:extLst>
              </p:cNvPr>
              <p:cNvSpPr>
                <a:spLocks noChangeArrowheads="1"/>
              </p:cNvSpPr>
              <p:nvPr/>
            </p:nvSpPr>
            <p:spPr bwMode="auto">
              <a:xfrm>
                <a:off x="0" y="0"/>
                <a:ext cx="768" cy="288"/>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76" name="直接连接符 63525">
                <a:extLst>
                  <a:ext uri="{FF2B5EF4-FFF2-40B4-BE49-F238E27FC236}">
                    <a16:creationId xmlns:a16="http://schemas.microsoft.com/office/drawing/2014/main" id="{8F075FD0-656A-4014-A46D-65CC755D35EA}"/>
                  </a:ext>
                </a:extLst>
              </p:cNvPr>
              <p:cNvSpPr>
                <a:spLocks noChangeShapeType="1"/>
              </p:cNvSpPr>
              <p:nvPr/>
            </p:nvSpPr>
            <p:spPr bwMode="auto">
              <a:xfrm>
                <a:off x="624" y="96"/>
                <a:ext cx="0" cy="144"/>
              </a:xfrm>
              <a:prstGeom prst="line">
                <a:avLst/>
              </a:prstGeom>
              <a:noFill/>
              <a:ln w="1905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 name="组合 63526">
            <a:extLst>
              <a:ext uri="{FF2B5EF4-FFF2-40B4-BE49-F238E27FC236}">
                <a16:creationId xmlns:a16="http://schemas.microsoft.com/office/drawing/2014/main" id="{3E23BB37-C347-44EE-9346-CE06602AD391}"/>
              </a:ext>
            </a:extLst>
          </p:cNvPr>
          <p:cNvGrpSpPr>
            <a:grpSpLocks/>
          </p:cNvGrpSpPr>
          <p:nvPr/>
        </p:nvGrpSpPr>
        <p:grpSpPr bwMode="auto">
          <a:xfrm>
            <a:off x="5562600" y="2106613"/>
            <a:ext cx="2974975" cy="2514600"/>
            <a:chOff x="0" y="0"/>
            <a:chExt cx="1874" cy="1584"/>
          </a:xfrm>
        </p:grpSpPr>
        <p:grpSp>
          <p:nvGrpSpPr>
            <p:cNvPr id="39955" name="组合 63527">
              <a:extLst>
                <a:ext uri="{FF2B5EF4-FFF2-40B4-BE49-F238E27FC236}">
                  <a16:creationId xmlns:a16="http://schemas.microsoft.com/office/drawing/2014/main" id="{6EEDC9AE-054A-4CAB-AD5C-7C7E26E476C4}"/>
                </a:ext>
              </a:extLst>
            </p:cNvPr>
            <p:cNvGrpSpPr>
              <a:grpSpLocks/>
            </p:cNvGrpSpPr>
            <p:nvPr/>
          </p:nvGrpSpPr>
          <p:grpSpPr bwMode="auto">
            <a:xfrm>
              <a:off x="0" y="48"/>
              <a:ext cx="1874" cy="768"/>
              <a:chOff x="0" y="0"/>
              <a:chExt cx="1874" cy="768"/>
            </a:xfrm>
          </p:grpSpPr>
          <p:grpSp>
            <p:nvGrpSpPr>
              <p:cNvPr id="39967" name="组合 63528">
                <a:extLst>
                  <a:ext uri="{FF2B5EF4-FFF2-40B4-BE49-F238E27FC236}">
                    <a16:creationId xmlns:a16="http://schemas.microsoft.com/office/drawing/2014/main" id="{D5C28A7A-5B9A-48BC-B998-9E791B6D8FDA}"/>
                  </a:ext>
                </a:extLst>
              </p:cNvPr>
              <p:cNvGrpSpPr>
                <a:grpSpLocks/>
              </p:cNvGrpSpPr>
              <p:nvPr/>
            </p:nvGrpSpPr>
            <p:grpSpPr bwMode="auto">
              <a:xfrm>
                <a:off x="0" y="48"/>
                <a:ext cx="1584" cy="720"/>
                <a:chOff x="0" y="0"/>
                <a:chExt cx="1584" cy="720"/>
              </a:xfrm>
            </p:grpSpPr>
            <p:sp>
              <p:nvSpPr>
                <p:cNvPr id="39968" name="直接连接符 63529">
                  <a:extLst>
                    <a:ext uri="{FF2B5EF4-FFF2-40B4-BE49-F238E27FC236}">
                      <a16:creationId xmlns:a16="http://schemas.microsoft.com/office/drawing/2014/main" id="{A9B43C2B-22F1-4B25-879E-BC712ED77433}"/>
                    </a:ext>
                  </a:extLst>
                </p:cNvPr>
                <p:cNvSpPr>
                  <a:spLocks noChangeShapeType="1"/>
                </p:cNvSpPr>
                <p:nvPr/>
              </p:nvSpPr>
              <p:spPr bwMode="auto">
                <a:xfrm>
                  <a:off x="0" y="240"/>
                  <a:ext cx="1536" cy="336"/>
                </a:xfrm>
                <a:prstGeom prst="line">
                  <a:avLst/>
                </a:prstGeom>
                <a:noFill/>
                <a:ln w="28575">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69" name="直接连接符 63530">
                  <a:extLst>
                    <a:ext uri="{FF2B5EF4-FFF2-40B4-BE49-F238E27FC236}">
                      <a16:creationId xmlns:a16="http://schemas.microsoft.com/office/drawing/2014/main" id="{B5C03777-1318-4B38-98BF-5B122DD10F44}"/>
                    </a:ext>
                  </a:extLst>
                </p:cNvPr>
                <p:cNvSpPr>
                  <a:spLocks noChangeShapeType="1"/>
                </p:cNvSpPr>
                <p:nvPr/>
              </p:nvSpPr>
              <p:spPr bwMode="auto">
                <a:xfrm flipV="1">
                  <a:off x="48" y="144"/>
                  <a:ext cx="1536" cy="480"/>
                </a:xfrm>
                <a:prstGeom prst="line">
                  <a:avLst/>
                </a:prstGeom>
                <a:noFill/>
                <a:ln w="28575">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70" name="直接连接符 63531">
                  <a:extLst>
                    <a:ext uri="{FF2B5EF4-FFF2-40B4-BE49-F238E27FC236}">
                      <a16:creationId xmlns:a16="http://schemas.microsoft.com/office/drawing/2014/main" id="{249CD4D4-B0C2-4246-87D3-716752CBE7D6}"/>
                    </a:ext>
                  </a:extLst>
                </p:cNvPr>
                <p:cNvSpPr>
                  <a:spLocks noChangeShapeType="1"/>
                </p:cNvSpPr>
                <p:nvPr/>
              </p:nvSpPr>
              <p:spPr bwMode="auto">
                <a:xfrm flipH="1">
                  <a:off x="432" y="0"/>
                  <a:ext cx="720" cy="720"/>
                </a:xfrm>
                <a:prstGeom prst="line">
                  <a:avLst/>
                </a:prstGeom>
                <a:noFill/>
                <a:ln w="28575">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71" name="直接连接符 63532">
                  <a:extLst>
                    <a:ext uri="{FF2B5EF4-FFF2-40B4-BE49-F238E27FC236}">
                      <a16:creationId xmlns:a16="http://schemas.microsoft.com/office/drawing/2014/main" id="{636D72A9-1811-4387-8FBB-2FD424F77DAA}"/>
                    </a:ext>
                  </a:extLst>
                </p:cNvPr>
                <p:cNvSpPr>
                  <a:spLocks noChangeShapeType="1"/>
                </p:cNvSpPr>
                <p:nvPr/>
              </p:nvSpPr>
              <p:spPr bwMode="auto">
                <a:xfrm>
                  <a:off x="432" y="0"/>
                  <a:ext cx="576" cy="720"/>
                </a:xfrm>
                <a:prstGeom prst="line">
                  <a:avLst/>
                </a:prstGeom>
                <a:noFill/>
                <a:ln w="28575">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9939" name="对象 63533">
                <a:extLst>
                  <a:ext uri="{FF2B5EF4-FFF2-40B4-BE49-F238E27FC236}">
                    <a16:creationId xmlns:a16="http://schemas.microsoft.com/office/drawing/2014/main" id="{934C45B3-C186-455C-B93B-7A610751FD47}"/>
                  </a:ext>
                </a:extLst>
              </p:cNvPr>
              <p:cNvGraphicFramePr>
                <a:graphicFrameLocks noChangeAspect="1"/>
              </p:cNvGraphicFramePr>
              <p:nvPr/>
            </p:nvGraphicFramePr>
            <p:xfrm>
              <a:off x="1527" y="0"/>
              <a:ext cx="347" cy="432"/>
            </p:xfrm>
            <a:graphic>
              <a:graphicData uri="http://schemas.openxmlformats.org/presentationml/2006/ole">
                <mc:AlternateContent xmlns:mc="http://schemas.openxmlformats.org/markup-compatibility/2006">
                  <mc:Choice xmlns:v="urn:schemas-microsoft-com:vml" Requires="v">
                    <p:oleObj spid="_x0000_s40004" r:id="rId19" imgW="152532" imgH="190666" progId="Equation.3">
                      <p:embed/>
                    </p:oleObj>
                  </mc:Choice>
                  <mc:Fallback>
                    <p:oleObj r:id="rId19" imgW="152532" imgH="190666" progId="Equation.3">
                      <p:embed/>
                      <p:pic>
                        <p:nvPicPr>
                          <p:cNvPr id="0" name="对象 63533"/>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27" y="0"/>
                            <a:ext cx="34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9956" name="组合 63534">
              <a:extLst>
                <a:ext uri="{FF2B5EF4-FFF2-40B4-BE49-F238E27FC236}">
                  <a16:creationId xmlns:a16="http://schemas.microsoft.com/office/drawing/2014/main" id="{722DEF2B-8D4B-4C8E-8CD1-293ECEA23F42}"/>
                </a:ext>
              </a:extLst>
            </p:cNvPr>
            <p:cNvGrpSpPr>
              <a:grpSpLocks/>
            </p:cNvGrpSpPr>
            <p:nvPr/>
          </p:nvGrpSpPr>
          <p:grpSpPr bwMode="auto">
            <a:xfrm>
              <a:off x="48" y="0"/>
              <a:ext cx="1476" cy="1584"/>
              <a:chOff x="0" y="0"/>
              <a:chExt cx="1476" cy="1584"/>
            </a:xfrm>
          </p:grpSpPr>
          <p:grpSp>
            <p:nvGrpSpPr>
              <p:cNvPr id="39957" name="组合 63535">
                <a:extLst>
                  <a:ext uri="{FF2B5EF4-FFF2-40B4-BE49-F238E27FC236}">
                    <a16:creationId xmlns:a16="http://schemas.microsoft.com/office/drawing/2014/main" id="{4C419FCC-C288-4D8A-B8A5-99EEDA052372}"/>
                  </a:ext>
                </a:extLst>
              </p:cNvPr>
              <p:cNvGrpSpPr>
                <a:grpSpLocks/>
              </p:cNvGrpSpPr>
              <p:nvPr/>
            </p:nvGrpSpPr>
            <p:grpSpPr bwMode="auto">
              <a:xfrm>
                <a:off x="329" y="0"/>
                <a:ext cx="777" cy="1584"/>
                <a:chOff x="0" y="0"/>
                <a:chExt cx="777" cy="1584"/>
              </a:xfrm>
            </p:grpSpPr>
            <p:sp>
              <p:nvSpPr>
                <p:cNvPr id="39962" name="圆柱形 63536">
                  <a:extLst>
                    <a:ext uri="{FF2B5EF4-FFF2-40B4-BE49-F238E27FC236}">
                      <a16:creationId xmlns:a16="http://schemas.microsoft.com/office/drawing/2014/main" id="{A407C9D8-4E67-4A21-B760-7D899859DE99}"/>
                    </a:ext>
                  </a:extLst>
                </p:cNvPr>
                <p:cNvSpPr>
                  <a:spLocks noChangeArrowheads="1"/>
                </p:cNvSpPr>
                <p:nvPr/>
              </p:nvSpPr>
              <p:spPr bwMode="auto">
                <a:xfrm>
                  <a:off x="9" y="336"/>
                  <a:ext cx="768" cy="1248"/>
                </a:xfrm>
                <a:prstGeom prst="can">
                  <a:avLst>
                    <a:gd name="adj" fmla="val 40625"/>
                  </a:avLst>
                </a:prstGeom>
                <a:solidFill>
                  <a:srgbClr val="EFC1EE">
                    <a:alpha val="50195"/>
                  </a:srgbClr>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9963" name="组合 63537">
                  <a:extLst>
                    <a:ext uri="{FF2B5EF4-FFF2-40B4-BE49-F238E27FC236}">
                      <a16:creationId xmlns:a16="http://schemas.microsoft.com/office/drawing/2014/main" id="{623DBAF1-BD77-46F7-A586-B8CBE5B2DF27}"/>
                    </a:ext>
                  </a:extLst>
                </p:cNvPr>
                <p:cNvGrpSpPr>
                  <a:grpSpLocks/>
                </p:cNvGrpSpPr>
                <p:nvPr/>
              </p:nvGrpSpPr>
              <p:grpSpPr bwMode="auto">
                <a:xfrm>
                  <a:off x="297" y="0"/>
                  <a:ext cx="225" cy="528"/>
                  <a:chOff x="0" y="0"/>
                  <a:chExt cx="225" cy="528"/>
                </a:xfrm>
              </p:grpSpPr>
              <p:sp>
                <p:nvSpPr>
                  <p:cNvPr id="63538" name="圆柱形 63538">
                    <a:extLst>
                      <a:ext uri="{FF2B5EF4-FFF2-40B4-BE49-F238E27FC236}">
                        <a16:creationId xmlns:a16="http://schemas.microsoft.com/office/drawing/2014/main" id="{A43E1828-6E1F-454C-998B-E2B689AC81E6}"/>
                      </a:ext>
                    </a:extLst>
                  </p:cNvPr>
                  <p:cNvSpPr>
                    <a:spLocks noChangeArrowheads="1"/>
                  </p:cNvSpPr>
                  <p:nvPr/>
                </p:nvSpPr>
                <p:spPr bwMode="auto">
                  <a:xfrm>
                    <a:off x="0" y="0"/>
                    <a:ext cx="192" cy="528"/>
                  </a:xfrm>
                  <a:prstGeom prst="can">
                    <a:avLst>
                      <a:gd name="adj" fmla="val 55726"/>
                    </a:avLst>
                  </a:prstGeom>
                  <a:gradFill rotWithShape="0">
                    <a:gsLst>
                      <a:gs pos="0">
                        <a:srgbClr val="879CA9"/>
                      </a:gs>
                      <a:gs pos="50000">
                        <a:schemeClr val="accent1"/>
                      </a:gs>
                      <a:gs pos="100000">
                        <a:srgbClr val="879CA9"/>
                      </a:gs>
                    </a:gsLst>
                    <a:lin ang="0" scaled="1"/>
                  </a:gradFill>
                  <a:ln w="9525">
                    <a:solidFill>
                      <a:schemeClr val="tx1"/>
                    </a:solidFill>
                    <a:round/>
                    <a:headEnd/>
                    <a:tailEnd/>
                  </a:ln>
                </p:spPr>
                <p:txBody>
                  <a:bodyPr/>
                  <a:lstStyle/>
                  <a:p>
                    <a:pPr>
                      <a:defRPr/>
                    </a:pPr>
                    <a:endParaRPr lang="zh-CN" altLang="en-US"/>
                  </a:p>
                </p:txBody>
              </p:sp>
              <p:sp>
                <p:nvSpPr>
                  <p:cNvPr id="39966" name="文本框 63539">
                    <a:extLst>
                      <a:ext uri="{FF2B5EF4-FFF2-40B4-BE49-F238E27FC236}">
                        <a16:creationId xmlns:a16="http://schemas.microsoft.com/office/drawing/2014/main" id="{B937D27E-1A58-4AD1-B0B3-EEE472B9B896}"/>
                      </a:ext>
                    </a:extLst>
                  </p:cNvPr>
                  <p:cNvSpPr txBox="1">
                    <a:spLocks noChangeArrowheads="1"/>
                  </p:cNvSpPr>
                  <p:nvPr/>
                </p:nvSpPr>
                <p:spPr bwMode="auto">
                  <a:xfrm>
                    <a:off x="0" y="9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grpSp>
            <p:sp>
              <p:nvSpPr>
                <p:cNvPr id="39964" name="直接连接符 63540">
                  <a:extLst>
                    <a:ext uri="{FF2B5EF4-FFF2-40B4-BE49-F238E27FC236}">
                      <a16:creationId xmlns:a16="http://schemas.microsoft.com/office/drawing/2014/main" id="{1554DC2D-5DF1-4196-8004-0D454176CF2E}"/>
                    </a:ext>
                  </a:extLst>
                </p:cNvPr>
                <p:cNvSpPr>
                  <a:spLocks noChangeShapeType="1"/>
                </p:cNvSpPr>
                <p:nvPr/>
              </p:nvSpPr>
              <p:spPr bwMode="auto">
                <a:xfrm flipH="1">
                  <a:off x="9" y="960"/>
                  <a:ext cx="384" cy="0"/>
                </a:xfrm>
                <a:prstGeom prst="line">
                  <a:avLst/>
                </a:prstGeom>
                <a:noFill/>
                <a:ln w="38100">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38" name="对象 63541">
                  <a:extLst>
                    <a:ext uri="{FF2B5EF4-FFF2-40B4-BE49-F238E27FC236}">
                      <a16:creationId xmlns:a16="http://schemas.microsoft.com/office/drawing/2014/main" id="{D7E5A4C6-3FF1-416F-9405-2850AED29BEF}"/>
                    </a:ext>
                  </a:extLst>
                </p:cNvPr>
                <p:cNvGraphicFramePr>
                  <a:graphicFrameLocks noChangeAspect="1"/>
                </p:cNvGraphicFramePr>
                <p:nvPr/>
              </p:nvGraphicFramePr>
              <p:xfrm>
                <a:off x="0" y="960"/>
                <a:ext cx="345" cy="384"/>
              </p:xfrm>
              <a:graphic>
                <a:graphicData uri="http://schemas.openxmlformats.org/presentationml/2006/ole">
                  <mc:AlternateContent xmlns:mc="http://schemas.openxmlformats.org/markup-compatibility/2006">
                    <mc:Choice xmlns:v="urn:schemas-microsoft-com:vml" Requires="v">
                      <p:oleObj spid="_x0000_s40005" r:id="rId21" imgW="114350" imgH="127055" progId="Equation.3">
                        <p:embed/>
                      </p:oleObj>
                    </mc:Choice>
                    <mc:Fallback>
                      <p:oleObj r:id="rId21" imgW="114350" imgH="127055" progId="Equation.3">
                        <p:embed/>
                        <p:pic>
                          <p:nvPicPr>
                            <p:cNvPr id="0" name="对象 635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960"/>
                              <a:ext cx="3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9958" name="直接连接符 63542">
                <a:extLst>
                  <a:ext uri="{FF2B5EF4-FFF2-40B4-BE49-F238E27FC236}">
                    <a16:creationId xmlns:a16="http://schemas.microsoft.com/office/drawing/2014/main" id="{E748BDBB-72D9-4598-8FE0-F8EED4DE5A02}"/>
                  </a:ext>
                </a:extLst>
              </p:cNvPr>
              <p:cNvSpPr>
                <a:spLocks noChangeShapeType="1"/>
              </p:cNvSpPr>
              <p:nvPr/>
            </p:nvSpPr>
            <p:spPr bwMode="auto">
              <a:xfrm flipH="1">
                <a:off x="386" y="624"/>
                <a:ext cx="190" cy="192"/>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59" name="任意多边形 63543">
                <a:extLst>
                  <a:ext uri="{FF2B5EF4-FFF2-40B4-BE49-F238E27FC236}">
                    <a16:creationId xmlns:a16="http://schemas.microsoft.com/office/drawing/2014/main" id="{282F35D5-FAB7-4F00-8703-D1AC815AF245}"/>
                  </a:ext>
                </a:extLst>
              </p:cNvPr>
              <p:cNvSpPr>
                <a:spLocks noChangeArrowheads="1"/>
              </p:cNvSpPr>
              <p:nvPr/>
            </p:nvSpPr>
            <p:spPr bwMode="auto">
              <a:xfrm>
                <a:off x="828" y="644"/>
                <a:ext cx="132" cy="172"/>
              </a:xfrm>
              <a:custGeom>
                <a:avLst/>
                <a:gdLst>
                  <a:gd name="T0" fmla="*/ 0 w 132"/>
                  <a:gd name="T1" fmla="*/ 0 h 172"/>
                  <a:gd name="T2" fmla="*/ 132 w 132"/>
                  <a:gd name="T3" fmla="*/ 172 h 172"/>
                  <a:gd name="T4" fmla="*/ 0 60000 65536"/>
                  <a:gd name="T5" fmla="*/ 0 60000 65536"/>
                  <a:gd name="T6" fmla="*/ 0 w 132"/>
                  <a:gd name="T7" fmla="*/ 0 h 172"/>
                  <a:gd name="T8" fmla="*/ 132 w 132"/>
                  <a:gd name="T9" fmla="*/ 172 h 172"/>
                </a:gdLst>
                <a:ahLst/>
                <a:cxnLst>
                  <a:cxn ang="T4">
                    <a:pos x="T0" y="T1"/>
                  </a:cxn>
                  <a:cxn ang="T5">
                    <a:pos x="T2" y="T3"/>
                  </a:cxn>
                </a:cxnLst>
                <a:rect l="T6" t="T7" r="T8" b="T9"/>
                <a:pathLst>
                  <a:path w="132" h="172">
                    <a:moveTo>
                      <a:pt x="0" y="0"/>
                    </a:moveTo>
                    <a:lnTo>
                      <a:pt x="132" y="172"/>
                    </a:lnTo>
                  </a:path>
                </a:pathLst>
              </a:custGeom>
              <a:noFill/>
              <a:ln w="28575">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60" name="任意多边形 63544">
                <a:extLst>
                  <a:ext uri="{FF2B5EF4-FFF2-40B4-BE49-F238E27FC236}">
                    <a16:creationId xmlns:a16="http://schemas.microsoft.com/office/drawing/2014/main" id="{0EE5E993-849A-4D99-AE92-54B7EA0BFA0E}"/>
                  </a:ext>
                </a:extLst>
              </p:cNvPr>
              <p:cNvSpPr>
                <a:spLocks noChangeArrowheads="1"/>
              </p:cNvSpPr>
              <p:nvPr/>
            </p:nvSpPr>
            <p:spPr bwMode="auto">
              <a:xfrm>
                <a:off x="0" y="592"/>
                <a:ext cx="416" cy="128"/>
              </a:xfrm>
              <a:custGeom>
                <a:avLst/>
                <a:gdLst>
                  <a:gd name="T0" fmla="*/ 416 w 416"/>
                  <a:gd name="T1" fmla="*/ 0 h 128"/>
                  <a:gd name="T2" fmla="*/ 0 w 416"/>
                  <a:gd name="T3" fmla="*/ 128 h 128"/>
                  <a:gd name="T4" fmla="*/ 0 60000 65536"/>
                  <a:gd name="T5" fmla="*/ 0 60000 65536"/>
                  <a:gd name="T6" fmla="*/ 0 w 416"/>
                  <a:gd name="T7" fmla="*/ 0 h 128"/>
                  <a:gd name="T8" fmla="*/ 416 w 416"/>
                  <a:gd name="T9" fmla="*/ 128 h 128"/>
                </a:gdLst>
                <a:ahLst/>
                <a:cxnLst>
                  <a:cxn ang="T4">
                    <a:pos x="T0" y="T1"/>
                  </a:cxn>
                  <a:cxn ang="T5">
                    <a:pos x="T2" y="T3"/>
                  </a:cxn>
                </a:cxnLst>
                <a:rect l="T6" t="T7" r="T8" b="T9"/>
                <a:pathLst>
                  <a:path w="416" h="128">
                    <a:moveTo>
                      <a:pt x="416" y="0"/>
                    </a:moveTo>
                    <a:lnTo>
                      <a:pt x="0" y="128"/>
                    </a:lnTo>
                  </a:path>
                </a:pathLst>
              </a:custGeom>
              <a:noFill/>
              <a:ln w="28575">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61" name="任意多边形 63545">
                <a:extLst>
                  <a:ext uri="{FF2B5EF4-FFF2-40B4-BE49-F238E27FC236}">
                    <a16:creationId xmlns:a16="http://schemas.microsoft.com/office/drawing/2014/main" id="{1DB35D56-96E2-4F4D-BFD8-D4A6655A1474}"/>
                  </a:ext>
                </a:extLst>
              </p:cNvPr>
              <p:cNvSpPr>
                <a:spLocks noChangeArrowheads="1"/>
              </p:cNvSpPr>
              <p:nvPr/>
            </p:nvSpPr>
            <p:spPr bwMode="auto">
              <a:xfrm>
                <a:off x="1056" y="572"/>
                <a:ext cx="420" cy="96"/>
              </a:xfrm>
              <a:custGeom>
                <a:avLst/>
                <a:gdLst>
                  <a:gd name="T0" fmla="*/ 0 w 420"/>
                  <a:gd name="T1" fmla="*/ 0 h 96"/>
                  <a:gd name="T2" fmla="*/ 420 w 420"/>
                  <a:gd name="T3" fmla="*/ 96 h 96"/>
                  <a:gd name="T4" fmla="*/ 0 60000 65536"/>
                  <a:gd name="T5" fmla="*/ 0 60000 65536"/>
                  <a:gd name="T6" fmla="*/ 0 w 420"/>
                  <a:gd name="T7" fmla="*/ 0 h 96"/>
                  <a:gd name="T8" fmla="*/ 420 w 420"/>
                  <a:gd name="T9" fmla="*/ 96 h 96"/>
                </a:gdLst>
                <a:ahLst/>
                <a:cxnLst>
                  <a:cxn ang="T4">
                    <a:pos x="T0" y="T1"/>
                  </a:cxn>
                  <a:cxn ang="T5">
                    <a:pos x="T2" y="T3"/>
                  </a:cxn>
                </a:cxnLst>
                <a:rect l="T6" t="T7" r="T8" b="T9"/>
                <a:pathLst>
                  <a:path w="420" h="96">
                    <a:moveTo>
                      <a:pt x="0" y="0"/>
                    </a:moveTo>
                    <a:lnTo>
                      <a:pt x="420" y="96"/>
                    </a:lnTo>
                  </a:path>
                </a:pathLst>
              </a:custGeom>
              <a:noFill/>
              <a:ln w="28575">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39954" name="矩形 63546">
            <a:extLst>
              <a:ext uri="{FF2B5EF4-FFF2-40B4-BE49-F238E27FC236}">
                <a16:creationId xmlns:a16="http://schemas.microsoft.com/office/drawing/2014/main" id="{D1CB74A1-CB70-4F9D-9405-EE0232FA8F42}"/>
              </a:ext>
            </a:extLst>
          </p:cNvPr>
          <p:cNvSpPr>
            <a:spLocks noChangeArrowheads="1"/>
          </p:cNvSpPr>
          <p:nvPr/>
        </p:nvSpPr>
        <p:spPr bwMode="auto">
          <a:xfrm>
            <a:off x="0" y="1341438"/>
            <a:ext cx="5003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r>
              <a:rPr lang="zh-CN" altLang="en-US" sz="2400" b="1"/>
              <a:t>　　　设有一无限长均匀带电直线，电荷线密度为</a:t>
            </a:r>
            <a:r>
              <a:rPr lang="en-US" altLang="zh-CN" sz="2400" b="1"/>
              <a:t>λ</a:t>
            </a:r>
            <a:r>
              <a:rPr lang="zh-CN" altLang="en-US" sz="2400" b="1"/>
              <a:t>，求距离直线为 </a:t>
            </a:r>
            <a:r>
              <a:rPr lang="en-US" altLang="zh-CN" sz="2400" b="1" i="1"/>
              <a:t>r </a:t>
            </a:r>
            <a:r>
              <a:rPr lang="zh-CN" altLang="en-US" sz="2400" b="1"/>
              <a:t>处的电场强度。</a:t>
            </a:r>
            <a:r>
              <a:rPr lang="zh-CN" altLang="en-US" sz="24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3491"/>
                                        </p:tgtEl>
                                        <p:attrNameLst>
                                          <p:attrName>style.visibility</p:attrName>
                                        </p:attrNameLst>
                                      </p:cBhvr>
                                      <p:to>
                                        <p:strVal val="visible"/>
                                      </p:to>
                                    </p:set>
                                    <p:animEffect transition="in" filter="wipe(left)">
                                      <p:cBhvr>
                                        <p:cTn id="7" dur="75"/>
                                        <p:tgtEl>
                                          <p:spTgt spid="63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outVertical)">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ou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9217">
            <a:extLst>
              <a:ext uri="{FF2B5EF4-FFF2-40B4-BE49-F238E27FC236}">
                <a16:creationId xmlns:a16="http://schemas.microsoft.com/office/drawing/2014/main" id="{6058FF34-D51A-4BE3-9B11-E475158DB7FB}"/>
              </a:ext>
            </a:extLst>
          </p:cNvPr>
          <p:cNvSpPr txBox="1">
            <a:spLocks noChangeArrowheads="1"/>
          </p:cNvSpPr>
          <p:nvPr/>
        </p:nvSpPr>
        <p:spPr bwMode="auto">
          <a:xfrm>
            <a:off x="381000" y="1143000"/>
            <a:ext cx="8458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762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800" b="1">
                <a:solidFill>
                  <a:srgbClr val="CC0000"/>
                </a:solidFill>
                <a:latin typeface="Times New Roman" panose="02020603050405020304" pitchFamily="18" charset="0"/>
              </a:rPr>
              <a:t>   </a:t>
            </a:r>
            <a:r>
              <a:rPr lang="zh-CN" altLang="en-US" sz="2800" b="1">
                <a:solidFill>
                  <a:srgbClr val="CC0000"/>
                </a:solidFill>
                <a:latin typeface="Times New Roman" panose="02020603050405020304" pitchFamily="18" charset="0"/>
              </a:rPr>
              <a:t>一</a:t>
            </a:r>
            <a:r>
              <a:rPr lang="zh-CN" altLang="en-US" sz="2800" b="1">
                <a:latin typeface="Times New Roman" panose="02020603050405020304" pitchFamily="18" charset="0"/>
              </a:rPr>
              <a:t>    </a:t>
            </a:r>
            <a:r>
              <a:rPr lang="zh-CN" altLang="en-US" sz="2800" b="1">
                <a:solidFill>
                  <a:srgbClr val="CC0000"/>
                </a:solidFill>
                <a:latin typeface="Times New Roman" panose="02020603050405020304" pitchFamily="18" charset="0"/>
              </a:rPr>
              <a:t>掌握</a:t>
            </a:r>
            <a:r>
              <a:rPr lang="zh-CN" altLang="en-US" sz="2800" b="1">
                <a:latin typeface="Times New Roman" panose="02020603050405020304" pitchFamily="18" charset="0"/>
              </a:rPr>
              <a:t>描述静电场的两个物理量</a:t>
            </a:r>
            <a:r>
              <a:rPr lang="en-US" altLang="zh-CN" sz="2800" b="1">
                <a:latin typeface="Times New Roman" panose="02020603050405020304" pitchFamily="18" charset="0"/>
              </a:rPr>
              <a:t>——</a:t>
            </a:r>
            <a:r>
              <a:rPr lang="zh-CN" altLang="en-US" sz="2800" b="1">
                <a:latin typeface="Times New Roman" panose="02020603050405020304" pitchFamily="18" charset="0"/>
              </a:rPr>
              <a:t>电场强度和电势的概念，理解电场强度</a:t>
            </a:r>
            <a:r>
              <a:rPr lang="zh-CN" altLang="en-US" sz="2800" b="1" i="1">
                <a:latin typeface="Times New Roman" panose="02020603050405020304" pitchFamily="18" charset="0"/>
              </a:rPr>
              <a:t>     </a:t>
            </a:r>
            <a:r>
              <a:rPr lang="zh-CN" altLang="en-US" sz="2800" b="1">
                <a:latin typeface="Times New Roman" panose="02020603050405020304" pitchFamily="18" charset="0"/>
              </a:rPr>
              <a:t>是矢量点函数，而电势</a:t>
            </a:r>
            <a:r>
              <a:rPr lang="en-US" altLang="zh-CN" sz="2800" b="1" i="1">
                <a:latin typeface="Times New Roman" panose="02020603050405020304" pitchFamily="18" charset="0"/>
              </a:rPr>
              <a:t>V </a:t>
            </a:r>
            <a:r>
              <a:rPr lang="zh-CN" altLang="en-US" sz="2800" b="1">
                <a:latin typeface="Times New Roman" panose="02020603050405020304" pitchFamily="18" charset="0"/>
              </a:rPr>
              <a:t>则是标量点函数</a:t>
            </a:r>
            <a:r>
              <a:rPr lang="en-US" altLang="zh-CN" sz="2800" b="1">
                <a:latin typeface="Times New Roman" panose="02020603050405020304" pitchFamily="18" charset="0"/>
              </a:rPr>
              <a:t>.</a:t>
            </a:r>
            <a:endParaRPr lang="en-US" altLang="zh-CN" sz="2800" b="1" i="1">
              <a:latin typeface="Times New Roman" panose="02020603050405020304" pitchFamily="18" charset="0"/>
            </a:endParaRPr>
          </a:p>
        </p:txBody>
      </p:sp>
      <p:sp>
        <p:nvSpPr>
          <p:cNvPr id="3076" name="文本框 9218">
            <a:extLst>
              <a:ext uri="{FF2B5EF4-FFF2-40B4-BE49-F238E27FC236}">
                <a16:creationId xmlns:a16="http://schemas.microsoft.com/office/drawing/2014/main" id="{8B7046C1-80D4-48B1-A402-D43FD3AA56CC}"/>
              </a:ext>
            </a:extLst>
          </p:cNvPr>
          <p:cNvSpPr txBox="1">
            <a:spLocks noChangeArrowheads="1"/>
          </p:cNvSpPr>
          <p:nvPr/>
        </p:nvSpPr>
        <p:spPr bwMode="auto">
          <a:xfrm>
            <a:off x="381000" y="24384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762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800" b="1">
                <a:solidFill>
                  <a:srgbClr val="CC0000"/>
                </a:solidFill>
                <a:latin typeface="Times New Roman" panose="02020603050405020304" pitchFamily="18" charset="0"/>
              </a:rPr>
              <a:t>   </a:t>
            </a:r>
            <a:r>
              <a:rPr lang="zh-CN" altLang="en-US" sz="2800" b="1">
                <a:solidFill>
                  <a:srgbClr val="CC0000"/>
                </a:solidFill>
                <a:latin typeface="Times New Roman" panose="02020603050405020304" pitchFamily="18" charset="0"/>
              </a:rPr>
              <a:t>二 </a:t>
            </a:r>
            <a:r>
              <a:rPr lang="zh-CN" altLang="en-US" sz="2800" b="1">
                <a:latin typeface="Times New Roman" panose="02020603050405020304" pitchFamily="18" charset="0"/>
              </a:rPr>
              <a:t>   </a:t>
            </a:r>
            <a:r>
              <a:rPr lang="zh-CN" altLang="en-US" sz="2800" b="1">
                <a:solidFill>
                  <a:srgbClr val="CC0000"/>
                </a:solidFill>
                <a:latin typeface="Times New Roman" panose="02020603050405020304" pitchFamily="18" charset="0"/>
              </a:rPr>
              <a:t>理解</a:t>
            </a:r>
            <a:r>
              <a:rPr lang="zh-CN" altLang="en-US" sz="2800" b="1">
                <a:latin typeface="Times New Roman" panose="02020603050405020304" pitchFamily="18" charset="0"/>
              </a:rPr>
              <a:t>高斯定理及静电场的环路定理是静电场的两个重要定理，它们表明静电场是</a:t>
            </a:r>
            <a:r>
              <a:rPr lang="zh-CN" altLang="en-US" sz="2800" b="1">
                <a:solidFill>
                  <a:srgbClr val="CC0000"/>
                </a:solidFill>
                <a:latin typeface="Times New Roman" panose="02020603050405020304" pitchFamily="18" charset="0"/>
              </a:rPr>
              <a:t>有源</a:t>
            </a:r>
            <a:r>
              <a:rPr lang="zh-CN" altLang="en-US" sz="2800" b="1">
                <a:latin typeface="Times New Roman" panose="02020603050405020304" pitchFamily="18" charset="0"/>
              </a:rPr>
              <a:t>场和</a:t>
            </a:r>
            <a:r>
              <a:rPr lang="zh-CN" altLang="en-US" sz="2800" b="1">
                <a:solidFill>
                  <a:srgbClr val="CC0000"/>
                </a:solidFill>
                <a:latin typeface="Times New Roman" panose="02020603050405020304" pitchFamily="18" charset="0"/>
              </a:rPr>
              <a:t>保守</a:t>
            </a:r>
            <a:r>
              <a:rPr lang="zh-CN" altLang="en-US" sz="2800" b="1">
                <a:latin typeface="Times New Roman" panose="02020603050405020304" pitchFamily="18" charset="0"/>
              </a:rPr>
              <a:t>场</a:t>
            </a:r>
            <a:r>
              <a:rPr lang="en-US" altLang="zh-CN" sz="2800" b="1">
                <a:latin typeface="Times New Roman" panose="02020603050405020304" pitchFamily="18" charset="0"/>
              </a:rPr>
              <a:t>.</a:t>
            </a:r>
          </a:p>
        </p:txBody>
      </p:sp>
      <p:sp>
        <p:nvSpPr>
          <p:cNvPr id="3077" name="文本框 9219">
            <a:extLst>
              <a:ext uri="{FF2B5EF4-FFF2-40B4-BE49-F238E27FC236}">
                <a16:creationId xmlns:a16="http://schemas.microsoft.com/office/drawing/2014/main" id="{2BD848C1-B1B8-4788-86FF-B14774B99953}"/>
              </a:ext>
            </a:extLst>
          </p:cNvPr>
          <p:cNvSpPr txBox="1">
            <a:spLocks noChangeArrowheads="1"/>
          </p:cNvSpPr>
          <p:nvPr/>
        </p:nvSpPr>
        <p:spPr bwMode="auto">
          <a:xfrm>
            <a:off x="381000" y="3352800"/>
            <a:ext cx="8458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762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800" b="1">
                <a:solidFill>
                  <a:srgbClr val="CC0000"/>
                </a:solidFill>
                <a:latin typeface="Times New Roman" panose="02020603050405020304" pitchFamily="18" charset="0"/>
              </a:rPr>
              <a:t>   </a:t>
            </a:r>
            <a:r>
              <a:rPr lang="zh-CN" altLang="en-US" sz="2800" b="1">
                <a:solidFill>
                  <a:srgbClr val="CC0000"/>
                </a:solidFill>
                <a:latin typeface="Times New Roman" panose="02020603050405020304" pitchFamily="18" charset="0"/>
              </a:rPr>
              <a:t>三   </a:t>
            </a:r>
            <a:r>
              <a:rPr lang="zh-CN" altLang="en-US" sz="2800" b="1">
                <a:latin typeface="Times New Roman" panose="02020603050405020304" pitchFamily="18" charset="0"/>
              </a:rPr>
              <a:t> </a:t>
            </a:r>
            <a:r>
              <a:rPr lang="zh-CN" altLang="en-US" sz="2800" b="1">
                <a:solidFill>
                  <a:srgbClr val="CC0000"/>
                </a:solidFill>
                <a:latin typeface="Times New Roman" panose="02020603050405020304" pitchFamily="18" charset="0"/>
              </a:rPr>
              <a:t>掌握</a:t>
            </a:r>
            <a:r>
              <a:rPr lang="zh-CN" altLang="en-US" sz="2800" b="1">
                <a:latin typeface="Times New Roman" panose="02020603050405020304" pitchFamily="18" charset="0"/>
              </a:rPr>
              <a:t>用点电荷电场强度和叠加原理以及高斯定理求解带电系统电场强度的方法；并能用电场强度与电势梯度的关系求解较简单带电系统的电场强度</a:t>
            </a:r>
            <a:r>
              <a:rPr lang="en-US" altLang="zh-CN" sz="2800" b="1">
                <a:latin typeface="Times New Roman" panose="02020603050405020304" pitchFamily="18" charset="0"/>
              </a:rPr>
              <a:t>.</a:t>
            </a:r>
          </a:p>
        </p:txBody>
      </p:sp>
      <p:sp>
        <p:nvSpPr>
          <p:cNvPr id="3078" name="文本框 9220">
            <a:extLst>
              <a:ext uri="{FF2B5EF4-FFF2-40B4-BE49-F238E27FC236}">
                <a16:creationId xmlns:a16="http://schemas.microsoft.com/office/drawing/2014/main" id="{EE7D0AD5-C3BE-4768-A00D-1FBCEA694225}"/>
              </a:ext>
            </a:extLst>
          </p:cNvPr>
          <p:cNvSpPr txBox="1">
            <a:spLocks noChangeArrowheads="1"/>
          </p:cNvSpPr>
          <p:nvPr/>
        </p:nvSpPr>
        <p:spPr bwMode="auto">
          <a:xfrm>
            <a:off x="381000" y="46482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810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800" b="1">
                <a:solidFill>
                  <a:srgbClr val="CC0000"/>
                </a:solidFill>
                <a:latin typeface="Times New Roman" panose="02020603050405020304" pitchFamily="18" charset="0"/>
              </a:rPr>
              <a:t>    </a:t>
            </a:r>
            <a:r>
              <a:rPr lang="zh-CN" altLang="en-US" sz="2800" b="1">
                <a:solidFill>
                  <a:srgbClr val="CC0000"/>
                </a:solidFill>
                <a:latin typeface="Times New Roman" panose="02020603050405020304" pitchFamily="18" charset="0"/>
              </a:rPr>
              <a:t>四   掌握</a:t>
            </a:r>
            <a:r>
              <a:rPr lang="zh-CN" altLang="en-US" sz="2800" b="1">
                <a:latin typeface="Times New Roman" panose="02020603050405020304" pitchFamily="18" charset="0"/>
              </a:rPr>
              <a:t>用点电荷和叠加原理以及电势的定义式求解带电系统电势的方法</a:t>
            </a:r>
            <a:r>
              <a:rPr lang="en-US" altLang="zh-CN" sz="2800" b="1">
                <a:latin typeface="Times New Roman" panose="02020603050405020304" pitchFamily="18" charset="0"/>
              </a:rPr>
              <a:t>.</a:t>
            </a:r>
          </a:p>
        </p:txBody>
      </p:sp>
      <p:sp>
        <p:nvSpPr>
          <p:cNvPr id="3079" name="文本框 9221">
            <a:extLst>
              <a:ext uri="{FF2B5EF4-FFF2-40B4-BE49-F238E27FC236}">
                <a16:creationId xmlns:a16="http://schemas.microsoft.com/office/drawing/2014/main" id="{03F8AC4E-811F-4AAA-89D4-49C5AD68F2BE}"/>
              </a:ext>
            </a:extLst>
          </p:cNvPr>
          <p:cNvSpPr txBox="1">
            <a:spLocks noChangeArrowheads="1"/>
          </p:cNvSpPr>
          <p:nvPr/>
        </p:nvSpPr>
        <p:spPr bwMode="auto">
          <a:xfrm>
            <a:off x="381000" y="55626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800" b="1">
                <a:solidFill>
                  <a:srgbClr val="CC0000"/>
                </a:solidFill>
                <a:latin typeface="Times New Roman" panose="02020603050405020304" pitchFamily="18" charset="0"/>
              </a:rPr>
              <a:t>     </a:t>
            </a:r>
            <a:r>
              <a:rPr lang="zh-CN" altLang="en-US" sz="2800" b="1">
                <a:solidFill>
                  <a:srgbClr val="CC0000"/>
                </a:solidFill>
                <a:latin typeface="Times New Roman" panose="02020603050405020304" pitchFamily="18" charset="0"/>
              </a:rPr>
              <a:t>五   了解</a:t>
            </a:r>
            <a:r>
              <a:rPr lang="zh-CN" altLang="en-US" sz="2800" b="1">
                <a:latin typeface="Times New Roman" panose="02020603050405020304" pitchFamily="18" charset="0"/>
              </a:rPr>
              <a:t>电偶极子概念，能计算电偶极子在均匀电场中的受力和运动</a:t>
            </a:r>
            <a:r>
              <a:rPr lang="en-US" altLang="zh-CN" sz="2800" b="1">
                <a:latin typeface="Times New Roman" panose="02020603050405020304" pitchFamily="18" charset="0"/>
              </a:rPr>
              <a:t>.</a:t>
            </a:r>
          </a:p>
        </p:txBody>
      </p:sp>
      <p:sp>
        <p:nvSpPr>
          <p:cNvPr id="3080" name="矩形 9222">
            <a:extLst>
              <a:ext uri="{FF2B5EF4-FFF2-40B4-BE49-F238E27FC236}">
                <a16:creationId xmlns:a16="http://schemas.microsoft.com/office/drawing/2014/main" id="{73D7E689-F0AF-4AE8-AC0A-A3CF6374AA75}"/>
              </a:ext>
            </a:extLst>
          </p:cNvPr>
          <p:cNvSpPr>
            <a:spLocks noChangeArrowheads="1"/>
          </p:cNvSpPr>
          <p:nvPr/>
        </p:nvSpPr>
        <p:spPr bwMode="auto">
          <a:xfrm>
            <a:off x="1092200" y="504825"/>
            <a:ext cx="3708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b="1">
                <a:solidFill>
                  <a:srgbClr val="CC0000"/>
                </a:solidFill>
                <a:latin typeface="Times New Roman" panose="02020603050405020304" pitchFamily="18" charset="0"/>
                <a:ea typeface="楷体_GB2312" pitchFamily="1" charset="-122"/>
              </a:rPr>
              <a:t>教学基本要求</a:t>
            </a:r>
          </a:p>
        </p:txBody>
      </p:sp>
      <p:graphicFrame>
        <p:nvGraphicFramePr>
          <p:cNvPr id="3074" name="对象 9223">
            <a:extLst>
              <a:ext uri="{FF2B5EF4-FFF2-40B4-BE49-F238E27FC236}">
                <a16:creationId xmlns:a16="http://schemas.microsoft.com/office/drawing/2014/main" id="{EF5AC9F3-595B-4F7F-A336-0817A445DC35}"/>
              </a:ext>
            </a:extLst>
          </p:cNvPr>
          <p:cNvGraphicFramePr>
            <a:graphicFrameLocks noChangeAspect="1"/>
          </p:cNvGraphicFramePr>
          <p:nvPr/>
        </p:nvGraphicFramePr>
        <p:xfrm>
          <a:off x="5059363" y="1524000"/>
          <a:ext cx="427037" cy="533400"/>
        </p:xfrm>
        <a:graphic>
          <a:graphicData uri="http://schemas.openxmlformats.org/presentationml/2006/ole">
            <mc:AlternateContent xmlns:mc="http://schemas.openxmlformats.org/markup-compatibility/2006">
              <mc:Choice xmlns:v="urn:schemas-microsoft-com:vml" Requires="v">
                <p:oleObj spid="_x0000_s3081" r:id="rId3" imgW="152532" imgH="190666" progId="Equation.3">
                  <p:embed/>
                </p:oleObj>
              </mc:Choice>
              <mc:Fallback>
                <p:oleObj r:id="rId3" imgW="152532" imgH="190666" progId="Equation.3">
                  <p:embed/>
                  <p:pic>
                    <p:nvPicPr>
                      <p:cNvPr id="0" name="对象 92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363" y="1524000"/>
                        <a:ext cx="4270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对象 64513">
            <a:extLst>
              <a:ext uri="{FF2B5EF4-FFF2-40B4-BE49-F238E27FC236}">
                <a16:creationId xmlns:a16="http://schemas.microsoft.com/office/drawing/2014/main" id="{189D9DD6-1A89-4B6D-9691-F2E4F63F62D6}"/>
              </a:ext>
            </a:extLst>
          </p:cNvPr>
          <p:cNvGraphicFramePr>
            <a:graphicFrameLocks noChangeAspect="1"/>
          </p:cNvGraphicFramePr>
          <p:nvPr/>
        </p:nvGraphicFramePr>
        <p:xfrm>
          <a:off x="539750" y="2781300"/>
          <a:ext cx="5903913" cy="838200"/>
        </p:xfrm>
        <a:graphic>
          <a:graphicData uri="http://schemas.openxmlformats.org/presentationml/2006/ole">
            <mc:AlternateContent xmlns:mc="http://schemas.openxmlformats.org/markup-compatibility/2006">
              <mc:Choice xmlns:v="urn:schemas-microsoft-com:vml" Requires="v">
                <p:oleObj spid="_x0000_s40997" r:id="rId3" imgW="2233261" imgH="317225" progId="Equation.3">
                  <p:embed/>
                </p:oleObj>
              </mc:Choice>
              <mc:Fallback>
                <p:oleObj r:id="rId3" imgW="2233261" imgH="317225" progId="Equation.3">
                  <p:embed/>
                  <p:pic>
                    <p:nvPicPr>
                      <p:cNvPr id="0" name="对象 645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781300"/>
                        <a:ext cx="59039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5" name="文本框 64514">
            <a:extLst>
              <a:ext uri="{FF2B5EF4-FFF2-40B4-BE49-F238E27FC236}">
                <a16:creationId xmlns:a16="http://schemas.microsoft.com/office/drawing/2014/main" id="{B45A1ED6-A435-499F-ADF9-16A0619C7B45}"/>
              </a:ext>
            </a:extLst>
          </p:cNvPr>
          <p:cNvSpPr txBox="1">
            <a:spLocks noChangeArrowheads="1"/>
          </p:cNvSpPr>
          <p:nvPr/>
        </p:nvSpPr>
        <p:spPr bwMode="auto">
          <a:xfrm>
            <a:off x="323850" y="4724400"/>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此闭合面包含的电荷总量</a:t>
            </a:r>
          </a:p>
        </p:txBody>
      </p:sp>
      <p:graphicFrame>
        <p:nvGraphicFramePr>
          <p:cNvPr id="64516" name="对象 64515">
            <a:extLst>
              <a:ext uri="{FF2B5EF4-FFF2-40B4-BE49-F238E27FC236}">
                <a16:creationId xmlns:a16="http://schemas.microsoft.com/office/drawing/2014/main" id="{CBF7B3AD-5910-40C9-BB70-CEB079BF3140}"/>
              </a:ext>
            </a:extLst>
          </p:cNvPr>
          <p:cNvGraphicFramePr>
            <a:graphicFrameLocks noChangeAspect="1"/>
          </p:cNvGraphicFramePr>
          <p:nvPr/>
        </p:nvGraphicFramePr>
        <p:xfrm>
          <a:off x="4067175" y="4581525"/>
          <a:ext cx="1752600" cy="906463"/>
        </p:xfrm>
        <a:graphic>
          <a:graphicData uri="http://schemas.openxmlformats.org/presentationml/2006/ole">
            <mc:AlternateContent xmlns:mc="http://schemas.openxmlformats.org/markup-compatibility/2006">
              <mc:Choice xmlns:v="urn:schemas-microsoft-com:vml" Requires="v">
                <p:oleObj spid="_x0000_s40998" r:id="rId5" imgW="685502" imgH="355446" progId="Equation.3">
                  <p:embed/>
                </p:oleObj>
              </mc:Choice>
              <mc:Fallback>
                <p:oleObj r:id="rId5" imgW="685502" imgH="355446" progId="Equation.3">
                  <p:embed/>
                  <p:pic>
                    <p:nvPicPr>
                      <p:cNvPr id="0" name="对象 645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4581525"/>
                        <a:ext cx="17526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7" name="对象 64516">
            <a:extLst>
              <a:ext uri="{FF2B5EF4-FFF2-40B4-BE49-F238E27FC236}">
                <a16:creationId xmlns:a16="http://schemas.microsoft.com/office/drawing/2014/main" id="{85951C58-E211-494D-9374-61E0321D50FA}"/>
              </a:ext>
            </a:extLst>
          </p:cNvPr>
          <p:cNvGraphicFramePr>
            <a:graphicFrameLocks noChangeAspect="1"/>
          </p:cNvGraphicFramePr>
          <p:nvPr/>
        </p:nvGraphicFramePr>
        <p:xfrm>
          <a:off x="1042988" y="3573463"/>
          <a:ext cx="3863975" cy="1176337"/>
        </p:xfrm>
        <a:graphic>
          <a:graphicData uri="http://schemas.openxmlformats.org/presentationml/2006/ole">
            <mc:AlternateContent xmlns:mc="http://schemas.openxmlformats.org/markup-compatibility/2006">
              <mc:Choice xmlns:v="urn:schemas-microsoft-com:vml" Requires="v">
                <p:oleObj spid="_x0000_s40999" r:id="rId7" imgW="1435100" imgH="444500" progId="Equation.3">
                  <p:embed/>
                </p:oleObj>
              </mc:Choice>
              <mc:Fallback>
                <p:oleObj r:id="rId7" imgW="1435100" imgH="444500" progId="Equation.3">
                  <p:embed/>
                  <p:pic>
                    <p:nvPicPr>
                      <p:cNvPr id="0" name="对象 645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573463"/>
                        <a:ext cx="386397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8" name="文本框 64517">
            <a:extLst>
              <a:ext uri="{FF2B5EF4-FFF2-40B4-BE49-F238E27FC236}">
                <a16:creationId xmlns:a16="http://schemas.microsoft.com/office/drawing/2014/main" id="{722595FA-234E-4339-B8E1-1C0AD1AA8A0D}"/>
              </a:ext>
            </a:extLst>
          </p:cNvPr>
          <p:cNvSpPr txBox="1">
            <a:spLocks noChangeArrowheads="1"/>
          </p:cNvSpPr>
          <p:nvPr/>
        </p:nvSpPr>
        <p:spPr bwMode="auto">
          <a:xfrm>
            <a:off x="5292725" y="5373688"/>
            <a:ext cx="33718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其方向沿求场点到直导线的垂线方向。正负由电荷的符号决定。</a:t>
            </a:r>
          </a:p>
        </p:txBody>
      </p:sp>
      <p:graphicFrame>
        <p:nvGraphicFramePr>
          <p:cNvPr id="64519" name="对象 64518">
            <a:extLst>
              <a:ext uri="{FF2B5EF4-FFF2-40B4-BE49-F238E27FC236}">
                <a16:creationId xmlns:a16="http://schemas.microsoft.com/office/drawing/2014/main" id="{AD3BC7DA-727F-42E2-BD47-7B2D925F2FF2}"/>
              </a:ext>
            </a:extLst>
          </p:cNvPr>
          <p:cNvGraphicFramePr>
            <a:graphicFrameLocks noChangeAspect="1"/>
          </p:cNvGraphicFramePr>
          <p:nvPr/>
        </p:nvGraphicFramePr>
        <p:xfrm>
          <a:off x="1403350" y="5373688"/>
          <a:ext cx="2451100" cy="1296987"/>
        </p:xfrm>
        <a:graphic>
          <a:graphicData uri="http://schemas.openxmlformats.org/presentationml/2006/ole">
            <mc:AlternateContent xmlns:mc="http://schemas.openxmlformats.org/markup-compatibility/2006">
              <mc:Choice xmlns:v="urn:schemas-microsoft-com:vml" Requires="v">
                <p:oleObj spid="_x0000_s41000" r:id="rId9" imgW="711200" imgH="444500" progId="Equation.3">
                  <p:embed/>
                </p:oleObj>
              </mc:Choice>
              <mc:Fallback>
                <p:oleObj r:id="rId9" imgW="711200" imgH="444500" progId="Equation.3">
                  <p:embed/>
                  <p:pic>
                    <p:nvPicPr>
                      <p:cNvPr id="0" name="对象 645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5373688"/>
                        <a:ext cx="2451100" cy="1296987"/>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6" name="对象 64519">
            <a:extLst>
              <a:ext uri="{FF2B5EF4-FFF2-40B4-BE49-F238E27FC236}">
                <a16:creationId xmlns:a16="http://schemas.microsoft.com/office/drawing/2014/main" id="{B2B4CE9F-E6D7-4228-9381-6951A614259B}"/>
              </a:ext>
            </a:extLst>
          </p:cNvPr>
          <p:cNvGraphicFramePr>
            <a:graphicFrameLocks noChangeAspect="1"/>
          </p:cNvGraphicFramePr>
          <p:nvPr/>
        </p:nvGraphicFramePr>
        <p:xfrm>
          <a:off x="611188" y="549275"/>
          <a:ext cx="7010400" cy="741363"/>
        </p:xfrm>
        <a:graphic>
          <a:graphicData uri="http://schemas.openxmlformats.org/presentationml/2006/ole">
            <mc:AlternateContent xmlns:mc="http://schemas.openxmlformats.org/markup-compatibility/2006">
              <mc:Choice xmlns:v="urn:schemas-microsoft-com:vml" Requires="v">
                <p:oleObj spid="_x0000_s41001" r:id="rId11" imgW="2981912" imgH="317225" progId="Equation.3">
                  <p:embed/>
                </p:oleObj>
              </mc:Choice>
              <mc:Fallback>
                <p:oleObj r:id="rId11" imgW="2981912" imgH="317225" progId="Equation.3">
                  <p:embed/>
                  <p:pic>
                    <p:nvPicPr>
                      <p:cNvPr id="0" name="对象 645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549275"/>
                        <a:ext cx="7010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21" name="文本框 64520">
            <a:extLst>
              <a:ext uri="{FF2B5EF4-FFF2-40B4-BE49-F238E27FC236}">
                <a16:creationId xmlns:a16="http://schemas.microsoft.com/office/drawing/2014/main" id="{8EFEDA21-9425-4B5D-9CAB-2297F53C6CFD}"/>
              </a:ext>
            </a:extLst>
          </p:cNvPr>
          <p:cNvSpPr txBox="1">
            <a:spLocks noChangeArrowheads="1"/>
          </p:cNvSpPr>
          <p:nvPr/>
        </p:nvSpPr>
        <p:spPr bwMode="auto">
          <a:xfrm>
            <a:off x="395288" y="1700213"/>
            <a:ext cx="568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其中上、下底面的电场强度方向与面平行，电通量为零。所以式中后两项为零。</a:t>
            </a:r>
          </a:p>
        </p:txBody>
      </p:sp>
      <p:grpSp>
        <p:nvGrpSpPr>
          <p:cNvPr id="40976" name="组合 64521">
            <a:extLst>
              <a:ext uri="{FF2B5EF4-FFF2-40B4-BE49-F238E27FC236}">
                <a16:creationId xmlns:a16="http://schemas.microsoft.com/office/drawing/2014/main" id="{76919427-7EC6-4F93-9DAD-27323592915E}"/>
              </a:ext>
            </a:extLst>
          </p:cNvPr>
          <p:cNvGrpSpPr>
            <a:grpSpLocks/>
          </p:cNvGrpSpPr>
          <p:nvPr/>
        </p:nvGrpSpPr>
        <p:grpSpPr bwMode="auto">
          <a:xfrm>
            <a:off x="6553200" y="549275"/>
            <a:ext cx="2590800" cy="3962400"/>
            <a:chOff x="0" y="0"/>
            <a:chExt cx="1632" cy="2496"/>
          </a:xfrm>
        </p:grpSpPr>
        <p:graphicFrame>
          <p:nvGraphicFramePr>
            <p:cNvPr id="40967" name="对象 64522">
              <a:extLst>
                <a:ext uri="{FF2B5EF4-FFF2-40B4-BE49-F238E27FC236}">
                  <a16:creationId xmlns:a16="http://schemas.microsoft.com/office/drawing/2014/main" id="{4F65FFA5-EA40-4122-A021-21F72D94FB79}"/>
                </a:ext>
              </a:extLst>
            </p:cNvPr>
            <p:cNvGraphicFramePr>
              <a:graphicFrameLocks noChangeAspect="1"/>
            </p:cNvGraphicFramePr>
            <p:nvPr/>
          </p:nvGraphicFramePr>
          <p:xfrm>
            <a:off x="1365" y="723"/>
            <a:ext cx="267" cy="336"/>
          </p:xfrm>
          <a:graphic>
            <a:graphicData uri="http://schemas.openxmlformats.org/presentationml/2006/ole">
              <mc:AlternateContent xmlns:mc="http://schemas.openxmlformats.org/markup-compatibility/2006">
                <mc:Choice xmlns:v="urn:schemas-microsoft-com:vml" Requires="v">
                  <p:oleObj spid="_x0000_s41002" r:id="rId13" imgW="152532" imgH="190666" progId="Equation.3">
                    <p:embed/>
                  </p:oleObj>
                </mc:Choice>
                <mc:Fallback>
                  <p:oleObj r:id="rId13" imgW="152532" imgH="190666" progId="Equation.3">
                    <p:embed/>
                    <p:pic>
                      <p:nvPicPr>
                        <p:cNvPr id="0" name="对象 645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5" y="723"/>
                          <a:ext cx="26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77" name="椭圆 64523">
              <a:extLst>
                <a:ext uri="{FF2B5EF4-FFF2-40B4-BE49-F238E27FC236}">
                  <a16:creationId xmlns:a16="http://schemas.microsoft.com/office/drawing/2014/main" id="{3C825DDA-7768-4B72-A979-4CEFFEC8EE43}"/>
                </a:ext>
              </a:extLst>
            </p:cNvPr>
            <p:cNvSpPr>
              <a:spLocks noChangeArrowheads="1"/>
            </p:cNvSpPr>
            <p:nvPr/>
          </p:nvSpPr>
          <p:spPr bwMode="auto">
            <a:xfrm>
              <a:off x="394" y="490"/>
              <a:ext cx="823" cy="352"/>
            </a:xfrm>
            <a:prstGeom prst="ellipse">
              <a:avLst/>
            </a:prstGeom>
            <a:solidFill>
              <a:srgbClr val="00CC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8" name="椭圆 64524">
              <a:extLst>
                <a:ext uri="{FF2B5EF4-FFF2-40B4-BE49-F238E27FC236}">
                  <a16:creationId xmlns:a16="http://schemas.microsoft.com/office/drawing/2014/main" id="{366409C3-E71E-4F5C-B195-E91E2DAD0BB8}"/>
                </a:ext>
              </a:extLst>
            </p:cNvPr>
            <p:cNvSpPr>
              <a:spLocks noChangeArrowheads="1"/>
            </p:cNvSpPr>
            <p:nvPr/>
          </p:nvSpPr>
          <p:spPr bwMode="auto">
            <a:xfrm>
              <a:off x="384" y="1440"/>
              <a:ext cx="823" cy="352"/>
            </a:xfrm>
            <a:prstGeom prst="ellipse">
              <a:avLst/>
            </a:prstGeom>
            <a:solidFill>
              <a:srgbClr val="00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9" name="椭圆 64525">
              <a:extLst>
                <a:ext uri="{FF2B5EF4-FFF2-40B4-BE49-F238E27FC236}">
                  <a16:creationId xmlns:a16="http://schemas.microsoft.com/office/drawing/2014/main" id="{D0B678F4-3B04-4169-BEA4-78694A6AF01C}"/>
                </a:ext>
              </a:extLst>
            </p:cNvPr>
            <p:cNvSpPr>
              <a:spLocks noChangeArrowheads="1"/>
            </p:cNvSpPr>
            <p:nvPr/>
          </p:nvSpPr>
          <p:spPr bwMode="auto">
            <a:xfrm>
              <a:off x="394" y="933"/>
              <a:ext cx="823" cy="351"/>
            </a:xfrm>
            <a:prstGeom prst="ellipse">
              <a:avLst/>
            </a:prstGeom>
            <a:solidFill>
              <a:srgbClr val="FFFFFF"/>
            </a:solidFill>
            <a:ln w="6350">
              <a:solidFill>
                <a:srgbClr val="000000"/>
              </a:solidFill>
              <a:prstDash val="sysDot"/>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0" name="直接连接符 64526">
              <a:extLst>
                <a:ext uri="{FF2B5EF4-FFF2-40B4-BE49-F238E27FC236}">
                  <a16:creationId xmlns:a16="http://schemas.microsoft.com/office/drawing/2014/main" id="{9CCE19E0-725C-4ADE-80D3-1D8567A95FD1}"/>
                </a:ext>
              </a:extLst>
            </p:cNvPr>
            <p:cNvSpPr>
              <a:spLocks noChangeShapeType="1"/>
            </p:cNvSpPr>
            <p:nvPr/>
          </p:nvSpPr>
          <p:spPr bwMode="auto">
            <a:xfrm flipV="1">
              <a:off x="760" y="0"/>
              <a:ext cx="0" cy="5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直接连接符 64527">
              <a:extLst>
                <a:ext uri="{FF2B5EF4-FFF2-40B4-BE49-F238E27FC236}">
                  <a16:creationId xmlns:a16="http://schemas.microsoft.com/office/drawing/2014/main" id="{2ED8ABC2-26CB-47FA-ABCD-B76AA481CDF3}"/>
                </a:ext>
              </a:extLst>
            </p:cNvPr>
            <p:cNvSpPr>
              <a:spLocks noChangeShapeType="1"/>
            </p:cNvSpPr>
            <p:nvPr/>
          </p:nvSpPr>
          <p:spPr bwMode="auto">
            <a:xfrm>
              <a:off x="850" y="0"/>
              <a:ext cx="0" cy="5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2" name="直接连接符 64528">
              <a:extLst>
                <a:ext uri="{FF2B5EF4-FFF2-40B4-BE49-F238E27FC236}">
                  <a16:creationId xmlns:a16="http://schemas.microsoft.com/office/drawing/2014/main" id="{72A2FE74-50C5-4083-A15F-446855B5ABC2}"/>
                </a:ext>
              </a:extLst>
            </p:cNvPr>
            <p:cNvSpPr>
              <a:spLocks noChangeShapeType="1"/>
            </p:cNvSpPr>
            <p:nvPr/>
          </p:nvSpPr>
          <p:spPr bwMode="auto">
            <a:xfrm>
              <a:off x="760" y="1795"/>
              <a:ext cx="0" cy="7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直接连接符 64529">
              <a:extLst>
                <a:ext uri="{FF2B5EF4-FFF2-40B4-BE49-F238E27FC236}">
                  <a16:creationId xmlns:a16="http://schemas.microsoft.com/office/drawing/2014/main" id="{90E0F8BD-FB3A-4E04-BDDD-972A01299645}"/>
                </a:ext>
              </a:extLst>
            </p:cNvPr>
            <p:cNvSpPr>
              <a:spLocks noChangeShapeType="1"/>
            </p:cNvSpPr>
            <p:nvPr/>
          </p:nvSpPr>
          <p:spPr bwMode="auto">
            <a:xfrm>
              <a:off x="850" y="1795"/>
              <a:ext cx="0" cy="7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直接连接符 64530">
              <a:extLst>
                <a:ext uri="{FF2B5EF4-FFF2-40B4-BE49-F238E27FC236}">
                  <a16:creationId xmlns:a16="http://schemas.microsoft.com/office/drawing/2014/main" id="{CBA7F2C4-DEA4-4240-A9B5-02DD6C65C68B}"/>
                </a:ext>
              </a:extLst>
            </p:cNvPr>
            <p:cNvSpPr>
              <a:spLocks noChangeShapeType="1"/>
            </p:cNvSpPr>
            <p:nvPr/>
          </p:nvSpPr>
          <p:spPr bwMode="auto">
            <a:xfrm>
              <a:off x="394" y="701"/>
              <a:ext cx="0" cy="9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直接连接符 64531">
              <a:extLst>
                <a:ext uri="{FF2B5EF4-FFF2-40B4-BE49-F238E27FC236}">
                  <a16:creationId xmlns:a16="http://schemas.microsoft.com/office/drawing/2014/main" id="{4A98AD2F-ED6B-4192-AFC3-5F1C1204C09A}"/>
                </a:ext>
              </a:extLst>
            </p:cNvPr>
            <p:cNvSpPr>
              <a:spLocks noChangeShapeType="1"/>
            </p:cNvSpPr>
            <p:nvPr/>
          </p:nvSpPr>
          <p:spPr bwMode="auto">
            <a:xfrm>
              <a:off x="1217" y="701"/>
              <a:ext cx="0" cy="9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直接连接符 64532">
              <a:extLst>
                <a:ext uri="{FF2B5EF4-FFF2-40B4-BE49-F238E27FC236}">
                  <a16:creationId xmlns:a16="http://schemas.microsoft.com/office/drawing/2014/main" id="{C6003F7B-EFAE-4AE1-9E03-4FE2F83263CA}"/>
                </a:ext>
              </a:extLst>
            </p:cNvPr>
            <p:cNvSpPr>
              <a:spLocks noChangeShapeType="1"/>
            </p:cNvSpPr>
            <p:nvPr/>
          </p:nvSpPr>
          <p:spPr bwMode="auto">
            <a:xfrm>
              <a:off x="29" y="681"/>
              <a:ext cx="365" cy="2"/>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7" name="直接连接符 64533">
              <a:extLst>
                <a:ext uri="{FF2B5EF4-FFF2-40B4-BE49-F238E27FC236}">
                  <a16:creationId xmlns:a16="http://schemas.microsoft.com/office/drawing/2014/main" id="{D1AD1895-D5CF-44C4-9093-F6F6D11B2E2C}"/>
                </a:ext>
              </a:extLst>
            </p:cNvPr>
            <p:cNvSpPr>
              <a:spLocks noChangeShapeType="1"/>
            </p:cNvSpPr>
            <p:nvPr/>
          </p:nvSpPr>
          <p:spPr bwMode="auto">
            <a:xfrm>
              <a:off x="0" y="1632"/>
              <a:ext cx="365" cy="2"/>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8" name="直接连接符 64534">
              <a:extLst>
                <a:ext uri="{FF2B5EF4-FFF2-40B4-BE49-F238E27FC236}">
                  <a16:creationId xmlns:a16="http://schemas.microsoft.com/office/drawing/2014/main" id="{75A2F004-3849-4917-8D4D-FBAD272B9769}"/>
                </a:ext>
              </a:extLst>
            </p:cNvPr>
            <p:cNvSpPr>
              <a:spLocks noChangeShapeType="1"/>
            </p:cNvSpPr>
            <p:nvPr/>
          </p:nvSpPr>
          <p:spPr bwMode="auto">
            <a:xfrm>
              <a:off x="96" y="1344"/>
              <a:ext cx="0" cy="263"/>
            </a:xfrm>
            <a:prstGeom prst="line">
              <a:avLst/>
            </a:prstGeom>
            <a:noFill/>
            <a:ln w="12700">
              <a:solidFill>
                <a:srgbClr val="000000"/>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40989" name="直接连接符 64535">
              <a:extLst>
                <a:ext uri="{FF2B5EF4-FFF2-40B4-BE49-F238E27FC236}">
                  <a16:creationId xmlns:a16="http://schemas.microsoft.com/office/drawing/2014/main" id="{0CBD8A2A-67B9-400D-BBF6-A675D7341825}"/>
                </a:ext>
              </a:extLst>
            </p:cNvPr>
            <p:cNvSpPr>
              <a:spLocks noChangeShapeType="1"/>
            </p:cNvSpPr>
            <p:nvPr/>
          </p:nvSpPr>
          <p:spPr bwMode="auto">
            <a:xfrm flipV="1">
              <a:off x="121" y="681"/>
              <a:ext cx="0" cy="354"/>
            </a:xfrm>
            <a:prstGeom prst="line">
              <a:avLst/>
            </a:prstGeom>
            <a:noFill/>
            <a:ln w="12700">
              <a:solidFill>
                <a:srgbClr val="000000"/>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68" name="对象 64536">
              <a:extLst>
                <a:ext uri="{FF2B5EF4-FFF2-40B4-BE49-F238E27FC236}">
                  <a16:creationId xmlns:a16="http://schemas.microsoft.com/office/drawing/2014/main" id="{0879FC05-C308-4EE3-B128-3AD78701C01E}"/>
                </a:ext>
              </a:extLst>
            </p:cNvPr>
            <p:cNvGraphicFramePr>
              <a:graphicFrameLocks noChangeAspect="1"/>
            </p:cNvGraphicFramePr>
            <p:nvPr/>
          </p:nvGraphicFramePr>
          <p:xfrm>
            <a:off x="28" y="1008"/>
            <a:ext cx="196" cy="406"/>
          </p:xfrm>
          <a:graphic>
            <a:graphicData uri="http://schemas.openxmlformats.org/presentationml/2006/ole">
              <mc:AlternateContent xmlns:mc="http://schemas.openxmlformats.org/markup-compatibility/2006">
                <mc:Choice xmlns:v="urn:schemas-microsoft-com:vml" Requires="v">
                  <p:oleObj spid="_x0000_s41003" r:id="rId15" imgW="126945" imgH="177723" progId="Equation.3">
                    <p:embed/>
                  </p:oleObj>
                </mc:Choice>
                <mc:Fallback>
                  <p:oleObj r:id="rId15" imgW="126945" imgH="177723" progId="Equation.3">
                    <p:embed/>
                    <p:pic>
                      <p:nvPicPr>
                        <p:cNvPr id="0" name="对象 645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 y="1008"/>
                          <a:ext cx="19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90" name="文本框 64537">
              <a:extLst>
                <a:ext uri="{FF2B5EF4-FFF2-40B4-BE49-F238E27FC236}">
                  <a16:creationId xmlns:a16="http://schemas.microsoft.com/office/drawing/2014/main" id="{BFA0143A-C7E7-43F7-9594-64BDBC04FB6A}"/>
                </a:ext>
              </a:extLst>
            </p:cNvPr>
            <p:cNvSpPr txBox="1">
              <a:spLocks noChangeArrowheads="1"/>
            </p:cNvSpPr>
            <p:nvPr/>
          </p:nvSpPr>
          <p:spPr bwMode="auto">
            <a:xfrm>
              <a:off x="981" y="243"/>
              <a:ext cx="2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S </a:t>
              </a:r>
            </a:p>
          </p:txBody>
        </p:sp>
        <p:graphicFrame>
          <p:nvGraphicFramePr>
            <p:cNvPr id="40969" name="对象 64538">
              <a:extLst>
                <a:ext uri="{FF2B5EF4-FFF2-40B4-BE49-F238E27FC236}">
                  <a16:creationId xmlns:a16="http://schemas.microsoft.com/office/drawing/2014/main" id="{5BC73E15-87F2-4842-8A6D-26A7871D80ED}"/>
                </a:ext>
              </a:extLst>
            </p:cNvPr>
            <p:cNvGraphicFramePr>
              <a:graphicFrameLocks noChangeAspect="1"/>
            </p:cNvGraphicFramePr>
            <p:nvPr/>
          </p:nvGraphicFramePr>
          <p:xfrm>
            <a:off x="860" y="1828"/>
            <a:ext cx="271" cy="333"/>
          </p:xfrm>
          <a:graphic>
            <a:graphicData uri="http://schemas.openxmlformats.org/presentationml/2006/ole">
              <mc:AlternateContent xmlns:mc="http://schemas.openxmlformats.org/markup-compatibility/2006">
                <mc:Choice xmlns:v="urn:schemas-microsoft-com:vml" Requires="v">
                  <p:oleObj spid="_x0000_s41004" r:id="rId17" imgW="139700" imgH="177800" progId="Equation.3">
                    <p:embed/>
                  </p:oleObj>
                </mc:Choice>
                <mc:Fallback>
                  <p:oleObj r:id="rId17" imgW="139700" imgH="177800" progId="Equation.3">
                    <p:embed/>
                    <p:pic>
                      <p:nvPicPr>
                        <p:cNvPr id="0" name="对象 645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0" y="1828"/>
                          <a:ext cx="271"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91" name="任意多边形 64539">
              <a:extLst>
                <a:ext uri="{FF2B5EF4-FFF2-40B4-BE49-F238E27FC236}">
                  <a16:creationId xmlns:a16="http://schemas.microsoft.com/office/drawing/2014/main" id="{8CD587EC-BFCE-4690-A9DE-A7CDB2988645}"/>
                </a:ext>
              </a:extLst>
            </p:cNvPr>
            <p:cNvSpPr>
              <a:spLocks noChangeArrowheads="1"/>
            </p:cNvSpPr>
            <p:nvPr/>
          </p:nvSpPr>
          <p:spPr bwMode="auto">
            <a:xfrm>
              <a:off x="804" y="976"/>
              <a:ext cx="234" cy="130"/>
            </a:xfrm>
            <a:custGeom>
              <a:avLst/>
              <a:gdLst>
                <a:gd name="T0" fmla="*/ 0 w 234"/>
                <a:gd name="T1" fmla="*/ 130 h 130"/>
                <a:gd name="T2" fmla="*/ 234 w 234"/>
                <a:gd name="T3" fmla="*/ 0 h 130"/>
                <a:gd name="T4" fmla="*/ 0 60000 65536"/>
                <a:gd name="T5" fmla="*/ 0 60000 65536"/>
                <a:gd name="T6" fmla="*/ 0 w 234"/>
                <a:gd name="T7" fmla="*/ 0 h 130"/>
                <a:gd name="T8" fmla="*/ 234 w 234"/>
                <a:gd name="T9" fmla="*/ 130 h 130"/>
              </a:gdLst>
              <a:ahLst/>
              <a:cxnLst>
                <a:cxn ang="T4">
                  <a:pos x="T0" y="T1"/>
                </a:cxn>
                <a:cxn ang="T5">
                  <a:pos x="T2" y="T3"/>
                </a:cxn>
              </a:cxnLst>
              <a:rect l="T6" t="T7" r="T8" b="T9"/>
              <a:pathLst>
                <a:path w="234" h="130">
                  <a:moveTo>
                    <a:pt x="0" y="130"/>
                  </a:moveTo>
                  <a:lnTo>
                    <a:pt x="234" y="0"/>
                  </a:lnTo>
                </a:path>
              </a:pathLst>
            </a:custGeom>
            <a:noFill/>
            <a:ln w="412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2" name="直接连接符 64540">
              <a:extLst>
                <a:ext uri="{FF2B5EF4-FFF2-40B4-BE49-F238E27FC236}">
                  <a16:creationId xmlns:a16="http://schemas.microsoft.com/office/drawing/2014/main" id="{7C927383-4E2F-4E8D-B9FC-8A55FC31677F}"/>
                </a:ext>
              </a:extLst>
            </p:cNvPr>
            <p:cNvSpPr>
              <a:spLocks noChangeShapeType="1"/>
            </p:cNvSpPr>
            <p:nvPr/>
          </p:nvSpPr>
          <p:spPr bwMode="auto">
            <a:xfrm>
              <a:off x="1221" y="1107"/>
              <a:ext cx="384" cy="0"/>
            </a:xfrm>
            <a:prstGeom prst="line">
              <a:avLst/>
            </a:prstGeom>
            <a:noFill/>
            <a:ln w="41275">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70" name="对象 64541">
              <a:extLst>
                <a:ext uri="{FF2B5EF4-FFF2-40B4-BE49-F238E27FC236}">
                  <a16:creationId xmlns:a16="http://schemas.microsoft.com/office/drawing/2014/main" id="{17CB9B89-99E6-41BF-BDE4-5DECA9D8CA23}"/>
                </a:ext>
              </a:extLst>
            </p:cNvPr>
            <p:cNvGraphicFramePr>
              <a:graphicFrameLocks noChangeAspect="1"/>
            </p:cNvGraphicFramePr>
            <p:nvPr/>
          </p:nvGraphicFramePr>
          <p:xfrm>
            <a:off x="501" y="963"/>
            <a:ext cx="210" cy="240"/>
          </p:xfrm>
          <a:graphic>
            <a:graphicData uri="http://schemas.openxmlformats.org/presentationml/2006/ole">
              <mc:AlternateContent xmlns:mc="http://schemas.openxmlformats.org/markup-compatibility/2006">
                <mc:Choice xmlns:v="urn:schemas-microsoft-com:vml" Requires="v">
                  <p:oleObj spid="_x0000_s41005" r:id="rId19" imgW="152400" imgH="177800" progId="Equation.3">
                    <p:embed/>
                  </p:oleObj>
                </mc:Choice>
                <mc:Fallback>
                  <p:oleObj r:id="rId19" imgW="152400" imgH="177800" progId="Equation.3">
                    <p:embed/>
                    <p:pic>
                      <p:nvPicPr>
                        <p:cNvPr id="0" name="对象 645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1" y="963"/>
                          <a:ext cx="2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1" name="对象 64542">
              <a:extLst>
                <a:ext uri="{FF2B5EF4-FFF2-40B4-BE49-F238E27FC236}">
                  <a16:creationId xmlns:a16="http://schemas.microsoft.com/office/drawing/2014/main" id="{9F8F716B-AD8A-49E9-963D-649F32C2D495}"/>
                </a:ext>
              </a:extLst>
            </p:cNvPr>
            <p:cNvGraphicFramePr>
              <a:graphicFrameLocks noChangeAspect="1"/>
            </p:cNvGraphicFramePr>
            <p:nvPr/>
          </p:nvGraphicFramePr>
          <p:xfrm>
            <a:off x="933" y="1059"/>
            <a:ext cx="219" cy="237"/>
          </p:xfrm>
          <a:graphic>
            <a:graphicData uri="http://schemas.openxmlformats.org/presentationml/2006/ole">
              <mc:AlternateContent xmlns:mc="http://schemas.openxmlformats.org/markup-compatibility/2006">
                <mc:Choice xmlns:v="urn:schemas-microsoft-com:vml" Requires="v">
                  <p:oleObj spid="_x0000_s41006" r:id="rId21" imgW="114350" imgH="127055" progId="Equation.3">
                    <p:embed/>
                  </p:oleObj>
                </mc:Choice>
                <mc:Fallback>
                  <p:oleObj r:id="rId21" imgW="114350" imgH="127055" progId="Equation.3">
                    <p:embed/>
                    <p:pic>
                      <p:nvPicPr>
                        <p:cNvPr id="0" name="对象 645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33" y="1059"/>
                          <a:ext cx="21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2" name="对象 64543">
              <a:extLst>
                <a:ext uri="{FF2B5EF4-FFF2-40B4-BE49-F238E27FC236}">
                  <a16:creationId xmlns:a16="http://schemas.microsoft.com/office/drawing/2014/main" id="{7A8BFD0E-417D-4F82-B4DA-99E69A618854}"/>
                </a:ext>
              </a:extLst>
            </p:cNvPr>
            <p:cNvGraphicFramePr>
              <a:graphicFrameLocks noChangeAspect="1"/>
            </p:cNvGraphicFramePr>
            <p:nvPr/>
          </p:nvGraphicFramePr>
          <p:xfrm>
            <a:off x="1269" y="1155"/>
            <a:ext cx="227" cy="240"/>
          </p:xfrm>
          <a:graphic>
            <a:graphicData uri="http://schemas.openxmlformats.org/presentationml/2006/ole">
              <mc:AlternateContent xmlns:mc="http://schemas.openxmlformats.org/markup-compatibility/2006">
                <mc:Choice xmlns:v="urn:schemas-microsoft-com:vml" Requires="v">
                  <p:oleObj spid="_x0000_s41007" r:id="rId23" imgW="152466" imgH="165172" progId="Equation.3">
                    <p:embed/>
                  </p:oleObj>
                </mc:Choice>
                <mc:Fallback>
                  <p:oleObj r:id="rId23" imgW="152466" imgH="165172" progId="Equation.3">
                    <p:embed/>
                    <p:pic>
                      <p:nvPicPr>
                        <p:cNvPr id="0" name="对象 645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69" y="1155"/>
                          <a:ext cx="22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93" name="直接连接符 64544">
              <a:extLst>
                <a:ext uri="{FF2B5EF4-FFF2-40B4-BE49-F238E27FC236}">
                  <a16:creationId xmlns:a16="http://schemas.microsoft.com/office/drawing/2014/main" id="{C54BDB73-763C-40DE-9B8B-C7E9DFC306A7}"/>
                </a:ext>
              </a:extLst>
            </p:cNvPr>
            <p:cNvSpPr>
              <a:spLocks noChangeShapeType="1"/>
            </p:cNvSpPr>
            <p:nvPr/>
          </p:nvSpPr>
          <p:spPr bwMode="auto">
            <a:xfrm>
              <a:off x="846" y="1275"/>
              <a:ext cx="0" cy="367"/>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4" name="直接连接符 64545">
              <a:extLst>
                <a:ext uri="{FF2B5EF4-FFF2-40B4-BE49-F238E27FC236}">
                  <a16:creationId xmlns:a16="http://schemas.microsoft.com/office/drawing/2014/main" id="{D97C3915-0967-4E31-A82A-4A2CEAFC8466}"/>
                </a:ext>
              </a:extLst>
            </p:cNvPr>
            <p:cNvSpPr>
              <a:spLocks noChangeShapeType="1"/>
            </p:cNvSpPr>
            <p:nvPr/>
          </p:nvSpPr>
          <p:spPr bwMode="auto">
            <a:xfrm>
              <a:off x="758" y="1268"/>
              <a:ext cx="0" cy="367"/>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5" name="直接连接符 64546">
              <a:extLst>
                <a:ext uri="{FF2B5EF4-FFF2-40B4-BE49-F238E27FC236}">
                  <a16:creationId xmlns:a16="http://schemas.microsoft.com/office/drawing/2014/main" id="{EADD608B-DFE6-440F-9407-19818EC7E3C3}"/>
                </a:ext>
              </a:extLst>
            </p:cNvPr>
            <p:cNvSpPr>
              <a:spLocks noChangeShapeType="1"/>
            </p:cNvSpPr>
            <p:nvPr/>
          </p:nvSpPr>
          <p:spPr bwMode="auto">
            <a:xfrm>
              <a:off x="758" y="828"/>
              <a:ext cx="0" cy="313"/>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6" name="直接连接符 64547">
              <a:extLst>
                <a:ext uri="{FF2B5EF4-FFF2-40B4-BE49-F238E27FC236}">
                  <a16:creationId xmlns:a16="http://schemas.microsoft.com/office/drawing/2014/main" id="{11AD8740-DFAD-47D1-86AB-312365AF739D}"/>
                </a:ext>
              </a:extLst>
            </p:cNvPr>
            <p:cNvSpPr>
              <a:spLocks noChangeShapeType="1"/>
            </p:cNvSpPr>
            <p:nvPr/>
          </p:nvSpPr>
          <p:spPr bwMode="auto">
            <a:xfrm>
              <a:off x="844" y="839"/>
              <a:ext cx="0" cy="313"/>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4521">
                                            <p:txEl>
                                              <p:pRg st="0" end="0"/>
                                            </p:txEl>
                                          </p:spTgt>
                                        </p:tgtEl>
                                        <p:attrNameLst>
                                          <p:attrName>style.visibility</p:attrName>
                                        </p:attrNameLst>
                                      </p:cBhvr>
                                      <p:to>
                                        <p:strVal val="visible"/>
                                      </p:to>
                                    </p:set>
                                    <p:animEffect transition="in" filter="wipe(left)">
                                      <p:cBhvr>
                                        <p:cTn id="7" dur="75"/>
                                        <p:tgtEl>
                                          <p:spTgt spid="645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wipe(left)">
                                      <p:cBhvr>
                                        <p:cTn id="12" dur="500"/>
                                        <p:tgtEl>
                                          <p:spTgt spid="64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4517"/>
                                        </p:tgtEl>
                                        <p:attrNameLst>
                                          <p:attrName>style.visibility</p:attrName>
                                        </p:attrNameLst>
                                      </p:cBhvr>
                                      <p:to>
                                        <p:strVal val="visible"/>
                                      </p:to>
                                    </p:set>
                                    <p:animEffect transition="in" filter="wipe(left)">
                                      <p:cBhvr>
                                        <p:cTn id="17" dur="500"/>
                                        <p:tgtEl>
                                          <p:spTgt spid="645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15"/>
                                        </p:tgtEl>
                                        <p:attrNameLst>
                                          <p:attrName>style.visibility</p:attrName>
                                        </p:attrNameLst>
                                      </p:cBhvr>
                                      <p:to>
                                        <p:strVal val="visible"/>
                                      </p:to>
                                    </p:set>
                                    <p:animEffect transition="in" filter="wipe(left)">
                                      <p:cBhvr>
                                        <p:cTn id="22" dur="500"/>
                                        <p:tgtEl>
                                          <p:spTgt spid="64515"/>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64516"/>
                                        </p:tgtEl>
                                        <p:attrNameLst>
                                          <p:attrName>style.visibility</p:attrName>
                                        </p:attrNameLst>
                                      </p:cBhvr>
                                      <p:to>
                                        <p:strVal val="visible"/>
                                      </p:to>
                                    </p:set>
                                    <p:animEffect transition="in" filter="wipe(left)">
                                      <p:cBhvr>
                                        <p:cTn id="26" dur="500"/>
                                        <p:tgtEl>
                                          <p:spTgt spid="64516"/>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iterate type="lt">
                                    <p:tmPct val="100000"/>
                                  </p:iterate>
                                  <p:childTnLst>
                                    <p:set>
                                      <p:cBhvr>
                                        <p:cTn id="29" dur="1" fill="hold">
                                          <p:stCondLst>
                                            <p:cond delay="0"/>
                                          </p:stCondLst>
                                        </p:cTn>
                                        <p:tgtEl>
                                          <p:spTgt spid="64518"/>
                                        </p:tgtEl>
                                        <p:attrNameLst>
                                          <p:attrName>style.visibility</p:attrName>
                                        </p:attrNameLst>
                                      </p:cBhvr>
                                      <p:to>
                                        <p:strVal val="visible"/>
                                      </p:to>
                                    </p:set>
                                    <p:animEffect transition="in" filter="wipe(left)">
                                      <p:cBhvr>
                                        <p:cTn id="30" dur="75"/>
                                        <p:tgtEl>
                                          <p:spTgt spid="645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4519"/>
                                        </p:tgtEl>
                                        <p:attrNameLst>
                                          <p:attrName>style.visibility</p:attrName>
                                        </p:attrNameLst>
                                      </p:cBhvr>
                                      <p:to>
                                        <p:strVal val="visible"/>
                                      </p:to>
                                    </p:set>
                                    <p:animEffect transition="in" filter="wipe(left)">
                                      <p:cBhvr>
                                        <p:cTn id="35" dur="500"/>
                                        <p:tgtEl>
                                          <p:spTgt spid="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p:bldP spid="64518" grpId="0"/>
      <p:bldP spid="6452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5537">
            <a:extLst>
              <a:ext uri="{FF2B5EF4-FFF2-40B4-BE49-F238E27FC236}">
                <a16:creationId xmlns:a16="http://schemas.microsoft.com/office/drawing/2014/main" id="{50D54B5B-1316-4098-A89A-4EBF844EBB8D}"/>
              </a:ext>
            </a:extLst>
          </p:cNvPr>
          <p:cNvGrpSpPr>
            <a:grpSpLocks/>
          </p:cNvGrpSpPr>
          <p:nvPr/>
        </p:nvGrpSpPr>
        <p:grpSpPr bwMode="auto">
          <a:xfrm>
            <a:off x="4724400" y="2362200"/>
            <a:ext cx="4267200" cy="3962400"/>
            <a:chOff x="0" y="0"/>
            <a:chExt cx="2688" cy="2496"/>
          </a:xfrm>
        </p:grpSpPr>
        <p:sp>
          <p:nvSpPr>
            <p:cNvPr id="42031" name="矩形 65538">
              <a:extLst>
                <a:ext uri="{FF2B5EF4-FFF2-40B4-BE49-F238E27FC236}">
                  <a16:creationId xmlns:a16="http://schemas.microsoft.com/office/drawing/2014/main" id="{CF8DCE03-FC62-4DCB-950A-AC018B43CDD5}"/>
                </a:ext>
              </a:extLst>
            </p:cNvPr>
            <p:cNvSpPr>
              <a:spLocks noChangeArrowheads="1"/>
            </p:cNvSpPr>
            <p:nvPr/>
          </p:nvSpPr>
          <p:spPr bwMode="auto">
            <a:xfrm>
              <a:off x="0" y="0"/>
              <a:ext cx="2688" cy="2496"/>
            </a:xfrm>
            <a:prstGeom prst="rect">
              <a:avLst/>
            </a:prstGeom>
            <a:solidFill>
              <a:schemeClr val="bg1"/>
            </a:solidFill>
            <a:ln w="9525">
              <a:solidFill>
                <a:srgbClr val="0066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2032" name="组合 65539">
              <a:extLst>
                <a:ext uri="{FF2B5EF4-FFF2-40B4-BE49-F238E27FC236}">
                  <a16:creationId xmlns:a16="http://schemas.microsoft.com/office/drawing/2014/main" id="{7DF2BD33-9749-4D52-8CB9-B873B83792B8}"/>
                </a:ext>
              </a:extLst>
            </p:cNvPr>
            <p:cNvGrpSpPr>
              <a:grpSpLocks/>
            </p:cNvGrpSpPr>
            <p:nvPr/>
          </p:nvGrpSpPr>
          <p:grpSpPr bwMode="auto">
            <a:xfrm>
              <a:off x="528" y="384"/>
              <a:ext cx="2112" cy="1727"/>
              <a:chOff x="0" y="0"/>
              <a:chExt cx="2112" cy="1727"/>
            </a:xfrm>
          </p:grpSpPr>
          <p:sp>
            <p:nvSpPr>
              <p:cNvPr id="42033" name="平行四边形 65540">
                <a:extLst>
                  <a:ext uri="{FF2B5EF4-FFF2-40B4-BE49-F238E27FC236}">
                    <a16:creationId xmlns:a16="http://schemas.microsoft.com/office/drawing/2014/main" id="{1A7D8429-D7EA-456C-BF2E-5D3CE44A4E1E}"/>
                  </a:ext>
                </a:extLst>
              </p:cNvPr>
              <p:cNvSpPr>
                <a:spLocks noChangeArrowheads="1"/>
              </p:cNvSpPr>
              <p:nvPr/>
            </p:nvSpPr>
            <p:spPr bwMode="auto">
              <a:xfrm rot="-876749">
                <a:off x="0" y="20"/>
                <a:ext cx="2112" cy="1680"/>
              </a:xfrm>
              <a:prstGeom prst="parallelogram">
                <a:avLst>
                  <a:gd name="adj" fmla="val 26033"/>
                </a:avLst>
              </a:prstGeom>
              <a:solidFill>
                <a:srgbClr val="FFEB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2034" name="组合 65541">
                <a:extLst>
                  <a:ext uri="{FF2B5EF4-FFF2-40B4-BE49-F238E27FC236}">
                    <a16:creationId xmlns:a16="http://schemas.microsoft.com/office/drawing/2014/main" id="{C5B70C1C-9FA3-4905-9A2E-FF6640C3C029}"/>
                  </a:ext>
                </a:extLst>
              </p:cNvPr>
              <p:cNvGrpSpPr>
                <a:grpSpLocks/>
              </p:cNvGrpSpPr>
              <p:nvPr/>
            </p:nvGrpSpPr>
            <p:grpSpPr bwMode="auto">
              <a:xfrm>
                <a:off x="234" y="0"/>
                <a:ext cx="1692" cy="1727"/>
                <a:chOff x="0" y="0"/>
                <a:chExt cx="1692" cy="1727"/>
              </a:xfrm>
            </p:grpSpPr>
            <p:sp>
              <p:nvSpPr>
                <p:cNvPr id="42035" name="文本框 65542">
                  <a:extLst>
                    <a:ext uri="{FF2B5EF4-FFF2-40B4-BE49-F238E27FC236}">
                      <a16:creationId xmlns:a16="http://schemas.microsoft.com/office/drawing/2014/main" id="{2092F7B2-B6A4-46E1-88C8-1A7D3AFFEF75}"/>
                    </a:ext>
                  </a:extLst>
                </p:cNvPr>
                <p:cNvSpPr txBox="1">
                  <a:spLocks noChangeArrowheads="1"/>
                </p:cNvSpPr>
                <p:nvPr/>
              </p:nvSpPr>
              <p:spPr bwMode="auto">
                <a:xfrm rot="-903761">
                  <a:off x="0" y="0"/>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sp>
              <p:nvSpPr>
                <p:cNvPr id="42036" name="文本框 65543">
                  <a:extLst>
                    <a:ext uri="{FF2B5EF4-FFF2-40B4-BE49-F238E27FC236}">
                      <a16:creationId xmlns:a16="http://schemas.microsoft.com/office/drawing/2014/main" id="{C873D77D-DF18-4D88-8BDD-C5BAF2745EEE}"/>
                    </a:ext>
                  </a:extLst>
                </p:cNvPr>
                <p:cNvSpPr txBox="1">
                  <a:spLocks noChangeArrowheads="1"/>
                </p:cNvSpPr>
                <p:nvPr/>
              </p:nvSpPr>
              <p:spPr bwMode="auto">
                <a:xfrm rot="-903761">
                  <a:off x="6" y="287"/>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sp>
              <p:nvSpPr>
                <p:cNvPr id="42037" name="文本框 65544">
                  <a:extLst>
                    <a:ext uri="{FF2B5EF4-FFF2-40B4-BE49-F238E27FC236}">
                      <a16:creationId xmlns:a16="http://schemas.microsoft.com/office/drawing/2014/main" id="{4FD11BB6-CA84-421E-8946-5038C879F5AF}"/>
                    </a:ext>
                  </a:extLst>
                </p:cNvPr>
                <p:cNvSpPr txBox="1">
                  <a:spLocks noChangeArrowheads="1"/>
                </p:cNvSpPr>
                <p:nvPr/>
              </p:nvSpPr>
              <p:spPr bwMode="auto">
                <a:xfrm rot="-903761">
                  <a:off x="6" y="575"/>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sp>
              <p:nvSpPr>
                <p:cNvPr id="42038" name="文本框 65545">
                  <a:extLst>
                    <a:ext uri="{FF2B5EF4-FFF2-40B4-BE49-F238E27FC236}">
                      <a16:creationId xmlns:a16="http://schemas.microsoft.com/office/drawing/2014/main" id="{7410A1A6-C0C7-427A-9BFA-19ED0238B2F9}"/>
                    </a:ext>
                  </a:extLst>
                </p:cNvPr>
                <p:cNvSpPr txBox="1">
                  <a:spLocks noChangeArrowheads="1"/>
                </p:cNvSpPr>
                <p:nvPr/>
              </p:nvSpPr>
              <p:spPr bwMode="auto">
                <a:xfrm rot="-903761">
                  <a:off x="6" y="863"/>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sp>
              <p:nvSpPr>
                <p:cNvPr id="42039" name="文本框 65546">
                  <a:extLst>
                    <a:ext uri="{FF2B5EF4-FFF2-40B4-BE49-F238E27FC236}">
                      <a16:creationId xmlns:a16="http://schemas.microsoft.com/office/drawing/2014/main" id="{7335F965-27F5-4FEE-B3B4-8A2B548E210C}"/>
                    </a:ext>
                  </a:extLst>
                </p:cNvPr>
                <p:cNvSpPr txBox="1">
                  <a:spLocks noChangeArrowheads="1"/>
                </p:cNvSpPr>
                <p:nvPr/>
              </p:nvSpPr>
              <p:spPr bwMode="auto">
                <a:xfrm rot="-903761">
                  <a:off x="6" y="1151"/>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sp>
              <p:nvSpPr>
                <p:cNvPr id="42040" name="文本框 65547">
                  <a:extLst>
                    <a:ext uri="{FF2B5EF4-FFF2-40B4-BE49-F238E27FC236}">
                      <a16:creationId xmlns:a16="http://schemas.microsoft.com/office/drawing/2014/main" id="{A8B61039-F79F-4521-A422-D7B244DFFBE9}"/>
                    </a:ext>
                  </a:extLst>
                </p:cNvPr>
                <p:cNvSpPr txBox="1">
                  <a:spLocks noChangeArrowheads="1"/>
                </p:cNvSpPr>
                <p:nvPr/>
              </p:nvSpPr>
              <p:spPr bwMode="auto">
                <a:xfrm rot="-903761">
                  <a:off x="0" y="1439"/>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grpSp>
        </p:grpSp>
      </p:grpSp>
      <p:sp>
        <p:nvSpPr>
          <p:cNvPr id="41999" name="文本框 65548">
            <a:extLst>
              <a:ext uri="{FF2B5EF4-FFF2-40B4-BE49-F238E27FC236}">
                <a16:creationId xmlns:a16="http://schemas.microsoft.com/office/drawing/2014/main" id="{0E10DF44-C8AA-4847-8814-4FF844B1B4B3}"/>
              </a:ext>
            </a:extLst>
          </p:cNvPr>
          <p:cNvSpPr txBox="1">
            <a:spLocks noChangeArrowheads="1"/>
          </p:cNvSpPr>
          <p:nvPr/>
        </p:nvSpPr>
        <p:spPr bwMode="auto">
          <a:xfrm>
            <a:off x="304800" y="623888"/>
            <a:ext cx="701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C0000"/>
                </a:solidFill>
                <a:latin typeface="Times New Roman" panose="02020603050405020304" pitchFamily="18" charset="0"/>
              </a:rPr>
              <a:t>例</a:t>
            </a:r>
            <a:r>
              <a:rPr lang="en-US" altLang="zh-CN" sz="2800" b="1">
                <a:solidFill>
                  <a:srgbClr val="CC0000"/>
                </a:solidFill>
                <a:latin typeface="Times New Roman" panose="02020603050405020304" pitchFamily="18" charset="0"/>
              </a:rPr>
              <a:t>4   </a:t>
            </a:r>
            <a:r>
              <a:rPr lang="zh-CN" altLang="en-US" sz="2800" b="1">
                <a:solidFill>
                  <a:srgbClr val="CC0000"/>
                </a:solidFill>
                <a:latin typeface="Times New Roman" panose="02020603050405020304" pitchFamily="18" charset="0"/>
              </a:rPr>
              <a:t>无限大均匀带电平面的电场强度</a:t>
            </a:r>
          </a:p>
        </p:txBody>
      </p:sp>
      <p:grpSp>
        <p:nvGrpSpPr>
          <p:cNvPr id="11" name="组合 65549">
            <a:extLst>
              <a:ext uri="{FF2B5EF4-FFF2-40B4-BE49-F238E27FC236}">
                <a16:creationId xmlns:a16="http://schemas.microsoft.com/office/drawing/2014/main" id="{8DBD82AA-802F-4275-9D43-7CDC157BC18B}"/>
              </a:ext>
            </a:extLst>
          </p:cNvPr>
          <p:cNvGrpSpPr>
            <a:grpSpLocks/>
          </p:cNvGrpSpPr>
          <p:nvPr/>
        </p:nvGrpSpPr>
        <p:grpSpPr bwMode="auto">
          <a:xfrm>
            <a:off x="381000" y="1066800"/>
            <a:ext cx="8458200" cy="1033463"/>
            <a:chOff x="0" y="0"/>
            <a:chExt cx="5328" cy="651"/>
          </a:xfrm>
        </p:grpSpPr>
        <p:graphicFrame>
          <p:nvGraphicFramePr>
            <p:cNvPr id="41996" name="对象 65550">
              <a:extLst>
                <a:ext uri="{FF2B5EF4-FFF2-40B4-BE49-F238E27FC236}">
                  <a16:creationId xmlns:a16="http://schemas.microsoft.com/office/drawing/2014/main" id="{F01BDB4B-145F-41F4-B258-9EE60DA23B69}"/>
                </a:ext>
              </a:extLst>
            </p:cNvPr>
            <p:cNvGraphicFramePr>
              <a:graphicFrameLocks noChangeAspect="1"/>
            </p:cNvGraphicFramePr>
            <p:nvPr/>
          </p:nvGraphicFramePr>
          <p:xfrm>
            <a:off x="1200" y="296"/>
            <a:ext cx="384" cy="355"/>
          </p:xfrm>
          <a:graphic>
            <a:graphicData uri="http://schemas.openxmlformats.org/presentationml/2006/ole">
              <mc:AlternateContent xmlns:mc="http://schemas.openxmlformats.org/markup-compatibility/2006">
                <mc:Choice xmlns:v="urn:schemas-microsoft-com:vml" Requires="v">
                  <p:oleObj spid="_x0000_s42041" r:id="rId3" imgW="152599" imgH="139882" progId="Equation.3">
                    <p:embed/>
                  </p:oleObj>
                </mc:Choice>
                <mc:Fallback>
                  <p:oleObj r:id="rId3" imgW="152599" imgH="139882" progId="Equation.3">
                    <p:embed/>
                    <p:pic>
                      <p:nvPicPr>
                        <p:cNvPr id="0" name="对象 655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296"/>
                          <a:ext cx="38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030" name="文本框 65551">
              <a:extLst>
                <a:ext uri="{FF2B5EF4-FFF2-40B4-BE49-F238E27FC236}">
                  <a16:creationId xmlns:a16="http://schemas.microsoft.com/office/drawing/2014/main" id="{916754DA-02B2-45D5-8072-6F73AE289CEE}"/>
                </a:ext>
              </a:extLst>
            </p:cNvPr>
            <p:cNvSpPr txBox="1">
              <a:spLocks noChangeArrowheads="1"/>
            </p:cNvSpPr>
            <p:nvPr/>
          </p:nvSpPr>
          <p:spPr bwMode="auto">
            <a:xfrm>
              <a:off x="0" y="0"/>
              <a:ext cx="532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无限大均匀带电平面，单位面积上的电荷，即电荷面密度为   ，求距平面为  处的电场强度</a:t>
              </a:r>
              <a:r>
                <a:rPr lang="en-US" altLang="zh-CN" sz="2800" b="1">
                  <a:latin typeface="宋体" panose="02010600030101010101" pitchFamily="2" charset="-122"/>
                </a:rPr>
                <a:t>.</a:t>
              </a:r>
            </a:p>
          </p:txBody>
        </p:sp>
        <p:graphicFrame>
          <p:nvGraphicFramePr>
            <p:cNvPr id="41997" name="对象 65552">
              <a:extLst>
                <a:ext uri="{FF2B5EF4-FFF2-40B4-BE49-F238E27FC236}">
                  <a16:creationId xmlns:a16="http://schemas.microsoft.com/office/drawing/2014/main" id="{8AC82C61-7831-4C52-B234-EA8C3ABB9E84}"/>
                </a:ext>
              </a:extLst>
            </p:cNvPr>
            <p:cNvGraphicFramePr>
              <a:graphicFrameLocks noChangeAspect="1"/>
            </p:cNvGraphicFramePr>
            <p:nvPr/>
          </p:nvGraphicFramePr>
          <p:xfrm>
            <a:off x="2832" y="264"/>
            <a:ext cx="345" cy="384"/>
          </p:xfrm>
          <a:graphic>
            <a:graphicData uri="http://schemas.openxmlformats.org/presentationml/2006/ole">
              <mc:AlternateContent xmlns:mc="http://schemas.openxmlformats.org/markup-compatibility/2006">
                <mc:Choice xmlns:v="urn:schemas-microsoft-com:vml" Requires="v">
                  <p:oleObj spid="_x0000_s42042" r:id="rId5" imgW="114350" imgH="127055" progId="Equation.3">
                    <p:embed/>
                  </p:oleObj>
                </mc:Choice>
                <mc:Fallback>
                  <p:oleObj r:id="rId5" imgW="114350" imgH="127055" progId="Equation.3">
                    <p:embed/>
                    <p:pic>
                      <p:nvPicPr>
                        <p:cNvPr id="0" name="对象 655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 y="264"/>
                          <a:ext cx="3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5554" name="文本框 65553">
            <a:extLst>
              <a:ext uri="{FF2B5EF4-FFF2-40B4-BE49-F238E27FC236}">
                <a16:creationId xmlns:a16="http://schemas.microsoft.com/office/drawing/2014/main" id="{96A84354-0A06-477F-A2F5-FECE3DB84003}"/>
              </a:ext>
            </a:extLst>
          </p:cNvPr>
          <p:cNvSpPr txBox="1">
            <a:spLocks noChangeArrowheads="1"/>
          </p:cNvSpPr>
          <p:nvPr/>
        </p:nvSpPr>
        <p:spPr bwMode="auto">
          <a:xfrm>
            <a:off x="685800" y="26670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选取闭合的柱形高斯面</a:t>
            </a:r>
          </a:p>
        </p:txBody>
      </p:sp>
      <p:graphicFrame>
        <p:nvGraphicFramePr>
          <p:cNvPr id="65555" name="对象 65554">
            <a:extLst>
              <a:ext uri="{FF2B5EF4-FFF2-40B4-BE49-F238E27FC236}">
                <a16:creationId xmlns:a16="http://schemas.microsoft.com/office/drawing/2014/main" id="{F70D9BF9-E756-4BF8-9B9E-2F5510EBA9E0}"/>
              </a:ext>
            </a:extLst>
          </p:cNvPr>
          <p:cNvGraphicFramePr>
            <a:graphicFrameLocks noChangeAspect="1"/>
          </p:cNvGraphicFramePr>
          <p:nvPr/>
        </p:nvGraphicFramePr>
        <p:xfrm>
          <a:off x="1219200" y="5715000"/>
          <a:ext cx="2362200" cy="728663"/>
        </p:xfrm>
        <a:graphic>
          <a:graphicData uri="http://schemas.openxmlformats.org/presentationml/2006/ole">
            <mc:AlternateContent xmlns:mc="http://schemas.openxmlformats.org/markup-compatibility/2006">
              <mc:Choice xmlns:v="urn:schemas-microsoft-com:vml" Requires="v">
                <p:oleObj spid="_x0000_s42043" r:id="rId7" imgW="686098" imgH="228699" progId="Equation.3">
                  <p:embed/>
                </p:oleObj>
              </mc:Choice>
              <mc:Fallback>
                <p:oleObj r:id="rId7" imgW="686098" imgH="228699" progId="Equation.3">
                  <p:embed/>
                  <p:pic>
                    <p:nvPicPr>
                      <p:cNvPr id="0" name="对象 655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715000"/>
                        <a:ext cx="2362200" cy="728663"/>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pSp>
        <p:nvGrpSpPr>
          <p:cNvPr id="12" name="组合 65555">
            <a:extLst>
              <a:ext uri="{FF2B5EF4-FFF2-40B4-BE49-F238E27FC236}">
                <a16:creationId xmlns:a16="http://schemas.microsoft.com/office/drawing/2014/main" id="{9F7FE61B-2138-4850-942D-8CCB6AA0DFC4}"/>
              </a:ext>
            </a:extLst>
          </p:cNvPr>
          <p:cNvGrpSpPr>
            <a:grpSpLocks/>
          </p:cNvGrpSpPr>
          <p:nvPr/>
        </p:nvGrpSpPr>
        <p:grpSpPr bwMode="auto">
          <a:xfrm>
            <a:off x="228600" y="1981200"/>
            <a:ext cx="5181600" cy="685800"/>
            <a:chOff x="0" y="0"/>
            <a:chExt cx="3264" cy="432"/>
          </a:xfrm>
        </p:grpSpPr>
        <p:grpSp>
          <p:nvGrpSpPr>
            <p:cNvPr id="42027" name="组合 65556">
              <a:extLst>
                <a:ext uri="{FF2B5EF4-FFF2-40B4-BE49-F238E27FC236}">
                  <a16:creationId xmlns:a16="http://schemas.microsoft.com/office/drawing/2014/main" id="{49A1DD54-6B0C-4B86-99E6-59CF233F43EB}"/>
                </a:ext>
              </a:extLst>
            </p:cNvPr>
            <p:cNvGrpSpPr>
              <a:grpSpLocks/>
            </p:cNvGrpSpPr>
            <p:nvPr/>
          </p:nvGrpSpPr>
          <p:grpSpPr bwMode="auto">
            <a:xfrm>
              <a:off x="288" y="0"/>
              <a:ext cx="2976" cy="432"/>
              <a:chOff x="0" y="0"/>
              <a:chExt cx="2976" cy="432"/>
            </a:xfrm>
          </p:grpSpPr>
          <p:sp>
            <p:nvSpPr>
              <p:cNvPr id="42029" name="矩形 65557">
                <a:extLst>
                  <a:ext uri="{FF2B5EF4-FFF2-40B4-BE49-F238E27FC236}">
                    <a16:creationId xmlns:a16="http://schemas.microsoft.com/office/drawing/2014/main" id="{C8079E0A-383B-4163-A675-931EB5CDB2E0}"/>
                  </a:ext>
                </a:extLst>
              </p:cNvPr>
              <p:cNvSpPr>
                <a:spLocks noChangeArrowheads="1"/>
              </p:cNvSpPr>
              <p:nvPr/>
            </p:nvSpPr>
            <p:spPr bwMode="auto">
              <a:xfrm>
                <a:off x="0" y="96"/>
                <a:ext cx="29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对称性分析：</a:t>
                </a:r>
                <a:r>
                  <a:rPr lang="zh-CN" altLang="en-US" sz="2800" b="1">
                    <a:solidFill>
                      <a:srgbClr val="A50021"/>
                    </a:solidFill>
                    <a:latin typeface="宋体" panose="02010600030101010101" pitchFamily="2" charset="-122"/>
                  </a:rPr>
                  <a:t> </a:t>
                </a:r>
                <a:r>
                  <a:rPr lang="zh-CN" altLang="en-US" sz="2800" b="1">
                    <a:latin typeface="宋体" panose="02010600030101010101" pitchFamily="2" charset="-122"/>
                  </a:rPr>
                  <a:t>垂直平面</a:t>
                </a:r>
              </a:p>
            </p:txBody>
          </p:sp>
          <p:graphicFrame>
            <p:nvGraphicFramePr>
              <p:cNvPr id="41995" name="对象 65558">
                <a:extLst>
                  <a:ext uri="{FF2B5EF4-FFF2-40B4-BE49-F238E27FC236}">
                    <a16:creationId xmlns:a16="http://schemas.microsoft.com/office/drawing/2014/main" id="{909B121C-2202-475B-9E3A-FC91574C13FB}"/>
                  </a:ext>
                </a:extLst>
              </p:cNvPr>
              <p:cNvGraphicFramePr>
                <a:graphicFrameLocks noChangeAspect="1"/>
              </p:cNvGraphicFramePr>
              <p:nvPr/>
            </p:nvGraphicFramePr>
            <p:xfrm>
              <a:off x="1248" y="0"/>
              <a:ext cx="343" cy="432"/>
            </p:xfrm>
            <a:graphic>
              <a:graphicData uri="http://schemas.openxmlformats.org/presentationml/2006/ole">
                <mc:AlternateContent xmlns:mc="http://schemas.openxmlformats.org/markup-compatibility/2006">
                  <mc:Choice xmlns:v="urn:schemas-microsoft-com:vml" Requires="v">
                    <p:oleObj spid="_x0000_s42044" r:id="rId9" imgW="152532" imgH="190666" progId="Equation.3">
                      <p:embed/>
                    </p:oleObj>
                  </mc:Choice>
                  <mc:Fallback>
                    <p:oleObj r:id="rId9" imgW="152532" imgH="190666" progId="Equation.3">
                      <p:embed/>
                      <p:pic>
                        <p:nvPicPr>
                          <p:cNvPr id="0" name="对象 655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0"/>
                            <a:ext cx="34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2028" name="文本框 65559">
              <a:extLst>
                <a:ext uri="{FF2B5EF4-FFF2-40B4-BE49-F238E27FC236}">
                  <a16:creationId xmlns:a16="http://schemas.microsoft.com/office/drawing/2014/main" id="{C4CF20E5-09DE-4D23-86A2-DED3BDE5C925}"/>
                </a:ext>
              </a:extLst>
            </p:cNvPr>
            <p:cNvSpPr txBox="1">
              <a:spLocks noChangeArrowheads="1"/>
            </p:cNvSpPr>
            <p:nvPr/>
          </p:nvSpPr>
          <p:spPr bwMode="auto">
            <a:xfrm>
              <a:off x="0" y="96"/>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C0000"/>
                  </a:solidFill>
                  <a:latin typeface="Times New Roman" panose="02020603050405020304" pitchFamily="18" charset="0"/>
                </a:rPr>
                <a:t>解</a:t>
              </a:r>
            </a:p>
          </p:txBody>
        </p:sp>
      </p:grpSp>
      <p:grpSp>
        <p:nvGrpSpPr>
          <p:cNvPr id="14" name="组合 65560">
            <a:extLst>
              <a:ext uri="{FF2B5EF4-FFF2-40B4-BE49-F238E27FC236}">
                <a16:creationId xmlns:a16="http://schemas.microsoft.com/office/drawing/2014/main" id="{D761B6C0-28DB-4053-BA4B-C3DE4C2EA571}"/>
              </a:ext>
            </a:extLst>
          </p:cNvPr>
          <p:cNvGrpSpPr>
            <a:grpSpLocks/>
          </p:cNvGrpSpPr>
          <p:nvPr/>
        </p:nvGrpSpPr>
        <p:grpSpPr bwMode="auto">
          <a:xfrm>
            <a:off x="533400" y="3124200"/>
            <a:ext cx="4114800" cy="1222375"/>
            <a:chOff x="0" y="0"/>
            <a:chExt cx="2592" cy="770"/>
          </a:xfrm>
        </p:grpSpPr>
        <p:graphicFrame>
          <p:nvGraphicFramePr>
            <p:cNvPr id="41994" name="对象 65561">
              <a:extLst>
                <a:ext uri="{FF2B5EF4-FFF2-40B4-BE49-F238E27FC236}">
                  <a16:creationId xmlns:a16="http://schemas.microsoft.com/office/drawing/2014/main" id="{066EB652-19E9-4467-B157-3ADEFD95076E}"/>
                </a:ext>
              </a:extLst>
            </p:cNvPr>
            <p:cNvGraphicFramePr>
              <a:graphicFrameLocks noChangeAspect="1"/>
            </p:cNvGraphicFramePr>
            <p:nvPr/>
          </p:nvGraphicFramePr>
          <p:xfrm>
            <a:off x="0" y="0"/>
            <a:ext cx="1681" cy="770"/>
          </p:xfrm>
          <a:graphic>
            <a:graphicData uri="http://schemas.openxmlformats.org/presentationml/2006/ole">
              <mc:AlternateContent xmlns:mc="http://schemas.openxmlformats.org/markup-compatibility/2006">
                <mc:Choice xmlns:v="urn:schemas-microsoft-com:vml" Requires="v">
                  <p:oleObj spid="_x0000_s42045" r:id="rId11" imgW="876300" imgH="444500" progId="Equation.3">
                    <p:embed/>
                  </p:oleObj>
                </mc:Choice>
                <mc:Fallback>
                  <p:oleObj r:id="rId11" imgW="876300" imgH="444500" progId="Equation.3">
                    <p:embed/>
                    <p:pic>
                      <p:nvPicPr>
                        <p:cNvPr id="0" name="对象 655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681"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026" name="矩形标注 65562">
              <a:extLst>
                <a:ext uri="{FF2B5EF4-FFF2-40B4-BE49-F238E27FC236}">
                  <a16:creationId xmlns:a16="http://schemas.microsoft.com/office/drawing/2014/main" id="{C590421D-3D91-4678-8BED-EC3871353D31}"/>
                </a:ext>
              </a:extLst>
            </p:cNvPr>
            <p:cNvSpPr>
              <a:spLocks noChangeArrowheads="1"/>
            </p:cNvSpPr>
            <p:nvPr/>
          </p:nvSpPr>
          <p:spPr bwMode="auto">
            <a:xfrm flipV="1">
              <a:off x="1668" y="432"/>
              <a:ext cx="924" cy="336"/>
            </a:xfrm>
            <a:prstGeom prst="wedgeRectCallout">
              <a:avLst>
                <a:gd name="adj1" fmla="val -61472"/>
                <a:gd name="adj2" fmla="val 117856"/>
              </a:avLst>
            </a:prstGeom>
            <a:solidFill>
              <a:srgbClr val="FAF4FE"/>
            </a:solidFill>
            <a:ln w="9525">
              <a:solidFill>
                <a:schemeClr val="tx1"/>
              </a:solidFill>
              <a:miter lim="800000"/>
              <a:headEnd/>
              <a:tailEnd/>
            </a:ln>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800" b="1">
                  <a:latin typeface="Times New Roman" panose="02020603050405020304" pitchFamily="18" charset="0"/>
                </a:rPr>
                <a:t>底面积</a:t>
              </a:r>
            </a:p>
            <a:p>
              <a:pPr algn="ctr" eaLnBrk="1" hangingPunct="1"/>
              <a:endParaRPr lang="zh-CN" altLang="en-US" sz="2800" b="1">
                <a:solidFill>
                  <a:srgbClr val="1C1C1C"/>
                </a:solidFill>
                <a:latin typeface="Times New Roman" panose="02020603050405020304" pitchFamily="18" charset="0"/>
              </a:endParaRPr>
            </a:p>
          </p:txBody>
        </p:sp>
      </p:grpSp>
      <p:grpSp>
        <p:nvGrpSpPr>
          <p:cNvPr id="15" name="组合 65563">
            <a:extLst>
              <a:ext uri="{FF2B5EF4-FFF2-40B4-BE49-F238E27FC236}">
                <a16:creationId xmlns:a16="http://schemas.microsoft.com/office/drawing/2014/main" id="{C255AE24-D46E-461B-83E1-1E02603A0648}"/>
              </a:ext>
            </a:extLst>
          </p:cNvPr>
          <p:cNvGrpSpPr>
            <a:grpSpLocks/>
          </p:cNvGrpSpPr>
          <p:nvPr/>
        </p:nvGrpSpPr>
        <p:grpSpPr bwMode="auto">
          <a:xfrm>
            <a:off x="5562600" y="2971800"/>
            <a:ext cx="3352800" cy="2741613"/>
            <a:chOff x="0" y="0"/>
            <a:chExt cx="2112" cy="1727"/>
          </a:xfrm>
        </p:grpSpPr>
        <p:grpSp>
          <p:nvGrpSpPr>
            <p:cNvPr id="42012" name="组合 65564">
              <a:extLst>
                <a:ext uri="{FF2B5EF4-FFF2-40B4-BE49-F238E27FC236}">
                  <a16:creationId xmlns:a16="http://schemas.microsoft.com/office/drawing/2014/main" id="{A5F316FA-E52C-4A1F-89D8-4C0BAC8772CD}"/>
                </a:ext>
              </a:extLst>
            </p:cNvPr>
            <p:cNvGrpSpPr>
              <a:grpSpLocks/>
            </p:cNvGrpSpPr>
            <p:nvPr/>
          </p:nvGrpSpPr>
          <p:grpSpPr bwMode="auto">
            <a:xfrm>
              <a:off x="0" y="0"/>
              <a:ext cx="2112" cy="1727"/>
              <a:chOff x="0" y="0"/>
              <a:chExt cx="2112" cy="1727"/>
            </a:xfrm>
          </p:grpSpPr>
          <p:sp>
            <p:nvSpPr>
              <p:cNvPr id="42014" name="圆柱形 65565">
                <a:extLst>
                  <a:ext uri="{FF2B5EF4-FFF2-40B4-BE49-F238E27FC236}">
                    <a16:creationId xmlns:a16="http://schemas.microsoft.com/office/drawing/2014/main" id="{8E24C023-7BC6-49F9-B140-359D662CB570}"/>
                  </a:ext>
                </a:extLst>
              </p:cNvPr>
              <p:cNvSpPr>
                <a:spLocks noChangeArrowheads="1"/>
              </p:cNvSpPr>
              <p:nvPr/>
            </p:nvSpPr>
            <p:spPr bwMode="auto">
              <a:xfrm rot="5898264">
                <a:off x="30" y="409"/>
                <a:ext cx="516" cy="576"/>
              </a:xfrm>
              <a:prstGeom prst="can">
                <a:avLst>
                  <a:gd name="adj" fmla="val 55587"/>
                </a:avLst>
              </a:prstGeom>
              <a:solidFill>
                <a:srgbClr val="66FF99">
                  <a:alpha val="50195"/>
                </a:srgbClr>
              </a:solidFill>
              <a:ln w="2857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2015" name="组合 65566">
                <a:extLst>
                  <a:ext uri="{FF2B5EF4-FFF2-40B4-BE49-F238E27FC236}">
                    <a16:creationId xmlns:a16="http://schemas.microsoft.com/office/drawing/2014/main" id="{D73C838E-0A9D-4B16-8775-5288F95013A4}"/>
                  </a:ext>
                </a:extLst>
              </p:cNvPr>
              <p:cNvGrpSpPr>
                <a:grpSpLocks/>
              </p:cNvGrpSpPr>
              <p:nvPr/>
            </p:nvGrpSpPr>
            <p:grpSpPr bwMode="auto">
              <a:xfrm>
                <a:off x="0" y="0"/>
                <a:ext cx="2112" cy="1727"/>
                <a:chOff x="0" y="0"/>
                <a:chExt cx="2112" cy="1727"/>
              </a:xfrm>
            </p:grpSpPr>
            <p:sp>
              <p:nvSpPr>
                <p:cNvPr id="42018" name="平行四边形 65567">
                  <a:extLst>
                    <a:ext uri="{FF2B5EF4-FFF2-40B4-BE49-F238E27FC236}">
                      <a16:creationId xmlns:a16="http://schemas.microsoft.com/office/drawing/2014/main" id="{EBFC35EB-A49F-4557-AD87-806B80F63B28}"/>
                    </a:ext>
                  </a:extLst>
                </p:cNvPr>
                <p:cNvSpPr>
                  <a:spLocks noChangeArrowheads="1"/>
                </p:cNvSpPr>
                <p:nvPr/>
              </p:nvSpPr>
              <p:spPr bwMode="auto">
                <a:xfrm rot="-876749">
                  <a:off x="0" y="20"/>
                  <a:ext cx="2112" cy="1680"/>
                </a:xfrm>
                <a:prstGeom prst="parallelogram">
                  <a:avLst>
                    <a:gd name="adj" fmla="val 26033"/>
                  </a:avLst>
                </a:prstGeom>
                <a:solidFill>
                  <a:srgbClr val="FFEB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2019" name="组合 65568">
                  <a:extLst>
                    <a:ext uri="{FF2B5EF4-FFF2-40B4-BE49-F238E27FC236}">
                      <a16:creationId xmlns:a16="http://schemas.microsoft.com/office/drawing/2014/main" id="{F7E94AC1-5D8C-4C49-AAC7-FC99B97A7C39}"/>
                    </a:ext>
                  </a:extLst>
                </p:cNvPr>
                <p:cNvGrpSpPr>
                  <a:grpSpLocks/>
                </p:cNvGrpSpPr>
                <p:nvPr/>
              </p:nvGrpSpPr>
              <p:grpSpPr bwMode="auto">
                <a:xfrm>
                  <a:off x="234" y="0"/>
                  <a:ext cx="1692" cy="1727"/>
                  <a:chOff x="0" y="0"/>
                  <a:chExt cx="1692" cy="1727"/>
                </a:xfrm>
              </p:grpSpPr>
              <p:sp>
                <p:nvSpPr>
                  <p:cNvPr id="42020" name="文本框 65569">
                    <a:extLst>
                      <a:ext uri="{FF2B5EF4-FFF2-40B4-BE49-F238E27FC236}">
                        <a16:creationId xmlns:a16="http://schemas.microsoft.com/office/drawing/2014/main" id="{24A33520-F8AA-4698-8B87-84C51C9353ED}"/>
                      </a:ext>
                    </a:extLst>
                  </p:cNvPr>
                  <p:cNvSpPr txBox="1">
                    <a:spLocks noChangeArrowheads="1"/>
                  </p:cNvSpPr>
                  <p:nvPr/>
                </p:nvSpPr>
                <p:spPr bwMode="auto">
                  <a:xfrm rot="-903761">
                    <a:off x="0" y="0"/>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sp>
                <p:nvSpPr>
                  <p:cNvPr id="42021" name="文本框 65570">
                    <a:extLst>
                      <a:ext uri="{FF2B5EF4-FFF2-40B4-BE49-F238E27FC236}">
                        <a16:creationId xmlns:a16="http://schemas.microsoft.com/office/drawing/2014/main" id="{98F882BA-F188-4B1F-9CEA-CE29339FD299}"/>
                      </a:ext>
                    </a:extLst>
                  </p:cNvPr>
                  <p:cNvSpPr txBox="1">
                    <a:spLocks noChangeArrowheads="1"/>
                  </p:cNvSpPr>
                  <p:nvPr/>
                </p:nvSpPr>
                <p:spPr bwMode="auto">
                  <a:xfrm rot="-903761">
                    <a:off x="6" y="287"/>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sp>
                <p:nvSpPr>
                  <p:cNvPr id="42022" name="文本框 65571">
                    <a:extLst>
                      <a:ext uri="{FF2B5EF4-FFF2-40B4-BE49-F238E27FC236}">
                        <a16:creationId xmlns:a16="http://schemas.microsoft.com/office/drawing/2014/main" id="{70C5FE12-43A8-4BBF-B2D1-90713FBE3715}"/>
                      </a:ext>
                    </a:extLst>
                  </p:cNvPr>
                  <p:cNvSpPr txBox="1">
                    <a:spLocks noChangeArrowheads="1"/>
                  </p:cNvSpPr>
                  <p:nvPr/>
                </p:nvSpPr>
                <p:spPr bwMode="auto">
                  <a:xfrm rot="-903761">
                    <a:off x="6" y="575"/>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sp>
                <p:nvSpPr>
                  <p:cNvPr id="42023" name="文本框 65572">
                    <a:extLst>
                      <a:ext uri="{FF2B5EF4-FFF2-40B4-BE49-F238E27FC236}">
                        <a16:creationId xmlns:a16="http://schemas.microsoft.com/office/drawing/2014/main" id="{7545E578-B3AF-4C69-BDF3-79553B709B38}"/>
                      </a:ext>
                    </a:extLst>
                  </p:cNvPr>
                  <p:cNvSpPr txBox="1">
                    <a:spLocks noChangeArrowheads="1"/>
                  </p:cNvSpPr>
                  <p:nvPr/>
                </p:nvSpPr>
                <p:spPr bwMode="auto">
                  <a:xfrm rot="-903761">
                    <a:off x="6" y="863"/>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sp>
                <p:nvSpPr>
                  <p:cNvPr id="42024" name="文本框 65573">
                    <a:extLst>
                      <a:ext uri="{FF2B5EF4-FFF2-40B4-BE49-F238E27FC236}">
                        <a16:creationId xmlns:a16="http://schemas.microsoft.com/office/drawing/2014/main" id="{8E93A28C-0DDE-4CC0-8E3B-130F2EE4A4AC}"/>
                      </a:ext>
                    </a:extLst>
                  </p:cNvPr>
                  <p:cNvSpPr txBox="1">
                    <a:spLocks noChangeArrowheads="1"/>
                  </p:cNvSpPr>
                  <p:nvPr/>
                </p:nvSpPr>
                <p:spPr bwMode="auto">
                  <a:xfrm rot="-903761">
                    <a:off x="6" y="1151"/>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sp>
                <p:nvSpPr>
                  <p:cNvPr id="42025" name="文本框 65574">
                    <a:extLst>
                      <a:ext uri="{FF2B5EF4-FFF2-40B4-BE49-F238E27FC236}">
                        <a16:creationId xmlns:a16="http://schemas.microsoft.com/office/drawing/2014/main" id="{54521E34-C11C-459B-B1C1-871D7F4F53AC}"/>
                      </a:ext>
                    </a:extLst>
                  </p:cNvPr>
                  <p:cNvSpPr txBox="1">
                    <a:spLocks noChangeArrowheads="1"/>
                  </p:cNvSpPr>
                  <p:nvPr/>
                </p:nvSpPr>
                <p:spPr bwMode="auto">
                  <a:xfrm rot="-903761">
                    <a:off x="0" y="1439"/>
                    <a:ext cx="1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 + + + + + + + + + </a:t>
                    </a:r>
                  </a:p>
                </p:txBody>
              </p:sp>
            </p:grpSp>
          </p:grpSp>
          <p:sp>
            <p:nvSpPr>
              <p:cNvPr id="42016" name="圆柱形 65575">
                <a:extLst>
                  <a:ext uri="{FF2B5EF4-FFF2-40B4-BE49-F238E27FC236}">
                    <a16:creationId xmlns:a16="http://schemas.microsoft.com/office/drawing/2014/main" id="{0193AAD2-97A7-430D-8AFC-C03C023B11F9}"/>
                  </a:ext>
                </a:extLst>
              </p:cNvPr>
              <p:cNvSpPr>
                <a:spLocks noChangeArrowheads="1"/>
              </p:cNvSpPr>
              <p:nvPr/>
            </p:nvSpPr>
            <p:spPr bwMode="auto">
              <a:xfrm rot="5898264">
                <a:off x="889" y="497"/>
                <a:ext cx="528" cy="672"/>
              </a:xfrm>
              <a:prstGeom prst="can">
                <a:avLst>
                  <a:gd name="adj" fmla="val 43691"/>
                </a:avLst>
              </a:prstGeom>
              <a:solidFill>
                <a:srgbClr val="66FF99">
                  <a:alpha val="50195"/>
                </a:srgbClr>
              </a:solidFill>
              <a:ln w="2857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1993" name="对象 65576">
                <a:extLst>
                  <a:ext uri="{FF2B5EF4-FFF2-40B4-BE49-F238E27FC236}">
                    <a16:creationId xmlns:a16="http://schemas.microsoft.com/office/drawing/2014/main" id="{D79E3C7F-8AC1-4AC2-8D43-FDBE7572B486}"/>
                  </a:ext>
                </a:extLst>
              </p:cNvPr>
              <p:cNvGraphicFramePr>
                <a:graphicFrameLocks noChangeAspect="1"/>
              </p:cNvGraphicFramePr>
              <p:nvPr/>
            </p:nvGraphicFramePr>
            <p:xfrm>
              <a:off x="768" y="671"/>
              <a:ext cx="313" cy="336"/>
            </p:xfrm>
            <a:graphic>
              <a:graphicData uri="http://schemas.openxmlformats.org/presentationml/2006/ole">
                <mc:AlternateContent xmlns:mc="http://schemas.openxmlformats.org/markup-compatibility/2006">
                  <mc:Choice xmlns:v="urn:schemas-microsoft-com:vml" Requires="v">
                    <p:oleObj spid="_x0000_s42046" r:id="rId13" imgW="177800" imgH="190500" progId="Equation.3">
                      <p:embed/>
                    </p:oleObj>
                  </mc:Choice>
                  <mc:Fallback>
                    <p:oleObj r:id="rId13" imgW="177800" imgH="190500" progId="Equation.3">
                      <p:embed/>
                      <p:pic>
                        <p:nvPicPr>
                          <p:cNvPr id="0" name="对象 655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8" y="671"/>
                            <a:ext cx="31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017" name="椭圆 65577">
                <a:extLst>
                  <a:ext uri="{FF2B5EF4-FFF2-40B4-BE49-F238E27FC236}">
                    <a16:creationId xmlns:a16="http://schemas.microsoft.com/office/drawing/2014/main" id="{9CAF9332-93A9-4EBC-9C66-78EB9EA12FC0}"/>
                  </a:ext>
                </a:extLst>
              </p:cNvPr>
              <p:cNvSpPr>
                <a:spLocks noChangeArrowheads="1"/>
              </p:cNvSpPr>
              <p:nvPr/>
            </p:nvSpPr>
            <p:spPr bwMode="auto">
              <a:xfrm rot="534681">
                <a:off x="816" y="539"/>
                <a:ext cx="240" cy="528"/>
              </a:xfrm>
              <a:prstGeom prst="ellipse">
                <a:avLst/>
              </a:pr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2013" name="椭圆 65578">
              <a:extLst>
                <a:ext uri="{FF2B5EF4-FFF2-40B4-BE49-F238E27FC236}">
                  <a16:creationId xmlns:a16="http://schemas.microsoft.com/office/drawing/2014/main" id="{EBBA538D-D4CB-4F89-BF1A-E1CC0F893336}"/>
                </a:ext>
              </a:extLst>
            </p:cNvPr>
            <p:cNvSpPr>
              <a:spLocks noChangeArrowheads="1"/>
            </p:cNvSpPr>
            <p:nvPr/>
          </p:nvSpPr>
          <p:spPr bwMode="auto">
            <a:xfrm rot="540000">
              <a:off x="1" y="429"/>
              <a:ext cx="238" cy="503"/>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9" name="组合 65579">
            <a:extLst>
              <a:ext uri="{FF2B5EF4-FFF2-40B4-BE49-F238E27FC236}">
                <a16:creationId xmlns:a16="http://schemas.microsoft.com/office/drawing/2014/main" id="{467B192A-2991-4E8F-A05D-1CE62B4CD6DD}"/>
              </a:ext>
            </a:extLst>
          </p:cNvPr>
          <p:cNvGrpSpPr>
            <a:grpSpLocks/>
          </p:cNvGrpSpPr>
          <p:nvPr/>
        </p:nvGrpSpPr>
        <p:grpSpPr bwMode="auto">
          <a:xfrm>
            <a:off x="4876800" y="3227388"/>
            <a:ext cx="4114800" cy="1268412"/>
            <a:chOff x="0" y="0"/>
            <a:chExt cx="2592" cy="799"/>
          </a:xfrm>
        </p:grpSpPr>
        <p:sp>
          <p:nvSpPr>
            <p:cNvPr id="42010" name="直接连接符 65580">
              <a:extLst>
                <a:ext uri="{FF2B5EF4-FFF2-40B4-BE49-F238E27FC236}">
                  <a16:creationId xmlns:a16="http://schemas.microsoft.com/office/drawing/2014/main" id="{6CB1F5D0-04A5-4008-BC2E-9F104C08DC05}"/>
                </a:ext>
              </a:extLst>
            </p:cNvPr>
            <p:cNvSpPr>
              <a:spLocks noChangeShapeType="1"/>
            </p:cNvSpPr>
            <p:nvPr/>
          </p:nvSpPr>
          <p:spPr bwMode="auto">
            <a:xfrm flipH="1" flipV="1">
              <a:off x="0" y="432"/>
              <a:ext cx="624" cy="79"/>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1991" name="对象 65581">
              <a:extLst>
                <a:ext uri="{FF2B5EF4-FFF2-40B4-BE49-F238E27FC236}">
                  <a16:creationId xmlns:a16="http://schemas.microsoft.com/office/drawing/2014/main" id="{449D0CEF-152E-4501-8702-20E92B874D19}"/>
                </a:ext>
              </a:extLst>
            </p:cNvPr>
            <p:cNvGraphicFramePr>
              <a:graphicFrameLocks noChangeAspect="1"/>
            </p:cNvGraphicFramePr>
            <p:nvPr/>
          </p:nvGraphicFramePr>
          <p:xfrm>
            <a:off x="48" y="0"/>
            <a:ext cx="305" cy="384"/>
          </p:xfrm>
          <a:graphic>
            <a:graphicData uri="http://schemas.openxmlformats.org/presentationml/2006/ole">
              <mc:AlternateContent xmlns:mc="http://schemas.openxmlformats.org/markup-compatibility/2006">
                <mc:Choice xmlns:v="urn:schemas-microsoft-com:vml" Requires="v">
                  <p:oleObj spid="_x0000_s42047" r:id="rId15" imgW="152532" imgH="190666" progId="Equation.3">
                    <p:embed/>
                  </p:oleObj>
                </mc:Choice>
                <mc:Fallback>
                  <p:oleObj r:id="rId15" imgW="152532" imgH="190666" progId="Equation.3">
                    <p:embed/>
                    <p:pic>
                      <p:nvPicPr>
                        <p:cNvPr id="0" name="对象 655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 y="0"/>
                          <a:ext cx="30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011" name="直接连接符 65582">
              <a:extLst>
                <a:ext uri="{FF2B5EF4-FFF2-40B4-BE49-F238E27FC236}">
                  <a16:creationId xmlns:a16="http://schemas.microsoft.com/office/drawing/2014/main" id="{531EB570-FFCF-4D49-BC9F-6E15C92165BA}"/>
                </a:ext>
              </a:extLst>
            </p:cNvPr>
            <p:cNvSpPr>
              <a:spLocks noChangeShapeType="1"/>
            </p:cNvSpPr>
            <p:nvPr/>
          </p:nvSpPr>
          <p:spPr bwMode="auto">
            <a:xfrm>
              <a:off x="1776" y="703"/>
              <a:ext cx="720" cy="9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1992" name="对象 65583">
              <a:extLst>
                <a:ext uri="{FF2B5EF4-FFF2-40B4-BE49-F238E27FC236}">
                  <a16:creationId xmlns:a16="http://schemas.microsoft.com/office/drawing/2014/main" id="{CE56D245-923D-498B-98E8-87C11976BD1F}"/>
                </a:ext>
              </a:extLst>
            </p:cNvPr>
            <p:cNvGraphicFramePr>
              <a:graphicFrameLocks noChangeAspect="1"/>
            </p:cNvGraphicFramePr>
            <p:nvPr/>
          </p:nvGraphicFramePr>
          <p:xfrm>
            <a:off x="2287" y="367"/>
            <a:ext cx="305" cy="384"/>
          </p:xfrm>
          <a:graphic>
            <a:graphicData uri="http://schemas.openxmlformats.org/presentationml/2006/ole">
              <mc:AlternateContent xmlns:mc="http://schemas.openxmlformats.org/markup-compatibility/2006">
                <mc:Choice xmlns:v="urn:schemas-microsoft-com:vml" Requires="v">
                  <p:oleObj spid="_x0000_s42048" r:id="rId17" imgW="152532" imgH="190666" progId="Equation.3">
                    <p:embed/>
                  </p:oleObj>
                </mc:Choice>
                <mc:Fallback>
                  <p:oleObj r:id="rId17" imgW="152532" imgH="190666" progId="Equation.3">
                    <p:embed/>
                    <p:pic>
                      <p:nvPicPr>
                        <p:cNvPr id="0" name="对象 6558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7" y="367"/>
                          <a:ext cx="30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0" name="组合 65584">
            <a:extLst>
              <a:ext uri="{FF2B5EF4-FFF2-40B4-BE49-F238E27FC236}">
                <a16:creationId xmlns:a16="http://schemas.microsoft.com/office/drawing/2014/main" id="{0BD1F869-020C-444F-ADEC-1C8A8E60ADBF}"/>
              </a:ext>
            </a:extLst>
          </p:cNvPr>
          <p:cNvGrpSpPr>
            <a:grpSpLocks/>
          </p:cNvGrpSpPr>
          <p:nvPr/>
        </p:nvGrpSpPr>
        <p:grpSpPr bwMode="auto">
          <a:xfrm>
            <a:off x="5027613" y="3962400"/>
            <a:ext cx="3354387" cy="1066800"/>
            <a:chOff x="0" y="0"/>
            <a:chExt cx="2113" cy="672"/>
          </a:xfrm>
        </p:grpSpPr>
        <p:graphicFrame>
          <p:nvGraphicFramePr>
            <p:cNvPr id="41989" name="对象 65585">
              <a:extLst>
                <a:ext uri="{FF2B5EF4-FFF2-40B4-BE49-F238E27FC236}">
                  <a16:creationId xmlns:a16="http://schemas.microsoft.com/office/drawing/2014/main" id="{94A33E7A-25A8-457B-89D8-0B63773ACF50}"/>
                </a:ext>
              </a:extLst>
            </p:cNvPr>
            <p:cNvGraphicFramePr>
              <a:graphicFrameLocks noChangeAspect="1"/>
            </p:cNvGraphicFramePr>
            <p:nvPr/>
          </p:nvGraphicFramePr>
          <p:xfrm>
            <a:off x="1788" y="300"/>
            <a:ext cx="325" cy="372"/>
          </p:xfrm>
          <a:graphic>
            <a:graphicData uri="http://schemas.openxmlformats.org/presentationml/2006/ole">
              <mc:AlternateContent xmlns:mc="http://schemas.openxmlformats.org/markup-compatibility/2006">
                <mc:Choice xmlns:v="urn:schemas-microsoft-com:vml" Requires="v">
                  <p:oleObj spid="_x0000_s42049" r:id="rId19" imgW="177800" imgH="203200" progId="Equation.3">
                    <p:embed/>
                  </p:oleObj>
                </mc:Choice>
                <mc:Fallback>
                  <p:oleObj r:id="rId19" imgW="177800" imgH="203200" progId="Equation.3">
                    <p:embed/>
                    <p:pic>
                      <p:nvPicPr>
                        <p:cNvPr id="0" name="对象 6558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88" y="300"/>
                          <a:ext cx="32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008" name="直接连接符 65586">
              <a:extLst>
                <a:ext uri="{FF2B5EF4-FFF2-40B4-BE49-F238E27FC236}">
                  <a16:creationId xmlns:a16="http://schemas.microsoft.com/office/drawing/2014/main" id="{B099241D-3C4D-441C-8AF0-F60A78972128}"/>
                </a:ext>
              </a:extLst>
            </p:cNvPr>
            <p:cNvSpPr>
              <a:spLocks noChangeShapeType="1"/>
            </p:cNvSpPr>
            <p:nvPr/>
          </p:nvSpPr>
          <p:spPr bwMode="auto">
            <a:xfrm>
              <a:off x="1681" y="240"/>
              <a:ext cx="336" cy="48"/>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2009" name="直接连接符 65587">
              <a:extLst>
                <a:ext uri="{FF2B5EF4-FFF2-40B4-BE49-F238E27FC236}">
                  <a16:creationId xmlns:a16="http://schemas.microsoft.com/office/drawing/2014/main" id="{14F597C5-D54B-47EB-88E2-BD689B83A488}"/>
                </a:ext>
              </a:extLst>
            </p:cNvPr>
            <p:cNvSpPr>
              <a:spLocks noChangeShapeType="1"/>
            </p:cNvSpPr>
            <p:nvPr/>
          </p:nvSpPr>
          <p:spPr bwMode="auto">
            <a:xfrm flipH="1" flipV="1">
              <a:off x="193" y="0"/>
              <a:ext cx="336" cy="48"/>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1990" name="对象 65588">
              <a:extLst>
                <a:ext uri="{FF2B5EF4-FFF2-40B4-BE49-F238E27FC236}">
                  <a16:creationId xmlns:a16="http://schemas.microsoft.com/office/drawing/2014/main" id="{8CE5D320-6F58-422E-9F15-DD0FED7E41DE}"/>
                </a:ext>
              </a:extLst>
            </p:cNvPr>
            <p:cNvGraphicFramePr>
              <a:graphicFrameLocks noChangeAspect="1"/>
            </p:cNvGraphicFramePr>
            <p:nvPr/>
          </p:nvGraphicFramePr>
          <p:xfrm>
            <a:off x="0" y="48"/>
            <a:ext cx="325" cy="372"/>
          </p:xfrm>
          <a:graphic>
            <a:graphicData uri="http://schemas.openxmlformats.org/presentationml/2006/ole">
              <mc:AlternateContent xmlns:mc="http://schemas.openxmlformats.org/markup-compatibility/2006">
                <mc:Choice xmlns:v="urn:schemas-microsoft-com:vml" Requires="v">
                  <p:oleObj spid="_x0000_s42050" r:id="rId21" imgW="177800" imgH="203200" progId="Equation.3">
                    <p:embed/>
                  </p:oleObj>
                </mc:Choice>
                <mc:Fallback>
                  <p:oleObj r:id="rId21" imgW="177800" imgH="203200" progId="Equation.3">
                    <p:embed/>
                    <p:pic>
                      <p:nvPicPr>
                        <p:cNvPr id="0" name="对象 6558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48"/>
                          <a:ext cx="32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1" name="组合 65589">
            <a:extLst>
              <a:ext uri="{FF2B5EF4-FFF2-40B4-BE49-F238E27FC236}">
                <a16:creationId xmlns:a16="http://schemas.microsoft.com/office/drawing/2014/main" id="{5922D341-8C41-4454-A316-A805189637C2}"/>
              </a:ext>
            </a:extLst>
          </p:cNvPr>
          <p:cNvGrpSpPr>
            <a:grpSpLocks noChangeAspect="1"/>
          </p:cNvGrpSpPr>
          <p:nvPr/>
        </p:nvGrpSpPr>
        <p:grpSpPr bwMode="auto">
          <a:xfrm>
            <a:off x="914400" y="4419600"/>
            <a:ext cx="2419350" cy="1289050"/>
            <a:chOff x="0" y="0"/>
            <a:chExt cx="1524" cy="812"/>
          </a:xfrm>
        </p:grpSpPr>
        <p:graphicFrame>
          <p:nvGraphicFramePr>
            <p:cNvPr id="41987" name="对象 65590">
              <a:extLst>
                <a:ext uri="{FF2B5EF4-FFF2-40B4-BE49-F238E27FC236}">
                  <a16:creationId xmlns:a16="http://schemas.microsoft.com/office/drawing/2014/main" id="{DEC8E6ED-E5EE-4418-8489-5AC727C8E5DE}"/>
                </a:ext>
              </a:extLst>
            </p:cNvPr>
            <p:cNvGraphicFramePr>
              <a:graphicFrameLocks noChangeAspect="1"/>
            </p:cNvGraphicFramePr>
            <p:nvPr/>
          </p:nvGraphicFramePr>
          <p:xfrm>
            <a:off x="0" y="170"/>
            <a:ext cx="516" cy="358"/>
          </p:xfrm>
          <a:graphic>
            <a:graphicData uri="http://schemas.openxmlformats.org/presentationml/2006/ole">
              <mc:AlternateContent xmlns:mc="http://schemas.openxmlformats.org/markup-compatibility/2006">
                <mc:Choice xmlns:v="urn:schemas-microsoft-com:vml" Requires="v">
                  <p:oleObj spid="_x0000_s42051" r:id="rId23" imgW="254110" imgH="190583" progId="Equation.3">
                    <p:embed/>
                  </p:oleObj>
                </mc:Choice>
                <mc:Fallback>
                  <p:oleObj r:id="rId23" imgW="254110" imgH="190583" progId="Equation.3">
                    <p:embed/>
                    <p:pic>
                      <p:nvPicPr>
                        <p:cNvPr id="0" name="对象 6559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170"/>
                          <a:ext cx="51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8" name="对象 65591">
              <a:extLst>
                <a:ext uri="{FF2B5EF4-FFF2-40B4-BE49-F238E27FC236}">
                  <a16:creationId xmlns:a16="http://schemas.microsoft.com/office/drawing/2014/main" id="{1EB2668E-A9A5-4E39-AF68-5B717EC1355A}"/>
                </a:ext>
              </a:extLst>
            </p:cNvPr>
            <p:cNvGraphicFramePr>
              <a:graphicFrameLocks noChangeAspect="1"/>
            </p:cNvGraphicFramePr>
            <p:nvPr/>
          </p:nvGraphicFramePr>
          <p:xfrm>
            <a:off x="415" y="0"/>
            <a:ext cx="1109" cy="812"/>
          </p:xfrm>
          <a:graphic>
            <a:graphicData uri="http://schemas.openxmlformats.org/presentationml/2006/ole">
              <mc:AlternateContent xmlns:mc="http://schemas.openxmlformats.org/markup-compatibility/2006">
                <mc:Choice xmlns:v="urn:schemas-microsoft-com:vml" Requires="v">
                  <p:oleObj spid="_x0000_s42052" r:id="rId25" imgW="546100" imgH="431800" progId="Equation.3">
                    <p:embed/>
                  </p:oleObj>
                </mc:Choice>
                <mc:Fallback>
                  <p:oleObj r:id="rId25" imgW="546100" imgH="431800" progId="Equation.3">
                    <p:embed/>
                    <p:pic>
                      <p:nvPicPr>
                        <p:cNvPr id="0" name="对象 6559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5" y="0"/>
                          <a:ext cx="1109" cy="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54"/>
                                        </p:tgtEl>
                                        <p:attrNameLst>
                                          <p:attrName>style.visibility</p:attrName>
                                        </p:attrNameLst>
                                      </p:cBhvr>
                                      <p:to>
                                        <p:strVal val="visible"/>
                                      </p:to>
                                    </p:set>
                                    <p:animEffect transition="in" filter="blinds(horizontal)">
                                      <p:cBhvr>
                                        <p:cTn id="22" dur="500"/>
                                        <p:tgtEl>
                                          <p:spTgt spid="655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outVertical)">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outVertical)">
                                      <p:cBhvr>
                                        <p:cTn id="37" dur="5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outVertical)">
                                      <p:cBhvr>
                                        <p:cTn id="42" dur="500"/>
                                        <p:tgtEl>
                                          <p:spTgt spid="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65555"/>
                                        </p:tgtEl>
                                        <p:attrNameLst>
                                          <p:attrName>style.visibility</p:attrName>
                                        </p:attrNameLst>
                                      </p:cBhvr>
                                      <p:to>
                                        <p:strVal val="visible"/>
                                      </p:to>
                                    </p:set>
                                    <p:animEffect transition="in" filter="blinds(vertical)">
                                      <p:cBhvr>
                                        <p:cTn id="52" dur="500"/>
                                        <p:tgtEl>
                                          <p:spTgt spid="65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对象 66561">
            <a:extLst>
              <a:ext uri="{FF2B5EF4-FFF2-40B4-BE49-F238E27FC236}">
                <a16:creationId xmlns:a16="http://schemas.microsoft.com/office/drawing/2014/main" id="{EE375543-EFBA-463E-BEBE-AAF5269F13C6}"/>
              </a:ext>
            </a:extLst>
          </p:cNvPr>
          <p:cNvGraphicFramePr>
            <a:graphicFrameLocks noChangeAspect="1"/>
          </p:cNvGraphicFramePr>
          <p:nvPr/>
        </p:nvGraphicFramePr>
        <p:xfrm>
          <a:off x="1104900" y="960438"/>
          <a:ext cx="2362200" cy="1630362"/>
        </p:xfrm>
        <a:graphic>
          <a:graphicData uri="http://schemas.openxmlformats.org/presentationml/2006/ole">
            <mc:AlternateContent xmlns:mc="http://schemas.openxmlformats.org/markup-compatibility/2006">
              <mc:Choice xmlns:v="urn:schemas-microsoft-com:vml" Requires="v">
                <p:oleObj spid="_x0000_s43060" r:id="rId3" imgW="546100" imgH="431800" progId="Equation.3">
                  <p:embed/>
                </p:oleObj>
              </mc:Choice>
              <mc:Fallback>
                <p:oleObj r:id="rId3" imgW="546100" imgH="431800" progId="Equation.3">
                  <p:embed/>
                  <p:pic>
                    <p:nvPicPr>
                      <p:cNvPr id="0" name="对象 665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960438"/>
                        <a:ext cx="2362200" cy="1630362"/>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pSp>
        <p:nvGrpSpPr>
          <p:cNvPr id="4" name="组合 66562">
            <a:extLst>
              <a:ext uri="{FF2B5EF4-FFF2-40B4-BE49-F238E27FC236}">
                <a16:creationId xmlns:a16="http://schemas.microsoft.com/office/drawing/2014/main" id="{95D7CD7A-60E8-4871-9E75-1968B2BF1869}"/>
              </a:ext>
            </a:extLst>
          </p:cNvPr>
          <p:cNvGrpSpPr>
            <a:grpSpLocks/>
          </p:cNvGrpSpPr>
          <p:nvPr/>
        </p:nvGrpSpPr>
        <p:grpSpPr bwMode="auto">
          <a:xfrm>
            <a:off x="190500" y="3200400"/>
            <a:ext cx="4267200" cy="3200400"/>
            <a:chOff x="0" y="0"/>
            <a:chExt cx="2688" cy="2016"/>
          </a:xfrm>
        </p:grpSpPr>
        <p:sp>
          <p:nvSpPr>
            <p:cNvPr id="43045" name="矩形 66563">
              <a:extLst>
                <a:ext uri="{FF2B5EF4-FFF2-40B4-BE49-F238E27FC236}">
                  <a16:creationId xmlns:a16="http://schemas.microsoft.com/office/drawing/2014/main" id="{9D8E7AF0-E6E7-4F83-B0C3-58EC6F01E69C}"/>
                </a:ext>
              </a:extLst>
            </p:cNvPr>
            <p:cNvSpPr>
              <a:spLocks noChangeArrowheads="1"/>
            </p:cNvSpPr>
            <p:nvPr/>
          </p:nvSpPr>
          <p:spPr bwMode="auto">
            <a:xfrm>
              <a:off x="48" y="0"/>
              <a:ext cx="2640" cy="2016"/>
            </a:xfrm>
            <a:prstGeom prst="rect">
              <a:avLst/>
            </a:prstGeom>
            <a:solidFill>
              <a:schemeClr val="bg1"/>
            </a:solidFill>
            <a:ln w="9525">
              <a:solidFill>
                <a:srgbClr val="0066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3046" name="组合 66564">
              <a:extLst>
                <a:ext uri="{FF2B5EF4-FFF2-40B4-BE49-F238E27FC236}">
                  <a16:creationId xmlns:a16="http://schemas.microsoft.com/office/drawing/2014/main" id="{B1F63FAE-FDCF-4825-B3CF-135A45DE611C}"/>
                </a:ext>
              </a:extLst>
            </p:cNvPr>
            <p:cNvGrpSpPr>
              <a:grpSpLocks/>
            </p:cNvGrpSpPr>
            <p:nvPr/>
          </p:nvGrpSpPr>
          <p:grpSpPr bwMode="auto">
            <a:xfrm>
              <a:off x="405" y="594"/>
              <a:ext cx="1842" cy="972"/>
              <a:chOff x="0" y="0"/>
              <a:chExt cx="1842" cy="972"/>
            </a:xfrm>
          </p:grpSpPr>
          <p:sp>
            <p:nvSpPr>
              <p:cNvPr id="43048" name="直接连接符 66565">
                <a:extLst>
                  <a:ext uri="{FF2B5EF4-FFF2-40B4-BE49-F238E27FC236}">
                    <a16:creationId xmlns:a16="http://schemas.microsoft.com/office/drawing/2014/main" id="{AAD4D998-4D60-453C-8FE0-E6EDFE70BDA6}"/>
                  </a:ext>
                </a:extLst>
              </p:cNvPr>
              <p:cNvSpPr>
                <a:spLocks noChangeShapeType="1"/>
              </p:cNvSpPr>
              <p:nvPr/>
            </p:nvSpPr>
            <p:spPr bwMode="auto">
              <a:xfrm>
                <a:off x="916" y="0"/>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49" name="直接连接符 66566">
                <a:extLst>
                  <a:ext uri="{FF2B5EF4-FFF2-40B4-BE49-F238E27FC236}">
                    <a16:creationId xmlns:a16="http://schemas.microsoft.com/office/drawing/2014/main" id="{E87B8121-44A0-4B63-897D-0E9A8DB4050B}"/>
                  </a:ext>
                </a:extLst>
              </p:cNvPr>
              <p:cNvSpPr>
                <a:spLocks noChangeShapeType="1"/>
              </p:cNvSpPr>
              <p:nvPr/>
            </p:nvSpPr>
            <p:spPr bwMode="auto">
              <a:xfrm>
                <a:off x="916" y="195"/>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0" name="直接连接符 66567">
                <a:extLst>
                  <a:ext uri="{FF2B5EF4-FFF2-40B4-BE49-F238E27FC236}">
                    <a16:creationId xmlns:a16="http://schemas.microsoft.com/office/drawing/2014/main" id="{C143787B-D4A1-4242-8F90-99F6B0FE65F8}"/>
                  </a:ext>
                </a:extLst>
              </p:cNvPr>
              <p:cNvSpPr>
                <a:spLocks noChangeShapeType="1"/>
              </p:cNvSpPr>
              <p:nvPr/>
            </p:nvSpPr>
            <p:spPr bwMode="auto">
              <a:xfrm>
                <a:off x="916" y="390"/>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1" name="直接连接符 66568">
                <a:extLst>
                  <a:ext uri="{FF2B5EF4-FFF2-40B4-BE49-F238E27FC236}">
                    <a16:creationId xmlns:a16="http://schemas.microsoft.com/office/drawing/2014/main" id="{5B3BFAB1-C0C1-47AF-AA6C-CC5F17510917}"/>
                  </a:ext>
                </a:extLst>
              </p:cNvPr>
              <p:cNvSpPr>
                <a:spLocks noChangeShapeType="1"/>
              </p:cNvSpPr>
              <p:nvPr/>
            </p:nvSpPr>
            <p:spPr bwMode="auto">
              <a:xfrm>
                <a:off x="916" y="583"/>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2" name="直接连接符 66569">
                <a:extLst>
                  <a:ext uri="{FF2B5EF4-FFF2-40B4-BE49-F238E27FC236}">
                    <a16:creationId xmlns:a16="http://schemas.microsoft.com/office/drawing/2014/main" id="{F018BD08-FB07-44BE-860C-AC0557501FA2}"/>
                  </a:ext>
                </a:extLst>
              </p:cNvPr>
              <p:cNvSpPr>
                <a:spLocks noChangeShapeType="1"/>
              </p:cNvSpPr>
              <p:nvPr/>
            </p:nvSpPr>
            <p:spPr bwMode="auto">
              <a:xfrm>
                <a:off x="916" y="778"/>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3" name="直接连接符 66570">
                <a:extLst>
                  <a:ext uri="{FF2B5EF4-FFF2-40B4-BE49-F238E27FC236}">
                    <a16:creationId xmlns:a16="http://schemas.microsoft.com/office/drawing/2014/main" id="{33AE054A-ED6C-491C-8E7B-077D38963469}"/>
                  </a:ext>
                </a:extLst>
              </p:cNvPr>
              <p:cNvSpPr>
                <a:spLocks noChangeShapeType="1"/>
              </p:cNvSpPr>
              <p:nvPr/>
            </p:nvSpPr>
            <p:spPr bwMode="auto">
              <a:xfrm>
                <a:off x="916" y="972"/>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4" name="直接连接符 66571">
                <a:extLst>
                  <a:ext uri="{FF2B5EF4-FFF2-40B4-BE49-F238E27FC236}">
                    <a16:creationId xmlns:a16="http://schemas.microsoft.com/office/drawing/2014/main" id="{9E0FBDE2-4CD1-4B95-BB5D-D6A8E31354C2}"/>
                  </a:ext>
                </a:extLst>
              </p:cNvPr>
              <p:cNvSpPr>
                <a:spLocks noChangeShapeType="1"/>
              </p:cNvSpPr>
              <p:nvPr/>
            </p:nvSpPr>
            <p:spPr bwMode="auto">
              <a:xfrm flipH="1">
                <a:off x="0" y="0"/>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5" name="直接连接符 66572">
                <a:extLst>
                  <a:ext uri="{FF2B5EF4-FFF2-40B4-BE49-F238E27FC236}">
                    <a16:creationId xmlns:a16="http://schemas.microsoft.com/office/drawing/2014/main" id="{B45B4F2E-C569-4C41-9BEA-F8DA130D1E3D}"/>
                  </a:ext>
                </a:extLst>
              </p:cNvPr>
              <p:cNvSpPr>
                <a:spLocks noChangeShapeType="1"/>
              </p:cNvSpPr>
              <p:nvPr/>
            </p:nvSpPr>
            <p:spPr bwMode="auto">
              <a:xfrm flipH="1">
                <a:off x="0" y="195"/>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6" name="直接连接符 66573">
                <a:extLst>
                  <a:ext uri="{FF2B5EF4-FFF2-40B4-BE49-F238E27FC236}">
                    <a16:creationId xmlns:a16="http://schemas.microsoft.com/office/drawing/2014/main" id="{81DE5E91-5057-40E0-8302-8561389748EE}"/>
                  </a:ext>
                </a:extLst>
              </p:cNvPr>
              <p:cNvSpPr>
                <a:spLocks noChangeShapeType="1"/>
              </p:cNvSpPr>
              <p:nvPr/>
            </p:nvSpPr>
            <p:spPr bwMode="auto">
              <a:xfrm flipH="1">
                <a:off x="0" y="390"/>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7" name="直接连接符 66574">
                <a:extLst>
                  <a:ext uri="{FF2B5EF4-FFF2-40B4-BE49-F238E27FC236}">
                    <a16:creationId xmlns:a16="http://schemas.microsoft.com/office/drawing/2014/main" id="{078217F3-AC59-4166-B4C2-6C6ADAE2F8A8}"/>
                  </a:ext>
                </a:extLst>
              </p:cNvPr>
              <p:cNvSpPr>
                <a:spLocks noChangeShapeType="1"/>
              </p:cNvSpPr>
              <p:nvPr/>
            </p:nvSpPr>
            <p:spPr bwMode="auto">
              <a:xfrm flipH="1">
                <a:off x="0" y="583"/>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8" name="直接连接符 66575">
                <a:extLst>
                  <a:ext uri="{FF2B5EF4-FFF2-40B4-BE49-F238E27FC236}">
                    <a16:creationId xmlns:a16="http://schemas.microsoft.com/office/drawing/2014/main" id="{922BA9E8-1FC3-4DB6-B1A9-728331F78C20}"/>
                  </a:ext>
                </a:extLst>
              </p:cNvPr>
              <p:cNvSpPr>
                <a:spLocks noChangeShapeType="1"/>
              </p:cNvSpPr>
              <p:nvPr/>
            </p:nvSpPr>
            <p:spPr bwMode="auto">
              <a:xfrm flipH="1">
                <a:off x="0" y="778"/>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9" name="直接连接符 66576">
                <a:extLst>
                  <a:ext uri="{FF2B5EF4-FFF2-40B4-BE49-F238E27FC236}">
                    <a16:creationId xmlns:a16="http://schemas.microsoft.com/office/drawing/2014/main" id="{2A4ABEB6-A169-4F91-A421-764B103B7132}"/>
                  </a:ext>
                </a:extLst>
              </p:cNvPr>
              <p:cNvSpPr>
                <a:spLocks noChangeShapeType="1"/>
              </p:cNvSpPr>
              <p:nvPr/>
            </p:nvSpPr>
            <p:spPr bwMode="auto">
              <a:xfrm flipH="1">
                <a:off x="0" y="972"/>
                <a:ext cx="9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3018" name="对象 66577">
              <a:extLst>
                <a:ext uri="{FF2B5EF4-FFF2-40B4-BE49-F238E27FC236}">
                  <a16:creationId xmlns:a16="http://schemas.microsoft.com/office/drawing/2014/main" id="{53A1C333-33BB-425A-AE57-D5F8C71A70FA}"/>
                </a:ext>
              </a:extLst>
            </p:cNvPr>
            <p:cNvGraphicFramePr>
              <a:graphicFrameLocks noChangeAspect="1"/>
            </p:cNvGraphicFramePr>
            <p:nvPr/>
          </p:nvGraphicFramePr>
          <p:xfrm>
            <a:off x="0" y="681"/>
            <a:ext cx="408" cy="471"/>
          </p:xfrm>
          <a:graphic>
            <a:graphicData uri="http://schemas.openxmlformats.org/presentationml/2006/ole">
              <mc:AlternateContent xmlns:mc="http://schemas.openxmlformats.org/markup-compatibility/2006">
                <mc:Choice xmlns:v="urn:schemas-microsoft-com:vml" Requires="v">
                  <p:oleObj spid="_x0000_s43061" r:id="rId5" imgW="152532" imgH="190666" progId="Equation.3">
                    <p:embed/>
                  </p:oleObj>
                </mc:Choice>
                <mc:Fallback>
                  <p:oleObj r:id="rId5" imgW="152532" imgH="190666" progId="Equation.3">
                    <p:embed/>
                    <p:pic>
                      <p:nvPicPr>
                        <p:cNvPr id="0" name="对象 665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81"/>
                          <a:ext cx="408"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9" name="对象 66578">
              <a:extLst>
                <a:ext uri="{FF2B5EF4-FFF2-40B4-BE49-F238E27FC236}">
                  <a16:creationId xmlns:a16="http://schemas.microsoft.com/office/drawing/2014/main" id="{185F0A17-C413-4308-B399-5AAD1C804EF3}"/>
                </a:ext>
              </a:extLst>
            </p:cNvPr>
            <p:cNvGraphicFramePr>
              <a:graphicFrameLocks noChangeAspect="1"/>
            </p:cNvGraphicFramePr>
            <p:nvPr/>
          </p:nvGraphicFramePr>
          <p:xfrm>
            <a:off x="1056" y="96"/>
            <a:ext cx="564" cy="322"/>
          </p:xfrm>
          <a:graphic>
            <a:graphicData uri="http://schemas.openxmlformats.org/presentationml/2006/ole">
              <mc:AlternateContent xmlns:mc="http://schemas.openxmlformats.org/markup-compatibility/2006">
                <mc:Choice xmlns:v="urn:schemas-microsoft-com:vml" Requires="v">
                  <p:oleObj spid="_x0000_s43062" r:id="rId7" imgW="266700" imgH="152400" progId="Equation.3">
                    <p:embed/>
                  </p:oleObj>
                </mc:Choice>
                <mc:Fallback>
                  <p:oleObj r:id="rId7" imgW="266700" imgH="152400" progId="Equation.3">
                    <p:embed/>
                    <p:pic>
                      <p:nvPicPr>
                        <p:cNvPr id="0" name="对象 665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96"/>
                          <a:ext cx="56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20" name="对象 66579">
              <a:extLst>
                <a:ext uri="{FF2B5EF4-FFF2-40B4-BE49-F238E27FC236}">
                  <a16:creationId xmlns:a16="http://schemas.microsoft.com/office/drawing/2014/main" id="{9A2667F5-C775-4E29-A5CA-CA9E8602AC9D}"/>
                </a:ext>
              </a:extLst>
            </p:cNvPr>
            <p:cNvGraphicFramePr>
              <a:graphicFrameLocks noChangeAspect="1"/>
            </p:cNvGraphicFramePr>
            <p:nvPr/>
          </p:nvGraphicFramePr>
          <p:xfrm>
            <a:off x="2280" y="672"/>
            <a:ext cx="408" cy="471"/>
          </p:xfrm>
          <a:graphic>
            <a:graphicData uri="http://schemas.openxmlformats.org/presentationml/2006/ole">
              <mc:AlternateContent xmlns:mc="http://schemas.openxmlformats.org/markup-compatibility/2006">
                <mc:Choice xmlns:v="urn:schemas-microsoft-com:vml" Requires="v">
                  <p:oleObj spid="_x0000_s43063" r:id="rId9" imgW="152532" imgH="190666" progId="Equation.3">
                    <p:embed/>
                  </p:oleObj>
                </mc:Choice>
                <mc:Fallback>
                  <p:oleObj r:id="rId9" imgW="152532" imgH="190666" progId="Equation.3">
                    <p:embed/>
                    <p:pic>
                      <p:nvPicPr>
                        <p:cNvPr id="0" name="对象 665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0" y="672"/>
                          <a:ext cx="408"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47" name="直接连接符 66580">
              <a:extLst>
                <a:ext uri="{FF2B5EF4-FFF2-40B4-BE49-F238E27FC236}">
                  <a16:creationId xmlns:a16="http://schemas.microsoft.com/office/drawing/2014/main" id="{BF65B253-50FB-4612-A5DB-50C77A9898F0}"/>
                </a:ext>
              </a:extLst>
            </p:cNvPr>
            <p:cNvSpPr>
              <a:spLocks noChangeShapeType="1"/>
            </p:cNvSpPr>
            <p:nvPr/>
          </p:nvSpPr>
          <p:spPr bwMode="auto">
            <a:xfrm>
              <a:off x="1344" y="432"/>
              <a:ext cx="0" cy="1344"/>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组合 66581">
            <a:extLst>
              <a:ext uri="{FF2B5EF4-FFF2-40B4-BE49-F238E27FC236}">
                <a16:creationId xmlns:a16="http://schemas.microsoft.com/office/drawing/2014/main" id="{47039D62-F4FA-4836-98EF-0D06A2D6A515}"/>
              </a:ext>
            </a:extLst>
          </p:cNvPr>
          <p:cNvGrpSpPr>
            <a:grpSpLocks/>
          </p:cNvGrpSpPr>
          <p:nvPr/>
        </p:nvGrpSpPr>
        <p:grpSpPr bwMode="auto">
          <a:xfrm>
            <a:off x="4762500" y="3200400"/>
            <a:ext cx="4152900" cy="3200400"/>
            <a:chOff x="0" y="0"/>
            <a:chExt cx="2616" cy="2016"/>
          </a:xfrm>
        </p:grpSpPr>
        <p:sp>
          <p:nvSpPr>
            <p:cNvPr id="43029" name="矩形 66582">
              <a:extLst>
                <a:ext uri="{FF2B5EF4-FFF2-40B4-BE49-F238E27FC236}">
                  <a16:creationId xmlns:a16="http://schemas.microsoft.com/office/drawing/2014/main" id="{30921F25-F368-4F7A-ADFC-948DC0503355}"/>
                </a:ext>
              </a:extLst>
            </p:cNvPr>
            <p:cNvSpPr>
              <a:spLocks noChangeArrowheads="1"/>
            </p:cNvSpPr>
            <p:nvPr/>
          </p:nvSpPr>
          <p:spPr bwMode="auto">
            <a:xfrm>
              <a:off x="0" y="0"/>
              <a:ext cx="2592" cy="2016"/>
            </a:xfrm>
            <a:prstGeom prst="rect">
              <a:avLst/>
            </a:prstGeom>
            <a:solidFill>
              <a:schemeClr val="bg1"/>
            </a:solidFill>
            <a:ln w="9525">
              <a:solidFill>
                <a:srgbClr val="0066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3030" name="组合 66583">
              <a:extLst>
                <a:ext uri="{FF2B5EF4-FFF2-40B4-BE49-F238E27FC236}">
                  <a16:creationId xmlns:a16="http://schemas.microsoft.com/office/drawing/2014/main" id="{3578D390-2F46-4D50-AEF9-F15F80D18F3D}"/>
                </a:ext>
              </a:extLst>
            </p:cNvPr>
            <p:cNvGrpSpPr>
              <a:grpSpLocks/>
            </p:cNvGrpSpPr>
            <p:nvPr/>
          </p:nvGrpSpPr>
          <p:grpSpPr bwMode="auto">
            <a:xfrm>
              <a:off x="336" y="612"/>
              <a:ext cx="926" cy="972"/>
              <a:chOff x="0" y="0"/>
              <a:chExt cx="926" cy="972"/>
            </a:xfrm>
          </p:grpSpPr>
          <p:sp>
            <p:nvSpPr>
              <p:cNvPr id="43039" name="直接连接符 66584">
                <a:extLst>
                  <a:ext uri="{FF2B5EF4-FFF2-40B4-BE49-F238E27FC236}">
                    <a16:creationId xmlns:a16="http://schemas.microsoft.com/office/drawing/2014/main" id="{2A249F3C-3100-44A8-8F5A-6ABB306F7476}"/>
                  </a:ext>
                </a:extLst>
              </p:cNvPr>
              <p:cNvSpPr>
                <a:spLocks noChangeShapeType="1"/>
              </p:cNvSpPr>
              <p:nvPr/>
            </p:nvSpPr>
            <p:spPr bwMode="auto">
              <a:xfrm>
                <a:off x="0" y="0"/>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40" name="直接连接符 66585">
                <a:extLst>
                  <a:ext uri="{FF2B5EF4-FFF2-40B4-BE49-F238E27FC236}">
                    <a16:creationId xmlns:a16="http://schemas.microsoft.com/office/drawing/2014/main" id="{3382D95D-18B6-43F5-863F-FB6616B15393}"/>
                  </a:ext>
                </a:extLst>
              </p:cNvPr>
              <p:cNvSpPr>
                <a:spLocks noChangeShapeType="1"/>
              </p:cNvSpPr>
              <p:nvPr/>
            </p:nvSpPr>
            <p:spPr bwMode="auto">
              <a:xfrm>
                <a:off x="0" y="195"/>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41" name="直接连接符 66586">
                <a:extLst>
                  <a:ext uri="{FF2B5EF4-FFF2-40B4-BE49-F238E27FC236}">
                    <a16:creationId xmlns:a16="http://schemas.microsoft.com/office/drawing/2014/main" id="{187BC597-BD6F-456B-93AD-81572999D158}"/>
                  </a:ext>
                </a:extLst>
              </p:cNvPr>
              <p:cNvSpPr>
                <a:spLocks noChangeShapeType="1"/>
              </p:cNvSpPr>
              <p:nvPr/>
            </p:nvSpPr>
            <p:spPr bwMode="auto">
              <a:xfrm>
                <a:off x="0" y="390"/>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42" name="直接连接符 66587">
                <a:extLst>
                  <a:ext uri="{FF2B5EF4-FFF2-40B4-BE49-F238E27FC236}">
                    <a16:creationId xmlns:a16="http://schemas.microsoft.com/office/drawing/2014/main" id="{14B82813-BE00-4B41-9AD8-753221692078}"/>
                  </a:ext>
                </a:extLst>
              </p:cNvPr>
              <p:cNvSpPr>
                <a:spLocks noChangeShapeType="1"/>
              </p:cNvSpPr>
              <p:nvPr/>
            </p:nvSpPr>
            <p:spPr bwMode="auto">
              <a:xfrm>
                <a:off x="0" y="583"/>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43" name="直接连接符 66588">
                <a:extLst>
                  <a:ext uri="{FF2B5EF4-FFF2-40B4-BE49-F238E27FC236}">
                    <a16:creationId xmlns:a16="http://schemas.microsoft.com/office/drawing/2014/main" id="{98152B10-D789-4E04-9F22-A887DDE27F4E}"/>
                  </a:ext>
                </a:extLst>
              </p:cNvPr>
              <p:cNvSpPr>
                <a:spLocks noChangeShapeType="1"/>
              </p:cNvSpPr>
              <p:nvPr/>
            </p:nvSpPr>
            <p:spPr bwMode="auto">
              <a:xfrm>
                <a:off x="0" y="778"/>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44" name="直接连接符 66589">
                <a:extLst>
                  <a:ext uri="{FF2B5EF4-FFF2-40B4-BE49-F238E27FC236}">
                    <a16:creationId xmlns:a16="http://schemas.microsoft.com/office/drawing/2014/main" id="{E3FCA390-D0CB-4057-B257-1396C121F62B}"/>
                  </a:ext>
                </a:extLst>
              </p:cNvPr>
              <p:cNvSpPr>
                <a:spLocks noChangeShapeType="1"/>
              </p:cNvSpPr>
              <p:nvPr/>
            </p:nvSpPr>
            <p:spPr bwMode="auto">
              <a:xfrm>
                <a:off x="0" y="972"/>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3031" name="组合 66590">
              <a:extLst>
                <a:ext uri="{FF2B5EF4-FFF2-40B4-BE49-F238E27FC236}">
                  <a16:creationId xmlns:a16="http://schemas.microsoft.com/office/drawing/2014/main" id="{B7EEDADA-2446-45B3-B7D0-7043FAF030A1}"/>
                </a:ext>
              </a:extLst>
            </p:cNvPr>
            <p:cNvGrpSpPr>
              <a:grpSpLocks/>
            </p:cNvGrpSpPr>
            <p:nvPr/>
          </p:nvGrpSpPr>
          <p:grpSpPr bwMode="auto">
            <a:xfrm>
              <a:off x="1330" y="613"/>
              <a:ext cx="926" cy="972"/>
              <a:chOff x="0" y="0"/>
              <a:chExt cx="926" cy="972"/>
            </a:xfrm>
          </p:grpSpPr>
          <p:sp>
            <p:nvSpPr>
              <p:cNvPr id="43033" name="直接连接符 66591">
                <a:extLst>
                  <a:ext uri="{FF2B5EF4-FFF2-40B4-BE49-F238E27FC236}">
                    <a16:creationId xmlns:a16="http://schemas.microsoft.com/office/drawing/2014/main" id="{08B898C8-EC94-45DF-BEAA-15E84451272B}"/>
                  </a:ext>
                </a:extLst>
              </p:cNvPr>
              <p:cNvSpPr>
                <a:spLocks noChangeShapeType="1"/>
              </p:cNvSpPr>
              <p:nvPr/>
            </p:nvSpPr>
            <p:spPr bwMode="auto">
              <a:xfrm flipH="1">
                <a:off x="0" y="0"/>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34" name="直接连接符 66592">
                <a:extLst>
                  <a:ext uri="{FF2B5EF4-FFF2-40B4-BE49-F238E27FC236}">
                    <a16:creationId xmlns:a16="http://schemas.microsoft.com/office/drawing/2014/main" id="{A0420AB6-DDE9-4D46-9C02-F9A039A50F83}"/>
                  </a:ext>
                </a:extLst>
              </p:cNvPr>
              <p:cNvSpPr>
                <a:spLocks noChangeShapeType="1"/>
              </p:cNvSpPr>
              <p:nvPr/>
            </p:nvSpPr>
            <p:spPr bwMode="auto">
              <a:xfrm flipH="1">
                <a:off x="0" y="195"/>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35" name="直接连接符 66593">
                <a:extLst>
                  <a:ext uri="{FF2B5EF4-FFF2-40B4-BE49-F238E27FC236}">
                    <a16:creationId xmlns:a16="http://schemas.microsoft.com/office/drawing/2014/main" id="{C5A59B06-B9A2-42FF-BD02-76C85A4B191D}"/>
                  </a:ext>
                </a:extLst>
              </p:cNvPr>
              <p:cNvSpPr>
                <a:spLocks noChangeShapeType="1"/>
              </p:cNvSpPr>
              <p:nvPr/>
            </p:nvSpPr>
            <p:spPr bwMode="auto">
              <a:xfrm flipH="1">
                <a:off x="0" y="390"/>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36" name="直接连接符 66594">
                <a:extLst>
                  <a:ext uri="{FF2B5EF4-FFF2-40B4-BE49-F238E27FC236}">
                    <a16:creationId xmlns:a16="http://schemas.microsoft.com/office/drawing/2014/main" id="{8DCE819F-EEC1-43C9-A63B-007177152CB8}"/>
                  </a:ext>
                </a:extLst>
              </p:cNvPr>
              <p:cNvSpPr>
                <a:spLocks noChangeShapeType="1"/>
              </p:cNvSpPr>
              <p:nvPr/>
            </p:nvSpPr>
            <p:spPr bwMode="auto">
              <a:xfrm flipH="1">
                <a:off x="0" y="583"/>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37" name="直接连接符 66595">
                <a:extLst>
                  <a:ext uri="{FF2B5EF4-FFF2-40B4-BE49-F238E27FC236}">
                    <a16:creationId xmlns:a16="http://schemas.microsoft.com/office/drawing/2014/main" id="{C4A49F6D-9D23-4946-8562-CBE35A000724}"/>
                  </a:ext>
                </a:extLst>
              </p:cNvPr>
              <p:cNvSpPr>
                <a:spLocks noChangeShapeType="1"/>
              </p:cNvSpPr>
              <p:nvPr/>
            </p:nvSpPr>
            <p:spPr bwMode="auto">
              <a:xfrm flipH="1">
                <a:off x="0" y="778"/>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38" name="直接连接符 66596">
                <a:extLst>
                  <a:ext uri="{FF2B5EF4-FFF2-40B4-BE49-F238E27FC236}">
                    <a16:creationId xmlns:a16="http://schemas.microsoft.com/office/drawing/2014/main" id="{4CC19692-6847-4BA7-AC89-F59742D84AE3}"/>
                  </a:ext>
                </a:extLst>
              </p:cNvPr>
              <p:cNvSpPr>
                <a:spLocks noChangeShapeType="1"/>
              </p:cNvSpPr>
              <p:nvPr/>
            </p:nvSpPr>
            <p:spPr bwMode="auto">
              <a:xfrm flipH="1">
                <a:off x="0" y="972"/>
                <a:ext cx="92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3015" name="对象 66597">
              <a:extLst>
                <a:ext uri="{FF2B5EF4-FFF2-40B4-BE49-F238E27FC236}">
                  <a16:creationId xmlns:a16="http://schemas.microsoft.com/office/drawing/2014/main" id="{865331A8-2E9F-41DF-90CD-005EE9077B5E}"/>
                </a:ext>
              </a:extLst>
            </p:cNvPr>
            <p:cNvGraphicFramePr>
              <a:graphicFrameLocks noChangeAspect="1"/>
            </p:cNvGraphicFramePr>
            <p:nvPr/>
          </p:nvGraphicFramePr>
          <p:xfrm>
            <a:off x="0" y="681"/>
            <a:ext cx="408" cy="471"/>
          </p:xfrm>
          <a:graphic>
            <a:graphicData uri="http://schemas.openxmlformats.org/presentationml/2006/ole">
              <mc:AlternateContent xmlns:mc="http://schemas.openxmlformats.org/markup-compatibility/2006">
                <mc:Choice xmlns:v="urn:schemas-microsoft-com:vml" Requires="v">
                  <p:oleObj spid="_x0000_s43064" r:id="rId11" imgW="152532" imgH="190666" progId="Equation.3">
                    <p:embed/>
                  </p:oleObj>
                </mc:Choice>
                <mc:Fallback>
                  <p:oleObj r:id="rId11" imgW="152532" imgH="190666" progId="Equation.3">
                    <p:embed/>
                    <p:pic>
                      <p:nvPicPr>
                        <p:cNvPr id="0" name="对象 665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681"/>
                          <a:ext cx="408"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6" name="对象 66598">
              <a:extLst>
                <a:ext uri="{FF2B5EF4-FFF2-40B4-BE49-F238E27FC236}">
                  <a16:creationId xmlns:a16="http://schemas.microsoft.com/office/drawing/2014/main" id="{230272AD-DCB4-408B-A266-7755D0B134E9}"/>
                </a:ext>
              </a:extLst>
            </p:cNvPr>
            <p:cNvGraphicFramePr>
              <a:graphicFrameLocks noChangeAspect="1"/>
            </p:cNvGraphicFramePr>
            <p:nvPr/>
          </p:nvGraphicFramePr>
          <p:xfrm>
            <a:off x="1056" y="109"/>
            <a:ext cx="564" cy="295"/>
          </p:xfrm>
          <a:graphic>
            <a:graphicData uri="http://schemas.openxmlformats.org/presentationml/2006/ole">
              <mc:AlternateContent xmlns:mc="http://schemas.openxmlformats.org/markup-compatibility/2006">
                <mc:Choice xmlns:v="urn:schemas-microsoft-com:vml" Requires="v">
                  <p:oleObj spid="_x0000_s43065" r:id="rId13" imgW="266700" imgH="139700" progId="Equation.3">
                    <p:embed/>
                  </p:oleObj>
                </mc:Choice>
                <mc:Fallback>
                  <p:oleObj r:id="rId13" imgW="266700" imgH="139700" progId="Equation.3">
                    <p:embed/>
                    <p:pic>
                      <p:nvPicPr>
                        <p:cNvPr id="0" name="对象 665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6" y="109"/>
                          <a:ext cx="56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32" name="直接连接符 66599">
              <a:extLst>
                <a:ext uri="{FF2B5EF4-FFF2-40B4-BE49-F238E27FC236}">
                  <a16:creationId xmlns:a16="http://schemas.microsoft.com/office/drawing/2014/main" id="{D8559F6B-EB6C-47B3-B325-860B3A9C6D4C}"/>
                </a:ext>
              </a:extLst>
            </p:cNvPr>
            <p:cNvSpPr>
              <a:spLocks noChangeShapeType="1"/>
            </p:cNvSpPr>
            <p:nvPr/>
          </p:nvSpPr>
          <p:spPr bwMode="auto">
            <a:xfrm>
              <a:off x="1296" y="432"/>
              <a:ext cx="0" cy="1344"/>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3017" name="对象 66600">
              <a:extLst>
                <a:ext uri="{FF2B5EF4-FFF2-40B4-BE49-F238E27FC236}">
                  <a16:creationId xmlns:a16="http://schemas.microsoft.com/office/drawing/2014/main" id="{08DEBB4F-916E-486F-A9C1-6EA2C4864FA1}"/>
                </a:ext>
              </a:extLst>
            </p:cNvPr>
            <p:cNvGraphicFramePr>
              <a:graphicFrameLocks noChangeAspect="1"/>
            </p:cNvGraphicFramePr>
            <p:nvPr/>
          </p:nvGraphicFramePr>
          <p:xfrm>
            <a:off x="2208" y="672"/>
            <a:ext cx="408" cy="471"/>
          </p:xfrm>
          <a:graphic>
            <a:graphicData uri="http://schemas.openxmlformats.org/presentationml/2006/ole">
              <mc:AlternateContent xmlns:mc="http://schemas.openxmlformats.org/markup-compatibility/2006">
                <mc:Choice xmlns:v="urn:schemas-microsoft-com:vml" Requires="v">
                  <p:oleObj spid="_x0000_s43066" r:id="rId15" imgW="152532" imgH="190666" progId="Equation.3">
                    <p:embed/>
                  </p:oleObj>
                </mc:Choice>
                <mc:Fallback>
                  <p:oleObj r:id="rId15" imgW="152532" imgH="190666" progId="Equation.3">
                    <p:embed/>
                    <p:pic>
                      <p:nvPicPr>
                        <p:cNvPr id="0" name="对象 666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8" y="672"/>
                          <a:ext cx="408"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3023" name="组合 66601">
            <a:extLst>
              <a:ext uri="{FF2B5EF4-FFF2-40B4-BE49-F238E27FC236}">
                <a16:creationId xmlns:a16="http://schemas.microsoft.com/office/drawing/2014/main" id="{97A41CFC-5068-4194-A149-6B15A6C1559B}"/>
              </a:ext>
            </a:extLst>
          </p:cNvPr>
          <p:cNvGrpSpPr>
            <a:grpSpLocks/>
          </p:cNvGrpSpPr>
          <p:nvPr/>
        </p:nvGrpSpPr>
        <p:grpSpPr bwMode="auto">
          <a:xfrm>
            <a:off x="4762500" y="685800"/>
            <a:ext cx="4114800" cy="2286000"/>
            <a:chOff x="0" y="0"/>
            <a:chExt cx="2592" cy="1440"/>
          </a:xfrm>
        </p:grpSpPr>
        <p:sp>
          <p:nvSpPr>
            <p:cNvPr id="43024" name="矩形 66602">
              <a:extLst>
                <a:ext uri="{FF2B5EF4-FFF2-40B4-BE49-F238E27FC236}">
                  <a16:creationId xmlns:a16="http://schemas.microsoft.com/office/drawing/2014/main" id="{6196DA54-9F17-41E5-9503-619697F06FDB}"/>
                </a:ext>
              </a:extLst>
            </p:cNvPr>
            <p:cNvSpPr>
              <a:spLocks noChangeArrowheads="1"/>
            </p:cNvSpPr>
            <p:nvPr/>
          </p:nvSpPr>
          <p:spPr bwMode="auto">
            <a:xfrm>
              <a:off x="0" y="0"/>
              <a:ext cx="2592" cy="1440"/>
            </a:xfrm>
            <a:prstGeom prst="rect">
              <a:avLst/>
            </a:prstGeom>
            <a:solidFill>
              <a:schemeClr val="bg1"/>
            </a:solidFill>
            <a:ln w="9525">
              <a:solidFill>
                <a:srgbClr val="0066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5" name="直接连接符 66603">
              <a:extLst>
                <a:ext uri="{FF2B5EF4-FFF2-40B4-BE49-F238E27FC236}">
                  <a16:creationId xmlns:a16="http://schemas.microsoft.com/office/drawing/2014/main" id="{A7EB5C4C-92C0-43F5-8737-EE50D5C5CD1D}"/>
                </a:ext>
              </a:extLst>
            </p:cNvPr>
            <p:cNvSpPr>
              <a:spLocks noChangeShapeType="1"/>
            </p:cNvSpPr>
            <p:nvPr/>
          </p:nvSpPr>
          <p:spPr bwMode="auto">
            <a:xfrm>
              <a:off x="144" y="768"/>
              <a:ext cx="2208"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26" name="直接连接符 66604">
              <a:extLst>
                <a:ext uri="{FF2B5EF4-FFF2-40B4-BE49-F238E27FC236}">
                  <a16:creationId xmlns:a16="http://schemas.microsoft.com/office/drawing/2014/main" id="{E90D363A-C9F3-45AB-98D8-875257042D96}"/>
                </a:ext>
              </a:extLst>
            </p:cNvPr>
            <p:cNvSpPr>
              <a:spLocks noChangeShapeType="1"/>
            </p:cNvSpPr>
            <p:nvPr/>
          </p:nvSpPr>
          <p:spPr bwMode="auto">
            <a:xfrm flipV="1">
              <a:off x="1248" y="48"/>
              <a:ext cx="0" cy="1344"/>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3011" name="对象 66605">
              <a:extLst>
                <a:ext uri="{FF2B5EF4-FFF2-40B4-BE49-F238E27FC236}">
                  <a16:creationId xmlns:a16="http://schemas.microsoft.com/office/drawing/2014/main" id="{16EDE9BE-9112-4E71-9F1B-176569394638}"/>
                </a:ext>
              </a:extLst>
            </p:cNvPr>
            <p:cNvGraphicFramePr>
              <a:graphicFrameLocks noChangeAspect="1"/>
            </p:cNvGraphicFramePr>
            <p:nvPr/>
          </p:nvGraphicFramePr>
          <p:xfrm>
            <a:off x="845" y="0"/>
            <a:ext cx="355" cy="384"/>
          </p:xfrm>
          <a:graphic>
            <a:graphicData uri="http://schemas.openxmlformats.org/presentationml/2006/ole">
              <mc:AlternateContent xmlns:mc="http://schemas.openxmlformats.org/markup-compatibility/2006">
                <mc:Choice xmlns:v="urn:schemas-microsoft-com:vml" Requires="v">
                  <p:oleObj spid="_x0000_s43067" r:id="rId17" imgW="152466" imgH="165172" progId="Equation.3">
                    <p:embed/>
                  </p:oleObj>
                </mc:Choice>
                <mc:Fallback>
                  <p:oleObj r:id="rId17" imgW="152466" imgH="165172" progId="Equation.3">
                    <p:embed/>
                    <p:pic>
                      <p:nvPicPr>
                        <p:cNvPr id="0" name="对象 6660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5" y="0"/>
                          <a:ext cx="35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2" name="对象 66606">
              <a:extLst>
                <a:ext uri="{FF2B5EF4-FFF2-40B4-BE49-F238E27FC236}">
                  <a16:creationId xmlns:a16="http://schemas.microsoft.com/office/drawing/2014/main" id="{FDF85BA6-9350-4DB7-9FAE-2C58B457D078}"/>
                </a:ext>
              </a:extLst>
            </p:cNvPr>
            <p:cNvGraphicFramePr>
              <a:graphicFrameLocks noChangeAspect="1"/>
            </p:cNvGraphicFramePr>
            <p:nvPr/>
          </p:nvGraphicFramePr>
          <p:xfrm>
            <a:off x="960" y="768"/>
            <a:ext cx="247" cy="288"/>
          </p:xfrm>
          <a:graphic>
            <a:graphicData uri="http://schemas.openxmlformats.org/presentationml/2006/ole">
              <mc:AlternateContent xmlns:mc="http://schemas.openxmlformats.org/markup-compatibility/2006">
                <mc:Choice xmlns:v="urn:schemas-microsoft-com:vml" Requires="v">
                  <p:oleObj spid="_x0000_s43068" r:id="rId19" imgW="152400" imgH="177800" progId="Equation.3">
                    <p:embed/>
                  </p:oleObj>
                </mc:Choice>
                <mc:Fallback>
                  <p:oleObj r:id="rId19" imgW="152400" imgH="177800" progId="Equation.3">
                    <p:embed/>
                    <p:pic>
                      <p:nvPicPr>
                        <p:cNvPr id="0" name="对象 6660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0" y="768"/>
                          <a:ext cx="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27" name="直接连接符 66607">
              <a:extLst>
                <a:ext uri="{FF2B5EF4-FFF2-40B4-BE49-F238E27FC236}">
                  <a16:creationId xmlns:a16="http://schemas.microsoft.com/office/drawing/2014/main" id="{44964E28-825D-4F2F-8965-1B79E4FC91FE}"/>
                </a:ext>
              </a:extLst>
            </p:cNvPr>
            <p:cNvSpPr>
              <a:spLocks noChangeShapeType="1"/>
            </p:cNvSpPr>
            <p:nvPr/>
          </p:nvSpPr>
          <p:spPr bwMode="auto">
            <a:xfrm>
              <a:off x="1248" y="432"/>
              <a:ext cx="81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直接连接符 66608">
              <a:extLst>
                <a:ext uri="{FF2B5EF4-FFF2-40B4-BE49-F238E27FC236}">
                  <a16:creationId xmlns:a16="http://schemas.microsoft.com/office/drawing/2014/main" id="{3765D33D-E774-4876-9F03-C4F4A62654C3}"/>
                </a:ext>
              </a:extLst>
            </p:cNvPr>
            <p:cNvSpPr>
              <a:spLocks noChangeShapeType="1"/>
            </p:cNvSpPr>
            <p:nvPr/>
          </p:nvSpPr>
          <p:spPr bwMode="auto">
            <a:xfrm>
              <a:off x="336" y="1152"/>
              <a:ext cx="9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3013" name="对象 66609">
              <a:extLst>
                <a:ext uri="{FF2B5EF4-FFF2-40B4-BE49-F238E27FC236}">
                  <a16:creationId xmlns:a16="http://schemas.microsoft.com/office/drawing/2014/main" id="{34334CCB-B256-4155-BF48-8E202FC7035A}"/>
                </a:ext>
              </a:extLst>
            </p:cNvPr>
            <p:cNvGraphicFramePr>
              <a:graphicFrameLocks noChangeAspect="1"/>
            </p:cNvGraphicFramePr>
            <p:nvPr/>
          </p:nvGraphicFramePr>
          <p:xfrm>
            <a:off x="1488" y="960"/>
            <a:ext cx="912" cy="384"/>
          </p:xfrm>
          <a:graphic>
            <a:graphicData uri="http://schemas.openxmlformats.org/presentationml/2006/ole">
              <mc:AlternateContent xmlns:mc="http://schemas.openxmlformats.org/markup-compatibility/2006">
                <mc:Choice xmlns:v="urn:schemas-microsoft-com:vml" Requires="v">
                  <p:oleObj spid="_x0000_s43069" r:id="rId21" imgW="482600" imgH="203200" progId="Equation.3">
                    <p:embed/>
                  </p:oleObj>
                </mc:Choice>
                <mc:Fallback>
                  <p:oleObj r:id="rId21" imgW="482600" imgH="203200" progId="Equation.3">
                    <p:embed/>
                    <p:pic>
                      <p:nvPicPr>
                        <p:cNvPr id="0" name="对象 6660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88" y="960"/>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4" name="对象 66610">
              <a:extLst>
                <a:ext uri="{FF2B5EF4-FFF2-40B4-BE49-F238E27FC236}">
                  <a16:creationId xmlns:a16="http://schemas.microsoft.com/office/drawing/2014/main" id="{E25740EB-9261-4196-9A3B-01002AAD43EB}"/>
                </a:ext>
              </a:extLst>
            </p:cNvPr>
            <p:cNvGraphicFramePr>
              <a:graphicFrameLocks noChangeAspect="1"/>
            </p:cNvGraphicFramePr>
            <p:nvPr/>
          </p:nvGraphicFramePr>
          <p:xfrm>
            <a:off x="2103" y="458"/>
            <a:ext cx="291" cy="317"/>
          </p:xfrm>
          <a:graphic>
            <a:graphicData uri="http://schemas.openxmlformats.org/presentationml/2006/ole">
              <mc:AlternateContent xmlns:mc="http://schemas.openxmlformats.org/markup-compatibility/2006">
                <mc:Choice xmlns:v="urn:schemas-microsoft-com:vml" Requires="v">
                  <p:oleObj spid="_x0000_s43070" r:id="rId23" imgW="127000" imgH="139700" progId="Equation.3">
                    <p:embed/>
                  </p:oleObj>
                </mc:Choice>
                <mc:Fallback>
                  <p:oleObj r:id="rId23" imgW="127000" imgH="139700" progId="Equation.3">
                    <p:embed/>
                    <p:pic>
                      <p:nvPicPr>
                        <p:cNvPr id="0" name="对象 666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03" y="458"/>
                          <a:ext cx="2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67585">
            <a:extLst>
              <a:ext uri="{FF2B5EF4-FFF2-40B4-BE49-F238E27FC236}">
                <a16:creationId xmlns:a16="http://schemas.microsoft.com/office/drawing/2014/main" id="{F97E8C56-F2F1-4937-BB8A-BEF72505F6B9}"/>
              </a:ext>
            </a:extLst>
          </p:cNvPr>
          <p:cNvGrpSpPr>
            <a:grpSpLocks/>
          </p:cNvGrpSpPr>
          <p:nvPr/>
        </p:nvGrpSpPr>
        <p:grpSpPr bwMode="auto">
          <a:xfrm>
            <a:off x="2209800" y="762000"/>
            <a:ext cx="6553200" cy="5638800"/>
            <a:chOff x="0" y="0"/>
            <a:chExt cx="4128" cy="3552"/>
          </a:xfrm>
        </p:grpSpPr>
        <p:sp>
          <p:nvSpPr>
            <p:cNvPr id="44077" name="矩形 67586">
              <a:extLst>
                <a:ext uri="{FF2B5EF4-FFF2-40B4-BE49-F238E27FC236}">
                  <a16:creationId xmlns:a16="http://schemas.microsoft.com/office/drawing/2014/main" id="{B24F162A-9A2D-402B-BE2D-6615D25DF97E}"/>
                </a:ext>
              </a:extLst>
            </p:cNvPr>
            <p:cNvSpPr>
              <a:spLocks noChangeArrowheads="1"/>
            </p:cNvSpPr>
            <p:nvPr/>
          </p:nvSpPr>
          <p:spPr bwMode="auto">
            <a:xfrm>
              <a:off x="0" y="0"/>
              <a:ext cx="4128" cy="3552"/>
            </a:xfrm>
            <a:prstGeom prst="rect">
              <a:avLst/>
            </a:prstGeom>
            <a:solidFill>
              <a:schemeClr val="bg1"/>
            </a:solidFill>
            <a:ln w="9525">
              <a:solidFill>
                <a:srgbClr val="0066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4078" name="组合 67587">
              <a:extLst>
                <a:ext uri="{FF2B5EF4-FFF2-40B4-BE49-F238E27FC236}">
                  <a16:creationId xmlns:a16="http://schemas.microsoft.com/office/drawing/2014/main" id="{56BA0E4C-2D20-46F5-BD2D-94D4958FC930}"/>
                </a:ext>
              </a:extLst>
            </p:cNvPr>
            <p:cNvGrpSpPr>
              <a:grpSpLocks/>
            </p:cNvGrpSpPr>
            <p:nvPr/>
          </p:nvGrpSpPr>
          <p:grpSpPr bwMode="auto">
            <a:xfrm>
              <a:off x="1321" y="144"/>
              <a:ext cx="1319" cy="1584"/>
              <a:chOff x="0" y="0"/>
              <a:chExt cx="1367" cy="1791"/>
            </a:xfrm>
          </p:grpSpPr>
          <p:grpSp>
            <p:nvGrpSpPr>
              <p:cNvPr id="44079" name="组合 67588">
                <a:extLst>
                  <a:ext uri="{FF2B5EF4-FFF2-40B4-BE49-F238E27FC236}">
                    <a16:creationId xmlns:a16="http://schemas.microsoft.com/office/drawing/2014/main" id="{7B40E845-1737-4A69-B27A-977061823C05}"/>
                  </a:ext>
                </a:extLst>
              </p:cNvPr>
              <p:cNvGrpSpPr>
                <a:grpSpLocks/>
              </p:cNvGrpSpPr>
              <p:nvPr/>
            </p:nvGrpSpPr>
            <p:grpSpPr bwMode="auto">
              <a:xfrm>
                <a:off x="0" y="288"/>
                <a:ext cx="1367" cy="1173"/>
                <a:chOff x="0" y="0"/>
                <a:chExt cx="1680" cy="2256"/>
              </a:xfrm>
            </p:grpSpPr>
            <p:sp>
              <p:nvSpPr>
                <p:cNvPr id="44083" name="直接连接符 67589">
                  <a:extLst>
                    <a:ext uri="{FF2B5EF4-FFF2-40B4-BE49-F238E27FC236}">
                      <a16:creationId xmlns:a16="http://schemas.microsoft.com/office/drawing/2014/main" id="{F8DDD5DC-DF34-49E3-8C71-5912903A7B10}"/>
                    </a:ext>
                  </a:extLst>
                </p:cNvPr>
                <p:cNvSpPr>
                  <a:spLocks noChangeShapeType="1"/>
                </p:cNvSpPr>
                <p:nvPr/>
              </p:nvSpPr>
              <p:spPr bwMode="auto">
                <a:xfrm>
                  <a:off x="0" y="0"/>
                  <a:ext cx="0" cy="225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4" name="直接连接符 67590">
                  <a:extLst>
                    <a:ext uri="{FF2B5EF4-FFF2-40B4-BE49-F238E27FC236}">
                      <a16:creationId xmlns:a16="http://schemas.microsoft.com/office/drawing/2014/main" id="{F7C3CF19-9940-4008-9F7B-B763F27DCC30}"/>
                    </a:ext>
                  </a:extLst>
                </p:cNvPr>
                <p:cNvSpPr>
                  <a:spLocks noChangeShapeType="1"/>
                </p:cNvSpPr>
                <p:nvPr/>
              </p:nvSpPr>
              <p:spPr bwMode="auto">
                <a:xfrm>
                  <a:off x="1680" y="0"/>
                  <a:ext cx="0" cy="225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80" name="组合 67591">
                <a:extLst>
                  <a:ext uri="{FF2B5EF4-FFF2-40B4-BE49-F238E27FC236}">
                    <a16:creationId xmlns:a16="http://schemas.microsoft.com/office/drawing/2014/main" id="{F68EC0E0-B153-4D9E-8F3D-ED5491AB6406}"/>
                  </a:ext>
                </a:extLst>
              </p:cNvPr>
              <p:cNvGrpSpPr>
                <a:grpSpLocks/>
              </p:cNvGrpSpPr>
              <p:nvPr/>
            </p:nvGrpSpPr>
            <p:grpSpPr bwMode="auto">
              <a:xfrm>
                <a:off x="0" y="0"/>
                <a:ext cx="1367" cy="1791"/>
                <a:chOff x="0" y="0"/>
                <a:chExt cx="1367" cy="1791"/>
              </a:xfrm>
            </p:grpSpPr>
            <p:sp>
              <p:nvSpPr>
                <p:cNvPr id="44081" name="直接连接符 67592">
                  <a:extLst>
                    <a:ext uri="{FF2B5EF4-FFF2-40B4-BE49-F238E27FC236}">
                      <a16:creationId xmlns:a16="http://schemas.microsoft.com/office/drawing/2014/main" id="{0D9E3C63-DDFD-4D0C-B38B-9BF70E666BF1}"/>
                    </a:ext>
                  </a:extLst>
                </p:cNvPr>
                <p:cNvSpPr>
                  <a:spLocks noChangeShapeType="1"/>
                </p:cNvSpPr>
                <p:nvPr/>
              </p:nvSpPr>
              <p:spPr bwMode="auto">
                <a:xfrm>
                  <a:off x="0" y="0"/>
                  <a:ext cx="0" cy="1791"/>
                </a:xfrm>
                <a:prstGeom prst="line">
                  <a:avLst/>
                </a:prstGeom>
                <a:noFill/>
                <a:ln w="762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2" name="直接连接符 67593">
                  <a:extLst>
                    <a:ext uri="{FF2B5EF4-FFF2-40B4-BE49-F238E27FC236}">
                      <a16:creationId xmlns:a16="http://schemas.microsoft.com/office/drawing/2014/main" id="{F3E54D15-CDB3-4811-9E0E-418734940347}"/>
                    </a:ext>
                  </a:extLst>
                </p:cNvPr>
                <p:cNvSpPr>
                  <a:spLocks noChangeShapeType="1"/>
                </p:cNvSpPr>
                <p:nvPr/>
              </p:nvSpPr>
              <p:spPr bwMode="auto">
                <a:xfrm>
                  <a:off x="1367" y="0"/>
                  <a:ext cx="0" cy="1791"/>
                </a:xfrm>
                <a:prstGeom prst="line">
                  <a:avLst/>
                </a:prstGeom>
                <a:noFill/>
                <a:ln w="762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5" name="组合 67594">
            <a:extLst>
              <a:ext uri="{FF2B5EF4-FFF2-40B4-BE49-F238E27FC236}">
                <a16:creationId xmlns:a16="http://schemas.microsoft.com/office/drawing/2014/main" id="{67393024-0775-45D2-A218-65B91F7CBBB5}"/>
              </a:ext>
            </a:extLst>
          </p:cNvPr>
          <p:cNvGrpSpPr>
            <a:grpSpLocks/>
          </p:cNvGrpSpPr>
          <p:nvPr/>
        </p:nvGrpSpPr>
        <p:grpSpPr bwMode="auto">
          <a:xfrm>
            <a:off x="2616200" y="2133600"/>
            <a:ext cx="5668963" cy="0"/>
            <a:chOff x="0" y="0"/>
            <a:chExt cx="3571" cy="0"/>
          </a:xfrm>
        </p:grpSpPr>
        <p:sp>
          <p:nvSpPr>
            <p:cNvPr id="44074" name="直接连接符 67595">
              <a:extLst>
                <a:ext uri="{FF2B5EF4-FFF2-40B4-BE49-F238E27FC236}">
                  <a16:creationId xmlns:a16="http://schemas.microsoft.com/office/drawing/2014/main" id="{BF8420ED-E98D-4419-8D9F-8253BEC487C4}"/>
                </a:ext>
              </a:extLst>
            </p:cNvPr>
            <p:cNvSpPr>
              <a:spLocks noChangeShapeType="1"/>
            </p:cNvSpPr>
            <p:nvPr/>
          </p:nvSpPr>
          <p:spPr bwMode="auto">
            <a:xfrm>
              <a:off x="1147" y="0"/>
              <a:ext cx="1196"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75" name="直接连接符 67596">
              <a:extLst>
                <a:ext uri="{FF2B5EF4-FFF2-40B4-BE49-F238E27FC236}">
                  <a16:creationId xmlns:a16="http://schemas.microsoft.com/office/drawing/2014/main" id="{1AEAC6E3-B35F-49DA-A3C8-FD189E9CE670}"/>
                </a:ext>
              </a:extLst>
            </p:cNvPr>
            <p:cNvSpPr>
              <a:spLocks noChangeShapeType="1"/>
            </p:cNvSpPr>
            <p:nvPr/>
          </p:nvSpPr>
          <p:spPr bwMode="auto">
            <a:xfrm flipH="1">
              <a:off x="0" y="0"/>
              <a:ext cx="992"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76" name="直接连接符 67597">
              <a:extLst>
                <a:ext uri="{FF2B5EF4-FFF2-40B4-BE49-F238E27FC236}">
                  <a16:creationId xmlns:a16="http://schemas.microsoft.com/office/drawing/2014/main" id="{5DCF386A-2228-48C3-9DF6-51328999B2D7}"/>
                </a:ext>
              </a:extLst>
            </p:cNvPr>
            <p:cNvSpPr>
              <a:spLocks noChangeShapeType="1"/>
            </p:cNvSpPr>
            <p:nvPr/>
          </p:nvSpPr>
          <p:spPr bwMode="auto">
            <a:xfrm>
              <a:off x="2418" y="0"/>
              <a:ext cx="1153"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组合 67598">
            <a:extLst>
              <a:ext uri="{FF2B5EF4-FFF2-40B4-BE49-F238E27FC236}">
                <a16:creationId xmlns:a16="http://schemas.microsoft.com/office/drawing/2014/main" id="{56EFAA5F-84CD-4842-A5E2-ABA3B6E5AD17}"/>
              </a:ext>
            </a:extLst>
          </p:cNvPr>
          <p:cNvGrpSpPr>
            <a:grpSpLocks/>
          </p:cNvGrpSpPr>
          <p:nvPr/>
        </p:nvGrpSpPr>
        <p:grpSpPr bwMode="auto">
          <a:xfrm>
            <a:off x="2616200" y="2341563"/>
            <a:ext cx="5668963" cy="0"/>
            <a:chOff x="0" y="0"/>
            <a:chExt cx="4608" cy="0"/>
          </a:xfrm>
        </p:grpSpPr>
        <p:sp>
          <p:nvSpPr>
            <p:cNvPr id="44071" name="直接连接符 67599">
              <a:extLst>
                <a:ext uri="{FF2B5EF4-FFF2-40B4-BE49-F238E27FC236}">
                  <a16:creationId xmlns:a16="http://schemas.microsoft.com/office/drawing/2014/main" id="{0CA8128D-371D-447C-A283-C3C541C2DF3B}"/>
                </a:ext>
              </a:extLst>
            </p:cNvPr>
            <p:cNvSpPr>
              <a:spLocks noChangeShapeType="1"/>
            </p:cNvSpPr>
            <p:nvPr/>
          </p:nvSpPr>
          <p:spPr bwMode="auto">
            <a:xfrm>
              <a:off x="3086" y="0"/>
              <a:ext cx="1522"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72" name="直接连接符 67600">
              <a:extLst>
                <a:ext uri="{FF2B5EF4-FFF2-40B4-BE49-F238E27FC236}">
                  <a16:creationId xmlns:a16="http://schemas.microsoft.com/office/drawing/2014/main" id="{BEA0548B-5304-498C-80DF-5211FAFC0AD6}"/>
                </a:ext>
              </a:extLst>
            </p:cNvPr>
            <p:cNvSpPr>
              <a:spLocks noChangeShapeType="1"/>
            </p:cNvSpPr>
            <p:nvPr/>
          </p:nvSpPr>
          <p:spPr bwMode="auto">
            <a:xfrm flipH="1">
              <a:off x="1488" y="0"/>
              <a:ext cx="1463"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73" name="直接连接符 67601">
              <a:extLst>
                <a:ext uri="{FF2B5EF4-FFF2-40B4-BE49-F238E27FC236}">
                  <a16:creationId xmlns:a16="http://schemas.microsoft.com/office/drawing/2014/main" id="{EE9EE7F4-5C15-41AB-9BCC-637C7976FE29}"/>
                </a:ext>
              </a:extLst>
            </p:cNvPr>
            <p:cNvSpPr>
              <a:spLocks noChangeShapeType="1"/>
            </p:cNvSpPr>
            <p:nvPr/>
          </p:nvSpPr>
          <p:spPr bwMode="auto">
            <a:xfrm flipH="1">
              <a:off x="0" y="0"/>
              <a:ext cx="1296"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组合 67602">
            <a:extLst>
              <a:ext uri="{FF2B5EF4-FFF2-40B4-BE49-F238E27FC236}">
                <a16:creationId xmlns:a16="http://schemas.microsoft.com/office/drawing/2014/main" id="{CDF5511F-4E21-474B-80B5-CBB133756907}"/>
              </a:ext>
            </a:extLst>
          </p:cNvPr>
          <p:cNvGrpSpPr>
            <a:grpSpLocks noChangeAspect="1"/>
          </p:cNvGrpSpPr>
          <p:nvPr/>
        </p:nvGrpSpPr>
        <p:grpSpPr bwMode="auto">
          <a:xfrm>
            <a:off x="4427538" y="1295400"/>
            <a:ext cx="2887662" cy="534988"/>
            <a:chOff x="0" y="0"/>
            <a:chExt cx="1819" cy="337"/>
          </a:xfrm>
        </p:grpSpPr>
        <p:graphicFrame>
          <p:nvGraphicFramePr>
            <p:cNvPr id="44042" name="对象 67603">
              <a:extLst>
                <a:ext uri="{FF2B5EF4-FFF2-40B4-BE49-F238E27FC236}">
                  <a16:creationId xmlns:a16="http://schemas.microsoft.com/office/drawing/2014/main" id="{DC7DE471-FB4C-4370-9E94-57C791843F95}"/>
                </a:ext>
              </a:extLst>
            </p:cNvPr>
            <p:cNvGraphicFramePr>
              <a:graphicFrameLocks noChangeAspect="1"/>
            </p:cNvGraphicFramePr>
            <p:nvPr/>
          </p:nvGraphicFramePr>
          <p:xfrm>
            <a:off x="0" y="0"/>
            <a:ext cx="581" cy="337"/>
          </p:xfrm>
          <a:graphic>
            <a:graphicData uri="http://schemas.openxmlformats.org/presentationml/2006/ole">
              <mc:AlternateContent xmlns:mc="http://schemas.openxmlformats.org/markup-compatibility/2006">
                <mc:Choice xmlns:v="urn:schemas-microsoft-com:vml" Requires="v">
                  <p:oleObj spid="_x0000_s44085" r:id="rId3" imgW="266700" imgH="152400" progId="Equation.3">
                    <p:embed/>
                  </p:oleObj>
                </mc:Choice>
                <mc:Fallback>
                  <p:oleObj r:id="rId3" imgW="266700" imgH="152400" progId="Equation.3">
                    <p:embed/>
                    <p:pic>
                      <p:nvPicPr>
                        <p:cNvPr id="0" name="对象 676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8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43" name="对象 67604">
              <a:extLst>
                <a:ext uri="{FF2B5EF4-FFF2-40B4-BE49-F238E27FC236}">
                  <a16:creationId xmlns:a16="http://schemas.microsoft.com/office/drawing/2014/main" id="{E9036ADC-E9D6-4A89-8BA8-B3A8E8FB7514}"/>
                </a:ext>
              </a:extLst>
            </p:cNvPr>
            <p:cNvGraphicFramePr>
              <a:graphicFrameLocks noChangeAspect="1"/>
            </p:cNvGraphicFramePr>
            <p:nvPr/>
          </p:nvGraphicFramePr>
          <p:xfrm>
            <a:off x="1238" y="0"/>
            <a:ext cx="581" cy="337"/>
          </p:xfrm>
          <a:graphic>
            <a:graphicData uri="http://schemas.openxmlformats.org/presentationml/2006/ole">
              <mc:AlternateContent xmlns:mc="http://schemas.openxmlformats.org/markup-compatibility/2006">
                <mc:Choice xmlns:v="urn:schemas-microsoft-com:vml" Requires="v">
                  <p:oleObj spid="_x0000_s44086" r:id="rId5" imgW="266700" imgH="152400" progId="Equation.3">
                    <p:embed/>
                  </p:oleObj>
                </mc:Choice>
                <mc:Fallback>
                  <p:oleObj r:id="rId5" imgW="266700" imgH="152400" progId="Equation.3">
                    <p:embed/>
                    <p:pic>
                      <p:nvPicPr>
                        <p:cNvPr id="0" name="对象 676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8" y="0"/>
                          <a:ext cx="58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67606" name="对象 67605">
            <a:extLst>
              <a:ext uri="{FF2B5EF4-FFF2-40B4-BE49-F238E27FC236}">
                <a16:creationId xmlns:a16="http://schemas.microsoft.com/office/drawing/2014/main" id="{70F5E5E3-1D03-4EAE-BB74-76ADB062563D}"/>
              </a:ext>
            </a:extLst>
          </p:cNvPr>
          <p:cNvGraphicFramePr>
            <a:graphicFrameLocks noChangeAspect="1"/>
          </p:cNvGraphicFramePr>
          <p:nvPr/>
        </p:nvGraphicFramePr>
        <p:xfrm>
          <a:off x="5056188" y="2286000"/>
          <a:ext cx="658812" cy="685800"/>
        </p:xfrm>
        <a:graphic>
          <a:graphicData uri="http://schemas.openxmlformats.org/presentationml/2006/ole">
            <mc:AlternateContent xmlns:mc="http://schemas.openxmlformats.org/markup-compatibility/2006">
              <mc:Choice xmlns:v="urn:schemas-microsoft-com:vml" Requires="v">
                <p:oleObj spid="_x0000_s44087" r:id="rId7" imgW="126945" imgH="177723" progId="Equation.3">
                  <p:embed/>
                </p:oleObj>
              </mc:Choice>
              <mc:Fallback>
                <p:oleObj r:id="rId7" imgW="126945" imgH="177723" progId="Equation.3">
                  <p:embed/>
                  <p:pic>
                    <p:nvPicPr>
                      <p:cNvPr id="0" name="对象 676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6188" y="2286000"/>
                        <a:ext cx="658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07" name="对象 67606">
            <a:extLst>
              <a:ext uri="{FF2B5EF4-FFF2-40B4-BE49-F238E27FC236}">
                <a16:creationId xmlns:a16="http://schemas.microsoft.com/office/drawing/2014/main" id="{8E9FA7EB-75A7-4C94-B5C7-05C32376F8B6}"/>
              </a:ext>
            </a:extLst>
          </p:cNvPr>
          <p:cNvGraphicFramePr>
            <a:graphicFrameLocks noChangeAspect="1"/>
          </p:cNvGraphicFramePr>
          <p:nvPr/>
        </p:nvGraphicFramePr>
        <p:xfrm>
          <a:off x="2714625" y="2133600"/>
          <a:ext cx="1019175" cy="1371600"/>
        </p:xfrm>
        <a:graphic>
          <a:graphicData uri="http://schemas.openxmlformats.org/presentationml/2006/ole">
            <mc:AlternateContent xmlns:mc="http://schemas.openxmlformats.org/markup-compatibility/2006">
              <mc:Choice xmlns:v="urn:schemas-microsoft-com:vml" Requires="v">
                <p:oleObj spid="_x0000_s44088" r:id="rId9" imgW="165100" imgH="254000" progId="Equation.3">
                  <p:embed/>
                </p:oleObj>
              </mc:Choice>
              <mc:Fallback>
                <p:oleObj r:id="rId9" imgW="165100" imgH="254000" progId="Equation.3">
                  <p:embed/>
                  <p:pic>
                    <p:nvPicPr>
                      <p:cNvPr id="0" name="对象 676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4625" y="2133600"/>
                        <a:ext cx="10191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08" name="对象 67607">
            <a:extLst>
              <a:ext uri="{FF2B5EF4-FFF2-40B4-BE49-F238E27FC236}">
                <a16:creationId xmlns:a16="http://schemas.microsoft.com/office/drawing/2014/main" id="{09BB9A0B-A263-4D10-8B6E-8885B261E762}"/>
              </a:ext>
            </a:extLst>
          </p:cNvPr>
          <p:cNvGraphicFramePr>
            <a:graphicFrameLocks noChangeAspect="1"/>
          </p:cNvGraphicFramePr>
          <p:nvPr/>
        </p:nvGraphicFramePr>
        <p:xfrm>
          <a:off x="6781800" y="2209800"/>
          <a:ext cx="1033463" cy="1295400"/>
        </p:xfrm>
        <a:graphic>
          <a:graphicData uri="http://schemas.openxmlformats.org/presentationml/2006/ole">
            <mc:AlternateContent xmlns:mc="http://schemas.openxmlformats.org/markup-compatibility/2006">
              <mc:Choice xmlns:v="urn:schemas-microsoft-com:vml" Requires="v">
                <p:oleObj spid="_x0000_s44089" r:id="rId11" imgW="165100" imgH="254000" progId="Equation.3">
                  <p:embed/>
                </p:oleObj>
              </mc:Choice>
              <mc:Fallback>
                <p:oleObj r:id="rId11" imgW="165100" imgH="254000" progId="Equation.3">
                  <p:embed/>
                  <p:pic>
                    <p:nvPicPr>
                      <p:cNvPr id="0" name="对象 676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2209800"/>
                        <a:ext cx="10334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8" name="组合 67608">
            <a:extLst>
              <a:ext uri="{FF2B5EF4-FFF2-40B4-BE49-F238E27FC236}">
                <a16:creationId xmlns:a16="http://schemas.microsoft.com/office/drawing/2014/main" id="{2EE32343-565A-4203-A90D-2595F042455C}"/>
              </a:ext>
            </a:extLst>
          </p:cNvPr>
          <p:cNvGrpSpPr>
            <a:grpSpLocks noChangeAspect="1"/>
          </p:cNvGrpSpPr>
          <p:nvPr/>
        </p:nvGrpSpPr>
        <p:grpSpPr bwMode="auto">
          <a:xfrm>
            <a:off x="4508500" y="4114800"/>
            <a:ext cx="2882900" cy="517525"/>
            <a:chOff x="0" y="0"/>
            <a:chExt cx="1816" cy="326"/>
          </a:xfrm>
        </p:grpSpPr>
        <p:graphicFrame>
          <p:nvGraphicFramePr>
            <p:cNvPr id="44040" name="对象 67609">
              <a:extLst>
                <a:ext uri="{FF2B5EF4-FFF2-40B4-BE49-F238E27FC236}">
                  <a16:creationId xmlns:a16="http://schemas.microsoft.com/office/drawing/2014/main" id="{7201F0A0-1E86-4BC6-892D-E52125664CFE}"/>
                </a:ext>
              </a:extLst>
            </p:cNvPr>
            <p:cNvGraphicFramePr>
              <a:graphicFrameLocks noChangeAspect="1"/>
            </p:cNvGraphicFramePr>
            <p:nvPr/>
          </p:nvGraphicFramePr>
          <p:xfrm>
            <a:off x="0" y="0"/>
            <a:ext cx="568" cy="316"/>
          </p:xfrm>
          <a:graphic>
            <a:graphicData uri="http://schemas.openxmlformats.org/presentationml/2006/ole">
              <mc:AlternateContent xmlns:mc="http://schemas.openxmlformats.org/markup-compatibility/2006">
                <mc:Choice xmlns:v="urn:schemas-microsoft-com:vml" Requires="v">
                  <p:oleObj spid="_x0000_s44090" r:id="rId12" imgW="266700" imgH="152400" progId="Equation.3">
                    <p:embed/>
                  </p:oleObj>
                </mc:Choice>
                <mc:Fallback>
                  <p:oleObj r:id="rId12" imgW="266700" imgH="152400" progId="Equation.3">
                    <p:embed/>
                    <p:pic>
                      <p:nvPicPr>
                        <p:cNvPr id="0" name="对象 676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56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41" name="对象 67610">
              <a:extLst>
                <a:ext uri="{FF2B5EF4-FFF2-40B4-BE49-F238E27FC236}">
                  <a16:creationId xmlns:a16="http://schemas.microsoft.com/office/drawing/2014/main" id="{BC76DF86-804E-491F-849A-852F6178DA25}"/>
                </a:ext>
              </a:extLst>
            </p:cNvPr>
            <p:cNvGraphicFramePr>
              <a:graphicFrameLocks noChangeAspect="1"/>
            </p:cNvGraphicFramePr>
            <p:nvPr/>
          </p:nvGraphicFramePr>
          <p:xfrm>
            <a:off x="1249" y="37"/>
            <a:ext cx="567" cy="289"/>
          </p:xfrm>
          <a:graphic>
            <a:graphicData uri="http://schemas.openxmlformats.org/presentationml/2006/ole">
              <mc:AlternateContent xmlns:mc="http://schemas.openxmlformats.org/markup-compatibility/2006">
                <mc:Choice xmlns:v="urn:schemas-microsoft-com:vml" Requires="v">
                  <p:oleObj spid="_x0000_s44091" r:id="rId14" imgW="266700" imgH="139700" progId="Equation.3">
                    <p:embed/>
                  </p:oleObj>
                </mc:Choice>
                <mc:Fallback>
                  <p:oleObj r:id="rId14" imgW="266700" imgH="139700" progId="Equation.3">
                    <p:embed/>
                    <p:pic>
                      <p:nvPicPr>
                        <p:cNvPr id="0" name="对象 676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9" y="37"/>
                          <a:ext cx="56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9" name="组合 67611">
            <a:extLst>
              <a:ext uri="{FF2B5EF4-FFF2-40B4-BE49-F238E27FC236}">
                <a16:creationId xmlns:a16="http://schemas.microsoft.com/office/drawing/2014/main" id="{97CD5024-D8BC-4FB3-B4D9-D3CBB1BF7C84}"/>
              </a:ext>
            </a:extLst>
          </p:cNvPr>
          <p:cNvGrpSpPr>
            <a:grpSpLocks/>
          </p:cNvGrpSpPr>
          <p:nvPr/>
        </p:nvGrpSpPr>
        <p:grpSpPr bwMode="auto">
          <a:xfrm>
            <a:off x="2590800" y="5105400"/>
            <a:ext cx="5791200" cy="76200"/>
            <a:chOff x="0" y="0"/>
            <a:chExt cx="3571" cy="0"/>
          </a:xfrm>
        </p:grpSpPr>
        <p:sp>
          <p:nvSpPr>
            <p:cNvPr id="44068" name="直接连接符 67612">
              <a:extLst>
                <a:ext uri="{FF2B5EF4-FFF2-40B4-BE49-F238E27FC236}">
                  <a16:creationId xmlns:a16="http://schemas.microsoft.com/office/drawing/2014/main" id="{99B39CCE-85EF-4B3C-AA28-F8714DBC28BD}"/>
                </a:ext>
              </a:extLst>
            </p:cNvPr>
            <p:cNvSpPr>
              <a:spLocks noChangeShapeType="1"/>
            </p:cNvSpPr>
            <p:nvPr/>
          </p:nvSpPr>
          <p:spPr bwMode="auto">
            <a:xfrm>
              <a:off x="1147" y="0"/>
              <a:ext cx="1196"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69" name="直接连接符 67613">
              <a:extLst>
                <a:ext uri="{FF2B5EF4-FFF2-40B4-BE49-F238E27FC236}">
                  <a16:creationId xmlns:a16="http://schemas.microsoft.com/office/drawing/2014/main" id="{9B7E097E-FA0A-4050-8143-D17F4601A68D}"/>
                </a:ext>
              </a:extLst>
            </p:cNvPr>
            <p:cNvSpPr>
              <a:spLocks noChangeShapeType="1"/>
            </p:cNvSpPr>
            <p:nvPr/>
          </p:nvSpPr>
          <p:spPr bwMode="auto">
            <a:xfrm flipH="1">
              <a:off x="0" y="0"/>
              <a:ext cx="979"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70" name="直接连接符 67614">
              <a:extLst>
                <a:ext uri="{FF2B5EF4-FFF2-40B4-BE49-F238E27FC236}">
                  <a16:creationId xmlns:a16="http://schemas.microsoft.com/office/drawing/2014/main" id="{637ACBF9-9EBC-4572-AF0B-5D0658D93650}"/>
                </a:ext>
              </a:extLst>
            </p:cNvPr>
            <p:cNvSpPr>
              <a:spLocks noChangeShapeType="1"/>
            </p:cNvSpPr>
            <p:nvPr/>
          </p:nvSpPr>
          <p:spPr bwMode="auto">
            <a:xfrm>
              <a:off x="2418" y="0"/>
              <a:ext cx="1153"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组合 67615">
            <a:extLst>
              <a:ext uri="{FF2B5EF4-FFF2-40B4-BE49-F238E27FC236}">
                <a16:creationId xmlns:a16="http://schemas.microsoft.com/office/drawing/2014/main" id="{D8B007D9-0165-420A-A330-50B179BC88B5}"/>
              </a:ext>
            </a:extLst>
          </p:cNvPr>
          <p:cNvGrpSpPr>
            <a:grpSpLocks/>
          </p:cNvGrpSpPr>
          <p:nvPr/>
        </p:nvGrpSpPr>
        <p:grpSpPr bwMode="auto">
          <a:xfrm>
            <a:off x="2646363" y="5249863"/>
            <a:ext cx="5638800" cy="7937"/>
            <a:chOff x="0" y="0"/>
            <a:chExt cx="3552" cy="5"/>
          </a:xfrm>
        </p:grpSpPr>
        <p:sp>
          <p:nvSpPr>
            <p:cNvPr id="44065" name="直接连接符 67616">
              <a:extLst>
                <a:ext uri="{FF2B5EF4-FFF2-40B4-BE49-F238E27FC236}">
                  <a16:creationId xmlns:a16="http://schemas.microsoft.com/office/drawing/2014/main" id="{D72BFEA7-508B-412E-B3AC-846181539217}"/>
                </a:ext>
              </a:extLst>
            </p:cNvPr>
            <p:cNvSpPr>
              <a:spLocks noChangeShapeType="1"/>
            </p:cNvSpPr>
            <p:nvPr/>
          </p:nvSpPr>
          <p:spPr bwMode="auto">
            <a:xfrm flipV="1">
              <a:off x="1138" y="0"/>
              <a:ext cx="1179" cy="5"/>
            </a:xfrm>
            <a:prstGeom prst="line">
              <a:avLst/>
            </a:prstGeom>
            <a:noFill/>
            <a:ln w="38100">
              <a:solidFill>
                <a:srgbClr val="3333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66" name="直接连接符 67617">
              <a:extLst>
                <a:ext uri="{FF2B5EF4-FFF2-40B4-BE49-F238E27FC236}">
                  <a16:creationId xmlns:a16="http://schemas.microsoft.com/office/drawing/2014/main" id="{C6BC97A7-C071-4A96-B815-83E56A88D950}"/>
                </a:ext>
              </a:extLst>
            </p:cNvPr>
            <p:cNvSpPr>
              <a:spLocks noChangeShapeType="1"/>
            </p:cNvSpPr>
            <p:nvPr/>
          </p:nvSpPr>
          <p:spPr bwMode="auto">
            <a:xfrm flipH="1">
              <a:off x="2418" y="0"/>
              <a:ext cx="1134" cy="0"/>
            </a:xfrm>
            <a:prstGeom prst="line">
              <a:avLst/>
            </a:prstGeom>
            <a:noFill/>
            <a:ln w="38100">
              <a:solidFill>
                <a:srgbClr val="3333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67" name="直接连接符 67618">
              <a:extLst>
                <a:ext uri="{FF2B5EF4-FFF2-40B4-BE49-F238E27FC236}">
                  <a16:creationId xmlns:a16="http://schemas.microsoft.com/office/drawing/2014/main" id="{4F35CE00-3881-4444-8AFF-B4CDA5550CC5}"/>
                </a:ext>
              </a:extLst>
            </p:cNvPr>
            <p:cNvSpPr>
              <a:spLocks noChangeShapeType="1"/>
            </p:cNvSpPr>
            <p:nvPr/>
          </p:nvSpPr>
          <p:spPr bwMode="auto">
            <a:xfrm>
              <a:off x="0" y="0"/>
              <a:ext cx="967" cy="0"/>
            </a:xfrm>
            <a:prstGeom prst="line">
              <a:avLst/>
            </a:prstGeom>
            <a:noFill/>
            <a:ln w="38100">
              <a:solidFill>
                <a:srgbClr val="3333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7620" name="对象 67619">
            <a:extLst>
              <a:ext uri="{FF2B5EF4-FFF2-40B4-BE49-F238E27FC236}">
                <a16:creationId xmlns:a16="http://schemas.microsoft.com/office/drawing/2014/main" id="{F6FF15F8-DB5C-4571-95EC-A638344F4E7B}"/>
              </a:ext>
            </a:extLst>
          </p:cNvPr>
          <p:cNvGraphicFramePr>
            <a:graphicFrameLocks noChangeAspect="1"/>
          </p:cNvGraphicFramePr>
          <p:nvPr/>
        </p:nvGraphicFramePr>
        <p:xfrm>
          <a:off x="4852988" y="5105400"/>
          <a:ext cx="836612" cy="1295400"/>
        </p:xfrm>
        <a:graphic>
          <a:graphicData uri="http://schemas.openxmlformats.org/presentationml/2006/ole">
            <mc:AlternateContent xmlns:mc="http://schemas.openxmlformats.org/markup-compatibility/2006">
              <mc:Choice xmlns:v="urn:schemas-microsoft-com:vml" Requires="v">
                <p:oleObj spid="_x0000_s44092" r:id="rId16" imgW="165100" imgH="254000" progId="Equation.3">
                  <p:embed/>
                </p:oleObj>
              </mc:Choice>
              <mc:Fallback>
                <p:oleObj r:id="rId16" imgW="165100" imgH="254000" progId="Equation.3">
                  <p:embed/>
                  <p:pic>
                    <p:nvPicPr>
                      <p:cNvPr id="0" name="对象 676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2988" y="5105400"/>
                        <a:ext cx="836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21" name="对象 67620">
            <a:extLst>
              <a:ext uri="{FF2B5EF4-FFF2-40B4-BE49-F238E27FC236}">
                <a16:creationId xmlns:a16="http://schemas.microsoft.com/office/drawing/2014/main" id="{B69AB9E0-0425-4002-B8A9-72FBBA8ADDCC}"/>
              </a:ext>
            </a:extLst>
          </p:cNvPr>
          <p:cNvGraphicFramePr>
            <a:graphicFrameLocks noChangeAspect="1"/>
          </p:cNvGraphicFramePr>
          <p:nvPr/>
        </p:nvGraphicFramePr>
        <p:xfrm>
          <a:off x="6962775" y="5181600"/>
          <a:ext cx="733425" cy="762000"/>
        </p:xfrm>
        <a:graphic>
          <a:graphicData uri="http://schemas.openxmlformats.org/presentationml/2006/ole">
            <mc:AlternateContent xmlns:mc="http://schemas.openxmlformats.org/markup-compatibility/2006">
              <mc:Choice xmlns:v="urn:schemas-microsoft-com:vml" Requires="v">
                <p:oleObj spid="_x0000_s44093" r:id="rId17" imgW="126945" imgH="177723" progId="Equation.3">
                  <p:embed/>
                </p:oleObj>
              </mc:Choice>
              <mc:Fallback>
                <p:oleObj r:id="rId17" imgW="126945" imgH="177723" progId="Equation.3">
                  <p:embed/>
                  <p:pic>
                    <p:nvPicPr>
                      <p:cNvPr id="0" name="对象 676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62775" y="5181600"/>
                        <a:ext cx="733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22" name="对象 67621">
            <a:extLst>
              <a:ext uri="{FF2B5EF4-FFF2-40B4-BE49-F238E27FC236}">
                <a16:creationId xmlns:a16="http://schemas.microsoft.com/office/drawing/2014/main" id="{23B3AA8F-82FA-40F0-A085-7F8EE639AC8F}"/>
              </a:ext>
            </a:extLst>
          </p:cNvPr>
          <p:cNvGraphicFramePr>
            <a:graphicFrameLocks noChangeAspect="1"/>
          </p:cNvGraphicFramePr>
          <p:nvPr/>
        </p:nvGraphicFramePr>
        <p:xfrm>
          <a:off x="2971800" y="5195888"/>
          <a:ext cx="717550" cy="747712"/>
        </p:xfrm>
        <a:graphic>
          <a:graphicData uri="http://schemas.openxmlformats.org/presentationml/2006/ole">
            <mc:AlternateContent xmlns:mc="http://schemas.openxmlformats.org/markup-compatibility/2006">
              <mc:Choice xmlns:v="urn:schemas-microsoft-com:vml" Requires="v">
                <p:oleObj spid="_x0000_s44094" r:id="rId18" imgW="126945" imgH="177723" progId="Equation.3">
                  <p:embed/>
                </p:oleObj>
              </mc:Choice>
              <mc:Fallback>
                <p:oleObj r:id="rId18" imgW="126945" imgH="177723" progId="Equation.3">
                  <p:embed/>
                  <p:pic>
                    <p:nvPicPr>
                      <p:cNvPr id="0" name="对象 676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5195888"/>
                        <a:ext cx="71755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横卷形 67622">
            <a:extLst>
              <a:ext uri="{FF2B5EF4-FFF2-40B4-BE49-F238E27FC236}">
                <a16:creationId xmlns:a16="http://schemas.microsoft.com/office/drawing/2014/main" id="{E6F5E4E3-29BF-4ADA-A04B-BFD57649FC4A}"/>
              </a:ext>
            </a:extLst>
          </p:cNvPr>
          <p:cNvSpPr>
            <a:spLocks noChangeArrowheads="1"/>
          </p:cNvSpPr>
          <p:nvPr/>
        </p:nvSpPr>
        <p:spPr bwMode="auto">
          <a:xfrm>
            <a:off x="474663" y="1066800"/>
            <a:ext cx="1295400" cy="914400"/>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009900"/>
            </a:outerShdw>
          </a:effectLst>
        </p:spPr>
        <p:txBody>
          <a:bodyPr/>
          <a:lstStyle/>
          <a:p>
            <a:pPr>
              <a:defRPr/>
            </a:pPr>
            <a:endParaRPr lang="zh-CN" altLang="en-US"/>
          </a:p>
        </p:txBody>
      </p:sp>
      <p:sp>
        <p:nvSpPr>
          <p:cNvPr id="44052" name="文本框 67623">
            <a:extLst>
              <a:ext uri="{FF2B5EF4-FFF2-40B4-BE49-F238E27FC236}">
                <a16:creationId xmlns:a16="http://schemas.microsoft.com/office/drawing/2014/main" id="{FBEBFBC4-980F-4D8E-9693-F55D9DFED8D2}"/>
              </a:ext>
            </a:extLst>
          </p:cNvPr>
          <p:cNvSpPr txBox="1">
            <a:spLocks noChangeArrowheads="1"/>
          </p:cNvSpPr>
          <p:nvPr/>
        </p:nvSpPr>
        <p:spPr bwMode="auto">
          <a:xfrm>
            <a:off x="627063" y="1249363"/>
            <a:ext cx="12779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CC0000"/>
                </a:solidFill>
                <a:latin typeface="Times New Roman" panose="02020603050405020304" pitchFamily="18" charset="0"/>
              </a:rPr>
              <a:t>讨 论</a:t>
            </a:r>
          </a:p>
        </p:txBody>
      </p:sp>
      <p:grpSp>
        <p:nvGrpSpPr>
          <p:cNvPr id="21" name="组合 67624">
            <a:extLst>
              <a:ext uri="{FF2B5EF4-FFF2-40B4-BE49-F238E27FC236}">
                <a16:creationId xmlns:a16="http://schemas.microsoft.com/office/drawing/2014/main" id="{303719BA-450A-474C-81D5-867BECB6DEE8}"/>
              </a:ext>
            </a:extLst>
          </p:cNvPr>
          <p:cNvGrpSpPr>
            <a:grpSpLocks/>
          </p:cNvGrpSpPr>
          <p:nvPr/>
        </p:nvGrpSpPr>
        <p:grpSpPr bwMode="auto">
          <a:xfrm>
            <a:off x="4306888" y="3810000"/>
            <a:ext cx="2093912" cy="2514600"/>
            <a:chOff x="0" y="0"/>
            <a:chExt cx="1367" cy="1791"/>
          </a:xfrm>
        </p:grpSpPr>
        <p:grpSp>
          <p:nvGrpSpPr>
            <p:cNvPr id="44059" name="组合 67625">
              <a:extLst>
                <a:ext uri="{FF2B5EF4-FFF2-40B4-BE49-F238E27FC236}">
                  <a16:creationId xmlns:a16="http://schemas.microsoft.com/office/drawing/2014/main" id="{AAB645BE-2CB4-481D-B88F-D723B9CB08C4}"/>
                </a:ext>
              </a:extLst>
            </p:cNvPr>
            <p:cNvGrpSpPr>
              <a:grpSpLocks/>
            </p:cNvGrpSpPr>
            <p:nvPr/>
          </p:nvGrpSpPr>
          <p:grpSpPr bwMode="auto">
            <a:xfrm>
              <a:off x="0" y="288"/>
              <a:ext cx="1367" cy="1173"/>
              <a:chOff x="0" y="0"/>
              <a:chExt cx="1680" cy="2256"/>
            </a:xfrm>
          </p:grpSpPr>
          <p:sp>
            <p:nvSpPr>
              <p:cNvPr id="44063" name="直接连接符 67626">
                <a:extLst>
                  <a:ext uri="{FF2B5EF4-FFF2-40B4-BE49-F238E27FC236}">
                    <a16:creationId xmlns:a16="http://schemas.microsoft.com/office/drawing/2014/main" id="{00481FE8-8934-4C34-B839-D14BC419356C}"/>
                  </a:ext>
                </a:extLst>
              </p:cNvPr>
              <p:cNvSpPr>
                <a:spLocks noChangeShapeType="1"/>
              </p:cNvSpPr>
              <p:nvPr/>
            </p:nvSpPr>
            <p:spPr bwMode="auto">
              <a:xfrm>
                <a:off x="0" y="0"/>
                <a:ext cx="0" cy="225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4" name="直接连接符 67627">
                <a:extLst>
                  <a:ext uri="{FF2B5EF4-FFF2-40B4-BE49-F238E27FC236}">
                    <a16:creationId xmlns:a16="http://schemas.microsoft.com/office/drawing/2014/main" id="{D2980C92-0A91-40A3-89E3-E0759A1517C5}"/>
                  </a:ext>
                </a:extLst>
              </p:cNvPr>
              <p:cNvSpPr>
                <a:spLocks noChangeShapeType="1"/>
              </p:cNvSpPr>
              <p:nvPr/>
            </p:nvSpPr>
            <p:spPr bwMode="auto">
              <a:xfrm>
                <a:off x="1680" y="0"/>
                <a:ext cx="0" cy="225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60" name="组合 67628">
              <a:extLst>
                <a:ext uri="{FF2B5EF4-FFF2-40B4-BE49-F238E27FC236}">
                  <a16:creationId xmlns:a16="http://schemas.microsoft.com/office/drawing/2014/main" id="{F6D53956-79AD-4BD1-93B8-C46518A6D3C4}"/>
                </a:ext>
              </a:extLst>
            </p:cNvPr>
            <p:cNvGrpSpPr>
              <a:grpSpLocks/>
            </p:cNvGrpSpPr>
            <p:nvPr/>
          </p:nvGrpSpPr>
          <p:grpSpPr bwMode="auto">
            <a:xfrm>
              <a:off x="0" y="0"/>
              <a:ext cx="1367" cy="1791"/>
              <a:chOff x="0" y="0"/>
              <a:chExt cx="1367" cy="1791"/>
            </a:xfrm>
          </p:grpSpPr>
          <p:sp>
            <p:nvSpPr>
              <p:cNvPr id="44061" name="直接连接符 67629">
                <a:extLst>
                  <a:ext uri="{FF2B5EF4-FFF2-40B4-BE49-F238E27FC236}">
                    <a16:creationId xmlns:a16="http://schemas.microsoft.com/office/drawing/2014/main" id="{464C2455-CDD6-4D88-897C-FE2B07C129AE}"/>
                  </a:ext>
                </a:extLst>
              </p:cNvPr>
              <p:cNvSpPr>
                <a:spLocks noChangeShapeType="1"/>
              </p:cNvSpPr>
              <p:nvPr/>
            </p:nvSpPr>
            <p:spPr bwMode="auto">
              <a:xfrm>
                <a:off x="0" y="0"/>
                <a:ext cx="0" cy="1791"/>
              </a:xfrm>
              <a:prstGeom prst="line">
                <a:avLst/>
              </a:prstGeom>
              <a:noFill/>
              <a:ln w="762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2" name="直接连接符 67630">
                <a:extLst>
                  <a:ext uri="{FF2B5EF4-FFF2-40B4-BE49-F238E27FC236}">
                    <a16:creationId xmlns:a16="http://schemas.microsoft.com/office/drawing/2014/main" id="{3B8B6D42-8132-4D34-B046-91A7AB56FDB4}"/>
                  </a:ext>
                </a:extLst>
              </p:cNvPr>
              <p:cNvSpPr>
                <a:spLocks noChangeShapeType="1"/>
              </p:cNvSpPr>
              <p:nvPr/>
            </p:nvSpPr>
            <p:spPr bwMode="auto">
              <a:xfrm>
                <a:off x="1367" y="0"/>
                <a:ext cx="0" cy="1791"/>
              </a:xfrm>
              <a:prstGeom prst="line">
                <a:avLst/>
              </a:prstGeom>
              <a:noFill/>
              <a:ln w="762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 name="组合 67631">
            <a:extLst>
              <a:ext uri="{FF2B5EF4-FFF2-40B4-BE49-F238E27FC236}">
                <a16:creationId xmlns:a16="http://schemas.microsoft.com/office/drawing/2014/main" id="{6EBAD3EC-9080-4FF5-B532-A5606CD59F32}"/>
              </a:ext>
            </a:extLst>
          </p:cNvPr>
          <p:cNvGrpSpPr>
            <a:grpSpLocks/>
          </p:cNvGrpSpPr>
          <p:nvPr/>
        </p:nvGrpSpPr>
        <p:grpSpPr bwMode="auto">
          <a:xfrm>
            <a:off x="533400" y="2514600"/>
            <a:ext cx="1219200" cy="3276600"/>
            <a:chOff x="0" y="0"/>
            <a:chExt cx="768" cy="2064"/>
          </a:xfrm>
        </p:grpSpPr>
        <p:sp>
          <p:nvSpPr>
            <p:cNvPr id="11" name="矩形 67632">
              <a:extLst>
                <a:ext uri="{FF2B5EF4-FFF2-40B4-BE49-F238E27FC236}">
                  <a16:creationId xmlns:a16="http://schemas.microsoft.com/office/drawing/2014/main" id="{09141CF8-A797-4530-82D5-E2A83BD8AEE9}"/>
                </a:ext>
              </a:extLst>
            </p:cNvPr>
            <p:cNvSpPr>
              <a:spLocks noChangeArrowheads="1"/>
            </p:cNvSpPr>
            <p:nvPr/>
          </p:nvSpPr>
          <p:spPr bwMode="auto">
            <a:xfrm>
              <a:off x="0" y="0"/>
              <a:ext cx="768" cy="2064"/>
            </a:xfrm>
            <a:prstGeom prst="rect">
              <a:avLst/>
            </a:prstGeom>
            <a:gradFill rotWithShape="0">
              <a:gsLst>
                <a:gs pos="0">
                  <a:schemeClr val="accent1"/>
                </a:gs>
                <a:gs pos="50000">
                  <a:srgbClr val="FFFFFF"/>
                </a:gs>
                <a:gs pos="100000">
                  <a:schemeClr val="accent1"/>
                </a:gs>
              </a:gsLst>
              <a:lin ang="0" scaled="1"/>
            </a:gradFill>
            <a:ln w="9525">
              <a:solidFill>
                <a:schemeClr val="tx2"/>
              </a:solidFill>
              <a:miter lim="800000"/>
              <a:headEnd/>
              <a:tailEnd/>
            </a:ln>
          </p:spPr>
          <p:txBody>
            <a:bodyPr/>
            <a:lstStyle/>
            <a:p>
              <a:pPr>
                <a:defRPr/>
              </a:pPr>
              <a:endParaRPr lang="zh-CN" altLang="en-US"/>
            </a:p>
          </p:txBody>
        </p:sp>
        <p:grpSp>
          <p:nvGrpSpPr>
            <p:cNvPr id="44056" name="组合 67633">
              <a:extLst>
                <a:ext uri="{FF2B5EF4-FFF2-40B4-BE49-F238E27FC236}">
                  <a16:creationId xmlns:a16="http://schemas.microsoft.com/office/drawing/2014/main" id="{D0661214-FCF4-4247-B57A-70CD6C67DBB9}"/>
                </a:ext>
              </a:extLst>
            </p:cNvPr>
            <p:cNvGrpSpPr>
              <a:grpSpLocks/>
            </p:cNvGrpSpPr>
            <p:nvPr/>
          </p:nvGrpSpPr>
          <p:grpSpPr bwMode="auto">
            <a:xfrm>
              <a:off x="0" y="48"/>
              <a:ext cx="720" cy="1947"/>
              <a:chOff x="0" y="0"/>
              <a:chExt cx="720" cy="1947"/>
            </a:xfrm>
          </p:grpSpPr>
          <p:sp>
            <p:nvSpPr>
              <p:cNvPr id="44057" name="文本框 67634">
                <a:extLst>
                  <a:ext uri="{FF2B5EF4-FFF2-40B4-BE49-F238E27FC236}">
                    <a16:creationId xmlns:a16="http://schemas.microsoft.com/office/drawing/2014/main" id="{C77665EA-2BC7-4E85-ABDB-D7BA28F95214}"/>
                  </a:ext>
                </a:extLst>
              </p:cNvPr>
              <p:cNvSpPr txBox="1">
                <a:spLocks noChangeArrowheads="1"/>
              </p:cNvSpPr>
              <p:nvPr/>
            </p:nvSpPr>
            <p:spPr bwMode="auto">
              <a:xfrm>
                <a:off x="0" y="0"/>
                <a:ext cx="432" cy="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latin typeface="Times New Roman" panose="02020603050405020304" pitchFamily="18" charset="0"/>
                  </a:rPr>
                  <a:t>无限大带电平面</a:t>
                </a:r>
              </a:p>
            </p:txBody>
          </p:sp>
          <p:sp>
            <p:nvSpPr>
              <p:cNvPr id="44058" name="矩形 67635">
                <a:extLst>
                  <a:ext uri="{FF2B5EF4-FFF2-40B4-BE49-F238E27FC236}">
                    <a16:creationId xmlns:a16="http://schemas.microsoft.com/office/drawing/2014/main" id="{4B9684DA-2504-4DA0-B1BF-F33766094DF7}"/>
                  </a:ext>
                </a:extLst>
              </p:cNvPr>
              <p:cNvSpPr>
                <a:spLocks noChangeArrowheads="1"/>
              </p:cNvSpPr>
              <p:nvPr/>
            </p:nvSpPr>
            <p:spPr bwMode="auto">
              <a:xfrm>
                <a:off x="336" y="6"/>
                <a:ext cx="384" cy="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Times New Roman" panose="02020603050405020304" pitchFamily="18" charset="0"/>
                  </a:rPr>
                  <a:t>的电场叠加问题</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vertical)">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ou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outVertical)">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7606"/>
                                        </p:tgtEl>
                                        <p:attrNameLst>
                                          <p:attrName>style.visibility</p:attrName>
                                        </p:attrNameLst>
                                      </p:cBhvr>
                                      <p:to>
                                        <p:strVal val="visible"/>
                                      </p:to>
                                    </p:set>
                                    <p:animEffect transition="in" filter="blinds(horizontal)">
                                      <p:cBhvr>
                                        <p:cTn id="32" dur="500"/>
                                        <p:tgtEl>
                                          <p:spTgt spid="676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7607"/>
                                        </p:tgtEl>
                                        <p:attrNameLst>
                                          <p:attrName>style.visibility</p:attrName>
                                        </p:attrNameLst>
                                      </p:cBhvr>
                                      <p:to>
                                        <p:strVal val="visible"/>
                                      </p:to>
                                    </p:set>
                                    <p:animEffect transition="in" filter="blinds(horizontal)">
                                      <p:cBhvr>
                                        <p:cTn id="37" dur="500"/>
                                        <p:tgtEl>
                                          <p:spTgt spid="676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7608"/>
                                        </p:tgtEl>
                                        <p:attrNameLst>
                                          <p:attrName>style.visibility</p:attrName>
                                        </p:attrNameLst>
                                      </p:cBhvr>
                                      <p:to>
                                        <p:strVal val="visible"/>
                                      </p:to>
                                    </p:set>
                                    <p:animEffect transition="in" filter="blinds(horizontal)">
                                      <p:cBhvr>
                                        <p:cTn id="42" dur="500"/>
                                        <p:tgtEl>
                                          <p:spTgt spid="676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arn(outHorizontal)">
                                      <p:cBhvr>
                                        <p:cTn id="47" dur="500"/>
                                        <p:tgtEl>
                                          <p:spTgt spid="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arn(outVertical)">
                                      <p:cBhvr>
                                        <p:cTn id="57" dur="500"/>
                                        <p:tgtEl>
                                          <p:spTgt spid="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ox(in)">
                                      <p:cBhvr>
                                        <p:cTn id="62" dur="500"/>
                                        <p:tgtEl>
                                          <p:spTgt spid="2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7620"/>
                                        </p:tgtEl>
                                        <p:attrNameLst>
                                          <p:attrName>style.visibility</p:attrName>
                                        </p:attrNameLst>
                                      </p:cBhvr>
                                      <p:to>
                                        <p:strVal val="visible"/>
                                      </p:to>
                                    </p:set>
                                    <p:animEffect transition="in" filter="blinds(horizontal)">
                                      <p:cBhvr>
                                        <p:cTn id="67" dur="500"/>
                                        <p:tgtEl>
                                          <p:spTgt spid="676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67622"/>
                                        </p:tgtEl>
                                        <p:attrNameLst>
                                          <p:attrName>style.visibility</p:attrName>
                                        </p:attrNameLst>
                                      </p:cBhvr>
                                      <p:to>
                                        <p:strVal val="visible"/>
                                      </p:to>
                                    </p:set>
                                    <p:animEffect transition="in" filter="blinds(horizontal)">
                                      <p:cBhvr>
                                        <p:cTn id="72" dur="500"/>
                                        <p:tgtEl>
                                          <p:spTgt spid="6762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67621"/>
                                        </p:tgtEl>
                                        <p:attrNameLst>
                                          <p:attrName>style.visibility</p:attrName>
                                        </p:attrNameLst>
                                      </p:cBhvr>
                                      <p:to>
                                        <p:strVal val="visible"/>
                                      </p:to>
                                    </p:set>
                                    <p:animEffect transition="in" filter="blinds(horizontal)">
                                      <p:cBhvr>
                                        <p:cTn id="77" dur="500"/>
                                        <p:tgtEl>
                                          <p:spTgt spid="67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框 68609">
            <a:extLst>
              <a:ext uri="{FF2B5EF4-FFF2-40B4-BE49-F238E27FC236}">
                <a16:creationId xmlns:a16="http://schemas.microsoft.com/office/drawing/2014/main" id="{92F1489F-7106-4FCD-822D-CDD5C4204390}"/>
              </a:ext>
            </a:extLst>
          </p:cNvPr>
          <p:cNvSpPr txBox="1">
            <a:spLocks noChangeArrowheads="1"/>
          </p:cNvSpPr>
          <p:nvPr/>
        </p:nvSpPr>
        <p:spPr bwMode="auto">
          <a:xfrm>
            <a:off x="3563938" y="404813"/>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FF3300"/>
                </a:solidFill>
                <a:latin typeface="华文新魏" panose="02010800040101010101" pitchFamily="2" charset="-122"/>
                <a:ea typeface="华文新魏" panose="02010800040101010101" pitchFamily="2" charset="-122"/>
              </a:rPr>
              <a:t>练习题</a:t>
            </a:r>
          </a:p>
        </p:txBody>
      </p:sp>
      <p:sp>
        <p:nvSpPr>
          <p:cNvPr id="83971" name="矩形 68610">
            <a:extLst>
              <a:ext uri="{FF2B5EF4-FFF2-40B4-BE49-F238E27FC236}">
                <a16:creationId xmlns:a16="http://schemas.microsoft.com/office/drawing/2014/main" id="{37BAAB66-4A70-4673-8BEA-0C31F4418116}"/>
              </a:ext>
            </a:extLst>
          </p:cNvPr>
          <p:cNvSpPr>
            <a:spLocks noChangeArrowheads="1"/>
          </p:cNvSpPr>
          <p:nvPr/>
        </p:nvSpPr>
        <p:spPr bwMode="auto">
          <a:xfrm>
            <a:off x="684213" y="1125538"/>
            <a:ext cx="81534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en-US" altLang="zh-CN" sz="2800" b="1">
                <a:solidFill>
                  <a:srgbClr val="0033CC"/>
                </a:solidFill>
                <a:latin typeface="华文新魏" panose="02010800040101010101" pitchFamily="2" charset="-122"/>
                <a:ea typeface="华文新魏" panose="02010800040101010101" pitchFamily="2" charset="-122"/>
              </a:rPr>
              <a:t>1</a:t>
            </a:r>
            <a:r>
              <a:rPr lang="zh-CN" altLang="en-US" sz="2800" b="1">
                <a:solidFill>
                  <a:srgbClr val="0033CC"/>
                </a:solidFill>
                <a:latin typeface="华文新魏" panose="02010800040101010101" pitchFamily="2" charset="-122"/>
                <a:ea typeface="华文新魏" panose="02010800040101010101" pitchFamily="2" charset="-122"/>
              </a:rPr>
              <a:t>、均匀带电球体的电场分布具有什么特征？如何用高斯定理求解？</a:t>
            </a:r>
          </a:p>
        </p:txBody>
      </p:sp>
      <p:sp>
        <p:nvSpPr>
          <p:cNvPr id="83972" name="椭圆 68611">
            <a:extLst>
              <a:ext uri="{FF2B5EF4-FFF2-40B4-BE49-F238E27FC236}">
                <a16:creationId xmlns:a16="http://schemas.microsoft.com/office/drawing/2014/main" id="{FACDF7C4-97F4-4ACF-BCAB-C380667C46B3}"/>
              </a:ext>
            </a:extLst>
          </p:cNvPr>
          <p:cNvSpPr>
            <a:spLocks noChangeArrowheads="1"/>
          </p:cNvSpPr>
          <p:nvPr/>
        </p:nvSpPr>
        <p:spPr bwMode="auto">
          <a:xfrm>
            <a:off x="2987675" y="2492375"/>
            <a:ext cx="3124200" cy="3124200"/>
          </a:xfrm>
          <a:prstGeom prst="ellipse">
            <a:avLst/>
          </a:prstGeom>
          <a:solidFill>
            <a:srgbClr val="FF6699"/>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9633">
            <a:extLst>
              <a:ext uri="{FF2B5EF4-FFF2-40B4-BE49-F238E27FC236}">
                <a16:creationId xmlns:a16="http://schemas.microsoft.com/office/drawing/2014/main" id="{C70CDE67-6C94-436D-B1C8-FB167F59381C}"/>
              </a:ext>
            </a:extLst>
          </p:cNvPr>
          <p:cNvGrpSpPr>
            <a:grpSpLocks/>
          </p:cNvGrpSpPr>
          <p:nvPr/>
        </p:nvGrpSpPr>
        <p:grpSpPr bwMode="auto">
          <a:xfrm>
            <a:off x="5943600" y="442913"/>
            <a:ext cx="2971800" cy="2971800"/>
            <a:chOff x="0" y="0"/>
            <a:chExt cx="1872" cy="1872"/>
          </a:xfrm>
        </p:grpSpPr>
        <p:grpSp>
          <p:nvGrpSpPr>
            <p:cNvPr id="45096" name="组合 69634">
              <a:extLst>
                <a:ext uri="{FF2B5EF4-FFF2-40B4-BE49-F238E27FC236}">
                  <a16:creationId xmlns:a16="http://schemas.microsoft.com/office/drawing/2014/main" id="{29D1BF6A-8BFD-4601-A06A-A42A5BCFBD20}"/>
                </a:ext>
              </a:extLst>
            </p:cNvPr>
            <p:cNvGrpSpPr>
              <a:grpSpLocks/>
            </p:cNvGrpSpPr>
            <p:nvPr/>
          </p:nvGrpSpPr>
          <p:grpSpPr bwMode="auto">
            <a:xfrm>
              <a:off x="0" y="0"/>
              <a:ext cx="1872" cy="1872"/>
              <a:chOff x="0" y="0"/>
              <a:chExt cx="1872" cy="1872"/>
            </a:xfrm>
          </p:grpSpPr>
          <p:sp>
            <p:nvSpPr>
              <p:cNvPr id="45097" name="矩形 69635">
                <a:extLst>
                  <a:ext uri="{FF2B5EF4-FFF2-40B4-BE49-F238E27FC236}">
                    <a16:creationId xmlns:a16="http://schemas.microsoft.com/office/drawing/2014/main" id="{FFAD44A5-B95A-4EFA-B6D8-2E544B71AB8E}"/>
                  </a:ext>
                </a:extLst>
              </p:cNvPr>
              <p:cNvSpPr>
                <a:spLocks noChangeArrowheads="1"/>
              </p:cNvSpPr>
              <p:nvPr/>
            </p:nvSpPr>
            <p:spPr bwMode="auto">
              <a:xfrm>
                <a:off x="0" y="0"/>
                <a:ext cx="1872" cy="1872"/>
              </a:xfrm>
              <a:prstGeom prst="rect">
                <a:avLst/>
              </a:prstGeom>
              <a:solidFill>
                <a:schemeClr val="bg1"/>
              </a:solidFill>
              <a:ln w="9525">
                <a:solidFill>
                  <a:srgbClr val="0066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5098" name="组合 69636">
                <a:extLst>
                  <a:ext uri="{FF2B5EF4-FFF2-40B4-BE49-F238E27FC236}">
                    <a16:creationId xmlns:a16="http://schemas.microsoft.com/office/drawing/2014/main" id="{A959F119-79EB-4FCF-AD10-3D29D428C61C}"/>
                  </a:ext>
                </a:extLst>
              </p:cNvPr>
              <p:cNvGrpSpPr>
                <a:grpSpLocks/>
              </p:cNvGrpSpPr>
              <p:nvPr/>
            </p:nvGrpSpPr>
            <p:grpSpPr bwMode="auto">
              <a:xfrm>
                <a:off x="384" y="336"/>
                <a:ext cx="1187" cy="1200"/>
                <a:chOff x="0" y="0"/>
                <a:chExt cx="1187" cy="1200"/>
              </a:xfrm>
            </p:grpSpPr>
            <p:grpSp>
              <p:nvGrpSpPr>
                <p:cNvPr id="45099" name="组合 69637">
                  <a:extLst>
                    <a:ext uri="{FF2B5EF4-FFF2-40B4-BE49-F238E27FC236}">
                      <a16:creationId xmlns:a16="http://schemas.microsoft.com/office/drawing/2014/main" id="{032880FE-9759-4427-A02D-B4F546CF1AB9}"/>
                    </a:ext>
                  </a:extLst>
                </p:cNvPr>
                <p:cNvGrpSpPr>
                  <a:grpSpLocks/>
                </p:cNvGrpSpPr>
                <p:nvPr/>
              </p:nvGrpSpPr>
              <p:grpSpPr bwMode="auto">
                <a:xfrm>
                  <a:off x="0" y="0"/>
                  <a:ext cx="1187" cy="1200"/>
                  <a:chOff x="0" y="0"/>
                  <a:chExt cx="1187" cy="1200"/>
                </a:xfrm>
              </p:grpSpPr>
              <p:sp>
                <p:nvSpPr>
                  <p:cNvPr id="45100" name="椭圆 69638">
                    <a:extLst>
                      <a:ext uri="{FF2B5EF4-FFF2-40B4-BE49-F238E27FC236}">
                        <a16:creationId xmlns:a16="http://schemas.microsoft.com/office/drawing/2014/main" id="{87CBDCDD-766A-460F-BC03-F80008FF42B7}"/>
                      </a:ext>
                    </a:extLst>
                  </p:cNvPr>
                  <p:cNvSpPr>
                    <a:spLocks noChangeArrowheads="1"/>
                  </p:cNvSpPr>
                  <p:nvPr/>
                </p:nvSpPr>
                <p:spPr bwMode="auto">
                  <a:xfrm>
                    <a:off x="0" y="13"/>
                    <a:ext cx="1178" cy="1152"/>
                  </a:xfrm>
                  <a:prstGeom prst="ellipse">
                    <a:avLst/>
                  </a:prstGeom>
                  <a:gradFill rotWithShape="0">
                    <a:gsLst>
                      <a:gs pos="0">
                        <a:schemeClr val="bg1"/>
                      </a:gs>
                      <a:gs pos="100000">
                        <a:srgbClr val="99CCFF"/>
                      </a:gs>
                    </a:gsLst>
                    <a:path path="shape">
                      <a:fillToRect l="50000" t="50000" r="50000" b="50000"/>
                    </a:path>
                  </a:gradFill>
                  <a:ln w="19050">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101" name="文本框 69639">
                    <a:extLst>
                      <a:ext uri="{FF2B5EF4-FFF2-40B4-BE49-F238E27FC236}">
                        <a16:creationId xmlns:a16="http://schemas.microsoft.com/office/drawing/2014/main" id="{C087EC9C-D0CA-4B82-9FE1-0CAD5C433CB7}"/>
                      </a:ext>
                    </a:extLst>
                  </p:cNvPr>
                  <p:cNvSpPr txBox="1">
                    <a:spLocks noChangeArrowheads="1"/>
                  </p:cNvSpPr>
                  <p:nvPr/>
                </p:nvSpPr>
                <p:spPr bwMode="auto">
                  <a:xfrm>
                    <a:off x="530" y="0"/>
                    <a:ext cx="225"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endParaRPr lang="en-US" altLang="zh-CN" sz="2400" b="1">
                      <a:latin typeface="Times New Roman" panose="02020603050405020304" pitchFamily="18" charset="0"/>
                    </a:endParaRPr>
                  </a:p>
                  <a:p>
                    <a:pPr eaLnBrk="1" hangingPunct="1">
                      <a:spcBef>
                        <a:spcPct val="50000"/>
                      </a:spcBef>
                    </a:pPr>
                    <a:endParaRPr lang="en-US" altLang="zh-CN" sz="2400" b="1">
                      <a:latin typeface="Times New Roman" panose="02020603050405020304" pitchFamily="18" charset="0"/>
                    </a:endParaRPr>
                  </a:p>
                  <a:p>
                    <a:pPr eaLnBrk="1" hangingPunct="1">
                      <a:spcBef>
                        <a:spcPct val="50000"/>
                      </a:spcBef>
                    </a:pPr>
                    <a:endParaRPr lang="en-US" altLang="zh-CN" sz="2400" b="1">
                      <a:latin typeface="Times New Roman" panose="02020603050405020304" pitchFamily="18" charset="0"/>
                    </a:endParaRPr>
                  </a:p>
                </p:txBody>
              </p:sp>
              <p:sp>
                <p:nvSpPr>
                  <p:cNvPr id="45102" name="矩形 69640">
                    <a:extLst>
                      <a:ext uri="{FF2B5EF4-FFF2-40B4-BE49-F238E27FC236}">
                        <a16:creationId xmlns:a16="http://schemas.microsoft.com/office/drawing/2014/main" id="{8D986E7F-A9E9-4C6C-A5D8-75802E733D9C}"/>
                      </a:ext>
                    </a:extLst>
                  </p:cNvPr>
                  <p:cNvSpPr>
                    <a:spLocks noChangeArrowheads="1"/>
                  </p:cNvSpPr>
                  <p:nvPr/>
                </p:nvSpPr>
                <p:spPr bwMode="auto">
                  <a:xfrm>
                    <a:off x="290" y="4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45103" name="矩形 69641">
                    <a:extLst>
                      <a:ext uri="{FF2B5EF4-FFF2-40B4-BE49-F238E27FC236}">
                        <a16:creationId xmlns:a16="http://schemas.microsoft.com/office/drawing/2014/main" id="{7CA84023-5910-4574-9C7E-9CC6A217044A}"/>
                      </a:ext>
                    </a:extLst>
                  </p:cNvPr>
                  <p:cNvSpPr>
                    <a:spLocks noChangeArrowheads="1"/>
                  </p:cNvSpPr>
                  <p:nvPr/>
                </p:nvSpPr>
                <p:spPr bwMode="auto">
                  <a:xfrm>
                    <a:off x="770" y="9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45104" name="矩形 69642">
                    <a:extLst>
                      <a:ext uri="{FF2B5EF4-FFF2-40B4-BE49-F238E27FC236}">
                        <a16:creationId xmlns:a16="http://schemas.microsoft.com/office/drawing/2014/main" id="{86AB1917-7829-4E78-A7A7-0833A4F1CAC4}"/>
                      </a:ext>
                    </a:extLst>
                  </p:cNvPr>
                  <p:cNvSpPr>
                    <a:spLocks noChangeArrowheads="1"/>
                  </p:cNvSpPr>
                  <p:nvPr/>
                </p:nvSpPr>
                <p:spPr bwMode="auto">
                  <a:xfrm>
                    <a:off x="914" y="28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45105" name="矩形 69643">
                    <a:extLst>
                      <a:ext uri="{FF2B5EF4-FFF2-40B4-BE49-F238E27FC236}">
                        <a16:creationId xmlns:a16="http://schemas.microsoft.com/office/drawing/2014/main" id="{B08E4AAB-B048-4BF8-882D-569D86EFC8C8}"/>
                      </a:ext>
                    </a:extLst>
                  </p:cNvPr>
                  <p:cNvSpPr>
                    <a:spLocks noChangeArrowheads="1"/>
                  </p:cNvSpPr>
                  <p:nvPr/>
                </p:nvSpPr>
                <p:spPr bwMode="auto">
                  <a:xfrm>
                    <a:off x="962" y="48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45106" name="矩形 69644">
                    <a:extLst>
                      <a:ext uri="{FF2B5EF4-FFF2-40B4-BE49-F238E27FC236}">
                        <a16:creationId xmlns:a16="http://schemas.microsoft.com/office/drawing/2014/main" id="{EF117821-5F6C-48C2-88DA-BA61AFFB9E1E}"/>
                      </a:ext>
                    </a:extLst>
                  </p:cNvPr>
                  <p:cNvSpPr>
                    <a:spLocks noChangeArrowheads="1"/>
                  </p:cNvSpPr>
                  <p:nvPr/>
                </p:nvSpPr>
                <p:spPr bwMode="auto">
                  <a:xfrm>
                    <a:off x="866" y="6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45107" name="矩形 69645">
                    <a:extLst>
                      <a:ext uri="{FF2B5EF4-FFF2-40B4-BE49-F238E27FC236}">
                        <a16:creationId xmlns:a16="http://schemas.microsoft.com/office/drawing/2014/main" id="{0A038DC1-51D1-479B-A141-9824417F7A72}"/>
                      </a:ext>
                    </a:extLst>
                  </p:cNvPr>
                  <p:cNvSpPr>
                    <a:spLocks noChangeArrowheads="1"/>
                  </p:cNvSpPr>
                  <p:nvPr/>
                </p:nvSpPr>
                <p:spPr bwMode="auto">
                  <a:xfrm>
                    <a:off x="98" y="19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45108" name="矩形 69646">
                    <a:extLst>
                      <a:ext uri="{FF2B5EF4-FFF2-40B4-BE49-F238E27FC236}">
                        <a16:creationId xmlns:a16="http://schemas.microsoft.com/office/drawing/2014/main" id="{EB28B122-D2AB-406F-BE75-511B2471DBA9}"/>
                      </a:ext>
                    </a:extLst>
                  </p:cNvPr>
                  <p:cNvSpPr>
                    <a:spLocks noChangeArrowheads="1"/>
                  </p:cNvSpPr>
                  <p:nvPr/>
                </p:nvSpPr>
                <p:spPr bwMode="auto">
                  <a:xfrm>
                    <a:off x="2" y="4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45109" name="矩形 69647">
                    <a:extLst>
                      <a:ext uri="{FF2B5EF4-FFF2-40B4-BE49-F238E27FC236}">
                        <a16:creationId xmlns:a16="http://schemas.microsoft.com/office/drawing/2014/main" id="{BC5EAFDA-8DB7-46DE-9BB5-3CC3F619E6AD}"/>
                      </a:ext>
                    </a:extLst>
                  </p:cNvPr>
                  <p:cNvSpPr>
                    <a:spLocks noChangeArrowheads="1"/>
                  </p:cNvSpPr>
                  <p:nvPr/>
                </p:nvSpPr>
                <p:spPr bwMode="auto">
                  <a:xfrm>
                    <a:off x="98" y="6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45110" name="矩形 69648">
                    <a:extLst>
                      <a:ext uri="{FF2B5EF4-FFF2-40B4-BE49-F238E27FC236}">
                        <a16:creationId xmlns:a16="http://schemas.microsoft.com/office/drawing/2014/main" id="{19B29FA3-E4C2-4D89-99A1-849A89884F0B}"/>
                      </a:ext>
                    </a:extLst>
                  </p:cNvPr>
                  <p:cNvSpPr>
                    <a:spLocks noChangeArrowheads="1"/>
                  </p:cNvSpPr>
                  <p:nvPr/>
                </p:nvSpPr>
                <p:spPr bwMode="auto">
                  <a:xfrm>
                    <a:off x="242" y="81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45111" name="矩形 69649">
                    <a:extLst>
                      <a:ext uri="{FF2B5EF4-FFF2-40B4-BE49-F238E27FC236}">
                        <a16:creationId xmlns:a16="http://schemas.microsoft.com/office/drawing/2014/main" id="{CB47E038-8FD8-42DD-B15B-C4974114CCE5}"/>
                      </a:ext>
                    </a:extLst>
                  </p:cNvPr>
                  <p:cNvSpPr>
                    <a:spLocks noChangeArrowheads="1"/>
                  </p:cNvSpPr>
                  <p:nvPr/>
                </p:nvSpPr>
                <p:spPr bwMode="auto">
                  <a:xfrm>
                    <a:off x="722" y="81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45112" name="矩形 69650">
                    <a:extLst>
                      <a:ext uri="{FF2B5EF4-FFF2-40B4-BE49-F238E27FC236}">
                        <a16:creationId xmlns:a16="http://schemas.microsoft.com/office/drawing/2014/main" id="{99CA2792-E941-4FC0-A460-4AB97E657237}"/>
                      </a:ext>
                    </a:extLst>
                  </p:cNvPr>
                  <p:cNvSpPr>
                    <a:spLocks noChangeArrowheads="1"/>
                  </p:cNvSpPr>
                  <p:nvPr/>
                </p:nvSpPr>
                <p:spPr bwMode="auto">
                  <a:xfrm>
                    <a:off x="482" y="91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FF0000"/>
                        </a:solidFill>
                        <a:latin typeface="Times New Roman" panose="02020603050405020304" pitchFamily="18" charset="0"/>
                      </a:rPr>
                      <a:t>+</a:t>
                    </a:r>
                  </a:p>
                </p:txBody>
              </p:sp>
              <p:sp>
                <p:nvSpPr>
                  <p:cNvPr id="45113" name="直接连接符 69651">
                    <a:extLst>
                      <a:ext uri="{FF2B5EF4-FFF2-40B4-BE49-F238E27FC236}">
                        <a16:creationId xmlns:a16="http://schemas.microsoft.com/office/drawing/2014/main" id="{FFEFB66F-9242-4E3C-A8F5-CC159A4A1CE0}"/>
                      </a:ext>
                    </a:extLst>
                  </p:cNvPr>
                  <p:cNvSpPr>
                    <a:spLocks noChangeShapeType="1"/>
                  </p:cNvSpPr>
                  <p:nvPr/>
                </p:nvSpPr>
                <p:spPr bwMode="auto">
                  <a:xfrm flipH="1">
                    <a:off x="179" y="576"/>
                    <a:ext cx="399" cy="43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114" name="文本框 69652">
                    <a:extLst>
                      <a:ext uri="{FF2B5EF4-FFF2-40B4-BE49-F238E27FC236}">
                        <a16:creationId xmlns:a16="http://schemas.microsoft.com/office/drawing/2014/main" id="{3E2993EE-5C61-4DBB-845C-F71D7DEBF6A7}"/>
                      </a:ext>
                    </a:extLst>
                  </p:cNvPr>
                  <p:cNvSpPr txBox="1">
                    <a:spLocks noChangeArrowheads="1"/>
                  </p:cNvSpPr>
                  <p:nvPr/>
                </p:nvSpPr>
                <p:spPr bwMode="auto">
                  <a:xfrm>
                    <a:off x="290" y="72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400" b="1">
                      <a:latin typeface="Times New Roman" panose="02020603050405020304" pitchFamily="18" charset="0"/>
                    </a:endParaRPr>
                  </a:p>
                </p:txBody>
              </p:sp>
            </p:grpSp>
            <p:graphicFrame>
              <p:nvGraphicFramePr>
                <p:cNvPr id="45075" name="对象 69653">
                  <a:extLst>
                    <a:ext uri="{FF2B5EF4-FFF2-40B4-BE49-F238E27FC236}">
                      <a16:creationId xmlns:a16="http://schemas.microsoft.com/office/drawing/2014/main" id="{F1C55F22-AEC0-415A-833C-0E20F1CABEA9}"/>
                    </a:ext>
                  </a:extLst>
                </p:cNvPr>
                <p:cNvGraphicFramePr>
                  <a:graphicFrameLocks noChangeAspect="1"/>
                </p:cNvGraphicFramePr>
                <p:nvPr/>
              </p:nvGraphicFramePr>
              <p:xfrm>
                <a:off x="330" y="336"/>
                <a:ext cx="254" cy="296"/>
              </p:xfrm>
              <a:graphic>
                <a:graphicData uri="http://schemas.openxmlformats.org/presentationml/2006/ole">
                  <mc:AlternateContent xmlns:mc="http://schemas.openxmlformats.org/markup-compatibility/2006">
                    <mc:Choice xmlns:v="urn:schemas-microsoft-com:vml" Requires="v">
                      <p:oleObj spid="_x0000_s45115" r:id="rId3" imgW="152400" imgH="177800" progId="Equation.3">
                        <p:embed/>
                      </p:oleObj>
                    </mc:Choice>
                    <mc:Fallback>
                      <p:oleObj r:id="rId3" imgW="152400" imgH="177800" progId="Equation.3">
                        <p:embed/>
                        <p:pic>
                          <p:nvPicPr>
                            <p:cNvPr id="0" name="对象 696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 y="336"/>
                              <a:ext cx="25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aphicFrame>
          <p:nvGraphicFramePr>
            <p:cNvPr id="45074" name="对象 69654">
              <a:extLst>
                <a:ext uri="{FF2B5EF4-FFF2-40B4-BE49-F238E27FC236}">
                  <a16:creationId xmlns:a16="http://schemas.microsoft.com/office/drawing/2014/main" id="{4E882EBF-F4EE-4C03-88B6-C9524F6215E6}"/>
                </a:ext>
              </a:extLst>
            </p:cNvPr>
            <p:cNvGraphicFramePr>
              <a:graphicFrameLocks noChangeAspect="1"/>
            </p:cNvGraphicFramePr>
            <p:nvPr/>
          </p:nvGraphicFramePr>
          <p:xfrm>
            <a:off x="783" y="1008"/>
            <a:ext cx="228" cy="240"/>
          </p:xfrm>
          <a:graphic>
            <a:graphicData uri="http://schemas.openxmlformats.org/presentationml/2006/ole">
              <mc:AlternateContent xmlns:mc="http://schemas.openxmlformats.org/markup-compatibility/2006">
                <mc:Choice xmlns:v="urn:schemas-microsoft-com:vml" Requires="v">
                  <p:oleObj spid="_x0000_s45116" r:id="rId5" imgW="215900" imgH="228600" progId="Equation.3">
                    <p:embed/>
                  </p:oleObj>
                </mc:Choice>
                <mc:Fallback>
                  <p:oleObj r:id="rId5" imgW="215900" imgH="228600" progId="Equation.3">
                    <p:embed/>
                    <p:pic>
                      <p:nvPicPr>
                        <p:cNvPr id="0" name="对象 696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 y="1008"/>
                          <a:ext cx="2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5077" name="文本框 69655">
            <a:extLst>
              <a:ext uri="{FF2B5EF4-FFF2-40B4-BE49-F238E27FC236}">
                <a16:creationId xmlns:a16="http://schemas.microsoft.com/office/drawing/2014/main" id="{0E2143FB-76FC-43C4-90FD-E6C5F2F8C7E3}"/>
              </a:ext>
            </a:extLst>
          </p:cNvPr>
          <p:cNvSpPr txBox="1">
            <a:spLocks noChangeArrowheads="1"/>
          </p:cNvSpPr>
          <p:nvPr/>
        </p:nvSpPr>
        <p:spPr bwMode="auto">
          <a:xfrm>
            <a:off x="179388" y="188913"/>
            <a:ext cx="571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C0000"/>
                </a:solidFill>
                <a:latin typeface="华文新魏" panose="02010800040101010101" pitchFamily="2" charset="-122"/>
                <a:ea typeface="华文新魏" panose="02010800040101010101" pitchFamily="2" charset="-122"/>
              </a:rPr>
              <a:t>例  均匀带电球体的电场强度</a:t>
            </a:r>
            <a:endParaRPr lang="zh-CN" altLang="en-US" sz="2800" b="1">
              <a:solidFill>
                <a:srgbClr val="D60093"/>
              </a:solidFill>
              <a:latin typeface="华文新魏" panose="02010800040101010101" pitchFamily="2" charset="-122"/>
              <a:ea typeface="华文新魏" panose="02010800040101010101" pitchFamily="2" charset="-122"/>
            </a:endParaRPr>
          </a:p>
        </p:txBody>
      </p:sp>
      <p:graphicFrame>
        <p:nvGraphicFramePr>
          <p:cNvPr id="69657" name="对象 69656">
            <a:extLst>
              <a:ext uri="{FF2B5EF4-FFF2-40B4-BE49-F238E27FC236}">
                <a16:creationId xmlns:a16="http://schemas.microsoft.com/office/drawing/2014/main" id="{AA6D1B26-1531-47ED-A99B-0F3757206009}"/>
              </a:ext>
            </a:extLst>
          </p:cNvPr>
          <p:cNvGraphicFramePr>
            <a:graphicFrameLocks noChangeAspect="1"/>
          </p:cNvGraphicFramePr>
          <p:nvPr/>
        </p:nvGraphicFramePr>
        <p:xfrm>
          <a:off x="395288" y="1341438"/>
          <a:ext cx="4679950" cy="1384300"/>
        </p:xfrm>
        <a:graphic>
          <a:graphicData uri="http://schemas.openxmlformats.org/presentationml/2006/ole">
            <mc:AlternateContent xmlns:mc="http://schemas.openxmlformats.org/markup-compatibility/2006">
              <mc:Choice xmlns:v="urn:schemas-microsoft-com:vml" Requires="v">
                <p:oleObj spid="_x0000_s45117" r:id="rId7" imgW="1854200" imgH="609600" progId="">
                  <p:embed/>
                </p:oleObj>
              </mc:Choice>
              <mc:Fallback>
                <p:oleObj r:id="rId7" imgW="1854200" imgH="609600" progId="">
                  <p:embed/>
                  <p:pic>
                    <p:nvPicPr>
                      <p:cNvPr id="0" name="对象 696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1341438"/>
                        <a:ext cx="46799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8" name="对象 69657">
            <a:extLst>
              <a:ext uri="{FF2B5EF4-FFF2-40B4-BE49-F238E27FC236}">
                <a16:creationId xmlns:a16="http://schemas.microsoft.com/office/drawing/2014/main" id="{8A5A49F3-145D-48D6-87E2-400DC575AAA5}"/>
              </a:ext>
            </a:extLst>
          </p:cNvPr>
          <p:cNvGraphicFramePr>
            <a:graphicFrameLocks noChangeAspect="1"/>
          </p:cNvGraphicFramePr>
          <p:nvPr/>
        </p:nvGraphicFramePr>
        <p:xfrm>
          <a:off x="468313" y="2565400"/>
          <a:ext cx="3097212" cy="1009650"/>
        </p:xfrm>
        <a:graphic>
          <a:graphicData uri="http://schemas.openxmlformats.org/presentationml/2006/ole">
            <mc:AlternateContent xmlns:mc="http://schemas.openxmlformats.org/markup-compatibility/2006">
              <mc:Choice xmlns:v="urn:schemas-microsoft-com:vml" Requires="v">
                <p:oleObj spid="_x0000_s45118" r:id="rId9" imgW="1358900" imgH="444500" progId="Equation.3">
                  <p:embed/>
                </p:oleObj>
              </mc:Choice>
              <mc:Fallback>
                <p:oleObj r:id="rId9" imgW="1358900" imgH="444500" progId="Equation.3">
                  <p:embed/>
                  <p:pic>
                    <p:nvPicPr>
                      <p:cNvPr id="0" name="对象 696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2565400"/>
                        <a:ext cx="309721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9" name="对象 69658">
            <a:extLst>
              <a:ext uri="{FF2B5EF4-FFF2-40B4-BE49-F238E27FC236}">
                <a16:creationId xmlns:a16="http://schemas.microsoft.com/office/drawing/2014/main" id="{ED88BCF3-6BB0-490D-BF63-479DB02532FF}"/>
              </a:ext>
            </a:extLst>
          </p:cNvPr>
          <p:cNvGraphicFramePr>
            <a:graphicFrameLocks noChangeAspect="1"/>
          </p:cNvGraphicFramePr>
          <p:nvPr/>
        </p:nvGraphicFramePr>
        <p:xfrm>
          <a:off x="539750" y="4365625"/>
          <a:ext cx="2159000" cy="1087438"/>
        </p:xfrm>
        <a:graphic>
          <a:graphicData uri="http://schemas.openxmlformats.org/presentationml/2006/ole">
            <mc:AlternateContent xmlns:mc="http://schemas.openxmlformats.org/markup-compatibility/2006">
              <mc:Choice xmlns:v="urn:schemas-microsoft-com:vml" Requires="v">
                <p:oleObj spid="_x0000_s45119" r:id="rId11" imgW="800100" imgH="431800" progId="Equation.3">
                  <p:embed/>
                </p:oleObj>
              </mc:Choice>
              <mc:Fallback>
                <p:oleObj r:id="rId11" imgW="800100" imgH="431800" progId="Equation.3">
                  <p:embed/>
                  <p:pic>
                    <p:nvPicPr>
                      <p:cNvPr id="0" name="对象 696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4365625"/>
                        <a:ext cx="21590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1" name="组合 69659">
            <a:extLst>
              <a:ext uri="{FF2B5EF4-FFF2-40B4-BE49-F238E27FC236}">
                <a16:creationId xmlns:a16="http://schemas.microsoft.com/office/drawing/2014/main" id="{FF352961-AC46-45C7-8C62-79B203C21648}"/>
              </a:ext>
            </a:extLst>
          </p:cNvPr>
          <p:cNvGrpSpPr>
            <a:grpSpLocks/>
          </p:cNvGrpSpPr>
          <p:nvPr/>
        </p:nvGrpSpPr>
        <p:grpSpPr bwMode="auto">
          <a:xfrm>
            <a:off x="6858000" y="671513"/>
            <a:ext cx="1295400" cy="1828800"/>
            <a:chOff x="0" y="0"/>
            <a:chExt cx="816" cy="1152"/>
          </a:xfrm>
        </p:grpSpPr>
        <p:sp>
          <p:nvSpPr>
            <p:cNvPr id="45094" name="椭圆 69660">
              <a:extLst>
                <a:ext uri="{FF2B5EF4-FFF2-40B4-BE49-F238E27FC236}">
                  <a16:creationId xmlns:a16="http://schemas.microsoft.com/office/drawing/2014/main" id="{FAFD2783-F739-4AC1-9A60-9839431C9F80}"/>
                </a:ext>
              </a:extLst>
            </p:cNvPr>
            <p:cNvSpPr>
              <a:spLocks noChangeArrowheads="1"/>
            </p:cNvSpPr>
            <p:nvPr/>
          </p:nvSpPr>
          <p:spPr bwMode="auto">
            <a:xfrm>
              <a:off x="0" y="399"/>
              <a:ext cx="805" cy="753"/>
            </a:xfrm>
            <a:prstGeom prst="ellipse">
              <a:avLst/>
            </a:prstGeom>
            <a:noFill/>
            <a:ln w="381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95" name="直接连接符 69661">
              <a:extLst>
                <a:ext uri="{FF2B5EF4-FFF2-40B4-BE49-F238E27FC236}">
                  <a16:creationId xmlns:a16="http://schemas.microsoft.com/office/drawing/2014/main" id="{366345D9-85A8-4A92-A407-DF3990CAF0A3}"/>
                </a:ext>
              </a:extLst>
            </p:cNvPr>
            <p:cNvSpPr>
              <a:spLocks noChangeShapeType="1"/>
            </p:cNvSpPr>
            <p:nvPr/>
          </p:nvSpPr>
          <p:spPr bwMode="auto">
            <a:xfrm>
              <a:off x="384" y="768"/>
              <a:ext cx="432" cy="133"/>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5072" name="对象 69662">
              <a:extLst>
                <a:ext uri="{FF2B5EF4-FFF2-40B4-BE49-F238E27FC236}">
                  <a16:creationId xmlns:a16="http://schemas.microsoft.com/office/drawing/2014/main" id="{7A155ED7-57A0-4473-AE7A-F3E359F87B26}"/>
                </a:ext>
              </a:extLst>
            </p:cNvPr>
            <p:cNvGraphicFramePr>
              <a:graphicFrameLocks noChangeAspect="1"/>
            </p:cNvGraphicFramePr>
            <p:nvPr/>
          </p:nvGraphicFramePr>
          <p:xfrm>
            <a:off x="434" y="524"/>
            <a:ext cx="307" cy="340"/>
          </p:xfrm>
          <a:graphic>
            <a:graphicData uri="http://schemas.openxmlformats.org/presentationml/2006/ole">
              <mc:AlternateContent xmlns:mc="http://schemas.openxmlformats.org/markup-compatibility/2006">
                <mc:Choice xmlns:v="urn:schemas-microsoft-com:vml" Requires="v">
                  <p:oleObj spid="_x0000_s45120" r:id="rId13" imgW="114350" imgH="127055" progId="Equation.3">
                    <p:embed/>
                  </p:oleObj>
                </mc:Choice>
                <mc:Fallback>
                  <p:oleObj r:id="rId13" imgW="114350" imgH="127055" progId="Equation.3">
                    <p:embed/>
                    <p:pic>
                      <p:nvPicPr>
                        <p:cNvPr id="0" name="对象 696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 y="524"/>
                          <a:ext cx="30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73" name="对象 69663">
              <a:extLst>
                <a:ext uri="{FF2B5EF4-FFF2-40B4-BE49-F238E27FC236}">
                  <a16:creationId xmlns:a16="http://schemas.microsoft.com/office/drawing/2014/main" id="{1588CF99-2AA0-472F-A0BB-CFC710928EFC}"/>
                </a:ext>
              </a:extLst>
            </p:cNvPr>
            <p:cNvGraphicFramePr>
              <a:graphicFrameLocks noChangeAspect="1"/>
            </p:cNvGraphicFramePr>
            <p:nvPr/>
          </p:nvGraphicFramePr>
          <p:xfrm>
            <a:off x="318" y="0"/>
            <a:ext cx="343" cy="432"/>
          </p:xfrm>
          <a:graphic>
            <a:graphicData uri="http://schemas.openxmlformats.org/presentationml/2006/ole">
              <mc:AlternateContent xmlns:mc="http://schemas.openxmlformats.org/markup-compatibility/2006">
                <mc:Choice xmlns:v="urn:schemas-microsoft-com:vml" Requires="v">
                  <p:oleObj spid="_x0000_s45121" r:id="rId15" imgW="165100" imgH="215900" progId="Equation.3">
                    <p:embed/>
                  </p:oleObj>
                </mc:Choice>
                <mc:Fallback>
                  <p:oleObj r:id="rId15" imgW="165100" imgH="215900" progId="Equation.3">
                    <p:embed/>
                    <p:pic>
                      <p:nvPicPr>
                        <p:cNvPr id="0" name="对象 6966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 y="0"/>
                          <a:ext cx="34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69665" name="对象 69664">
            <a:extLst>
              <a:ext uri="{FF2B5EF4-FFF2-40B4-BE49-F238E27FC236}">
                <a16:creationId xmlns:a16="http://schemas.microsoft.com/office/drawing/2014/main" id="{C938D195-11F2-4B04-8507-93AC9CF06E27}"/>
              </a:ext>
            </a:extLst>
          </p:cNvPr>
          <p:cNvGraphicFramePr>
            <a:graphicFrameLocks noChangeAspect="1"/>
          </p:cNvGraphicFramePr>
          <p:nvPr/>
        </p:nvGraphicFramePr>
        <p:xfrm>
          <a:off x="2987675" y="5229225"/>
          <a:ext cx="2305050" cy="1073150"/>
        </p:xfrm>
        <a:graphic>
          <a:graphicData uri="http://schemas.openxmlformats.org/presentationml/2006/ole">
            <mc:AlternateContent xmlns:mc="http://schemas.openxmlformats.org/markup-compatibility/2006">
              <mc:Choice xmlns:v="urn:schemas-microsoft-com:vml" Requires="v">
                <p:oleObj spid="_x0000_s45122" r:id="rId17" imgW="952500" imgH="444500" progId="Equation.3">
                  <p:embed/>
                </p:oleObj>
              </mc:Choice>
              <mc:Fallback>
                <p:oleObj r:id="rId17" imgW="952500" imgH="444500" progId="Equation.3">
                  <p:embed/>
                  <p:pic>
                    <p:nvPicPr>
                      <p:cNvPr id="0" name="对象 6966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7675" y="5229225"/>
                        <a:ext cx="2305050" cy="1073150"/>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aphicFrame>
        <p:nvGraphicFramePr>
          <p:cNvPr id="69666" name="对象 69665">
            <a:extLst>
              <a:ext uri="{FF2B5EF4-FFF2-40B4-BE49-F238E27FC236}">
                <a16:creationId xmlns:a16="http://schemas.microsoft.com/office/drawing/2014/main" id="{CD2AA50F-69ED-4427-B41D-0506E3528738}"/>
              </a:ext>
            </a:extLst>
          </p:cNvPr>
          <p:cNvGraphicFramePr>
            <a:graphicFrameLocks noChangeAspect="1"/>
          </p:cNvGraphicFramePr>
          <p:nvPr/>
        </p:nvGraphicFramePr>
        <p:xfrm>
          <a:off x="539750" y="5373688"/>
          <a:ext cx="2087563" cy="1098550"/>
        </p:xfrm>
        <a:graphic>
          <a:graphicData uri="http://schemas.openxmlformats.org/presentationml/2006/ole">
            <mc:AlternateContent xmlns:mc="http://schemas.openxmlformats.org/markup-compatibility/2006">
              <mc:Choice xmlns:v="urn:schemas-microsoft-com:vml" Requires="v">
                <p:oleObj spid="_x0000_s45123" r:id="rId19" imgW="800100" imgH="431800" progId="Equation.3">
                  <p:embed/>
                </p:oleObj>
              </mc:Choice>
              <mc:Fallback>
                <p:oleObj r:id="rId19" imgW="800100" imgH="431800" progId="Equation.3">
                  <p:embed/>
                  <p:pic>
                    <p:nvPicPr>
                      <p:cNvPr id="0" name="对象 6966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750" y="5373688"/>
                        <a:ext cx="208756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2" name="组合 69666">
            <a:extLst>
              <a:ext uri="{FF2B5EF4-FFF2-40B4-BE49-F238E27FC236}">
                <a16:creationId xmlns:a16="http://schemas.microsoft.com/office/drawing/2014/main" id="{6C8C665C-2D4C-4943-B8CF-AFB26B56D39C}"/>
              </a:ext>
            </a:extLst>
          </p:cNvPr>
          <p:cNvGrpSpPr>
            <a:grpSpLocks/>
          </p:cNvGrpSpPr>
          <p:nvPr/>
        </p:nvGrpSpPr>
        <p:grpSpPr bwMode="auto">
          <a:xfrm>
            <a:off x="5994400" y="652463"/>
            <a:ext cx="2768600" cy="2590800"/>
            <a:chOff x="0" y="0"/>
            <a:chExt cx="1744" cy="1632"/>
          </a:xfrm>
        </p:grpSpPr>
        <p:sp>
          <p:nvSpPr>
            <p:cNvPr id="45092" name="椭圆 69667">
              <a:extLst>
                <a:ext uri="{FF2B5EF4-FFF2-40B4-BE49-F238E27FC236}">
                  <a16:creationId xmlns:a16="http://schemas.microsoft.com/office/drawing/2014/main" id="{CAF2DBF0-BEAA-4627-84C8-4558EBF62071}"/>
                </a:ext>
              </a:extLst>
            </p:cNvPr>
            <p:cNvSpPr>
              <a:spLocks noChangeArrowheads="1"/>
            </p:cNvSpPr>
            <p:nvPr/>
          </p:nvSpPr>
          <p:spPr bwMode="auto">
            <a:xfrm>
              <a:off x="161" y="0"/>
              <a:ext cx="1583" cy="1584"/>
            </a:xfrm>
            <a:prstGeom prst="ellipse">
              <a:avLst/>
            </a:prstGeom>
            <a:solidFill>
              <a:srgbClr val="FFCCCC">
                <a:alpha val="50195"/>
              </a:srgbClr>
            </a:solidFill>
            <a:ln w="38100">
              <a:solidFill>
                <a:srgbClr val="FF0000"/>
              </a:solidFill>
              <a:prstDash val="dash"/>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93" name="直接连接符 69668">
              <a:extLst>
                <a:ext uri="{FF2B5EF4-FFF2-40B4-BE49-F238E27FC236}">
                  <a16:creationId xmlns:a16="http://schemas.microsoft.com/office/drawing/2014/main" id="{1A033AB1-E40C-412B-8BF2-CCE7DC5EFC44}"/>
                </a:ext>
              </a:extLst>
            </p:cNvPr>
            <p:cNvSpPr>
              <a:spLocks noChangeShapeType="1"/>
            </p:cNvSpPr>
            <p:nvPr/>
          </p:nvSpPr>
          <p:spPr bwMode="auto">
            <a:xfrm flipH="1" flipV="1">
              <a:off x="161" y="594"/>
              <a:ext cx="794" cy="174"/>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5070" name="对象 69669">
              <a:extLst>
                <a:ext uri="{FF2B5EF4-FFF2-40B4-BE49-F238E27FC236}">
                  <a16:creationId xmlns:a16="http://schemas.microsoft.com/office/drawing/2014/main" id="{D5F8E3D1-89BF-4BA1-B943-4DB4197CF8EE}"/>
                </a:ext>
              </a:extLst>
            </p:cNvPr>
            <p:cNvGraphicFramePr>
              <a:graphicFrameLocks noChangeAspect="1"/>
            </p:cNvGraphicFramePr>
            <p:nvPr/>
          </p:nvGraphicFramePr>
          <p:xfrm>
            <a:off x="0" y="192"/>
            <a:ext cx="280" cy="336"/>
          </p:xfrm>
          <a:graphic>
            <a:graphicData uri="http://schemas.openxmlformats.org/presentationml/2006/ole">
              <mc:AlternateContent xmlns:mc="http://schemas.openxmlformats.org/markup-compatibility/2006">
                <mc:Choice xmlns:v="urn:schemas-microsoft-com:vml" Requires="v">
                  <p:oleObj spid="_x0000_s45124" r:id="rId21" imgW="152400" imgH="177800" progId="Equation.3">
                    <p:embed/>
                  </p:oleObj>
                </mc:Choice>
                <mc:Fallback>
                  <p:oleObj r:id="rId21" imgW="152400" imgH="177800" progId="Equation.3">
                    <p:embed/>
                    <p:pic>
                      <p:nvPicPr>
                        <p:cNvPr id="0" name="对象 6966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192"/>
                          <a:ext cx="2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71" name="对象 69670">
              <a:extLst>
                <a:ext uri="{FF2B5EF4-FFF2-40B4-BE49-F238E27FC236}">
                  <a16:creationId xmlns:a16="http://schemas.microsoft.com/office/drawing/2014/main" id="{72AEF3AF-C7CF-47CA-910E-D636D1D4426C}"/>
                </a:ext>
              </a:extLst>
            </p:cNvPr>
            <p:cNvGraphicFramePr>
              <a:graphicFrameLocks noChangeAspect="1"/>
            </p:cNvGraphicFramePr>
            <p:nvPr/>
          </p:nvGraphicFramePr>
          <p:xfrm>
            <a:off x="96" y="1157"/>
            <a:ext cx="313" cy="475"/>
          </p:xfrm>
          <a:graphic>
            <a:graphicData uri="http://schemas.openxmlformats.org/presentationml/2006/ole">
              <mc:AlternateContent xmlns:mc="http://schemas.openxmlformats.org/markup-compatibility/2006">
                <mc:Choice xmlns:v="urn:schemas-microsoft-com:vml" Requires="v">
                  <p:oleObj spid="_x0000_s45125" r:id="rId23" imgW="215806" imgH="317362" progId="Equation.3">
                    <p:embed/>
                  </p:oleObj>
                </mc:Choice>
                <mc:Fallback>
                  <p:oleObj r:id="rId23" imgW="215806" imgH="317362" progId="Equation.3">
                    <p:embed/>
                    <p:pic>
                      <p:nvPicPr>
                        <p:cNvPr id="0" name="对象 6967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6" y="1157"/>
                          <a:ext cx="313"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3" name="组合 69671">
            <a:extLst>
              <a:ext uri="{FF2B5EF4-FFF2-40B4-BE49-F238E27FC236}">
                <a16:creationId xmlns:a16="http://schemas.microsoft.com/office/drawing/2014/main" id="{53EAF494-5592-4CD4-9D6B-D58DB9954BB5}"/>
              </a:ext>
            </a:extLst>
          </p:cNvPr>
          <p:cNvGrpSpPr>
            <a:grpSpLocks/>
          </p:cNvGrpSpPr>
          <p:nvPr/>
        </p:nvGrpSpPr>
        <p:grpSpPr bwMode="auto">
          <a:xfrm>
            <a:off x="539750" y="981075"/>
            <a:ext cx="3048000" cy="557213"/>
            <a:chOff x="0" y="0"/>
            <a:chExt cx="1920" cy="351"/>
          </a:xfrm>
        </p:grpSpPr>
        <p:sp>
          <p:nvSpPr>
            <p:cNvPr id="45091" name="文本框 69672">
              <a:extLst>
                <a:ext uri="{FF2B5EF4-FFF2-40B4-BE49-F238E27FC236}">
                  <a16:creationId xmlns:a16="http://schemas.microsoft.com/office/drawing/2014/main" id="{32D20062-9E35-492C-ABD0-25A6775F8390}"/>
                </a:ext>
              </a:extLst>
            </p:cNvPr>
            <p:cNvSpPr txBox="1">
              <a:spLocks noChangeArrowheads="1"/>
            </p:cNvSpPr>
            <p:nvPr/>
          </p:nvSpPr>
          <p:spPr bwMode="auto">
            <a:xfrm>
              <a:off x="0" y="0"/>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C0000"/>
                  </a:solidFill>
                  <a:latin typeface="华文新魏" panose="02010800040101010101" pitchFamily="2" charset="-122"/>
                  <a:ea typeface="华文新魏" panose="02010800040101010101" pitchFamily="2" charset="-122"/>
                </a:rPr>
                <a:t>解（</a:t>
              </a:r>
              <a:r>
                <a:rPr lang="en-US" altLang="zh-CN" sz="2800" b="1">
                  <a:solidFill>
                    <a:srgbClr val="CC0000"/>
                  </a:solidFill>
                  <a:latin typeface="华文新魏" panose="02010800040101010101" pitchFamily="2" charset="-122"/>
                  <a:ea typeface="华文新魏" panose="02010800040101010101" pitchFamily="2" charset="-122"/>
                </a:rPr>
                <a:t>1</a:t>
              </a:r>
              <a:r>
                <a:rPr lang="zh-CN" altLang="en-US" sz="2800" b="1">
                  <a:solidFill>
                    <a:srgbClr val="CC0000"/>
                  </a:solidFill>
                  <a:latin typeface="华文新魏" panose="02010800040101010101" pitchFamily="2" charset="-122"/>
                  <a:ea typeface="华文新魏" panose="02010800040101010101" pitchFamily="2" charset="-122"/>
                </a:rPr>
                <a:t>）</a:t>
              </a:r>
            </a:p>
          </p:txBody>
        </p:sp>
        <p:graphicFrame>
          <p:nvGraphicFramePr>
            <p:cNvPr id="45069" name="对象 69673">
              <a:extLst>
                <a:ext uri="{FF2B5EF4-FFF2-40B4-BE49-F238E27FC236}">
                  <a16:creationId xmlns:a16="http://schemas.microsoft.com/office/drawing/2014/main" id="{248DAD72-3C5F-4A6B-8764-A61F2220EC90}"/>
                </a:ext>
              </a:extLst>
            </p:cNvPr>
            <p:cNvGraphicFramePr>
              <a:graphicFrameLocks noChangeAspect="1"/>
            </p:cNvGraphicFramePr>
            <p:nvPr/>
          </p:nvGraphicFramePr>
          <p:xfrm>
            <a:off x="816" y="0"/>
            <a:ext cx="1104" cy="351"/>
          </p:xfrm>
          <a:graphic>
            <a:graphicData uri="http://schemas.openxmlformats.org/presentationml/2006/ole">
              <mc:AlternateContent xmlns:mc="http://schemas.openxmlformats.org/markup-compatibility/2006">
                <mc:Choice xmlns:v="urn:schemas-microsoft-com:vml" Requires="v">
                  <p:oleObj spid="_x0000_s45126" r:id="rId25" imgW="596124" imgH="177569" progId="Equation.3">
                    <p:embed/>
                  </p:oleObj>
                </mc:Choice>
                <mc:Fallback>
                  <p:oleObj r:id="rId25" imgW="596124" imgH="177569" progId="Equation.3">
                    <p:embed/>
                    <p:pic>
                      <p:nvPicPr>
                        <p:cNvPr id="0" name="对象 696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16" y="0"/>
                          <a:ext cx="110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4" name="组合 69674">
            <a:extLst>
              <a:ext uri="{FF2B5EF4-FFF2-40B4-BE49-F238E27FC236}">
                <a16:creationId xmlns:a16="http://schemas.microsoft.com/office/drawing/2014/main" id="{A2CE572F-7D75-4D17-A1A7-3985A5C37435}"/>
              </a:ext>
            </a:extLst>
          </p:cNvPr>
          <p:cNvGrpSpPr>
            <a:grpSpLocks/>
          </p:cNvGrpSpPr>
          <p:nvPr/>
        </p:nvGrpSpPr>
        <p:grpSpPr bwMode="auto">
          <a:xfrm>
            <a:off x="250825" y="3716338"/>
            <a:ext cx="2057400" cy="549275"/>
            <a:chOff x="0" y="0"/>
            <a:chExt cx="1296" cy="346"/>
          </a:xfrm>
        </p:grpSpPr>
        <p:graphicFrame>
          <p:nvGraphicFramePr>
            <p:cNvPr id="45068" name="对象 69675">
              <a:extLst>
                <a:ext uri="{FF2B5EF4-FFF2-40B4-BE49-F238E27FC236}">
                  <a16:creationId xmlns:a16="http://schemas.microsoft.com/office/drawing/2014/main" id="{3854FB2C-3933-4C62-B10C-BB46CA4AF77B}"/>
                </a:ext>
              </a:extLst>
            </p:cNvPr>
            <p:cNvGraphicFramePr>
              <a:graphicFrameLocks noChangeAspect="1"/>
            </p:cNvGraphicFramePr>
            <p:nvPr/>
          </p:nvGraphicFramePr>
          <p:xfrm>
            <a:off x="624" y="0"/>
            <a:ext cx="672" cy="307"/>
          </p:xfrm>
          <a:graphic>
            <a:graphicData uri="http://schemas.openxmlformats.org/presentationml/2006/ole">
              <mc:AlternateContent xmlns:mc="http://schemas.openxmlformats.org/markup-compatibility/2006">
                <mc:Choice xmlns:v="urn:schemas-microsoft-com:vml" Requires="v">
                  <p:oleObj spid="_x0000_s45127" r:id="rId27" imgW="584200" imgH="228600" progId="Equation.3">
                    <p:embed/>
                  </p:oleObj>
                </mc:Choice>
                <mc:Fallback>
                  <p:oleObj r:id="rId27" imgW="584200" imgH="228600" progId="Equation.3">
                    <p:embed/>
                    <p:pic>
                      <p:nvPicPr>
                        <p:cNvPr id="0" name="对象 6967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24" y="0"/>
                          <a:ext cx="6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90" name="文本框 69676">
              <a:extLst>
                <a:ext uri="{FF2B5EF4-FFF2-40B4-BE49-F238E27FC236}">
                  <a16:creationId xmlns:a16="http://schemas.microsoft.com/office/drawing/2014/main" id="{612CAF14-84E0-49EC-BDFA-E7372CC93708}"/>
                </a:ext>
              </a:extLst>
            </p:cNvPr>
            <p:cNvSpPr txBox="1">
              <a:spLocks noChangeArrowheads="1"/>
            </p:cNvSpPr>
            <p:nvPr/>
          </p:nvSpPr>
          <p:spPr bwMode="auto">
            <a:xfrm>
              <a:off x="0" y="19"/>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C0000"/>
                  </a:solidFill>
                  <a:latin typeface="Times New Roman" panose="02020603050405020304" pitchFamily="18" charset="0"/>
                </a:rPr>
                <a:t>（</a:t>
              </a:r>
              <a:r>
                <a:rPr lang="en-US" altLang="zh-CN" sz="2800" b="1">
                  <a:solidFill>
                    <a:srgbClr val="CC0000"/>
                  </a:solidFill>
                  <a:latin typeface="Times New Roman" panose="02020603050405020304" pitchFamily="18" charset="0"/>
                </a:rPr>
                <a:t>2</a:t>
              </a:r>
              <a:r>
                <a:rPr lang="zh-CN" altLang="en-US" sz="2800" b="1">
                  <a:solidFill>
                    <a:srgbClr val="CC0000"/>
                  </a:solidFill>
                  <a:latin typeface="Times New Roman" panose="02020603050405020304" pitchFamily="18" charset="0"/>
                </a:rPr>
                <a:t>）</a:t>
              </a:r>
            </a:p>
          </p:txBody>
        </p:sp>
      </p:grpSp>
      <p:grpSp>
        <p:nvGrpSpPr>
          <p:cNvPr id="15" name="组合 69677">
            <a:extLst>
              <a:ext uri="{FF2B5EF4-FFF2-40B4-BE49-F238E27FC236}">
                <a16:creationId xmlns:a16="http://schemas.microsoft.com/office/drawing/2014/main" id="{188BC67D-FF69-41AD-A8D8-B5F9B0D4C846}"/>
              </a:ext>
            </a:extLst>
          </p:cNvPr>
          <p:cNvGrpSpPr>
            <a:grpSpLocks/>
          </p:cNvGrpSpPr>
          <p:nvPr/>
        </p:nvGrpSpPr>
        <p:grpSpPr bwMode="auto">
          <a:xfrm>
            <a:off x="5715000" y="3573463"/>
            <a:ext cx="3429000" cy="2590800"/>
            <a:chOff x="0" y="0"/>
            <a:chExt cx="2160" cy="1632"/>
          </a:xfrm>
        </p:grpSpPr>
        <p:sp>
          <p:nvSpPr>
            <p:cNvPr id="45083" name="矩形 69678">
              <a:extLst>
                <a:ext uri="{FF2B5EF4-FFF2-40B4-BE49-F238E27FC236}">
                  <a16:creationId xmlns:a16="http://schemas.microsoft.com/office/drawing/2014/main" id="{0E32B2F5-5992-4FC0-8DC3-5499DF145321}"/>
                </a:ext>
              </a:extLst>
            </p:cNvPr>
            <p:cNvSpPr>
              <a:spLocks noChangeArrowheads="1"/>
            </p:cNvSpPr>
            <p:nvPr/>
          </p:nvSpPr>
          <p:spPr bwMode="auto">
            <a:xfrm>
              <a:off x="0" y="0"/>
              <a:ext cx="2160" cy="1632"/>
            </a:xfrm>
            <a:prstGeom prst="rect">
              <a:avLst/>
            </a:prstGeom>
            <a:solidFill>
              <a:schemeClr val="bg1"/>
            </a:solidFill>
            <a:ln w="9525">
              <a:solidFill>
                <a:srgbClr val="0066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84" name="直接连接符 69679">
              <a:extLst>
                <a:ext uri="{FF2B5EF4-FFF2-40B4-BE49-F238E27FC236}">
                  <a16:creationId xmlns:a16="http://schemas.microsoft.com/office/drawing/2014/main" id="{95DCDF86-3DA7-4717-AF95-24A016694545}"/>
                </a:ext>
              </a:extLst>
            </p:cNvPr>
            <p:cNvSpPr>
              <a:spLocks noChangeShapeType="1"/>
            </p:cNvSpPr>
            <p:nvPr/>
          </p:nvSpPr>
          <p:spPr bwMode="auto">
            <a:xfrm>
              <a:off x="48" y="1248"/>
              <a:ext cx="2064"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85" name="直接连接符 69680">
              <a:extLst>
                <a:ext uri="{FF2B5EF4-FFF2-40B4-BE49-F238E27FC236}">
                  <a16:creationId xmlns:a16="http://schemas.microsoft.com/office/drawing/2014/main" id="{7472E241-EFBD-4E1A-A821-8716B24C4CB6}"/>
                </a:ext>
              </a:extLst>
            </p:cNvPr>
            <p:cNvSpPr>
              <a:spLocks noChangeShapeType="1"/>
            </p:cNvSpPr>
            <p:nvPr/>
          </p:nvSpPr>
          <p:spPr bwMode="auto">
            <a:xfrm flipH="1">
              <a:off x="768" y="432"/>
              <a:ext cx="54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任意多边形 69681">
              <a:extLst>
                <a:ext uri="{FF2B5EF4-FFF2-40B4-BE49-F238E27FC236}">
                  <a16:creationId xmlns:a16="http://schemas.microsoft.com/office/drawing/2014/main" id="{F9C26D6D-3BC9-46B7-A903-219835378B0F}"/>
                </a:ext>
              </a:extLst>
            </p:cNvPr>
            <p:cNvSpPr>
              <a:spLocks noChangeArrowheads="1"/>
            </p:cNvSpPr>
            <p:nvPr/>
          </p:nvSpPr>
          <p:spPr bwMode="auto">
            <a:xfrm>
              <a:off x="1306" y="432"/>
              <a:ext cx="710" cy="672"/>
            </a:xfrm>
            <a:custGeom>
              <a:avLst/>
              <a:gdLst>
                <a:gd name="T0" fmla="*/ 0 w 814"/>
                <a:gd name="T1" fmla="*/ 0 h 672"/>
                <a:gd name="T2" fmla="*/ 86 w 814"/>
                <a:gd name="T3" fmla="*/ 160 h 672"/>
                <a:gd name="T4" fmla="*/ 254 w 814"/>
                <a:gd name="T5" fmla="*/ 360 h 672"/>
                <a:gd name="T6" fmla="*/ 454 w 814"/>
                <a:gd name="T7" fmla="*/ 504 h 672"/>
                <a:gd name="T8" fmla="*/ 814 w 814"/>
                <a:gd name="T9" fmla="*/ 672 h 672"/>
                <a:gd name="T10" fmla="*/ 0 60000 65536"/>
                <a:gd name="T11" fmla="*/ 0 60000 65536"/>
                <a:gd name="T12" fmla="*/ 0 60000 65536"/>
                <a:gd name="T13" fmla="*/ 0 60000 65536"/>
                <a:gd name="T14" fmla="*/ 0 60000 65536"/>
                <a:gd name="T15" fmla="*/ 0 w 814"/>
                <a:gd name="T16" fmla="*/ 0 h 672"/>
                <a:gd name="T17" fmla="*/ 814 w 814"/>
                <a:gd name="T18" fmla="*/ 672 h 672"/>
              </a:gdLst>
              <a:ahLst/>
              <a:cxnLst>
                <a:cxn ang="T10">
                  <a:pos x="T0" y="T1"/>
                </a:cxn>
                <a:cxn ang="T11">
                  <a:pos x="T2" y="T3"/>
                </a:cxn>
                <a:cxn ang="T12">
                  <a:pos x="T4" y="T5"/>
                </a:cxn>
                <a:cxn ang="T13">
                  <a:pos x="T6" y="T7"/>
                </a:cxn>
                <a:cxn ang="T14">
                  <a:pos x="T8" y="T9"/>
                </a:cxn>
              </a:cxnLst>
              <a:rect l="T15" t="T16" r="T17" b="T18"/>
              <a:pathLst>
                <a:path w="814" h="672">
                  <a:moveTo>
                    <a:pt x="0" y="0"/>
                  </a:moveTo>
                  <a:cubicBezTo>
                    <a:pt x="14" y="27"/>
                    <a:pt x="44" y="100"/>
                    <a:pt x="86" y="160"/>
                  </a:cubicBezTo>
                  <a:cubicBezTo>
                    <a:pt x="128" y="220"/>
                    <a:pt x="193" y="303"/>
                    <a:pt x="254" y="360"/>
                  </a:cubicBezTo>
                  <a:cubicBezTo>
                    <a:pt x="315" y="417"/>
                    <a:pt x="361" y="452"/>
                    <a:pt x="454" y="504"/>
                  </a:cubicBezTo>
                  <a:cubicBezTo>
                    <a:pt x="547" y="556"/>
                    <a:pt x="739" y="637"/>
                    <a:pt x="814" y="672"/>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45063" name="对象 69682">
              <a:extLst>
                <a:ext uri="{FF2B5EF4-FFF2-40B4-BE49-F238E27FC236}">
                  <a16:creationId xmlns:a16="http://schemas.microsoft.com/office/drawing/2014/main" id="{BFF53BF8-F07C-4E95-A454-8A8979CF9BC2}"/>
                </a:ext>
              </a:extLst>
            </p:cNvPr>
            <p:cNvGraphicFramePr>
              <a:graphicFrameLocks noChangeAspect="1"/>
            </p:cNvGraphicFramePr>
            <p:nvPr/>
          </p:nvGraphicFramePr>
          <p:xfrm>
            <a:off x="61" y="144"/>
            <a:ext cx="651" cy="660"/>
          </p:xfrm>
          <a:graphic>
            <a:graphicData uri="http://schemas.openxmlformats.org/presentationml/2006/ole">
              <mc:AlternateContent xmlns:mc="http://schemas.openxmlformats.org/markup-compatibility/2006">
                <mc:Choice xmlns:v="urn:schemas-microsoft-com:vml" Requires="v">
                  <p:oleObj spid="_x0000_s45128" r:id="rId29" imgW="571500" imgH="431800" progId="Equation.3">
                    <p:embed/>
                  </p:oleObj>
                </mc:Choice>
                <mc:Fallback>
                  <p:oleObj r:id="rId29" imgW="571500" imgH="431800" progId="Equation.3">
                    <p:embed/>
                    <p:pic>
                      <p:nvPicPr>
                        <p:cNvPr id="0" name="对象 6968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 y="144"/>
                          <a:ext cx="651"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4" name="对象 69683">
              <a:extLst>
                <a:ext uri="{FF2B5EF4-FFF2-40B4-BE49-F238E27FC236}">
                  <a16:creationId xmlns:a16="http://schemas.microsoft.com/office/drawing/2014/main" id="{6C6A616B-6D15-436A-8128-A789A12D5656}"/>
                </a:ext>
              </a:extLst>
            </p:cNvPr>
            <p:cNvGraphicFramePr>
              <a:graphicFrameLocks noChangeAspect="1"/>
            </p:cNvGraphicFramePr>
            <p:nvPr/>
          </p:nvGraphicFramePr>
          <p:xfrm>
            <a:off x="1778" y="1248"/>
            <a:ext cx="323" cy="336"/>
          </p:xfrm>
          <a:graphic>
            <a:graphicData uri="http://schemas.openxmlformats.org/presentationml/2006/ole">
              <mc:AlternateContent xmlns:mc="http://schemas.openxmlformats.org/markup-compatibility/2006">
                <mc:Choice xmlns:v="urn:schemas-microsoft-com:vml" Requires="v">
                  <p:oleObj spid="_x0000_s45129" r:id="rId31" imgW="114350" imgH="127055" progId="Equation.3">
                    <p:embed/>
                  </p:oleObj>
                </mc:Choice>
                <mc:Fallback>
                  <p:oleObj r:id="rId31" imgW="114350" imgH="127055" progId="Equation.3">
                    <p:embed/>
                    <p:pic>
                      <p:nvPicPr>
                        <p:cNvPr id="0" name="对象 6968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78" y="1248"/>
                          <a:ext cx="32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5" name="对象 69684">
              <a:extLst>
                <a:ext uri="{FF2B5EF4-FFF2-40B4-BE49-F238E27FC236}">
                  <a16:creationId xmlns:a16="http://schemas.microsoft.com/office/drawing/2014/main" id="{778876B5-1256-45B8-8CC6-CEE5F6B973B4}"/>
                </a:ext>
              </a:extLst>
            </p:cNvPr>
            <p:cNvGraphicFramePr>
              <a:graphicFrameLocks noChangeAspect="1"/>
            </p:cNvGraphicFramePr>
            <p:nvPr/>
          </p:nvGraphicFramePr>
          <p:xfrm>
            <a:off x="1215" y="1248"/>
            <a:ext cx="273" cy="288"/>
          </p:xfrm>
          <a:graphic>
            <a:graphicData uri="http://schemas.openxmlformats.org/presentationml/2006/ole">
              <mc:AlternateContent xmlns:mc="http://schemas.openxmlformats.org/markup-compatibility/2006">
                <mc:Choice xmlns:v="urn:schemas-microsoft-com:vml" Requires="v">
                  <p:oleObj spid="_x0000_s45130" r:id="rId33" imgW="215900" imgH="228600" progId="Equation.3">
                    <p:embed/>
                  </p:oleObj>
                </mc:Choice>
                <mc:Fallback>
                  <p:oleObj r:id="rId33" imgW="215900" imgH="228600" progId="Equation.3">
                    <p:embed/>
                    <p:pic>
                      <p:nvPicPr>
                        <p:cNvPr id="0" name="对象 696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5" y="1248"/>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6" name="对象 69685">
              <a:extLst>
                <a:ext uri="{FF2B5EF4-FFF2-40B4-BE49-F238E27FC236}">
                  <a16:creationId xmlns:a16="http://schemas.microsoft.com/office/drawing/2014/main" id="{5369E47F-5B2A-4FE7-9B27-02D0CA750FF3}"/>
                </a:ext>
              </a:extLst>
            </p:cNvPr>
            <p:cNvGraphicFramePr>
              <a:graphicFrameLocks noChangeAspect="1"/>
            </p:cNvGraphicFramePr>
            <p:nvPr/>
          </p:nvGraphicFramePr>
          <p:xfrm>
            <a:off x="599" y="1248"/>
            <a:ext cx="250" cy="288"/>
          </p:xfrm>
          <a:graphic>
            <a:graphicData uri="http://schemas.openxmlformats.org/presentationml/2006/ole">
              <mc:AlternateContent xmlns:mc="http://schemas.openxmlformats.org/markup-compatibility/2006">
                <mc:Choice xmlns:v="urn:schemas-microsoft-com:vml" Requires="v">
                  <p:oleObj spid="_x0000_s45131" r:id="rId34" imgW="165172" imgH="190583" progId="Equation.3">
                    <p:embed/>
                  </p:oleObj>
                </mc:Choice>
                <mc:Fallback>
                  <p:oleObj r:id="rId34" imgW="165172" imgH="190583" progId="Equation.3">
                    <p:embed/>
                    <p:pic>
                      <p:nvPicPr>
                        <p:cNvPr id="0" name="对象 696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99" y="124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7" name="对象 69686">
              <a:extLst>
                <a:ext uri="{FF2B5EF4-FFF2-40B4-BE49-F238E27FC236}">
                  <a16:creationId xmlns:a16="http://schemas.microsoft.com/office/drawing/2014/main" id="{59C08694-BAE2-4295-B521-A01F57B2B4EE}"/>
                </a:ext>
              </a:extLst>
            </p:cNvPr>
            <p:cNvGraphicFramePr>
              <a:graphicFrameLocks noChangeAspect="1"/>
            </p:cNvGraphicFramePr>
            <p:nvPr/>
          </p:nvGraphicFramePr>
          <p:xfrm>
            <a:off x="816" y="48"/>
            <a:ext cx="272" cy="288"/>
          </p:xfrm>
          <a:graphic>
            <a:graphicData uri="http://schemas.openxmlformats.org/presentationml/2006/ole">
              <mc:AlternateContent xmlns:mc="http://schemas.openxmlformats.org/markup-compatibility/2006">
                <mc:Choice xmlns:v="urn:schemas-microsoft-com:vml" Requires="v">
                  <p:oleObj spid="_x0000_s45132" r:id="rId36" imgW="215900" imgH="228600" progId="Equation.3">
                    <p:embed/>
                  </p:oleObj>
                </mc:Choice>
                <mc:Fallback>
                  <p:oleObj r:id="rId36" imgW="215900" imgH="228600" progId="Equation.3">
                    <p:embed/>
                    <p:pic>
                      <p:nvPicPr>
                        <p:cNvPr id="0" name="对象 6968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16" y="4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87" name="直接连接符 69687">
              <a:extLst>
                <a:ext uri="{FF2B5EF4-FFF2-40B4-BE49-F238E27FC236}">
                  <a16:creationId xmlns:a16="http://schemas.microsoft.com/office/drawing/2014/main" id="{A5113E18-A536-4094-9921-CF45FDA39E84}"/>
                </a:ext>
              </a:extLst>
            </p:cNvPr>
            <p:cNvSpPr>
              <a:spLocks noChangeShapeType="1"/>
            </p:cNvSpPr>
            <p:nvPr/>
          </p:nvSpPr>
          <p:spPr bwMode="auto">
            <a:xfrm flipV="1">
              <a:off x="768" y="96"/>
              <a:ext cx="0" cy="1152"/>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88" name="直接连接符 69688">
              <a:extLst>
                <a:ext uri="{FF2B5EF4-FFF2-40B4-BE49-F238E27FC236}">
                  <a16:creationId xmlns:a16="http://schemas.microsoft.com/office/drawing/2014/main" id="{FFFB63A3-DDB2-4065-9B9D-1B01CFE0FFE1}"/>
                </a:ext>
              </a:extLst>
            </p:cNvPr>
            <p:cNvSpPr>
              <a:spLocks noChangeShapeType="1"/>
            </p:cNvSpPr>
            <p:nvPr/>
          </p:nvSpPr>
          <p:spPr bwMode="auto">
            <a:xfrm>
              <a:off x="1296" y="432"/>
              <a:ext cx="0" cy="816"/>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直接连接符 69689">
              <a:extLst>
                <a:ext uri="{FF2B5EF4-FFF2-40B4-BE49-F238E27FC236}">
                  <a16:creationId xmlns:a16="http://schemas.microsoft.com/office/drawing/2014/main" id="{E17612DA-147D-44B6-BC12-2343CD253115}"/>
                </a:ext>
              </a:extLst>
            </p:cNvPr>
            <p:cNvSpPr>
              <a:spLocks noChangeShapeType="1"/>
            </p:cNvSpPr>
            <p:nvPr/>
          </p:nvSpPr>
          <p:spPr bwMode="auto">
            <a:xfrm flipH="1">
              <a:off x="777" y="453"/>
              <a:ext cx="499" cy="771"/>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ou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69657"/>
                                        </p:tgtEl>
                                        <p:attrNameLst>
                                          <p:attrName>style.visibility</p:attrName>
                                        </p:attrNameLst>
                                      </p:cBhvr>
                                      <p:to>
                                        <p:strVal val="visible"/>
                                      </p:to>
                                    </p:set>
                                    <p:animEffect transition="in" filter="blinds(vertical)">
                                      <p:cBhvr>
                                        <p:cTn id="22" dur="500"/>
                                        <p:tgtEl>
                                          <p:spTgt spid="696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69658"/>
                                        </p:tgtEl>
                                        <p:attrNameLst>
                                          <p:attrName>style.visibility</p:attrName>
                                        </p:attrNameLst>
                                      </p:cBhvr>
                                      <p:to>
                                        <p:strVal val="visible"/>
                                      </p:to>
                                    </p:set>
                                    <p:animEffect transition="in" filter="blinds(vertical)">
                                      <p:cBhvr>
                                        <p:cTn id="27" dur="500"/>
                                        <p:tgtEl>
                                          <p:spTgt spid="696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ou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69659"/>
                                        </p:tgtEl>
                                        <p:attrNameLst>
                                          <p:attrName>style.visibility</p:attrName>
                                        </p:attrNameLst>
                                      </p:cBhvr>
                                      <p:to>
                                        <p:strVal val="visible"/>
                                      </p:to>
                                    </p:set>
                                    <p:animEffect transition="in" filter="blinds(vertical)">
                                      <p:cBhvr>
                                        <p:cTn id="42" dur="500"/>
                                        <p:tgtEl>
                                          <p:spTgt spid="696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69666"/>
                                        </p:tgtEl>
                                        <p:attrNameLst>
                                          <p:attrName>style.visibility</p:attrName>
                                        </p:attrNameLst>
                                      </p:cBhvr>
                                      <p:to>
                                        <p:strVal val="visible"/>
                                      </p:to>
                                    </p:set>
                                    <p:animEffect transition="in" filter="blinds(vertical)">
                                      <p:cBhvr>
                                        <p:cTn id="47" dur="500"/>
                                        <p:tgtEl>
                                          <p:spTgt spid="696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69665"/>
                                        </p:tgtEl>
                                        <p:attrNameLst>
                                          <p:attrName>style.visibility</p:attrName>
                                        </p:attrNameLst>
                                      </p:cBhvr>
                                      <p:to>
                                        <p:strVal val="visible"/>
                                      </p:to>
                                    </p:set>
                                    <p:animEffect transition="in" filter="blinds(vertical)">
                                      <p:cBhvr>
                                        <p:cTn id="52" dur="500"/>
                                        <p:tgtEl>
                                          <p:spTgt spid="696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文本框 70657">
            <a:extLst>
              <a:ext uri="{FF2B5EF4-FFF2-40B4-BE49-F238E27FC236}">
                <a16:creationId xmlns:a16="http://schemas.microsoft.com/office/drawing/2014/main" id="{2DA43E3B-1E2E-4AA8-BA65-22BAEA0AF2D6}"/>
              </a:ext>
            </a:extLst>
          </p:cNvPr>
          <p:cNvSpPr txBox="1">
            <a:spLocks noChangeArrowheads="1"/>
          </p:cNvSpPr>
          <p:nvPr/>
        </p:nvSpPr>
        <p:spPr bwMode="auto">
          <a:xfrm>
            <a:off x="0" y="152400"/>
            <a:ext cx="87788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华文新魏" panose="02010800040101010101" pitchFamily="2" charset="-122"/>
                <a:ea typeface="华文新魏" panose="02010800040101010101" pitchFamily="2" charset="-122"/>
              </a:rPr>
              <a:t>2</a:t>
            </a:r>
            <a:r>
              <a:rPr lang="zh-CN" altLang="en-US" sz="2400" b="1">
                <a:latin typeface="华文新魏" panose="02010800040101010101" pitchFamily="2" charset="-122"/>
                <a:ea typeface="华文新魏" panose="02010800040101010101" pitchFamily="2" charset="-122"/>
              </a:rPr>
              <a:t>、一点电荷放在球形高斯面的中心处，下列哪一种情况，通过高斯面的电通量发生变化？</a:t>
            </a:r>
          </a:p>
          <a:p>
            <a:pPr eaLnBrk="1" hangingPunct="1"/>
            <a:r>
              <a:rPr lang="zh-CN" altLang="en-US" sz="2400" b="1">
                <a:latin typeface="华文新魏" panose="02010800040101010101" pitchFamily="2" charset="-122"/>
                <a:ea typeface="华文新魏" panose="02010800040101010101" pitchFamily="2" charset="-122"/>
              </a:rPr>
              <a:t>（Ａ）、将另一点电荷  放在高斯面外；</a:t>
            </a:r>
          </a:p>
          <a:p>
            <a:pPr eaLnBrk="1" hangingPunct="1"/>
            <a:r>
              <a:rPr lang="zh-CN" altLang="en-US" sz="2400" b="1">
                <a:latin typeface="华文新魏" panose="02010800040101010101" pitchFamily="2" charset="-122"/>
                <a:ea typeface="华文新魏" panose="02010800040101010101" pitchFamily="2" charset="-122"/>
              </a:rPr>
              <a:t>（Ｂ）、将另一点电荷  放在高斯面内；</a:t>
            </a:r>
          </a:p>
          <a:p>
            <a:pPr eaLnBrk="1" hangingPunct="1"/>
            <a:r>
              <a:rPr lang="zh-CN" altLang="en-US" sz="2400" b="1">
                <a:latin typeface="华文新魏" panose="02010800040101010101" pitchFamily="2" charset="-122"/>
                <a:ea typeface="华文新魏" panose="02010800040101010101" pitchFamily="2" charset="-122"/>
              </a:rPr>
              <a:t>（Ｃ）、将球心处的点电荷移动，但还在高斯面内；</a:t>
            </a:r>
          </a:p>
          <a:p>
            <a:pPr eaLnBrk="1" hangingPunct="1"/>
            <a:r>
              <a:rPr lang="zh-CN" altLang="en-US" sz="2400" b="1">
                <a:latin typeface="华文新魏" panose="02010800040101010101" pitchFamily="2" charset="-122"/>
                <a:ea typeface="华文新魏" panose="02010800040101010101" pitchFamily="2" charset="-122"/>
              </a:rPr>
              <a:t>（Ｄ）、将高斯面半径缩小</a:t>
            </a:r>
          </a:p>
        </p:txBody>
      </p:sp>
      <p:sp>
        <p:nvSpPr>
          <p:cNvPr id="84995" name="文本框 70658">
            <a:extLst>
              <a:ext uri="{FF2B5EF4-FFF2-40B4-BE49-F238E27FC236}">
                <a16:creationId xmlns:a16="http://schemas.microsoft.com/office/drawing/2014/main" id="{D14B2721-3316-4F3F-8195-10A4965D9EA9}"/>
              </a:ext>
            </a:extLst>
          </p:cNvPr>
          <p:cNvSpPr txBox="1">
            <a:spLocks noChangeArrowheads="1"/>
          </p:cNvSpPr>
          <p:nvPr/>
        </p:nvSpPr>
        <p:spPr bwMode="auto">
          <a:xfrm>
            <a:off x="0" y="2667000"/>
            <a:ext cx="847407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华文新魏" panose="02010800040101010101" pitchFamily="2" charset="-122"/>
                <a:ea typeface="华文新魏" panose="02010800040101010101" pitchFamily="2" charset="-122"/>
              </a:rPr>
              <a:t>3</a:t>
            </a:r>
            <a:r>
              <a:rPr lang="zh-CN" altLang="en-US" sz="36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点电荷  Ｑ被曲面Ｓ所包围，从无穷远处引入另一点电荷    </a:t>
            </a:r>
            <a:r>
              <a:rPr lang="en-US" altLang="zh-CN" sz="2400" b="1">
                <a:latin typeface="华文新魏" panose="02010800040101010101" pitchFamily="2" charset="-122"/>
                <a:ea typeface="华文新魏" panose="02010800040101010101" pitchFamily="2" charset="-122"/>
              </a:rPr>
              <a:t>q</a:t>
            </a:r>
            <a:r>
              <a:rPr lang="zh-CN" altLang="en-US" sz="2400" b="1">
                <a:latin typeface="华文新魏" panose="02010800040101010101" pitchFamily="2" charset="-122"/>
                <a:ea typeface="华文新魏" panose="02010800040101010101" pitchFamily="2" charset="-122"/>
              </a:rPr>
              <a:t>到曲面外一点，如图所示，则引入前后：</a:t>
            </a:r>
          </a:p>
          <a:p>
            <a:pPr eaLnBrk="1" hangingPunct="1"/>
            <a:r>
              <a:rPr lang="zh-CN" altLang="en-US" sz="2400" b="1">
                <a:latin typeface="华文新魏" panose="02010800040101010101" pitchFamily="2" charset="-122"/>
                <a:ea typeface="华文新魏" panose="02010800040101010101" pitchFamily="2" charset="-122"/>
              </a:rPr>
              <a:t>（Ａ）、曲面Ｓ的电通量不变，曲面上各点的场强不变；</a:t>
            </a:r>
          </a:p>
          <a:p>
            <a:pPr eaLnBrk="1" hangingPunct="1"/>
            <a:r>
              <a:rPr lang="zh-CN" altLang="en-US" sz="2400" b="1">
                <a:latin typeface="华文新魏" panose="02010800040101010101" pitchFamily="2" charset="-122"/>
                <a:ea typeface="华文新魏" panose="02010800040101010101" pitchFamily="2" charset="-122"/>
              </a:rPr>
              <a:t>（Ｂ）、曲面Ｓ的电通量变化，曲面上各点的场强不变；</a:t>
            </a:r>
          </a:p>
          <a:p>
            <a:pPr eaLnBrk="1" hangingPunct="1"/>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C</a:t>
            </a:r>
            <a:r>
              <a:rPr lang="zh-CN" altLang="en-US" sz="2400" b="1">
                <a:latin typeface="华文新魏" panose="02010800040101010101" pitchFamily="2" charset="-122"/>
                <a:ea typeface="华文新魏" panose="02010800040101010101" pitchFamily="2" charset="-122"/>
              </a:rPr>
              <a:t>）、曲面Ｓ的电通量变化，曲面上各点的场强变化；</a:t>
            </a:r>
          </a:p>
          <a:p>
            <a:pPr eaLnBrk="1" hangingPunct="1"/>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D</a:t>
            </a:r>
            <a:r>
              <a:rPr lang="zh-CN" altLang="en-US" sz="2400" b="1">
                <a:latin typeface="华文新魏" panose="02010800040101010101" pitchFamily="2" charset="-122"/>
                <a:ea typeface="华文新魏" panose="02010800040101010101" pitchFamily="2" charset="-122"/>
              </a:rPr>
              <a:t>）、曲面Ｓ的电通量不变，曲面上各点的场强变化。</a:t>
            </a:r>
          </a:p>
          <a:p>
            <a:pPr eaLnBrk="1" hangingPunct="1"/>
            <a:r>
              <a:rPr lang="zh-CN" altLang="en-US" sz="2400" b="1">
                <a:latin typeface="华文新魏" panose="02010800040101010101" pitchFamily="2" charset="-122"/>
                <a:ea typeface="华文新魏" panose="02010800040101010101" pitchFamily="2" charset="-122"/>
              </a:rPr>
              <a:t>                                                                        </a:t>
            </a:r>
          </a:p>
        </p:txBody>
      </p:sp>
      <p:sp>
        <p:nvSpPr>
          <p:cNvPr id="84996" name="椭圆 70659">
            <a:extLst>
              <a:ext uri="{FF2B5EF4-FFF2-40B4-BE49-F238E27FC236}">
                <a16:creationId xmlns:a16="http://schemas.microsoft.com/office/drawing/2014/main" id="{AC17E792-F42C-4AB7-9F92-413114D763FA}"/>
              </a:ext>
            </a:extLst>
          </p:cNvPr>
          <p:cNvSpPr>
            <a:spLocks noChangeArrowheads="1"/>
          </p:cNvSpPr>
          <p:nvPr/>
        </p:nvSpPr>
        <p:spPr bwMode="auto">
          <a:xfrm>
            <a:off x="2286000" y="5410200"/>
            <a:ext cx="2590800" cy="908050"/>
          </a:xfrm>
          <a:prstGeom prst="ellipse">
            <a:avLst/>
          </a:prstGeom>
          <a:solidFill>
            <a:srgbClr val="FFFFFF"/>
          </a:solidFill>
          <a:ln w="38100">
            <a:solidFill>
              <a:srgbClr val="FF0000"/>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华文新魏" panose="02010800040101010101" pitchFamily="2" charset="-122"/>
                <a:ea typeface="华文新魏" panose="02010800040101010101" pitchFamily="2" charset="-122"/>
              </a:rPr>
              <a:t>Q</a:t>
            </a:r>
          </a:p>
        </p:txBody>
      </p:sp>
      <p:sp>
        <p:nvSpPr>
          <p:cNvPr id="84997" name="文本框 70660">
            <a:extLst>
              <a:ext uri="{FF2B5EF4-FFF2-40B4-BE49-F238E27FC236}">
                <a16:creationId xmlns:a16="http://schemas.microsoft.com/office/drawing/2014/main" id="{1D058DA5-87AD-4D92-8212-DA741629398E}"/>
              </a:ext>
            </a:extLst>
          </p:cNvPr>
          <p:cNvSpPr txBox="1">
            <a:spLocks noChangeArrowheads="1"/>
          </p:cNvSpPr>
          <p:nvPr/>
        </p:nvSpPr>
        <p:spPr bwMode="auto">
          <a:xfrm>
            <a:off x="5699125" y="5627688"/>
            <a:ext cx="442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华文新魏" panose="02010800040101010101" pitchFamily="2" charset="-122"/>
                <a:ea typeface="华文新魏" panose="02010800040101010101" pitchFamily="2" charset="-122"/>
              </a:rPr>
              <a:t>q</a:t>
            </a:r>
          </a:p>
        </p:txBody>
      </p:sp>
      <p:sp>
        <p:nvSpPr>
          <p:cNvPr id="84998" name="文本框 70661">
            <a:extLst>
              <a:ext uri="{FF2B5EF4-FFF2-40B4-BE49-F238E27FC236}">
                <a16:creationId xmlns:a16="http://schemas.microsoft.com/office/drawing/2014/main" id="{D35445D1-ED54-4F4D-90E1-38EFA029FAB4}"/>
              </a:ext>
            </a:extLst>
          </p:cNvPr>
          <p:cNvSpPr txBox="1">
            <a:spLocks noChangeArrowheads="1"/>
          </p:cNvSpPr>
          <p:nvPr/>
        </p:nvSpPr>
        <p:spPr bwMode="auto">
          <a:xfrm>
            <a:off x="4724400" y="5956300"/>
            <a:ext cx="38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华文新魏" panose="02010800040101010101" pitchFamily="2" charset="-122"/>
                <a:ea typeface="华文新魏" panose="02010800040101010101" pitchFamily="2" charset="-122"/>
              </a:rPr>
              <a:t>S</a:t>
            </a:r>
          </a:p>
        </p:txBody>
      </p:sp>
      <p:sp>
        <p:nvSpPr>
          <p:cNvPr id="70663" name="矩形 70662">
            <a:extLst>
              <a:ext uri="{FF2B5EF4-FFF2-40B4-BE49-F238E27FC236}">
                <a16:creationId xmlns:a16="http://schemas.microsoft.com/office/drawing/2014/main" id="{332A7B12-447B-4E9A-900A-B07AE1C42AD2}"/>
              </a:ext>
            </a:extLst>
          </p:cNvPr>
          <p:cNvSpPr>
            <a:spLocks noChangeArrowheads="1"/>
          </p:cNvSpPr>
          <p:nvPr/>
        </p:nvSpPr>
        <p:spPr bwMode="auto">
          <a:xfrm>
            <a:off x="6781800" y="625475"/>
            <a:ext cx="99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华文新魏" panose="02010800040101010101" pitchFamily="2" charset="-122"/>
                <a:ea typeface="华文新魏" panose="02010800040101010101" pitchFamily="2" charset="-122"/>
              </a:rPr>
              <a:t>[  B  ]</a:t>
            </a:r>
          </a:p>
        </p:txBody>
      </p:sp>
      <p:sp>
        <p:nvSpPr>
          <p:cNvPr id="70664" name="矩形 70663">
            <a:extLst>
              <a:ext uri="{FF2B5EF4-FFF2-40B4-BE49-F238E27FC236}">
                <a16:creationId xmlns:a16="http://schemas.microsoft.com/office/drawing/2014/main" id="{A9E6CE3E-6604-45E6-8979-E012C027BCF2}"/>
              </a:ext>
            </a:extLst>
          </p:cNvPr>
          <p:cNvSpPr>
            <a:spLocks noChangeArrowheads="1"/>
          </p:cNvSpPr>
          <p:nvPr/>
        </p:nvSpPr>
        <p:spPr bwMode="auto">
          <a:xfrm>
            <a:off x="6858000" y="5803900"/>
            <a:ext cx="77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华文新魏" panose="02010800040101010101" pitchFamily="2" charset="-122"/>
                <a:ea typeface="华文新魏" panose="02010800040101010101" pitchFamily="2" charset="-122"/>
              </a:rPr>
              <a:t>[ 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63">
                                            <p:txEl>
                                              <p:pRg st="0" end="0"/>
                                            </p:txEl>
                                          </p:spTgt>
                                        </p:tgtEl>
                                        <p:attrNameLst>
                                          <p:attrName>style.visibility</p:attrName>
                                        </p:attrNameLst>
                                      </p:cBhvr>
                                      <p:to>
                                        <p:strVal val="visible"/>
                                      </p:to>
                                    </p:set>
                                    <p:anim calcmode="lin" valueType="num">
                                      <p:cBhvr additive="base">
                                        <p:cTn id="7" dur="500" fill="hold"/>
                                        <p:tgtEl>
                                          <p:spTgt spid="706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64">
                                            <p:txEl>
                                              <p:pRg st="0" end="0"/>
                                            </p:txEl>
                                          </p:spTgt>
                                        </p:tgtEl>
                                        <p:attrNameLst>
                                          <p:attrName>style.visibility</p:attrName>
                                        </p:attrNameLst>
                                      </p:cBhvr>
                                      <p:to>
                                        <p:strVal val="visible"/>
                                      </p:to>
                                    </p:set>
                                    <p:anim calcmode="lin" valueType="num">
                                      <p:cBhvr additive="base">
                                        <p:cTn id="13" dur="500" fill="hold"/>
                                        <p:tgtEl>
                                          <p:spTgt spid="7066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66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build="p"/>
      <p:bldP spid="7066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框 71681">
            <a:extLst>
              <a:ext uri="{FF2B5EF4-FFF2-40B4-BE49-F238E27FC236}">
                <a16:creationId xmlns:a16="http://schemas.microsoft.com/office/drawing/2014/main" id="{E4696386-624B-410B-B44A-EFAA34F1FD45}"/>
              </a:ext>
            </a:extLst>
          </p:cNvPr>
          <p:cNvSpPr txBox="1">
            <a:spLocks noChangeArrowheads="1"/>
          </p:cNvSpPr>
          <p:nvPr/>
        </p:nvSpPr>
        <p:spPr bwMode="auto">
          <a:xfrm>
            <a:off x="0" y="260350"/>
            <a:ext cx="82454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华文新魏" panose="02010800040101010101" pitchFamily="2" charset="-122"/>
                <a:ea typeface="华文新魏" panose="02010800040101010101" pitchFamily="2" charset="-122"/>
              </a:rPr>
              <a:t>4</a:t>
            </a:r>
            <a:r>
              <a:rPr lang="zh-CN" altLang="en-US" sz="2400" b="1">
                <a:latin typeface="华文新魏" panose="02010800040101010101" pitchFamily="2" charset="-122"/>
                <a:ea typeface="华文新魏" panose="02010800040101010101" pitchFamily="2" charset="-122"/>
              </a:rPr>
              <a:t>、已知一高斯面所包围的体积内电量代数和为零，则可以肯定：</a:t>
            </a:r>
          </a:p>
          <a:p>
            <a:pPr eaLnBrk="1" hangingPunct="1"/>
            <a:r>
              <a:rPr lang="zh-CN" altLang="en-US" sz="2400" b="1">
                <a:latin typeface="华文新魏" panose="02010800040101010101" pitchFamily="2" charset="-122"/>
                <a:ea typeface="华文新魏" panose="02010800040101010101" pitchFamily="2" charset="-122"/>
              </a:rPr>
              <a:t>（Ａ）高斯面上各点场强均为零；</a:t>
            </a:r>
          </a:p>
          <a:p>
            <a:pPr eaLnBrk="1" hangingPunct="1"/>
            <a:r>
              <a:rPr lang="zh-CN" altLang="en-US" sz="2400" b="1">
                <a:latin typeface="华文新魏" panose="02010800040101010101" pitchFamily="2" charset="-122"/>
                <a:ea typeface="华文新魏" panose="02010800040101010101" pitchFamily="2" charset="-122"/>
              </a:rPr>
              <a:t>（Ｂ）穿过高斯面上每一面元的电通量为零；</a:t>
            </a:r>
          </a:p>
          <a:p>
            <a:pPr eaLnBrk="1" hangingPunct="1"/>
            <a:r>
              <a:rPr lang="zh-CN" altLang="en-US" sz="2400" b="1">
                <a:latin typeface="华文新魏" panose="02010800040101010101" pitchFamily="2" charset="-122"/>
                <a:ea typeface="华文新魏" panose="02010800040101010101" pitchFamily="2" charset="-122"/>
              </a:rPr>
              <a:t>（Ｃ）穿过整个高斯面上的电通量为零；</a:t>
            </a:r>
          </a:p>
          <a:p>
            <a:pPr eaLnBrk="1" hangingPunct="1"/>
            <a:r>
              <a:rPr lang="zh-CN" altLang="en-US" sz="2400" b="1">
                <a:latin typeface="华文新魏" panose="02010800040101010101" pitchFamily="2" charset="-122"/>
                <a:ea typeface="华文新魏" panose="02010800040101010101" pitchFamily="2" charset="-122"/>
              </a:rPr>
              <a:t>（Ｄ）以上说法均不对</a:t>
            </a:r>
          </a:p>
        </p:txBody>
      </p:sp>
      <p:sp>
        <p:nvSpPr>
          <p:cNvPr id="46084" name="文本框 71682">
            <a:extLst>
              <a:ext uri="{FF2B5EF4-FFF2-40B4-BE49-F238E27FC236}">
                <a16:creationId xmlns:a16="http://schemas.microsoft.com/office/drawing/2014/main" id="{F9D3EA67-4FC9-46C2-8D63-9B5FC7F51244}"/>
              </a:ext>
            </a:extLst>
          </p:cNvPr>
          <p:cNvSpPr txBox="1">
            <a:spLocks noChangeArrowheads="1"/>
          </p:cNvSpPr>
          <p:nvPr/>
        </p:nvSpPr>
        <p:spPr bwMode="auto">
          <a:xfrm>
            <a:off x="228600" y="2514600"/>
            <a:ext cx="830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华文新魏" panose="02010800040101010101" pitchFamily="2" charset="-122"/>
                <a:ea typeface="华文新魏" panose="02010800040101010101" pitchFamily="2" charset="-122"/>
              </a:rPr>
              <a:t>5</a:t>
            </a:r>
            <a:r>
              <a:rPr lang="zh-CN" altLang="en-US" sz="2400" b="1">
                <a:latin typeface="华文新魏" panose="02010800040101010101" pitchFamily="2" charset="-122"/>
                <a:ea typeface="华文新魏" panose="02010800040101010101" pitchFamily="2" charset="-122"/>
              </a:rPr>
              <a:t>、如图所示，两个无限长的半径分别为Ｒ１和Ｒ２的共轴圆柱面，均匀带电，沿轴线方向单位长为度上的带电量分别为</a:t>
            </a:r>
            <a:r>
              <a:rPr lang="en-US" altLang="zh-CN" sz="2400" b="1">
                <a:latin typeface="华文新魏" panose="02010800040101010101" pitchFamily="2" charset="-122"/>
                <a:ea typeface="华文新魏" panose="02010800040101010101" pitchFamily="2" charset="-122"/>
                <a:sym typeface="Symbol" panose="05050102010706020507" pitchFamily="18" charset="2"/>
              </a:rPr>
              <a:t></a:t>
            </a:r>
            <a:r>
              <a:rPr lang="en-US" altLang="zh-CN" sz="2400" b="1" baseline="-25000">
                <a:latin typeface="华文新魏" panose="02010800040101010101" pitchFamily="2" charset="-122"/>
                <a:ea typeface="华文新魏" panose="02010800040101010101" pitchFamily="2" charset="-122"/>
                <a:sym typeface="Symbol" panose="05050102010706020507" pitchFamily="18" charset="2"/>
              </a:rPr>
              <a:t>1,</a:t>
            </a:r>
            <a:r>
              <a:rPr lang="zh-CN" altLang="en-US" sz="2400" b="1" baseline="-25000">
                <a:latin typeface="华文新魏" panose="02010800040101010101" pitchFamily="2" charset="-122"/>
                <a:ea typeface="华文新魏" panose="02010800040101010101" pitchFamily="2" charset="-122"/>
                <a:sym typeface="Symbol" panose="05050102010706020507" pitchFamily="18" charset="2"/>
              </a:rPr>
              <a:t>、</a:t>
            </a:r>
            <a:r>
              <a:rPr lang="en-US" altLang="zh-CN" sz="2400" b="1">
                <a:latin typeface="华文新魏" panose="02010800040101010101" pitchFamily="2" charset="-122"/>
                <a:ea typeface="华文新魏" panose="02010800040101010101" pitchFamily="2" charset="-122"/>
                <a:sym typeface="Symbol" panose="05050102010706020507" pitchFamily="18" charset="2"/>
              </a:rPr>
              <a:t></a:t>
            </a:r>
            <a:r>
              <a:rPr lang="en-US" altLang="zh-CN" sz="2400" b="1" baseline="-25000">
                <a:latin typeface="华文新魏" panose="02010800040101010101" pitchFamily="2" charset="-122"/>
                <a:ea typeface="华文新魏" panose="02010800040101010101" pitchFamily="2" charset="-122"/>
                <a:sym typeface="Symbol" panose="05050102010706020507" pitchFamily="18" charset="2"/>
              </a:rPr>
              <a:t>2</a:t>
            </a:r>
            <a:r>
              <a:rPr lang="zh-CN" altLang="en-US" sz="2400" b="1" baseline="-25000">
                <a:latin typeface="华文新魏" panose="02010800040101010101" pitchFamily="2" charset="-122"/>
                <a:ea typeface="华文新魏" panose="02010800040101010101" pitchFamily="2" charset="-122"/>
                <a:sym typeface="Symbol" panose="05050102010706020507" pitchFamily="18" charset="2"/>
              </a:rPr>
              <a:t>，</a:t>
            </a:r>
            <a:r>
              <a:rPr lang="zh-CN" altLang="en-US" sz="2400" b="1">
                <a:latin typeface="华文新魏" panose="02010800040101010101" pitchFamily="2" charset="-122"/>
                <a:ea typeface="华文新魏" panose="02010800040101010101" pitchFamily="2" charset="-122"/>
                <a:sym typeface="Symbol" panose="05050102010706020507" pitchFamily="18" charset="2"/>
              </a:rPr>
              <a:t>则在外圆柱外面，距离轴线为</a:t>
            </a:r>
            <a:r>
              <a:rPr lang="en-US" altLang="zh-CN" sz="2400" b="1">
                <a:latin typeface="华文新魏" panose="02010800040101010101" pitchFamily="2" charset="-122"/>
                <a:ea typeface="华文新魏" panose="02010800040101010101" pitchFamily="2" charset="-122"/>
                <a:sym typeface="Symbol" panose="05050102010706020507" pitchFamily="18" charset="2"/>
              </a:rPr>
              <a:t>r</a:t>
            </a:r>
            <a:r>
              <a:rPr lang="zh-CN" altLang="en-US" sz="2400" b="1">
                <a:latin typeface="华文新魏" panose="02010800040101010101" pitchFamily="2" charset="-122"/>
                <a:ea typeface="华文新魏" panose="02010800040101010101" pitchFamily="2" charset="-122"/>
                <a:sym typeface="Symbol" panose="05050102010706020507" pitchFamily="18" charset="2"/>
              </a:rPr>
              <a:t>处的Ｐ点的电场强度大小Ｅ为：</a:t>
            </a:r>
            <a:endParaRPr lang="zh-CN" altLang="en-US" sz="2400" b="1">
              <a:latin typeface="华文新魏" panose="02010800040101010101" pitchFamily="2" charset="-122"/>
              <a:ea typeface="华文新魏" panose="02010800040101010101" pitchFamily="2" charset="-122"/>
            </a:endParaRPr>
          </a:p>
        </p:txBody>
      </p:sp>
      <p:graphicFrame>
        <p:nvGraphicFramePr>
          <p:cNvPr id="71684" name="对象 71683">
            <a:extLst>
              <a:ext uri="{FF2B5EF4-FFF2-40B4-BE49-F238E27FC236}">
                <a16:creationId xmlns:a16="http://schemas.microsoft.com/office/drawing/2014/main" id="{94482A49-3085-4A84-BDD9-A518EC8D818A}"/>
              </a:ext>
            </a:extLst>
          </p:cNvPr>
          <p:cNvGraphicFramePr>
            <a:graphicFrameLocks noChangeAspect="1"/>
          </p:cNvGraphicFramePr>
          <p:nvPr/>
        </p:nvGraphicFramePr>
        <p:xfrm>
          <a:off x="1547813" y="4292600"/>
          <a:ext cx="1981200" cy="1066800"/>
        </p:xfrm>
        <a:graphic>
          <a:graphicData uri="http://schemas.openxmlformats.org/presentationml/2006/ole">
            <mc:AlternateContent xmlns:mc="http://schemas.openxmlformats.org/markup-compatibility/2006">
              <mc:Choice xmlns:v="urn:schemas-microsoft-com:vml" Requires="v">
                <p:oleObj spid="_x0000_s46098" r:id="rId4" imgW="774700" imgH="444500" progId="Equation.3">
                  <p:embed/>
                </p:oleObj>
              </mc:Choice>
              <mc:Fallback>
                <p:oleObj r:id="rId4" imgW="774700" imgH="444500" progId="Equation.3">
                  <p:embed/>
                  <p:pic>
                    <p:nvPicPr>
                      <p:cNvPr id="0" name="对象 716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292600"/>
                        <a:ext cx="198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85" name="椭圆 71684">
            <a:extLst>
              <a:ext uri="{FF2B5EF4-FFF2-40B4-BE49-F238E27FC236}">
                <a16:creationId xmlns:a16="http://schemas.microsoft.com/office/drawing/2014/main" id="{1987A467-F8AA-42EC-8071-60B1769968A8}"/>
              </a:ext>
            </a:extLst>
          </p:cNvPr>
          <p:cNvSpPr>
            <a:spLocks noChangeArrowheads="1"/>
          </p:cNvSpPr>
          <p:nvPr/>
        </p:nvSpPr>
        <p:spPr bwMode="auto">
          <a:xfrm>
            <a:off x="5867400" y="4443413"/>
            <a:ext cx="1752600" cy="762000"/>
          </a:xfrm>
          <a:prstGeom prst="ellipse">
            <a:avLst/>
          </a:prstGeom>
          <a:solidFill>
            <a:srgbClr val="FFFFFF"/>
          </a:solidFill>
          <a:ln w="28575">
            <a:solidFill>
              <a:srgbClr val="FF0033"/>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6" name="椭圆 71685">
            <a:extLst>
              <a:ext uri="{FF2B5EF4-FFF2-40B4-BE49-F238E27FC236}">
                <a16:creationId xmlns:a16="http://schemas.microsoft.com/office/drawing/2014/main" id="{D0A261EC-7C50-46D4-9ED4-1EEA088E507D}"/>
              </a:ext>
            </a:extLst>
          </p:cNvPr>
          <p:cNvSpPr>
            <a:spLocks noChangeArrowheads="1"/>
          </p:cNvSpPr>
          <p:nvPr/>
        </p:nvSpPr>
        <p:spPr bwMode="auto">
          <a:xfrm>
            <a:off x="5410200" y="4062413"/>
            <a:ext cx="2590800" cy="1524000"/>
          </a:xfrm>
          <a:prstGeom prst="ellipse">
            <a:avLst/>
          </a:prstGeom>
          <a:noFill/>
          <a:ln w="28575">
            <a:solidFill>
              <a:srgbClr val="99FF3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7" name="直接连接符 71686">
            <a:extLst>
              <a:ext uri="{FF2B5EF4-FFF2-40B4-BE49-F238E27FC236}">
                <a16:creationId xmlns:a16="http://schemas.microsoft.com/office/drawing/2014/main" id="{FDB05338-3423-49A4-A6B8-A750BFB97E14}"/>
              </a:ext>
            </a:extLst>
          </p:cNvPr>
          <p:cNvSpPr>
            <a:spLocks noChangeShapeType="1"/>
          </p:cNvSpPr>
          <p:nvPr/>
        </p:nvSpPr>
        <p:spPr bwMode="auto">
          <a:xfrm>
            <a:off x="5410200" y="4062413"/>
            <a:ext cx="0" cy="2209800"/>
          </a:xfrm>
          <a:prstGeom prst="line">
            <a:avLst/>
          </a:prstGeom>
          <a:noFill/>
          <a:ln w="38100">
            <a:solidFill>
              <a:srgbClr val="99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8" name="直接连接符 71687">
            <a:extLst>
              <a:ext uri="{FF2B5EF4-FFF2-40B4-BE49-F238E27FC236}">
                <a16:creationId xmlns:a16="http://schemas.microsoft.com/office/drawing/2014/main" id="{53ACBEAB-42BC-4A9F-8533-3D467D7157BB}"/>
              </a:ext>
            </a:extLst>
          </p:cNvPr>
          <p:cNvSpPr>
            <a:spLocks noChangeShapeType="1"/>
          </p:cNvSpPr>
          <p:nvPr/>
        </p:nvSpPr>
        <p:spPr bwMode="auto">
          <a:xfrm>
            <a:off x="8001000" y="3833813"/>
            <a:ext cx="0" cy="2438400"/>
          </a:xfrm>
          <a:prstGeom prst="line">
            <a:avLst/>
          </a:prstGeom>
          <a:noFill/>
          <a:ln w="38100">
            <a:solidFill>
              <a:srgbClr val="99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9" name="直接连接符 71688">
            <a:extLst>
              <a:ext uri="{FF2B5EF4-FFF2-40B4-BE49-F238E27FC236}">
                <a16:creationId xmlns:a16="http://schemas.microsoft.com/office/drawing/2014/main" id="{7E2BB9F6-0E9C-431A-97EF-432209336B3C}"/>
              </a:ext>
            </a:extLst>
          </p:cNvPr>
          <p:cNvSpPr>
            <a:spLocks noChangeShapeType="1"/>
          </p:cNvSpPr>
          <p:nvPr/>
        </p:nvSpPr>
        <p:spPr bwMode="auto">
          <a:xfrm>
            <a:off x="5867400" y="4062413"/>
            <a:ext cx="0" cy="2209800"/>
          </a:xfrm>
          <a:prstGeom prst="line">
            <a:avLst/>
          </a:prstGeom>
          <a:noFill/>
          <a:ln w="38100">
            <a:solidFill>
              <a:srgbClr val="99FF3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0" name="直接连接符 71689">
            <a:extLst>
              <a:ext uri="{FF2B5EF4-FFF2-40B4-BE49-F238E27FC236}">
                <a16:creationId xmlns:a16="http://schemas.microsoft.com/office/drawing/2014/main" id="{18B25268-32AD-424A-9972-893CC069FAAE}"/>
              </a:ext>
            </a:extLst>
          </p:cNvPr>
          <p:cNvSpPr>
            <a:spLocks noChangeShapeType="1"/>
          </p:cNvSpPr>
          <p:nvPr/>
        </p:nvSpPr>
        <p:spPr bwMode="auto">
          <a:xfrm>
            <a:off x="7620000" y="4062413"/>
            <a:ext cx="0" cy="2209800"/>
          </a:xfrm>
          <a:prstGeom prst="line">
            <a:avLst/>
          </a:prstGeom>
          <a:noFill/>
          <a:ln w="38100">
            <a:solidFill>
              <a:srgbClr val="99FF3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1" name="直接连接符 71690">
            <a:extLst>
              <a:ext uri="{FF2B5EF4-FFF2-40B4-BE49-F238E27FC236}">
                <a16:creationId xmlns:a16="http://schemas.microsoft.com/office/drawing/2014/main" id="{1B9C36F7-524F-41F1-AD82-620635F1ECED}"/>
              </a:ext>
            </a:extLst>
          </p:cNvPr>
          <p:cNvSpPr>
            <a:spLocks noChangeShapeType="1"/>
          </p:cNvSpPr>
          <p:nvPr/>
        </p:nvSpPr>
        <p:spPr bwMode="auto">
          <a:xfrm>
            <a:off x="6705600" y="4824413"/>
            <a:ext cx="182880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2" name="文本框 71691">
            <a:extLst>
              <a:ext uri="{FF2B5EF4-FFF2-40B4-BE49-F238E27FC236}">
                <a16:creationId xmlns:a16="http://schemas.microsoft.com/office/drawing/2014/main" id="{83EDDA00-2569-43CB-B392-4EF77D64B5D7}"/>
              </a:ext>
            </a:extLst>
          </p:cNvPr>
          <p:cNvSpPr txBox="1">
            <a:spLocks noChangeArrowheads="1"/>
          </p:cNvSpPr>
          <p:nvPr/>
        </p:nvSpPr>
        <p:spPr bwMode="auto">
          <a:xfrm>
            <a:off x="8137525" y="4051300"/>
            <a:ext cx="349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华文新魏" panose="02010800040101010101" pitchFamily="2" charset="-122"/>
                <a:ea typeface="华文新魏" panose="02010800040101010101" pitchFamily="2" charset="-122"/>
              </a:rPr>
              <a:t>r</a:t>
            </a:r>
          </a:p>
        </p:txBody>
      </p:sp>
      <p:sp>
        <p:nvSpPr>
          <p:cNvPr id="46093" name="文本框 71692">
            <a:extLst>
              <a:ext uri="{FF2B5EF4-FFF2-40B4-BE49-F238E27FC236}">
                <a16:creationId xmlns:a16="http://schemas.microsoft.com/office/drawing/2014/main" id="{B88A505E-AA75-4D43-AD84-64FC3CB9A7E3}"/>
              </a:ext>
            </a:extLst>
          </p:cNvPr>
          <p:cNvSpPr txBox="1">
            <a:spLocks noChangeArrowheads="1"/>
          </p:cNvSpPr>
          <p:nvPr/>
        </p:nvSpPr>
        <p:spPr bwMode="auto">
          <a:xfrm>
            <a:off x="8229600" y="4913313"/>
            <a:ext cx="43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华文新魏" panose="02010800040101010101" pitchFamily="2" charset="-122"/>
                <a:ea typeface="华文新魏" panose="02010800040101010101" pitchFamily="2" charset="-122"/>
              </a:rPr>
              <a:t>P</a:t>
            </a:r>
          </a:p>
        </p:txBody>
      </p:sp>
      <p:sp>
        <p:nvSpPr>
          <p:cNvPr id="46094" name="矩形 71693">
            <a:extLst>
              <a:ext uri="{FF2B5EF4-FFF2-40B4-BE49-F238E27FC236}">
                <a16:creationId xmlns:a16="http://schemas.microsoft.com/office/drawing/2014/main" id="{01545E79-6CBD-40F3-8AC4-7766ACA7E948}"/>
              </a:ext>
            </a:extLst>
          </p:cNvPr>
          <p:cNvSpPr>
            <a:spLocks noChangeArrowheads="1"/>
          </p:cNvSpPr>
          <p:nvPr/>
        </p:nvSpPr>
        <p:spPr bwMode="auto">
          <a:xfrm>
            <a:off x="6934200" y="5434013"/>
            <a:ext cx="476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华文新魏" panose="02010800040101010101" pitchFamily="2" charset="-122"/>
                <a:ea typeface="华文新魏" panose="02010800040101010101" pitchFamily="2" charset="-122"/>
                <a:sym typeface="Symbol" panose="05050102010706020507" pitchFamily="18" charset="2"/>
              </a:rPr>
              <a:t></a:t>
            </a:r>
            <a:r>
              <a:rPr lang="en-US" altLang="zh-CN" sz="2800" b="1" baseline="-25000">
                <a:latin typeface="华文新魏" panose="02010800040101010101" pitchFamily="2" charset="-122"/>
                <a:ea typeface="华文新魏" panose="02010800040101010101" pitchFamily="2" charset="-122"/>
                <a:sym typeface="Symbol" panose="05050102010706020507" pitchFamily="18" charset="2"/>
              </a:rPr>
              <a:t>1</a:t>
            </a:r>
          </a:p>
        </p:txBody>
      </p:sp>
      <p:sp>
        <p:nvSpPr>
          <p:cNvPr id="46095" name="矩形 71694">
            <a:extLst>
              <a:ext uri="{FF2B5EF4-FFF2-40B4-BE49-F238E27FC236}">
                <a16:creationId xmlns:a16="http://schemas.microsoft.com/office/drawing/2014/main" id="{4E9C0A69-8D90-42FF-92EB-C8356F2D208C}"/>
              </a:ext>
            </a:extLst>
          </p:cNvPr>
          <p:cNvSpPr>
            <a:spLocks noChangeArrowheads="1"/>
          </p:cNvSpPr>
          <p:nvPr/>
        </p:nvSpPr>
        <p:spPr bwMode="auto">
          <a:xfrm>
            <a:off x="8153400" y="5486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华文新魏" panose="02010800040101010101" pitchFamily="2" charset="-122"/>
                <a:ea typeface="华文新魏" panose="02010800040101010101" pitchFamily="2" charset="-122"/>
                <a:sym typeface="Symbol" panose="05050102010706020507" pitchFamily="18" charset="2"/>
              </a:rPr>
              <a:t></a:t>
            </a:r>
            <a:r>
              <a:rPr lang="en-US" altLang="zh-CN" sz="2800" b="1" baseline="-25000">
                <a:latin typeface="华文新魏" panose="02010800040101010101" pitchFamily="2" charset="-122"/>
                <a:ea typeface="华文新魏" panose="02010800040101010101" pitchFamily="2" charset="-122"/>
                <a:sym typeface="Symbol" panose="05050102010706020507" pitchFamily="18" charset="2"/>
              </a:rPr>
              <a:t>2</a:t>
            </a:r>
          </a:p>
        </p:txBody>
      </p:sp>
      <p:sp>
        <p:nvSpPr>
          <p:cNvPr id="46096" name="文本框 71695">
            <a:extLst>
              <a:ext uri="{FF2B5EF4-FFF2-40B4-BE49-F238E27FC236}">
                <a16:creationId xmlns:a16="http://schemas.microsoft.com/office/drawing/2014/main" id="{B84D8326-9DE0-422D-8339-4D5AE850424B}"/>
              </a:ext>
            </a:extLst>
          </p:cNvPr>
          <p:cNvSpPr txBox="1">
            <a:spLocks noChangeArrowheads="1"/>
          </p:cNvSpPr>
          <p:nvPr/>
        </p:nvSpPr>
        <p:spPr bwMode="auto">
          <a:xfrm>
            <a:off x="381000" y="4419600"/>
            <a:ext cx="1238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华文新魏" panose="02010800040101010101" pitchFamily="2" charset="-122"/>
                <a:ea typeface="华文新魏" panose="02010800040101010101" pitchFamily="2" charset="-122"/>
              </a:rPr>
              <a:t>答案：</a:t>
            </a:r>
          </a:p>
        </p:txBody>
      </p:sp>
      <p:sp>
        <p:nvSpPr>
          <p:cNvPr id="71697" name="矩形 71696">
            <a:extLst>
              <a:ext uri="{FF2B5EF4-FFF2-40B4-BE49-F238E27FC236}">
                <a16:creationId xmlns:a16="http://schemas.microsoft.com/office/drawing/2014/main" id="{E73893CE-932A-4BAA-9D0E-8B305B78732C}"/>
              </a:ext>
            </a:extLst>
          </p:cNvPr>
          <p:cNvSpPr>
            <a:spLocks noChangeArrowheads="1"/>
          </p:cNvSpPr>
          <p:nvPr/>
        </p:nvSpPr>
        <p:spPr bwMode="auto">
          <a:xfrm>
            <a:off x="6705600" y="774700"/>
            <a:ext cx="89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华文新魏" panose="02010800040101010101" pitchFamily="2" charset="-122"/>
                <a:ea typeface="华文新魏" panose="02010800040101010101" pitchFamily="2" charset="-122"/>
              </a:rPr>
              <a:t>[  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97">
                                            <p:txEl>
                                              <p:pRg st="0" end="0"/>
                                            </p:txEl>
                                          </p:spTgt>
                                        </p:tgtEl>
                                        <p:attrNameLst>
                                          <p:attrName>style.visibility</p:attrName>
                                        </p:attrNameLst>
                                      </p:cBhvr>
                                      <p:to>
                                        <p:strVal val="visible"/>
                                      </p:to>
                                    </p:set>
                                    <p:anim calcmode="lin" valueType="num">
                                      <p:cBhvr additive="base">
                                        <p:cTn id="7" dur="500" fill="hold"/>
                                        <p:tgtEl>
                                          <p:spTgt spid="716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9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71684"/>
                                        </p:tgtEl>
                                        <p:attrNameLst>
                                          <p:attrName>style.visibility</p:attrName>
                                        </p:attrNameLst>
                                      </p:cBhvr>
                                      <p:to>
                                        <p:strVal val="visible"/>
                                      </p:to>
                                    </p:set>
                                    <p:animEffect transition="in" filter="wipe(down)">
                                      <p:cBhvr>
                                        <p:cTn id="13"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文本框 72705">
            <a:extLst>
              <a:ext uri="{FF2B5EF4-FFF2-40B4-BE49-F238E27FC236}">
                <a16:creationId xmlns:a16="http://schemas.microsoft.com/office/drawing/2014/main" id="{DC93A33C-4C12-4136-A836-B2B564530657}"/>
              </a:ext>
            </a:extLst>
          </p:cNvPr>
          <p:cNvSpPr txBox="1">
            <a:spLocks noChangeArrowheads="1"/>
          </p:cNvSpPr>
          <p:nvPr/>
        </p:nvSpPr>
        <p:spPr bwMode="auto">
          <a:xfrm>
            <a:off x="0" y="260350"/>
            <a:ext cx="9144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pPr>
            <a:r>
              <a:rPr lang="en-US" altLang="zh-CN" sz="2400" b="1">
                <a:latin typeface="Times New Roman" panose="02020603050405020304" pitchFamily="18" charset="0"/>
                <a:ea typeface="华文新魏" panose="02010800040101010101" pitchFamily="2" charset="-122"/>
              </a:rPr>
              <a:t>6</a:t>
            </a:r>
            <a:r>
              <a:rPr lang="zh-CN" altLang="en-US" sz="2400" b="1">
                <a:latin typeface="Times New Roman" panose="02020603050405020304" pitchFamily="18" charset="0"/>
                <a:ea typeface="华文新魏" panose="02010800040101010101" pitchFamily="2" charset="-122"/>
              </a:rPr>
              <a:t>、如图所示，一个带电量为</a:t>
            </a:r>
            <a:r>
              <a:rPr lang="en-US" altLang="zh-CN" sz="2400" b="1">
                <a:latin typeface="Times New Roman" panose="02020603050405020304" pitchFamily="18" charset="0"/>
                <a:ea typeface="华文新魏" panose="02010800040101010101" pitchFamily="2" charset="-122"/>
              </a:rPr>
              <a:t>q</a:t>
            </a:r>
            <a:r>
              <a:rPr lang="zh-CN" altLang="en-US" sz="2400" b="1">
                <a:latin typeface="Times New Roman" panose="02020603050405020304" pitchFamily="18" charset="0"/>
                <a:ea typeface="华文新魏" panose="02010800040101010101" pitchFamily="2" charset="-122"/>
              </a:rPr>
              <a:t>的点电荷位于立方体的Ａ角上，则通过侧面</a:t>
            </a:r>
            <a:r>
              <a:rPr lang="en-US" altLang="zh-CN" sz="2400" b="1">
                <a:latin typeface="Times New Roman" panose="02020603050405020304" pitchFamily="18" charset="0"/>
                <a:ea typeface="华文新魏" panose="02010800040101010101" pitchFamily="2" charset="-122"/>
              </a:rPr>
              <a:t>abcd</a:t>
            </a:r>
            <a:r>
              <a:rPr lang="zh-CN" altLang="en-US" sz="2400" b="1">
                <a:latin typeface="Times New Roman" panose="02020603050405020304" pitchFamily="18" charset="0"/>
                <a:ea typeface="华文新魏" panose="02010800040101010101" pitchFamily="2" charset="-122"/>
              </a:rPr>
              <a:t>的电通量为：</a:t>
            </a:r>
          </a:p>
        </p:txBody>
      </p:sp>
      <p:sp>
        <p:nvSpPr>
          <p:cNvPr id="47109" name="文本框 72706">
            <a:extLst>
              <a:ext uri="{FF2B5EF4-FFF2-40B4-BE49-F238E27FC236}">
                <a16:creationId xmlns:a16="http://schemas.microsoft.com/office/drawing/2014/main" id="{4776C730-DDB7-49D8-9132-E68F0187019D}"/>
              </a:ext>
            </a:extLst>
          </p:cNvPr>
          <p:cNvSpPr txBox="1">
            <a:spLocks noChangeArrowheads="1"/>
          </p:cNvSpPr>
          <p:nvPr/>
        </p:nvSpPr>
        <p:spPr bwMode="auto">
          <a:xfrm>
            <a:off x="8705850" y="134143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Bookman Old Style" panose="02050604050505020204" pitchFamily="18" charset="0"/>
              </a:rPr>
              <a:t>Ａ</a:t>
            </a:r>
            <a:endParaRPr lang="zh-CN" altLang="en-US" sz="3600">
              <a:latin typeface="Bookman Old Style" panose="02050604050505020204" pitchFamily="18" charset="0"/>
            </a:endParaRPr>
          </a:p>
        </p:txBody>
      </p:sp>
      <p:sp>
        <p:nvSpPr>
          <p:cNvPr id="47110" name="文本框 72707">
            <a:extLst>
              <a:ext uri="{FF2B5EF4-FFF2-40B4-BE49-F238E27FC236}">
                <a16:creationId xmlns:a16="http://schemas.microsoft.com/office/drawing/2014/main" id="{AD78FFFD-06BD-44CA-A146-A021D4190792}"/>
              </a:ext>
            </a:extLst>
          </p:cNvPr>
          <p:cNvSpPr txBox="1">
            <a:spLocks noChangeArrowheads="1"/>
          </p:cNvSpPr>
          <p:nvPr/>
        </p:nvSpPr>
        <p:spPr bwMode="auto">
          <a:xfrm>
            <a:off x="8316913" y="1052513"/>
            <a:ext cx="390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Bookman Old Style" panose="02050604050505020204" pitchFamily="18" charset="0"/>
              </a:rPr>
              <a:t>q</a:t>
            </a:r>
            <a:endParaRPr lang="en-US" altLang="zh-CN" sz="3600">
              <a:latin typeface="Bookman Old Style" panose="02050604050505020204" pitchFamily="18" charset="0"/>
            </a:endParaRPr>
          </a:p>
        </p:txBody>
      </p:sp>
      <p:sp>
        <p:nvSpPr>
          <p:cNvPr id="47111" name="文本框 72708">
            <a:extLst>
              <a:ext uri="{FF2B5EF4-FFF2-40B4-BE49-F238E27FC236}">
                <a16:creationId xmlns:a16="http://schemas.microsoft.com/office/drawing/2014/main" id="{209A2D24-4529-49A5-BAB3-DA812546333F}"/>
              </a:ext>
            </a:extLst>
          </p:cNvPr>
          <p:cNvSpPr txBox="1">
            <a:spLocks noChangeArrowheads="1"/>
          </p:cNvSpPr>
          <p:nvPr/>
        </p:nvSpPr>
        <p:spPr bwMode="auto">
          <a:xfrm>
            <a:off x="6877050" y="1052513"/>
            <a:ext cx="4492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Bookman Old Style" panose="02050604050505020204" pitchFamily="18" charset="0"/>
              </a:rPr>
              <a:t>a</a:t>
            </a:r>
          </a:p>
        </p:txBody>
      </p:sp>
      <p:sp>
        <p:nvSpPr>
          <p:cNvPr id="47112" name="文本框 72709">
            <a:extLst>
              <a:ext uri="{FF2B5EF4-FFF2-40B4-BE49-F238E27FC236}">
                <a16:creationId xmlns:a16="http://schemas.microsoft.com/office/drawing/2014/main" id="{53ADDBC8-8E68-4CAE-8856-22FA66373CF8}"/>
              </a:ext>
            </a:extLst>
          </p:cNvPr>
          <p:cNvSpPr txBox="1">
            <a:spLocks noChangeArrowheads="1"/>
          </p:cNvSpPr>
          <p:nvPr/>
        </p:nvSpPr>
        <p:spPr bwMode="auto">
          <a:xfrm>
            <a:off x="7164388" y="1773238"/>
            <a:ext cx="4683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Bookman Old Style" panose="02050604050505020204" pitchFamily="18" charset="0"/>
              </a:rPr>
              <a:t>b</a:t>
            </a:r>
          </a:p>
        </p:txBody>
      </p:sp>
      <p:sp>
        <p:nvSpPr>
          <p:cNvPr id="47113" name="文本框 72710">
            <a:extLst>
              <a:ext uri="{FF2B5EF4-FFF2-40B4-BE49-F238E27FC236}">
                <a16:creationId xmlns:a16="http://schemas.microsoft.com/office/drawing/2014/main" id="{C72415FC-FAC5-4F8B-B658-04AD2AF1F2DD}"/>
              </a:ext>
            </a:extLst>
          </p:cNvPr>
          <p:cNvSpPr txBox="1">
            <a:spLocks noChangeArrowheads="1"/>
          </p:cNvSpPr>
          <p:nvPr/>
        </p:nvSpPr>
        <p:spPr bwMode="auto">
          <a:xfrm>
            <a:off x="6443663" y="2420938"/>
            <a:ext cx="422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Bookman Old Style" panose="02050604050505020204" pitchFamily="18" charset="0"/>
              </a:rPr>
              <a:t>c</a:t>
            </a:r>
          </a:p>
        </p:txBody>
      </p:sp>
      <p:sp>
        <p:nvSpPr>
          <p:cNvPr id="47114" name="文本框 72711">
            <a:extLst>
              <a:ext uri="{FF2B5EF4-FFF2-40B4-BE49-F238E27FC236}">
                <a16:creationId xmlns:a16="http://schemas.microsoft.com/office/drawing/2014/main" id="{89BF4604-160C-4EAB-8542-F5B25D4811B4}"/>
              </a:ext>
            </a:extLst>
          </p:cNvPr>
          <p:cNvSpPr txBox="1">
            <a:spLocks noChangeArrowheads="1"/>
          </p:cNvSpPr>
          <p:nvPr/>
        </p:nvSpPr>
        <p:spPr bwMode="auto">
          <a:xfrm>
            <a:off x="6372225" y="1700213"/>
            <a:ext cx="4683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Bookman Old Style" panose="02050604050505020204" pitchFamily="18" charset="0"/>
              </a:rPr>
              <a:t>d</a:t>
            </a:r>
          </a:p>
        </p:txBody>
      </p:sp>
      <p:sp>
        <p:nvSpPr>
          <p:cNvPr id="47115" name="椭圆 72712">
            <a:extLst>
              <a:ext uri="{FF2B5EF4-FFF2-40B4-BE49-F238E27FC236}">
                <a16:creationId xmlns:a16="http://schemas.microsoft.com/office/drawing/2014/main" id="{A166E620-064B-46A4-92F2-7AFAE4CEDECA}"/>
              </a:ext>
            </a:extLst>
          </p:cNvPr>
          <p:cNvSpPr>
            <a:spLocks noChangeArrowheads="1"/>
          </p:cNvSpPr>
          <p:nvPr/>
        </p:nvSpPr>
        <p:spPr bwMode="auto">
          <a:xfrm flipH="1">
            <a:off x="8534400" y="1600200"/>
            <a:ext cx="114300" cy="152400"/>
          </a:xfrm>
          <a:prstGeom prst="ellipse">
            <a:avLst/>
          </a:prstGeom>
          <a:solidFill>
            <a:srgbClr val="FF0000"/>
          </a:solidFill>
          <a:ln w="9525">
            <a:solidFill>
              <a:schemeClr val="tx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6" name="文本框 72713">
            <a:extLst>
              <a:ext uri="{FF2B5EF4-FFF2-40B4-BE49-F238E27FC236}">
                <a16:creationId xmlns:a16="http://schemas.microsoft.com/office/drawing/2014/main" id="{4DF6C251-BC4A-494A-BC1E-BD68CD763545}"/>
              </a:ext>
            </a:extLst>
          </p:cNvPr>
          <p:cNvSpPr txBox="1">
            <a:spLocks noChangeArrowheads="1"/>
          </p:cNvSpPr>
          <p:nvPr/>
        </p:nvSpPr>
        <p:spPr bwMode="auto">
          <a:xfrm>
            <a:off x="0" y="1484313"/>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Bookman Old Style" panose="02050604050505020204" pitchFamily="18" charset="0"/>
                <a:ea typeface="华文新魏" panose="02010800040101010101" pitchFamily="2" charset="-122"/>
              </a:rPr>
              <a:t>如果放在中心处，则又是多少？</a:t>
            </a:r>
          </a:p>
        </p:txBody>
      </p:sp>
      <p:graphicFrame>
        <p:nvGraphicFramePr>
          <p:cNvPr id="72715" name="对象 72714">
            <a:extLst>
              <a:ext uri="{FF2B5EF4-FFF2-40B4-BE49-F238E27FC236}">
                <a16:creationId xmlns:a16="http://schemas.microsoft.com/office/drawing/2014/main" id="{C649B206-750F-4CB5-8F33-C2B273AA7F9D}"/>
              </a:ext>
            </a:extLst>
          </p:cNvPr>
          <p:cNvGraphicFramePr>
            <a:graphicFrameLocks noChangeAspect="1"/>
          </p:cNvGraphicFramePr>
          <p:nvPr/>
        </p:nvGraphicFramePr>
        <p:xfrm>
          <a:off x="4427538" y="1268413"/>
          <a:ext cx="914400" cy="823912"/>
        </p:xfrm>
        <a:graphic>
          <a:graphicData uri="http://schemas.openxmlformats.org/presentationml/2006/ole">
            <mc:AlternateContent xmlns:mc="http://schemas.openxmlformats.org/markup-compatibility/2006">
              <mc:Choice xmlns:v="urn:schemas-microsoft-com:vml" Requires="v">
                <p:oleObj spid="_x0000_s47136" r:id="rId4" imgW="381165" imgH="444693" progId="Equation.3">
                  <p:embed/>
                </p:oleObj>
              </mc:Choice>
              <mc:Fallback>
                <p:oleObj r:id="rId4" imgW="381165" imgH="444693" progId="Equation.3">
                  <p:embed/>
                  <p:pic>
                    <p:nvPicPr>
                      <p:cNvPr id="0" name="对象 727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1268413"/>
                        <a:ext cx="9144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2716" name="对象 72715">
            <a:extLst>
              <a:ext uri="{FF2B5EF4-FFF2-40B4-BE49-F238E27FC236}">
                <a16:creationId xmlns:a16="http://schemas.microsoft.com/office/drawing/2014/main" id="{77D4C3DE-B598-4CCA-9141-5CB3E72153E2}"/>
              </a:ext>
            </a:extLst>
          </p:cNvPr>
          <p:cNvGraphicFramePr>
            <a:graphicFrameLocks noChangeAspect="1"/>
          </p:cNvGraphicFramePr>
          <p:nvPr/>
        </p:nvGraphicFramePr>
        <p:xfrm>
          <a:off x="5580063" y="1268413"/>
          <a:ext cx="914400" cy="823912"/>
        </p:xfrm>
        <a:graphic>
          <a:graphicData uri="http://schemas.openxmlformats.org/presentationml/2006/ole">
            <mc:AlternateContent xmlns:mc="http://schemas.openxmlformats.org/markup-compatibility/2006">
              <mc:Choice xmlns:v="urn:schemas-microsoft-com:vml" Requires="v">
                <p:oleObj spid="_x0000_s47137" r:id="rId6" imgW="304800" imgH="444500" progId="Equation.3">
                  <p:embed/>
                </p:oleObj>
              </mc:Choice>
              <mc:Fallback>
                <p:oleObj r:id="rId6" imgW="304800" imgH="444500" progId="Equation.3">
                  <p:embed/>
                  <p:pic>
                    <p:nvPicPr>
                      <p:cNvPr id="0" name="对象 727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063" y="1268413"/>
                        <a:ext cx="9144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7" name="矩形 72716">
            <a:extLst>
              <a:ext uri="{FF2B5EF4-FFF2-40B4-BE49-F238E27FC236}">
                <a16:creationId xmlns:a16="http://schemas.microsoft.com/office/drawing/2014/main" id="{BDF89A9F-50AD-47D8-AA78-1B68AEE1062C}"/>
              </a:ext>
            </a:extLst>
          </p:cNvPr>
          <p:cNvSpPr>
            <a:spLocks noChangeArrowheads="1"/>
          </p:cNvSpPr>
          <p:nvPr/>
        </p:nvSpPr>
        <p:spPr bwMode="auto">
          <a:xfrm>
            <a:off x="6804025" y="1989138"/>
            <a:ext cx="1524000" cy="650875"/>
          </a:xfrm>
          <a:prstGeom prst="rect">
            <a:avLst/>
          </a:prstGeom>
          <a:solidFill>
            <a:srgbClr val="FFFFFF"/>
          </a:solidFill>
          <a:ln w="9525">
            <a:miter lim="800000"/>
            <a:headEnd/>
            <a:tailEnd/>
          </a:ln>
          <a:scene3d>
            <a:camera prst="legacyObliqueTopRight"/>
            <a:lightRig rig="legacyFlat3" dir="b"/>
          </a:scene3d>
          <a:sp3d extrusionH="887400" prstMaterial="legacyWireframe">
            <a:bevelT w="13500" h="13500" prst="angle"/>
            <a:bevelB w="13500" h="13500" prst="angle"/>
            <a:extrusionClr>
              <a:srgbClr val="FFFFFF"/>
            </a:extrusionClr>
            <a:contourClr>
              <a:srgbClr val="FFFFFF"/>
            </a:contourClr>
          </a:sp3d>
        </p:spPr>
        <p:txBody>
          <a:bodyPr anchor="ctr">
            <a:spAutoFit/>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3600">
              <a:latin typeface="Bookman Old Style" panose="02050604050505020204" pitchFamily="18" charset="0"/>
            </a:endParaRPr>
          </a:p>
        </p:txBody>
      </p:sp>
      <p:sp>
        <p:nvSpPr>
          <p:cNvPr id="72718" name="文本框 72717">
            <a:extLst>
              <a:ext uri="{FF2B5EF4-FFF2-40B4-BE49-F238E27FC236}">
                <a16:creationId xmlns:a16="http://schemas.microsoft.com/office/drawing/2014/main" id="{07B9F763-ECFD-4A7E-A200-79A2C6BA3494}"/>
              </a:ext>
            </a:extLst>
          </p:cNvPr>
          <p:cNvSpPr txBox="1">
            <a:spLocks noChangeArrowheads="1"/>
          </p:cNvSpPr>
          <p:nvPr/>
        </p:nvSpPr>
        <p:spPr bwMode="auto">
          <a:xfrm>
            <a:off x="1476375" y="5949950"/>
            <a:ext cx="422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Bookman Old Style" panose="02050604050505020204" pitchFamily="18" charset="0"/>
              </a:rPr>
              <a:t>c</a:t>
            </a:r>
          </a:p>
        </p:txBody>
      </p:sp>
      <p:grpSp>
        <p:nvGrpSpPr>
          <p:cNvPr id="4" name="组合 72718">
            <a:extLst>
              <a:ext uri="{FF2B5EF4-FFF2-40B4-BE49-F238E27FC236}">
                <a16:creationId xmlns:a16="http://schemas.microsoft.com/office/drawing/2014/main" id="{F1E79AD0-C3F0-42A8-8DF2-696AADD15B58}"/>
              </a:ext>
            </a:extLst>
          </p:cNvPr>
          <p:cNvGrpSpPr>
            <a:grpSpLocks/>
          </p:cNvGrpSpPr>
          <p:nvPr/>
        </p:nvGrpSpPr>
        <p:grpSpPr bwMode="auto">
          <a:xfrm>
            <a:off x="1476375" y="2276475"/>
            <a:ext cx="4953000" cy="4191000"/>
            <a:chOff x="0" y="0"/>
            <a:chExt cx="3120" cy="2640"/>
          </a:xfrm>
        </p:grpSpPr>
        <p:sp>
          <p:nvSpPr>
            <p:cNvPr id="47120" name="立方体 72719">
              <a:extLst>
                <a:ext uri="{FF2B5EF4-FFF2-40B4-BE49-F238E27FC236}">
                  <a16:creationId xmlns:a16="http://schemas.microsoft.com/office/drawing/2014/main" id="{25A8187D-50BA-4A43-AABD-FB391637573C}"/>
                </a:ext>
              </a:extLst>
            </p:cNvPr>
            <p:cNvSpPr>
              <a:spLocks noChangeArrowheads="1"/>
            </p:cNvSpPr>
            <p:nvPr/>
          </p:nvSpPr>
          <p:spPr bwMode="auto">
            <a:xfrm>
              <a:off x="288" y="0"/>
              <a:ext cx="2832" cy="2640"/>
            </a:xfrm>
            <a:prstGeom prst="cube">
              <a:avLst>
                <a:gd name="adj"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21" name="直接连接符 72720">
              <a:extLst>
                <a:ext uri="{FF2B5EF4-FFF2-40B4-BE49-F238E27FC236}">
                  <a16:creationId xmlns:a16="http://schemas.microsoft.com/office/drawing/2014/main" id="{5EBCC2C8-D069-428B-90BC-CDE720FFEADA}"/>
                </a:ext>
              </a:extLst>
            </p:cNvPr>
            <p:cNvSpPr>
              <a:spLocks noChangeShapeType="1"/>
            </p:cNvSpPr>
            <p:nvPr/>
          </p:nvSpPr>
          <p:spPr bwMode="auto">
            <a:xfrm>
              <a:off x="1008" y="0"/>
              <a:ext cx="0" cy="20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2" name="直接连接符 72721">
              <a:extLst>
                <a:ext uri="{FF2B5EF4-FFF2-40B4-BE49-F238E27FC236}">
                  <a16:creationId xmlns:a16="http://schemas.microsoft.com/office/drawing/2014/main" id="{D77A0580-35DA-4B4E-872A-6D66E08DD567}"/>
                </a:ext>
              </a:extLst>
            </p:cNvPr>
            <p:cNvSpPr>
              <a:spLocks noChangeShapeType="1"/>
            </p:cNvSpPr>
            <p:nvPr/>
          </p:nvSpPr>
          <p:spPr bwMode="auto">
            <a:xfrm flipV="1">
              <a:off x="288" y="1968"/>
              <a:ext cx="72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 name="直接连接符 72722">
              <a:extLst>
                <a:ext uri="{FF2B5EF4-FFF2-40B4-BE49-F238E27FC236}">
                  <a16:creationId xmlns:a16="http://schemas.microsoft.com/office/drawing/2014/main" id="{CC3CAB6A-B8E2-4D75-BB71-0A313A3B3D57}"/>
                </a:ext>
              </a:extLst>
            </p:cNvPr>
            <p:cNvSpPr>
              <a:spLocks noChangeShapeType="1"/>
            </p:cNvSpPr>
            <p:nvPr/>
          </p:nvSpPr>
          <p:spPr bwMode="auto">
            <a:xfrm flipV="1">
              <a:off x="1008" y="1968"/>
              <a:ext cx="21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立方体 72723">
              <a:extLst>
                <a:ext uri="{FF2B5EF4-FFF2-40B4-BE49-F238E27FC236}">
                  <a16:creationId xmlns:a16="http://schemas.microsoft.com/office/drawing/2014/main" id="{445BE4A2-1440-4057-9AB6-34CBE88F881F}"/>
                </a:ext>
              </a:extLst>
            </p:cNvPr>
            <p:cNvSpPr>
              <a:spLocks noChangeArrowheads="1"/>
            </p:cNvSpPr>
            <p:nvPr/>
          </p:nvSpPr>
          <p:spPr bwMode="auto">
            <a:xfrm>
              <a:off x="288" y="1392"/>
              <a:ext cx="1296" cy="1248"/>
            </a:xfrm>
            <a:prstGeom prst="cube">
              <a:avLst>
                <a:gd name="adj" fmla="val 25000"/>
              </a:avLst>
            </a:prstGeom>
            <a:solidFill>
              <a:srgbClr val="99FF33"/>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25" name="椭圆 72724">
              <a:extLst>
                <a:ext uri="{FF2B5EF4-FFF2-40B4-BE49-F238E27FC236}">
                  <a16:creationId xmlns:a16="http://schemas.microsoft.com/office/drawing/2014/main" id="{267CE1BF-7FA0-4FD8-A7D2-90A943B2CC8E}"/>
                </a:ext>
              </a:extLst>
            </p:cNvPr>
            <p:cNvSpPr>
              <a:spLocks noChangeArrowheads="1"/>
            </p:cNvSpPr>
            <p:nvPr/>
          </p:nvSpPr>
          <p:spPr bwMode="auto">
            <a:xfrm>
              <a:off x="1488" y="1344"/>
              <a:ext cx="144" cy="144"/>
            </a:xfrm>
            <a:prstGeom prst="ellipse">
              <a:avLst/>
            </a:prstGeom>
            <a:solidFill>
              <a:srgbClr val="FF0033"/>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26" name="文本框 72725">
              <a:extLst>
                <a:ext uri="{FF2B5EF4-FFF2-40B4-BE49-F238E27FC236}">
                  <a16:creationId xmlns:a16="http://schemas.microsoft.com/office/drawing/2014/main" id="{BA6FFD9F-8B25-4AEA-8E37-AF2B7E2DDC19}"/>
                </a:ext>
              </a:extLst>
            </p:cNvPr>
            <p:cNvSpPr txBox="1">
              <a:spLocks noChangeArrowheads="1"/>
            </p:cNvSpPr>
            <p:nvPr/>
          </p:nvSpPr>
          <p:spPr bwMode="auto">
            <a:xfrm>
              <a:off x="1680" y="1152"/>
              <a:ext cx="3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a:latin typeface="Bookman Old Style" panose="02050604050505020204" pitchFamily="18" charset="0"/>
                </a:rPr>
                <a:t>A</a:t>
              </a:r>
            </a:p>
          </p:txBody>
        </p:sp>
        <p:sp>
          <p:nvSpPr>
            <p:cNvPr id="47127" name="直接连接符 72726">
              <a:extLst>
                <a:ext uri="{FF2B5EF4-FFF2-40B4-BE49-F238E27FC236}">
                  <a16:creationId xmlns:a16="http://schemas.microsoft.com/office/drawing/2014/main" id="{E16B43DB-1EFD-4C28-A154-ABB0EC58F22A}"/>
                </a:ext>
              </a:extLst>
            </p:cNvPr>
            <p:cNvSpPr>
              <a:spLocks noChangeShapeType="1"/>
            </p:cNvSpPr>
            <p:nvPr/>
          </p:nvSpPr>
          <p:spPr bwMode="auto">
            <a:xfrm flipV="1">
              <a:off x="624" y="336"/>
              <a:ext cx="0" cy="1056"/>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直接连接符 72727">
              <a:extLst>
                <a:ext uri="{FF2B5EF4-FFF2-40B4-BE49-F238E27FC236}">
                  <a16:creationId xmlns:a16="http://schemas.microsoft.com/office/drawing/2014/main" id="{227F6D3E-CEFD-498A-8F9D-7D3BB7B7B65F}"/>
                </a:ext>
              </a:extLst>
            </p:cNvPr>
            <p:cNvSpPr>
              <a:spLocks noChangeShapeType="1"/>
            </p:cNvSpPr>
            <p:nvPr/>
          </p:nvSpPr>
          <p:spPr bwMode="auto">
            <a:xfrm flipV="1">
              <a:off x="624" y="1008"/>
              <a:ext cx="384"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直接连接符 72728">
              <a:extLst>
                <a:ext uri="{FF2B5EF4-FFF2-40B4-BE49-F238E27FC236}">
                  <a16:creationId xmlns:a16="http://schemas.microsoft.com/office/drawing/2014/main" id="{BF0DFE4A-87DC-4BDF-8763-BE60A1617CA6}"/>
                </a:ext>
              </a:extLst>
            </p:cNvPr>
            <p:cNvSpPr>
              <a:spLocks noChangeShapeType="1"/>
            </p:cNvSpPr>
            <p:nvPr/>
          </p:nvSpPr>
          <p:spPr bwMode="auto">
            <a:xfrm>
              <a:off x="624" y="1392"/>
              <a:ext cx="0" cy="96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0" name="直接连接符 72729">
              <a:extLst>
                <a:ext uri="{FF2B5EF4-FFF2-40B4-BE49-F238E27FC236}">
                  <a16:creationId xmlns:a16="http://schemas.microsoft.com/office/drawing/2014/main" id="{6053FED3-5240-4676-B8D0-B5DA3B3B38B1}"/>
                </a:ext>
              </a:extLst>
            </p:cNvPr>
            <p:cNvSpPr>
              <a:spLocks noChangeShapeType="1"/>
            </p:cNvSpPr>
            <p:nvPr/>
          </p:nvSpPr>
          <p:spPr bwMode="auto">
            <a:xfrm flipV="1">
              <a:off x="288" y="2304"/>
              <a:ext cx="336" cy="336"/>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直接连接符 72730">
              <a:extLst>
                <a:ext uri="{FF2B5EF4-FFF2-40B4-BE49-F238E27FC236}">
                  <a16:creationId xmlns:a16="http://schemas.microsoft.com/office/drawing/2014/main" id="{C09F6EF6-2F6A-4341-BD67-E4B5787563AA}"/>
                </a:ext>
              </a:extLst>
            </p:cNvPr>
            <p:cNvSpPr>
              <a:spLocks noChangeShapeType="1"/>
            </p:cNvSpPr>
            <p:nvPr/>
          </p:nvSpPr>
          <p:spPr bwMode="auto">
            <a:xfrm>
              <a:off x="624" y="2304"/>
              <a:ext cx="96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文本框 72731">
              <a:extLst>
                <a:ext uri="{FF2B5EF4-FFF2-40B4-BE49-F238E27FC236}">
                  <a16:creationId xmlns:a16="http://schemas.microsoft.com/office/drawing/2014/main" id="{3827A14A-4710-4197-AD68-F4EEAA41A20F}"/>
                </a:ext>
              </a:extLst>
            </p:cNvPr>
            <p:cNvSpPr txBox="1">
              <a:spLocks noChangeArrowheads="1"/>
            </p:cNvSpPr>
            <p:nvPr/>
          </p:nvSpPr>
          <p:spPr bwMode="auto">
            <a:xfrm>
              <a:off x="576" y="912"/>
              <a:ext cx="28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Bookman Old Style" panose="02050604050505020204" pitchFamily="18" charset="0"/>
                </a:rPr>
                <a:t>a</a:t>
              </a:r>
            </a:p>
          </p:txBody>
        </p:sp>
        <p:sp>
          <p:nvSpPr>
            <p:cNvPr id="47133" name="文本框 72732">
              <a:extLst>
                <a:ext uri="{FF2B5EF4-FFF2-40B4-BE49-F238E27FC236}">
                  <a16:creationId xmlns:a16="http://schemas.microsoft.com/office/drawing/2014/main" id="{FD65525F-8D3D-460E-80AA-FE778A895265}"/>
                </a:ext>
              </a:extLst>
            </p:cNvPr>
            <p:cNvSpPr txBox="1">
              <a:spLocks noChangeArrowheads="1"/>
            </p:cNvSpPr>
            <p:nvPr/>
          </p:nvSpPr>
          <p:spPr bwMode="auto">
            <a:xfrm>
              <a:off x="672" y="1920"/>
              <a:ext cx="29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0000FF"/>
                  </a:solidFill>
                  <a:latin typeface="Bookman Old Style" panose="02050604050505020204" pitchFamily="18" charset="0"/>
                </a:rPr>
                <a:t>b</a:t>
              </a:r>
            </a:p>
          </p:txBody>
        </p:sp>
        <p:sp>
          <p:nvSpPr>
            <p:cNvPr id="47134" name="文本框 72733">
              <a:extLst>
                <a:ext uri="{FF2B5EF4-FFF2-40B4-BE49-F238E27FC236}">
                  <a16:creationId xmlns:a16="http://schemas.microsoft.com/office/drawing/2014/main" id="{A129B91A-026A-42ED-821E-A4129AEA3815}"/>
                </a:ext>
              </a:extLst>
            </p:cNvPr>
            <p:cNvSpPr txBox="1">
              <a:spLocks noChangeArrowheads="1"/>
            </p:cNvSpPr>
            <p:nvPr/>
          </p:nvSpPr>
          <p:spPr bwMode="auto">
            <a:xfrm>
              <a:off x="0" y="1536"/>
              <a:ext cx="29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Bookman Old Style" panose="02050604050505020204" pitchFamily="18" charset="0"/>
                </a:rPr>
                <a:t>d</a:t>
              </a:r>
            </a:p>
          </p:txBody>
        </p:sp>
        <p:sp>
          <p:nvSpPr>
            <p:cNvPr id="47135" name="文本框 72734">
              <a:extLst>
                <a:ext uri="{FF2B5EF4-FFF2-40B4-BE49-F238E27FC236}">
                  <a16:creationId xmlns:a16="http://schemas.microsoft.com/office/drawing/2014/main" id="{AFA79080-354E-4A73-8C9E-6BD5CC4E50EB}"/>
                </a:ext>
              </a:extLst>
            </p:cNvPr>
            <p:cNvSpPr txBox="1">
              <a:spLocks noChangeArrowheads="1"/>
            </p:cNvSpPr>
            <p:nvPr/>
          </p:nvSpPr>
          <p:spPr bwMode="auto">
            <a:xfrm>
              <a:off x="1622" y="849"/>
              <a:ext cx="28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a:latin typeface="Bookman Old Style" panose="02050604050505020204" pitchFamily="18" charset="0"/>
                </a:rPr>
                <a:t>q</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2718"/>
                                        </p:tgtEl>
                                        <p:attrNameLst>
                                          <p:attrName>style.visibility</p:attrName>
                                        </p:attrNameLst>
                                      </p:cBhvr>
                                      <p:to>
                                        <p:strVal val="visible"/>
                                      </p:to>
                                    </p:set>
                                    <p:animEffect transition="in" filter="wipe(down)">
                                      <p:cBhvr>
                                        <p:cTn id="12" dur="500"/>
                                        <p:tgtEl>
                                          <p:spTgt spid="727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72715"/>
                                        </p:tgtEl>
                                        <p:attrNameLst>
                                          <p:attrName>style.visibility</p:attrName>
                                        </p:attrNameLst>
                                      </p:cBhvr>
                                      <p:to>
                                        <p:strVal val="visible"/>
                                      </p:to>
                                    </p:set>
                                    <p:anim calcmode="lin" valueType="num">
                                      <p:cBhvr additive="base">
                                        <p:cTn id="17" dur="500" fill="hold"/>
                                        <p:tgtEl>
                                          <p:spTgt spid="72715"/>
                                        </p:tgtEl>
                                        <p:attrNameLst>
                                          <p:attrName>ppt_x</p:attrName>
                                        </p:attrNameLst>
                                      </p:cBhvr>
                                      <p:tavLst>
                                        <p:tav tm="0">
                                          <p:val>
                                            <p:strVal val="0-#ppt_w/2"/>
                                          </p:val>
                                        </p:tav>
                                        <p:tav tm="100000">
                                          <p:val>
                                            <p:strVal val="#ppt_x"/>
                                          </p:val>
                                        </p:tav>
                                      </p:tavLst>
                                    </p:anim>
                                    <p:anim calcmode="lin" valueType="num">
                                      <p:cBhvr additive="base">
                                        <p:cTn id="18" dur="500" fill="hold"/>
                                        <p:tgtEl>
                                          <p:spTgt spid="727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72716"/>
                                        </p:tgtEl>
                                        <p:attrNameLst>
                                          <p:attrName>style.visibility</p:attrName>
                                        </p:attrNameLst>
                                      </p:cBhvr>
                                      <p:to>
                                        <p:strVal val="visible"/>
                                      </p:to>
                                    </p:set>
                                    <p:anim calcmode="lin" valueType="num">
                                      <p:cBhvr additive="base">
                                        <p:cTn id="23" dur="500" fill="hold"/>
                                        <p:tgtEl>
                                          <p:spTgt spid="72716"/>
                                        </p:tgtEl>
                                        <p:attrNameLst>
                                          <p:attrName>ppt_x</p:attrName>
                                        </p:attrNameLst>
                                      </p:cBhvr>
                                      <p:tavLst>
                                        <p:tav tm="0">
                                          <p:val>
                                            <p:strVal val="0-#ppt_w/2"/>
                                          </p:val>
                                        </p:tav>
                                        <p:tav tm="100000">
                                          <p:val>
                                            <p:strVal val="#ppt_x"/>
                                          </p:val>
                                        </p:tav>
                                      </p:tavLst>
                                    </p:anim>
                                    <p:anim calcmode="lin" valueType="num">
                                      <p:cBhvr additive="base">
                                        <p:cTn id="24" dur="500" fill="hold"/>
                                        <p:tgtEl>
                                          <p:spTgt spid="727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9" name="文本框 73729">
            <a:extLst>
              <a:ext uri="{FF2B5EF4-FFF2-40B4-BE49-F238E27FC236}">
                <a16:creationId xmlns:a16="http://schemas.microsoft.com/office/drawing/2014/main" id="{6FB70C0C-7B16-4C7D-8D82-F526656DC595}"/>
              </a:ext>
            </a:extLst>
          </p:cNvPr>
          <p:cNvSpPr txBox="1">
            <a:spLocks noChangeArrowheads="1"/>
          </p:cNvSpPr>
          <p:nvPr/>
        </p:nvSpPr>
        <p:spPr bwMode="auto">
          <a:xfrm>
            <a:off x="304800" y="228600"/>
            <a:ext cx="8245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华文新魏" panose="02010800040101010101" pitchFamily="2" charset="-122"/>
                <a:ea typeface="华文新魏" panose="02010800040101010101" pitchFamily="2" charset="-122"/>
              </a:rPr>
              <a:t>7</a:t>
            </a:r>
            <a:r>
              <a:rPr lang="zh-CN" altLang="en-US" sz="2400" b="1">
                <a:latin typeface="华文新魏" panose="02010800040101010101" pitchFamily="2" charset="-122"/>
                <a:ea typeface="华文新魏" panose="02010800040101010101" pitchFamily="2" charset="-122"/>
              </a:rPr>
              <a:t>、设电荷  体密度沿 </a:t>
            </a:r>
            <a:r>
              <a:rPr lang="en-US" altLang="zh-CN" sz="2400" b="1">
                <a:latin typeface="华文新魏" panose="02010800040101010101" pitchFamily="2" charset="-122"/>
                <a:ea typeface="华文新魏" panose="02010800040101010101" pitchFamily="2" charset="-122"/>
              </a:rPr>
              <a:t>x  </a:t>
            </a:r>
            <a:r>
              <a:rPr lang="zh-CN" altLang="en-US" sz="2400" b="1">
                <a:latin typeface="华文新魏" panose="02010800040101010101" pitchFamily="2" charset="-122"/>
                <a:ea typeface="华文新魏" panose="02010800040101010101" pitchFamily="2" charset="-122"/>
              </a:rPr>
              <a:t>轴方向按余弦规律</a:t>
            </a:r>
            <a:r>
              <a:rPr lang="en-US" altLang="zh-CN" sz="2400" b="1">
                <a:latin typeface="Times New Roman" panose="02020603050405020304" pitchFamily="18" charset="0"/>
                <a:ea typeface="华文新魏" panose="02010800040101010101" pitchFamily="2" charset="-122"/>
                <a:sym typeface="Symbol" panose="05050102010706020507" pitchFamily="18" charset="2"/>
              </a:rPr>
              <a:t></a:t>
            </a:r>
            <a:r>
              <a:rPr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lang="en-US" altLang="zh-CN" sz="2400" b="1">
                <a:latin typeface="Times New Roman" panose="02020603050405020304" pitchFamily="18" charset="0"/>
                <a:ea typeface="华文新魏" panose="02010800040101010101" pitchFamily="2" charset="-122"/>
                <a:sym typeface="Symbol" panose="05050102010706020507" pitchFamily="18" charset="2"/>
              </a:rPr>
              <a:t></a:t>
            </a:r>
            <a:r>
              <a:rPr lang="zh-CN" altLang="en-US" sz="2400" b="1" baseline="-25000">
                <a:latin typeface="Times New Roman" panose="02020603050405020304" pitchFamily="18" charset="0"/>
                <a:ea typeface="华文新魏" panose="02010800040101010101" pitchFamily="2" charset="-122"/>
                <a:sym typeface="Symbol" panose="05050102010706020507" pitchFamily="18" charset="2"/>
              </a:rPr>
              <a:t>０</a:t>
            </a:r>
            <a:r>
              <a:rPr lang="en-US" altLang="zh-CN" sz="2400" b="1">
                <a:latin typeface="Times New Roman" panose="02020603050405020304" pitchFamily="18" charset="0"/>
                <a:ea typeface="华文新魏" panose="02010800040101010101" pitchFamily="2" charset="-122"/>
                <a:sym typeface="Symbol" panose="05050102010706020507" pitchFamily="18" charset="2"/>
              </a:rPr>
              <a:t>cos</a:t>
            </a:r>
            <a:r>
              <a:rPr lang="en-US" altLang="zh-CN" sz="2400" b="1" i="1">
                <a:latin typeface="Times New Roman" panose="02020603050405020304" pitchFamily="18" charset="0"/>
                <a:ea typeface="华文新魏" panose="02010800040101010101" pitchFamily="2" charset="-122"/>
                <a:sym typeface="Symbol" panose="05050102010706020507" pitchFamily="18" charset="2"/>
              </a:rPr>
              <a:t>x</a:t>
            </a:r>
            <a:r>
              <a:rPr lang="zh-CN" altLang="en-US" sz="2400" b="1" i="1">
                <a:latin typeface="华文新魏" panose="02010800040101010101" pitchFamily="2" charset="-122"/>
                <a:ea typeface="华文新魏" panose="02010800040101010101" pitchFamily="2" charset="-122"/>
                <a:sym typeface="Symbol" panose="05050102010706020507" pitchFamily="18" charset="2"/>
              </a:rPr>
              <a:t>分布</a:t>
            </a:r>
            <a:r>
              <a:rPr lang="zh-CN" altLang="en-US" sz="2400" b="1">
                <a:latin typeface="华文新魏" panose="02010800040101010101" pitchFamily="2" charset="-122"/>
                <a:ea typeface="华文新魏" panose="02010800040101010101" pitchFamily="2" charset="-122"/>
                <a:sym typeface="Symbol" panose="05050102010706020507" pitchFamily="18" charset="2"/>
              </a:rPr>
              <a:t>在整个间，试求间场强分布。</a:t>
            </a:r>
            <a:endParaRPr lang="zh-CN" altLang="en-US" sz="2400" b="1">
              <a:latin typeface="华文新魏" panose="02010800040101010101" pitchFamily="2" charset="-122"/>
              <a:ea typeface="华文新魏" panose="02010800040101010101" pitchFamily="2" charset="-122"/>
            </a:endParaRPr>
          </a:p>
        </p:txBody>
      </p:sp>
      <p:sp>
        <p:nvSpPr>
          <p:cNvPr id="73731" name="矩形 73730">
            <a:extLst>
              <a:ext uri="{FF2B5EF4-FFF2-40B4-BE49-F238E27FC236}">
                <a16:creationId xmlns:a16="http://schemas.microsoft.com/office/drawing/2014/main" id="{437BDDAD-AAC9-4F0B-B512-B30DBCDB9A19}"/>
              </a:ext>
            </a:extLst>
          </p:cNvPr>
          <p:cNvSpPr>
            <a:spLocks noChangeArrowheads="1"/>
          </p:cNvSpPr>
          <p:nvPr/>
        </p:nvSpPr>
        <p:spPr bwMode="auto">
          <a:xfrm>
            <a:off x="4876800" y="1905000"/>
            <a:ext cx="3276600" cy="650875"/>
          </a:xfrm>
          <a:prstGeom prst="rect">
            <a:avLst/>
          </a:prstGeom>
          <a:solidFill>
            <a:srgbClr val="00FFFF"/>
          </a:solidFill>
          <a:ln w="9525">
            <a:solidFill>
              <a:schemeClr val="hlink"/>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3600">
              <a:latin typeface="Bookman Old Style" panose="02050604050505020204" pitchFamily="18" charset="0"/>
            </a:endParaRPr>
          </a:p>
        </p:txBody>
      </p:sp>
      <p:sp>
        <p:nvSpPr>
          <p:cNvPr id="73732" name="直接连接符 73731">
            <a:extLst>
              <a:ext uri="{FF2B5EF4-FFF2-40B4-BE49-F238E27FC236}">
                <a16:creationId xmlns:a16="http://schemas.microsoft.com/office/drawing/2014/main" id="{A4415A8E-2CD2-4A74-B424-A25851E3C21B}"/>
              </a:ext>
            </a:extLst>
          </p:cNvPr>
          <p:cNvSpPr>
            <a:spLocks noChangeShapeType="1"/>
          </p:cNvSpPr>
          <p:nvPr/>
        </p:nvSpPr>
        <p:spPr bwMode="auto">
          <a:xfrm>
            <a:off x="4038600" y="2209800"/>
            <a:ext cx="4724400" cy="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3" name="直接连接符 73732">
            <a:extLst>
              <a:ext uri="{FF2B5EF4-FFF2-40B4-BE49-F238E27FC236}">
                <a16:creationId xmlns:a16="http://schemas.microsoft.com/office/drawing/2014/main" id="{C5644057-53CF-45DA-B6B0-94CA576ACC97}"/>
              </a:ext>
            </a:extLst>
          </p:cNvPr>
          <p:cNvSpPr>
            <a:spLocks noChangeShapeType="1"/>
          </p:cNvSpPr>
          <p:nvPr/>
        </p:nvSpPr>
        <p:spPr bwMode="auto">
          <a:xfrm flipV="1">
            <a:off x="6372225" y="765175"/>
            <a:ext cx="0" cy="26670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4" name="文本框 73733">
            <a:extLst>
              <a:ext uri="{FF2B5EF4-FFF2-40B4-BE49-F238E27FC236}">
                <a16:creationId xmlns:a16="http://schemas.microsoft.com/office/drawing/2014/main" id="{6B9E21C0-1F16-427E-94F8-E467E2F937A6}"/>
              </a:ext>
            </a:extLst>
          </p:cNvPr>
          <p:cNvSpPr txBox="1">
            <a:spLocks noChangeArrowheads="1"/>
          </p:cNvSpPr>
          <p:nvPr/>
        </p:nvSpPr>
        <p:spPr bwMode="auto">
          <a:xfrm>
            <a:off x="6443663" y="981075"/>
            <a:ext cx="1309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Bookman Old Style" panose="02050604050505020204" pitchFamily="18" charset="0"/>
              </a:rPr>
              <a:t>Yoz</a:t>
            </a:r>
            <a:r>
              <a:rPr lang="zh-CN" altLang="en-US" sz="2400" b="1">
                <a:latin typeface="Bookman Old Style" panose="02050604050505020204" pitchFamily="18" charset="0"/>
              </a:rPr>
              <a:t>平面</a:t>
            </a:r>
          </a:p>
        </p:txBody>
      </p:sp>
      <p:sp>
        <p:nvSpPr>
          <p:cNvPr id="73735" name="文本框 73734">
            <a:extLst>
              <a:ext uri="{FF2B5EF4-FFF2-40B4-BE49-F238E27FC236}">
                <a16:creationId xmlns:a16="http://schemas.microsoft.com/office/drawing/2014/main" id="{CD92C5DF-5EE6-4CD3-B2B4-0D4D07E93B2E}"/>
              </a:ext>
            </a:extLst>
          </p:cNvPr>
          <p:cNvSpPr txBox="1">
            <a:spLocks noChangeArrowheads="1"/>
          </p:cNvSpPr>
          <p:nvPr/>
        </p:nvSpPr>
        <p:spPr bwMode="auto">
          <a:xfrm>
            <a:off x="8670925" y="1804988"/>
            <a:ext cx="4397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Bookman Old Style" panose="02050604050505020204" pitchFamily="18" charset="0"/>
              </a:rPr>
              <a:t>x</a:t>
            </a:r>
          </a:p>
        </p:txBody>
      </p:sp>
      <p:sp>
        <p:nvSpPr>
          <p:cNvPr id="73736" name="直接连接符 73735">
            <a:extLst>
              <a:ext uri="{FF2B5EF4-FFF2-40B4-BE49-F238E27FC236}">
                <a16:creationId xmlns:a16="http://schemas.microsoft.com/office/drawing/2014/main" id="{99522330-8846-45EF-80BA-3CF6E5E970BD}"/>
              </a:ext>
            </a:extLst>
          </p:cNvPr>
          <p:cNvSpPr>
            <a:spLocks noChangeShapeType="1"/>
          </p:cNvSpPr>
          <p:nvPr/>
        </p:nvSpPr>
        <p:spPr bwMode="auto">
          <a:xfrm>
            <a:off x="8101013" y="1916113"/>
            <a:ext cx="5334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7" name="直接连接符 73736">
            <a:extLst>
              <a:ext uri="{FF2B5EF4-FFF2-40B4-BE49-F238E27FC236}">
                <a16:creationId xmlns:a16="http://schemas.microsoft.com/office/drawing/2014/main" id="{981C9D94-386F-4415-AB13-7C7C5DF0BA82}"/>
              </a:ext>
            </a:extLst>
          </p:cNvPr>
          <p:cNvSpPr>
            <a:spLocks noChangeShapeType="1"/>
          </p:cNvSpPr>
          <p:nvPr/>
        </p:nvSpPr>
        <p:spPr bwMode="auto">
          <a:xfrm>
            <a:off x="8101013" y="2565400"/>
            <a:ext cx="5334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8" name="直接连接符 73737">
            <a:extLst>
              <a:ext uri="{FF2B5EF4-FFF2-40B4-BE49-F238E27FC236}">
                <a16:creationId xmlns:a16="http://schemas.microsoft.com/office/drawing/2014/main" id="{7BE250A6-4D7B-4002-938F-D184B0BF034D}"/>
              </a:ext>
            </a:extLst>
          </p:cNvPr>
          <p:cNvSpPr>
            <a:spLocks noChangeShapeType="1"/>
          </p:cNvSpPr>
          <p:nvPr/>
        </p:nvSpPr>
        <p:spPr bwMode="auto">
          <a:xfrm flipH="1">
            <a:off x="4343400" y="1905000"/>
            <a:ext cx="609600" cy="0"/>
          </a:xfrm>
          <a:prstGeom prst="line">
            <a:avLst/>
          </a:prstGeom>
          <a:noFill/>
          <a:ln w="9525">
            <a:solidFill>
              <a:srgbClr val="99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9" name="直接连接符 73738">
            <a:extLst>
              <a:ext uri="{FF2B5EF4-FFF2-40B4-BE49-F238E27FC236}">
                <a16:creationId xmlns:a16="http://schemas.microsoft.com/office/drawing/2014/main" id="{CEEADEDD-3E7F-4589-BC04-91A06492BD4A}"/>
              </a:ext>
            </a:extLst>
          </p:cNvPr>
          <p:cNvSpPr>
            <a:spLocks noChangeShapeType="1"/>
          </p:cNvSpPr>
          <p:nvPr/>
        </p:nvSpPr>
        <p:spPr bwMode="auto">
          <a:xfrm flipH="1">
            <a:off x="4356100" y="2565400"/>
            <a:ext cx="609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0" name="文本框 73739">
            <a:extLst>
              <a:ext uri="{FF2B5EF4-FFF2-40B4-BE49-F238E27FC236}">
                <a16:creationId xmlns:a16="http://schemas.microsoft.com/office/drawing/2014/main" id="{47684C64-7E44-46DB-90C0-9A19C2C134AE}"/>
              </a:ext>
            </a:extLst>
          </p:cNvPr>
          <p:cNvSpPr txBox="1">
            <a:spLocks noChangeArrowheads="1"/>
          </p:cNvSpPr>
          <p:nvPr/>
        </p:nvSpPr>
        <p:spPr bwMode="auto">
          <a:xfrm>
            <a:off x="8153400" y="2640013"/>
            <a:ext cx="460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latin typeface="Bookman Old Style" panose="02050604050505020204" pitchFamily="18" charset="0"/>
              </a:rPr>
              <a:t>E</a:t>
            </a:r>
          </a:p>
        </p:txBody>
      </p:sp>
      <p:sp>
        <p:nvSpPr>
          <p:cNvPr id="73741" name="文本框 73740">
            <a:extLst>
              <a:ext uri="{FF2B5EF4-FFF2-40B4-BE49-F238E27FC236}">
                <a16:creationId xmlns:a16="http://schemas.microsoft.com/office/drawing/2014/main" id="{F8C488E7-9EB4-448A-B9DE-C9EE78C0920B}"/>
              </a:ext>
            </a:extLst>
          </p:cNvPr>
          <p:cNvSpPr txBox="1">
            <a:spLocks noChangeArrowheads="1"/>
          </p:cNvSpPr>
          <p:nvPr/>
        </p:nvSpPr>
        <p:spPr bwMode="auto">
          <a:xfrm>
            <a:off x="4403725" y="1216025"/>
            <a:ext cx="419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Bookman Old Style" panose="02050604050505020204" pitchFamily="18" charset="0"/>
              </a:rPr>
              <a:t>S</a:t>
            </a:r>
          </a:p>
        </p:txBody>
      </p:sp>
      <p:sp>
        <p:nvSpPr>
          <p:cNvPr id="73742" name="文本框 73741">
            <a:extLst>
              <a:ext uri="{FF2B5EF4-FFF2-40B4-BE49-F238E27FC236}">
                <a16:creationId xmlns:a16="http://schemas.microsoft.com/office/drawing/2014/main" id="{165565B4-1E76-4AD1-BA43-009114FF04A2}"/>
              </a:ext>
            </a:extLst>
          </p:cNvPr>
          <p:cNvSpPr txBox="1">
            <a:spLocks noChangeArrowheads="1"/>
          </p:cNvSpPr>
          <p:nvPr/>
        </p:nvSpPr>
        <p:spPr bwMode="auto">
          <a:xfrm>
            <a:off x="8101013" y="1989138"/>
            <a:ext cx="4397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Bookman Old Style" panose="02050604050505020204" pitchFamily="18" charset="0"/>
              </a:rPr>
              <a:t>x</a:t>
            </a:r>
          </a:p>
        </p:txBody>
      </p:sp>
      <p:sp>
        <p:nvSpPr>
          <p:cNvPr id="73743" name="文本框 73742">
            <a:extLst>
              <a:ext uri="{FF2B5EF4-FFF2-40B4-BE49-F238E27FC236}">
                <a16:creationId xmlns:a16="http://schemas.microsoft.com/office/drawing/2014/main" id="{E1B6AA7A-385B-45E1-9B63-F68728EE3A4F}"/>
              </a:ext>
            </a:extLst>
          </p:cNvPr>
          <p:cNvSpPr txBox="1">
            <a:spLocks noChangeArrowheads="1"/>
          </p:cNvSpPr>
          <p:nvPr/>
        </p:nvSpPr>
        <p:spPr bwMode="auto">
          <a:xfrm>
            <a:off x="4356100" y="1844675"/>
            <a:ext cx="622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Bookman Old Style" panose="02050604050505020204" pitchFamily="18" charset="0"/>
              </a:rPr>
              <a:t>-x</a:t>
            </a:r>
          </a:p>
        </p:txBody>
      </p:sp>
      <p:sp>
        <p:nvSpPr>
          <p:cNvPr id="73744" name="矩形 73743">
            <a:extLst>
              <a:ext uri="{FF2B5EF4-FFF2-40B4-BE49-F238E27FC236}">
                <a16:creationId xmlns:a16="http://schemas.microsoft.com/office/drawing/2014/main" id="{2F18BA99-F140-4184-94DB-6018E4122816}"/>
              </a:ext>
            </a:extLst>
          </p:cNvPr>
          <p:cNvSpPr>
            <a:spLocks noChangeArrowheads="1"/>
          </p:cNvSpPr>
          <p:nvPr/>
        </p:nvSpPr>
        <p:spPr bwMode="auto">
          <a:xfrm>
            <a:off x="7162800" y="1905000"/>
            <a:ext cx="228600" cy="685800"/>
          </a:xfrm>
          <a:prstGeom prst="rect">
            <a:avLst/>
          </a:prstGeom>
          <a:solidFill>
            <a:schemeClr val="tx2"/>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45" name="文本框 73744">
            <a:extLst>
              <a:ext uri="{FF2B5EF4-FFF2-40B4-BE49-F238E27FC236}">
                <a16:creationId xmlns:a16="http://schemas.microsoft.com/office/drawing/2014/main" id="{5DD84CBF-6598-4644-A5F1-67FBA487327C}"/>
              </a:ext>
            </a:extLst>
          </p:cNvPr>
          <p:cNvSpPr txBox="1">
            <a:spLocks noChangeArrowheads="1"/>
          </p:cNvSpPr>
          <p:nvPr/>
        </p:nvSpPr>
        <p:spPr bwMode="auto">
          <a:xfrm>
            <a:off x="3413125" y="542607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a:latin typeface="Bookman Old Style" panose="02050604050505020204" pitchFamily="18" charset="0"/>
            </a:endParaRPr>
          </a:p>
        </p:txBody>
      </p:sp>
      <p:graphicFrame>
        <p:nvGraphicFramePr>
          <p:cNvPr id="73746" name="对象 73745">
            <a:extLst>
              <a:ext uri="{FF2B5EF4-FFF2-40B4-BE49-F238E27FC236}">
                <a16:creationId xmlns:a16="http://schemas.microsoft.com/office/drawing/2014/main" id="{B23F4BA2-C935-4FA7-8ECB-0AE54C453EA0}"/>
              </a:ext>
            </a:extLst>
          </p:cNvPr>
          <p:cNvGraphicFramePr>
            <a:graphicFrameLocks noChangeAspect="1"/>
          </p:cNvGraphicFramePr>
          <p:nvPr/>
        </p:nvGraphicFramePr>
        <p:xfrm>
          <a:off x="6629400" y="2133600"/>
          <a:ext cx="533400" cy="482600"/>
        </p:xfrm>
        <a:graphic>
          <a:graphicData uri="http://schemas.openxmlformats.org/presentationml/2006/ole">
            <mc:AlternateContent xmlns:mc="http://schemas.openxmlformats.org/markup-compatibility/2006">
              <mc:Choice xmlns:v="urn:schemas-microsoft-com:vml" Requires="v">
                <p:oleObj spid="_x0000_s48157" r:id="rId3" imgW="190500" imgH="177800" progId="Equation.3">
                  <p:embed/>
                </p:oleObj>
              </mc:Choice>
              <mc:Fallback>
                <p:oleObj r:id="rId3" imgW="190500" imgH="177800" progId="Equation.3">
                  <p:embed/>
                  <p:pic>
                    <p:nvPicPr>
                      <p:cNvPr id="0" name="对象 737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133600"/>
                        <a:ext cx="533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47" name="对象 73746">
            <a:extLst>
              <a:ext uri="{FF2B5EF4-FFF2-40B4-BE49-F238E27FC236}">
                <a16:creationId xmlns:a16="http://schemas.microsoft.com/office/drawing/2014/main" id="{D08CE050-3989-4775-8CC5-1F3DDE355343}"/>
              </a:ext>
            </a:extLst>
          </p:cNvPr>
          <p:cNvGraphicFramePr>
            <a:graphicFrameLocks noChangeAspect="1"/>
          </p:cNvGraphicFramePr>
          <p:nvPr/>
        </p:nvGraphicFramePr>
        <p:xfrm>
          <a:off x="7391400" y="2133600"/>
          <a:ext cx="654050" cy="412750"/>
        </p:xfrm>
        <a:graphic>
          <a:graphicData uri="http://schemas.openxmlformats.org/presentationml/2006/ole">
            <mc:AlternateContent xmlns:mc="http://schemas.openxmlformats.org/markup-compatibility/2006">
              <mc:Choice xmlns:v="urn:schemas-microsoft-com:vml" Requires="v">
                <p:oleObj spid="_x0000_s48158" r:id="rId5" imgW="241195" imgH="177723" progId="Equation.3">
                  <p:embed/>
                </p:oleObj>
              </mc:Choice>
              <mc:Fallback>
                <p:oleObj r:id="rId5" imgW="241195" imgH="177723" progId="Equation.3">
                  <p:embed/>
                  <p:pic>
                    <p:nvPicPr>
                      <p:cNvPr id="0" name="对象 737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2133600"/>
                        <a:ext cx="6540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48" name="对象 73747">
            <a:extLst>
              <a:ext uri="{FF2B5EF4-FFF2-40B4-BE49-F238E27FC236}">
                <a16:creationId xmlns:a16="http://schemas.microsoft.com/office/drawing/2014/main" id="{95937700-B57E-4C62-92FA-6239C0F2CE5A}"/>
              </a:ext>
            </a:extLst>
          </p:cNvPr>
          <p:cNvGraphicFramePr>
            <a:graphicFrameLocks noChangeAspect="1"/>
          </p:cNvGraphicFramePr>
          <p:nvPr/>
        </p:nvGraphicFramePr>
        <p:xfrm>
          <a:off x="7112000" y="3276600"/>
          <a:ext cx="1651000" cy="381000"/>
        </p:xfrm>
        <a:graphic>
          <a:graphicData uri="http://schemas.openxmlformats.org/presentationml/2006/ole">
            <mc:AlternateContent xmlns:mc="http://schemas.openxmlformats.org/markup-compatibility/2006">
              <mc:Choice xmlns:v="urn:schemas-microsoft-com:vml" Requires="v">
                <p:oleObj spid="_x0000_s48159" r:id="rId7" imgW="710275" imgH="177569" progId="Equation.3">
                  <p:embed/>
                </p:oleObj>
              </mc:Choice>
              <mc:Fallback>
                <p:oleObj r:id="rId7" imgW="710275" imgH="177569" progId="Equation.3">
                  <p:embed/>
                  <p:pic>
                    <p:nvPicPr>
                      <p:cNvPr id="0" name="对象 737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2000" y="3276600"/>
                        <a:ext cx="165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49" name="直接连接符 73748">
            <a:extLst>
              <a:ext uri="{FF2B5EF4-FFF2-40B4-BE49-F238E27FC236}">
                <a16:creationId xmlns:a16="http://schemas.microsoft.com/office/drawing/2014/main" id="{7AC826A3-2BA5-4E71-9853-8187F68227BC}"/>
              </a:ext>
            </a:extLst>
          </p:cNvPr>
          <p:cNvSpPr>
            <a:spLocks noChangeShapeType="1"/>
          </p:cNvSpPr>
          <p:nvPr/>
        </p:nvSpPr>
        <p:spPr bwMode="auto">
          <a:xfrm flipV="1">
            <a:off x="7308850" y="2636838"/>
            <a:ext cx="0" cy="4572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50" name="文本框 73749">
            <a:extLst>
              <a:ext uri="{FF2B5EF4-FFF2-40B4-BE49-F238E27FC236}">
                <a16:creationId xmlns:a16="http://schemas.microsoft.com/office/drawing/2014/main" id="{0F96232C-1D6A-4A91-8721-DF7B30CF26B2}"/>
              </a:ext>
            </a:extLst>
          </p:cNvPr>
          <p:cNvSpPr txBox="1">
            <a:spLocks noChangeArrowheads="1"/>
          </p:cNvSpPr>
          <p:nvPr/>
        </p:nvSpPr>
        <p:spPr bwMode="auto">
          <a:xfrm>
            <a:off x="381000" y="1143000"/>
            <a:ext cx="36734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Times New Roman" panose="02020603050405020304" pitchFamily="18" charset="0"/>
                <a:ea typeface="华文新魏" panose="02010800040101010101" pitchFamily="2" charset="-122"/>
              </a:rPr>
              <a:t>解：如图所示，由于</a:t>
            </a:r>
            <a:r>
              <a:rPr lang="zh-CN" altLang="en-US" sz="2400">
                <a:latin typeface="Times New Roman" panose="02020603050405020304" pitchFamily="18" charset="0"/>
                <a:ea typeface="华文新魏" panose="02010800040101010101" pitchFamily="2" charset="-122"/>
              </a:rPr>
              <a:t>cosx</a:t>
            </a:r>
            <a:r>
              <a:rPr lang="zh-CN" altLang="en-US" sz="2400" b="1">
                <a:latin typeface="Times New Roman" panose="02020603050405020304" pitchFamily="18" charset="0"/>
                <a:ea typeface="华文新魏" panose="02010800040101010101" pitchFamily="2" charset="-122"/>
              </a:rPr>
              <a:t>为偶函数，故其电荷分布关于</a:t>
            </a:r>
            <a:r>
              <a:rPr lang="zh-CN" altLang="en-US" sz="2400">
                <a:latin typeface="Times New Roman" panose="02020603050405020304" pitchFamily="18" charset="0"/>
                <a:ea typeface="华文新魏" panose="02010800040101010101" pitchFamily="2" charset="-122"/>
              </a:rPr>
              <a:t>yoz</a:t>
            </a:r>
            <a:r>
              <a:rPr lang="zh-CN" altLang="en-US" sz="2400" b="1">
                <a:latin typeface="Times New Roman" panose="02020603050405020304" pitchFamily="18" charset="0"/>
                <a:ea typeface="华文新魏" panose="02010800040101010101" pitchFamily="2" charset="-122"/>
              </a:rPr>
              <a:t>平面对称，电场强度亦关于</a:t>
            </a:r>
            <a:r>
              <a:rPr lang="zh-CN" altLang="en-US" sz="2400">
                <a:latin typeface="Times New Roman" panose="02020603050405020304" pitchFamily="18" charset="0"/>
                <a:ea typeface="华文新魏" panose="02010800040101010101" pitchFamily="2" charset="-122"/>
              </a:rPr>
              <a:t>yoz</a:t>
            </a:r>
            <a:r>
              <a:rPr lang="zh-CN" altLang="en-US" sz="2400" b="1">
                <a:latin typeface="Times New Roman" panose="02020603050405020304" pitchFamily="18" charset="0"/>
                <a:ea typeface="华文新魏" panose="02010800040101010101" pitchFamily="2" charset="-122"/>
              </a:rPr>
              <a:t>平面对称，作面积为Ｓ，高为</a:t>
            </a:r>
            <a:r>
              <a:rPr lang="zh-CN" altLang="en-US" sz="2400">
                <a:latin typeface="Times New Roman" panose="02020603050405020304" pitchFamily="18" charset="0"/>
                <a:ea typeface="华文新魏" panose="02010800040101010101" pitchFamily="2" charset="-122"/>
              </a:rPr>
              <a:t>2x</a:t>
            </a:r>
            <a:r>
              <a:rPr lang="zh-CN" altLang="en-US" sz="2400" b="1">
                <a:latin typeface="Times New Roman" panose="02020603050405020304" pitchFamily="18" charset="0"/>
                <a:ea typeface="华文新魏" panose="02010800040101010101" pitchFamily="2" charset="-122"/>
              </a:rPr>
              <a:t>的长方体（或柱体），则利用高斯定理得：</a:t>
            </a:r>
          </a:p>
        </p:txBody>
      </p:sp>
      <p:graphicFrame>
        <p:nvGraphicFramePr>
          <p:cNvPr id="73751" name="对象 73750">
            <a:extLst>
              <a:ext uri="{FF2B5EF4-FFF2-40B4-BE49-F238E27FC236}">
                <a16:creationId xmlns:a16="http://schemas.microsoft.com/office/drawing/2014/main" id="{147E2D07-4BDD-40F2-88DA-0AEFC9DBF73C}"/>
              </a:ext>
            </a:extLst>
          </p:cNvPr>
          <p:cNvGraphicFramePr>
            <a:graphicFrameLocks noChangeAspect="1"/>
          </p:cNvGraphicFramePr>
          <p:nvPr/>
        </p:nvGraphicFramePr>
        <p:xfrm>
          <a:off x="468313" y="3789363"/>
          <a:ext cx="2667000" cy="915987"/>
        </p:xfrm>
        <a:graphic>
          <a:graphicData uri="http://schemas.openxmlformats.org/presentationml/2006/ole">
            <mc:AlternateContent xmlns:mc="http://schemas.openxmlformats.org/markup-compatibility/2006">
              <mc:Choice xmlns:v="urn:schemas-microsoft-com:vml" Requires="v">
                <p:oleObj spid="_x0000_s48160" r:id="rId9" imgW="1143000" imgH="444500" progId="Equation.3">
                  <p:embed/>
                </p:oleObj>
              </mc:Choice>
              <mc:Fallback>
                <p:oleObj r:id="rId9" imgW="1143000" imgH="444500" progId="Equation.3">
                  <p:embed/>
                  <p:pic>
                    <p:nvPicPr>
                      <p:cNvPr id="0" name="对象 737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3789363"/>
                        <a:ext cx="2667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52" name="对象 73751">
            <a:extLst>
              <a:ext uri="{FF2B5EF4-FFF2-40B4-BE49-F238E27FC236}">
                <a16:creationId xmlns:a16="http://schemas.microsoft.com/office/drawing/2014/main" id="{275EC251-11FA-4D79-911B-B01FB5DD81D2}"/>
              </a:ext>
            </a:extLst>
          </p:cNvPr>
          <p:cNvGraphicFramePr>
            <a:graphicFrameLocks noChangeAspect="1"/>
          </p:cNvGraphicFramePr>
          <p:nvPr/>
        </p:nvGraphicFramePr>
        <p:xfrm>
          <a:off x="539750" y="4652963"/>
          <a:ext cx="3598863" cy="962025"/>
        </p:xfrm>
        <a:graphic>
          <a:graphicData uri="http://schemas.openxmlformats.org/presentationml/2006/ole">
            <mc:AlternateContent xmlns:mc="http://schemas.openxmlformats.org/markup-compatibility/2006">
              <mc:Choice xmlns:v="urn:schemas-microsoft-com:vml" Requires="v">
                <p:oleObj spid="_x0000_s48161" r:id="rId11" imgW="1510644" imgH="444307" progId="Equation.3">
                  <p:embed/>
                </p:oleObj>
              </mc:Choice>
              <mc:Fallback>
                <p:oleObj r:id="rId11" imgW="1510644" imgH="444307" progId="Equation.3">
                  <p:embed/>
                  <p:pic>
                    <p:nvPicPr>
                      <p:cNvPr id="0" name="对象 737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4652963"/>
                        <a:ext cx="35988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53" name="对象 73752">
            <a:extLst>
              <a:ext uri="{FF2B5EF4-FFF2-40B4-BE49-F238E27FC236}">
                <a16:creationId xmlns:a16="http://schemas.microsoft.com/office/drawing/2014/main" id="{31C9D339-592D-4624-90CD-012CB3DDDE0A}"/>
              </a:ext>
            </a:extLst>
          </p:cNvPr>
          <p:cNvGraphicFramePr>
            <a:graphicFrameLocks noChangeAspect="1"/>
          </p:cNvGraphicFramePr>
          <p:nvPr/>
        </p:nvGraphicFramePr>
        <p:xfrm>
          <a:off x="468313" y="5589588"/>
          <a:ext cx="2232025" cy="1009650"/>
        </p:xfrm>
        <a:graphic>
          <a:graphicData uri="http://schemas.openxmlformats.org/presentationml/2006/ole">
            <mc:AlternateContent xmlns:mc="http://schemas.openxmlformats.org/markup-compatibility/2006">
              <mc:Choice xmlns:v="urn:schemas-microsoft-com:vml" Requires="v">
                <p:oleObj spid="_x0000_s48162" r:id="rId13" imgW="863600" imgH="457200" progId="Equation.3">
                  <p:embed/>
                </p:oleObj>
              </mc:Choice>
              <mc:Fallback>
                <p:oleObj r:id="rId13" imgW="863600" imgH="457200" progId="Equation.3">
                  <p:embed/>
                  <p:pic>
                    <p:nvPicPr>
                      <p:cNvPr id="0" name="对象 737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5589588"/>
                        <a:ext cx="22320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54" name="对象 73753">
            <a:extLst>
              <a:ext uri="{FF2B5EF4-FFF2-40B4-BE49-F238E27FC236}">
                <a16:creationId xmlns:a16="http://schemas.microsoft.com/office/drawing/2014/main" id="{C89FF484-B5C6-4544-A4F6-6ED6DAF686F7}"/>
              </a:ext>
            </a:extLst>
          </p:cNvPr>
          <p:cNvGraphicFramePr>
            <a:graphicFrameLocks noChangeAspect="1"/>
          </p:cNvGraphicFramePr>
          <p:nvPr/>
        </p:nvGraphicFramePr>
        <p:xfrm>
          <a:off x="4211638" y="5734050"/>
          <a:ext cx="2357437" cy="808038"/>
        </p:xfrm>
        <a:graphic>
          <a:graphicData uri="http://schemas.openxmlformats.org/presentationml/2006/ole">
            <mc:AlternateContent xmlns:mc="http://schemas.openxmlformats.org/markup-compatibility/2006">
              <mc:Choice xmlns:v="urn:schemas-microsoft-com:vml" Requires="v">
                <p:oleObj spid="_x0000_s48163" r:id="rId15" imgW="952500" imgH="457200" progId="Equation.3">
                  <p:embed/>
                </p:oleObj>
              </mc:Choice>
              <mc:Fallback>
                <p:oleObj r:id="rId15" imgW="952500" imgH="457200" progId="Equation.3">
                  <p:embed/>
                  <p:pic>
                    <p:nvPicPr>
                      <p:cNvPr id="0" name="对象 737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11638" y="5734050"/>
                        <a:ext cx="235743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55" name="对象 73754">
            <a:extLst>
              <a:ext uri="{FF2B5EF4-FFF2-40B4-BE49-F238E27FC236}">
                <a16:creationId xmlns:a16="http://schemas.microsoft.com/office/drawing/2014/main" id="{05121087-0902-46E5-A9EA-DFAFA3D52F18}"/>
              </a:ext>
            </a:extLst>
          </p:cNvPr>
          <p:cNvGraphicFramePr>
            <a:graphicFrameLocks noChangeAspect="1"/>
          </p:cNvGraphicFramePr>
          <p:nvPr/>
        </p:nvGraphicFramePr>
        <p:xfrm>
          <a:off x="4267200" y="2743200"/>
          <a:ext cx="635000" cy="439738"/>
        </p:xfrm>
        <a:graphic>
          <a:graphicData uri="http://schemas.openxmlformats.org/presentationml/2006/ole">
            <mc:AlternateContent xmlns:mc="http://schemas.openxmlformats.org/markup-compatibility/2006">
              <mc:Choice xmlns:v="urn:schemas-microsoft-com:vml" Requires="v">
                <p:oleObj spid="_x0000_s48164" r:id="rId17" imgW="203288" imgH="165172" progId="Equation.3">
                  <p:embed/>
                </p:oleObj>
              </mc:Choice>
              <mc:Fallback>
                <p:oleObj r:id="rId17" imgW="203288" imgH="165172" progId="Equation.3">
                  <p:embed/>
                  <p:pic>
                    <p:nvPicPr>
                      <p:cNvPr id="0" name="对象 737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2743200"/>
                        <a:ext cx="6350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56" name="对象 73755">
            <a:extLst>
              <a:ext uri="{FF2B5EF4-FFF2-40B4-BE49-F238E27FC236}">
                <a16:creationId xmlns:a16="http://schemas.microsoft.com/office/drawing/2014/main" id="{52835895-4A19-42BB-8161-6D46665A6C7D}"/>
              </a:ext>
            </a:extLst>
          </p:cNvPr>
          <p:cNvGraphicFramePr>
            <a:graphicFrameLocks noChangeAspect="1"/>
          </p:cNvGraphicFramePr>
          <p:nvPr/>
        </p:nvGraphicFramePr>
        <p:xfrm>
          <a:off x="4140200" y="4724400"/>
          <a:ext cx="1766888" cy="838200"/>
        </p:xfrm>
        <a:graphic>
          <a:graphicData uri="http://schemas.openxmlformats.org/presentationml/2006/ole">
            <mc:AlternateContent xmlns:mc="http://schemas.openxmlformats.org/markup-compatibility/2006">
              <mc:Choice xmlns:v="urn:schemas-microsoft-com:vml" Requires="v">
                <p:oleObj spid="_x0000_s48165" r:id="rId19" imgW="850900" imgH="444500" progId="Equation.3">
                  <p:embed/>
                </p:oleObj>
              </mc:Choice>
              <mc:Fallback>
                <p:oleObj r:id="rId19" imgW="850900" imgH="444500" progId="Equation.3">
                  <p:embed/>
                  <p:pic>
                    <p:nvPicPr>
                      <p:cNvPr id="0" name="对象 737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40200" y="4724400"/>
                        <a:ext cx="17668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wipe(left)">
                                      <p:cBhvr>
                                        <p:cTn id="7" dur="500"/>
                                        <p:tgtEl>
                                          <p:spTgt spid="73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732"/>
                                        </p:tgtEl>
                                        <p:attrNameLst>
                                          <p:attrName>style.visibility</p:attrName>
                                        </p:attrNameLst>
                                      </p:cBhvr>
                                      <p:to>
                                        <p:strVal val="visible"/>
                                      </p:to>
                                    </p:set>
                                    <p:animEffect transition="in" filter="wipe(left)">
                                      <p:cBhvr>
                                        <p:cTn id="12" dur="500"/>
                                        <p:tgtEl>
                                          <p:spTgt spid="73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733"/>
                                        </p:tgtEl>
                                        <p:attrNameLst>
                                          <p:attrName>style.visibility</p:attrName>
                                        </p:attrNameLst>
                                      </p:cBhvr>
                                      <p:to>
                                        <p:strVal val="visible"/>
                                      </p:to>
                                    </p:set>
                                    <p:animEffect transition="in" filter="wipe(left)">
                                      <p:cBhvr>
                                        <p:cTn id="17" dur="500"/>
                                        <p:tgtEl>
                                          <p:spTgt spid="737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5">
                                            <p:txEl>
                                              <p:pRg st="0" end="0"/>
                                            </p:txEl>
                                          </p:spTgt>
                                        </p:tgtEl>
                                        <p:attrNameLst>
                                          <p:attrName>style.visibility</p:attrName>
                                        </p:attrNameLst>
                                      </p:cBhvr>
                                      <p:to>
                                        <p:strVal val="visible"/>
                                      </p:to>
                                    </p:set>
                                    <p:animEffect transition="in" filter="wipe(left)">
                                      <p:cBhvr>
                                        <p:cTn id="22" dur="500"/>
                                        <p:tgtEl>
                                          <p:spTgt spid="7373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4">
                                            <p:txEl>
                                              <p:pRg st="0" end="0"/>
                                            </p:txEl>
                                          </p:spTgt>
                                        </p:tgtEl>
                                        <p:attrNameLst>
                                          <p:attrName>style.visibility</p:attrName>
                                        </p:attrNameLst>
                                      </p:cBhvr>
                                      <p:to>
                                        <p:strVal val="visible"/>
                                      </p:to>
                                    </p:set>
                                    <p:animEffect transition="in" filter="wipe(left)">
                                      <p:cBhvr>
                                        <p:cTn id="27" dur="500"/>
                                        <p:tgtEl>
                                          <p:spTgt spid="7373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3750">
                                            <p:txEl>
                                              <p:pRg st="0" end="0"/>
                                            </p:txEl>
                                          </p:spTgt>
                                        </p:tgtEl>
                                        <p:attrNameLst>
                                          <p:attrName>style.visibility</p:attrName>
                                        </p:attrNameLst>
                                      </p:cBhvr>
                                      <p:to>
                                        <p:strVal val="visible"/>
                                      </p:to>
                                    </p:set>
                                    <p:animEffect transition="in" filter="wipe(left)">
                                      <p:cBhvr>
                                        <p:cTn id="32" dur="500"/>
                                        <p:tgtEl>
                                          <p:spTgt spid="7375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3743">
                                            <p:txEl>
                                              <p:pRg st="0" end="0"/>
                                            </p:txEl>
                                          </p:spTgt>
                                        </p:tgtEl>
                                        <p:attrNameLst>
                                          <p:attrName>style.visibility</p:attrName>
                                        </p:attrNameLst>
                                      </p:cBhvr>
                                      <p:to>
                                        <p:strVal val="visible"/>
                                      </p:to>
                                    </p:set>
                                    <p:animEffect transition="in" filter="wipe(left)">
                                      <p:cBhvr>
                                        <p:cTn id="37" dur="500"/>
                                        <p:tgtEl>
                                          <p:spTgt spid="7374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3742">
                                            <p:txEl>
                                              <p:pRg st="0" end="0"/>
                                            </p:txEl>
                                          </p:spTgt>
                                        </p:tgtEl>
                                        <p:attrNameLst>
                                          <p:attrName>style.visibility</p:attrName>
                                        </p:attrNameLst>
                                      </p:cBhvr>
                                      <p:to>
                                        <p:strVal val="visible"/>
                                      </p:to>
                                    </p:set>
                                    <p:animEffect transition="in" filter="wipe(left)">
                                      <p:cBhvr>
                                        <p:cTn id="42" dur="500"/>
                                        <p:tgtEl>
                                          <p:spTgt spid="7374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3738"/>
                                        </p:tgtEl>
                                        <p:attrNameLst>
                                          <p:attrName>style.visibility</p:attrName>
                                        </p:attrNameLst>
                                      </p:cBhvr>
                                      <p:to>
                                        <p:strVal val="visible"/>
                                      </p:to>
                                    </p:set>
                                    <p:animEffect transition="in" filter="wipe(left)">
                                      <p:cBhvr>
                                        <p:cTn id="47" dur="500"/>
                                        <p:tgtEl>
                                          <p:spTgt spid="737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3739"/>
                                        </p:tgtEl>
                                        <p:attrNameLst>
                                          <p:attrName>style.visibility</p:attrName>
                                        </p:attrNameLst>
                                      </p:cBhvr>
                                      <p:to>
                                        <p:strVal val="visible"/>
                                      </p:to>
                                    </p:set>
                                    <p:animEffect transition="in" filter="wipe(left)">
                                      <p:cBhvr>
                                        <p:cTn id="52" dur="500"/>
                                        <p:tgtEl>
                                          <p:spTgt spid="737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7375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73736"/>
                                        </p:tgtEl>
                                        <p:attrNameLst>
                                          <p:attrName>style.visibility</p:attrName>
                                        </p:attrNameLst>
                                      </p:cBhvr>
                                      <p:to>
                                        <p:strVal val="visible"/>
                                      </p:to>
                                    </p:set>
                                    <p:animEffect transition="in" filter="wipe(left)">
                                      <p:cBhvr>
                                        <p:cTn id="61" dur="500"/>
                                        <p:tgtEl>
                                          <p:spTgt spid="7373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73737"/>
                                        </p:tgtEl>
                                        <p:attrNameLst>
                                          <p:attrName>style.visibility</p:attrName>
                                        </p:attrNameLst>
                                      </p:cBhvr>
                                      <p:to>
                                        <p:strVal val="visible"/>
                                      </p:to>
                                    </p:set>
                                    <p:animEffect transition="in" filter="wipe(left)">
                                      <p:cBhvr>
                                        <p:cTn id="66" dur="500"/>
                                        <p:tgtEl>
                                          <p:spTgt spid="7373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3740">
                                            <p:txEl>
                                              <p:pRg st="0" end="0"/>
                                            </p:txEl>
                                          </p:spTgt>
                                        </p:tgtEl>
                                        <p:attrNameLst>
                                          <p:attrName>style.visibility</p:attrName>
                                        </p:attrNameLst>
                                      </p:cBhvr>
                                      <p:to>
                                        <p:strVal val="visible"/>
                                      </p:to>
                                    </p:set>
                                    <p:animEffect transition="in" filter="wipe(left)">
                                      <p:cBhvr>
                                        <p:cTn id="71" dur="500"/>
                                        <p:tgtEl>
                                          <p:spTgt spid="73740">
                                            <p:txEl>
                                              <p:pRg st="0" end="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73751"/>
                                        </p:tgtEl>
                                        <p:attrNameLst>
                                          <p:attrName>style.visibility</p:attrName>
                                        </p:attrNameLst>
                                      </p:cBhvr>
                                      <p:to>
                                        <p:strVal val="visible"/>
                                      </p:to>
                                    </p:set>
                                    <p:animEffect transition="in" filter="wipe(left)">
                                      <p:cBhvr>
                                        <p:cTn id="76" dur="500"/>
                                        <p:tgtEl>
                                          <p:spTgt spid="7375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73746"/>
                                        </p:tgtEl>
                                        <p:attrNameLst>
                                          <p:attrName>style.visibility</p:attrName>
                                        </p:attrNameLst>
                                      </p:cBhvr>
                                      <p:to>
                                        <p:strVal val="visible"/>
                                      </p:to>
                                    </p:set>
                                    <p:animEffect transition="in" filter="wipe(left)">
                                      <p:cBhvr>
                                        <p:cTn id="81" dur="500"/>
                                        <p:tgtEl>
                                          <p:spTgt spid="7374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73744"/>
                                        </p:tgtEl>
                                        <p:attrNameLst>
                                          <p:attrName>style.visibility</p:attrName>
                                        </p:attrNameLst>
                                      </p:cBhvr>
                                      <p:to>
                                        <p:strVal val="visible"/>
                                      </p:to>
                                    </p:set>
                                    <p:animEffect transition="in" filter="wipe(left)">
                                      <p:cBhvr>
                                        <p:cTn id="86" dur="500"/>
                                        <p:tgtEl>
                                          <p:spTgt spid="7374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73747"/>
                                        </p:tgtEl>
                                        <p:attrNameLst>
                                          <p:attrName>style.visibility</p:attrName>
                                        </p:attrNameLst>
                                      </p:cBhvr>
                                      <p:to>
                                        <p:strVal val="visible"/>
                                      </p:to>
                                    </p:set>
                                    <p:animEffect transition="in" filter="wipe(left)">
                                      <p:cBhvr>
                                        <p:cTn id="91" dur="500"/>
                                        <p:tgtEl>
                                          <p:spTgt spid="7374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73749"/>
                                        </p:tgtEl>
                                        <p:attrNameLst>
                                          <p:attrName>style.visibility</p:attrName>
                                        </p:attrNameLst>
                                      </p:cBhvr>
                                      <p:to>
                                        <p:strVal val="visible"/>
                                      </p:to>
                                    </p:set>
                                    <p:animEffect transition="in" filter="wipe(left)">
                                      <p:cBhvr>
                                        <p:cTn id="96" dur="500"/>
                                        <p:tgtEl>
                                          <p:spTgt spid="7374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73748"/>
                                        </p:tgtEl>
                                        <p:attrNameLst>
                                          <p:attrName>style.visibility</p:attrName>
                                        </p:attrNameLst>
                                      </p:cBhvr>
                                      <p:to>
                                        <p:strVal val="visible"/>
                                      </p:to>
                                    </p:set>
                                    <p:animEffect transition="in" filter="wipe(left)">
                                      <p:cBhvr>
                                        <p:cTn id="101" dur="500"/>
                                        <p:tgtEl>
                                          <p:spTgt spid="7374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3741">
                                            <p:txEl>
                                              <p:pRg st="0" end="0"/>
                                            </p:txEl>
                                          </p:spTgt>
                                        </p:tgtEl>
                                        <p:attrNameLst>
                                          <p:attrName>style.visibility</p:attrName>
                                        </p:attrNameLst>
                                      </p:cBhvr>
                                      <p:to>
                                        <p:strVal val="visible"/>
                                      </p:to>
                                    </p:set>
                                    <p:animEffect transition="in" filter="wipe(left)">
                                      <p:cBhvr>
                                        <p:cTn id="106" dur="500"/>
                                        <p:tgtEl>
                                          <p:spTgt spid="73741">
                                            <p:txEl>
                                              <p:pRg st="0" end="0"/>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nodePh="1">
                                  <p:stCondLst>
                                    <p:cond delay="0"/>
                                  </p:stCondLst>
                                  <p:endCondLst>
                                    <p:cond delay="0"/>
                                  </p:endCondLst>
                                  <p:childTnLst>
                                    <p:set>
                                      <p:cBhvr>
                                        <p:cTn id="110" dur="1" fill="hold">
                                          <p:stCondLst>
                                            <p:cond delay="0"/>
                                          </p:stCondLst>
                                        </p:cTn>
                                        <p:tgtEl>
                                          <p:spTgt spid="73745"/>
                                        </p:tgtEl>
                                        <p:attrNameLst>
                                          <p:attrName>style.visibility</p:attrName>
                                        </p:attrNameLst>
                                      </p:cBhvr>
                                      <p:to>
                                        <p:strVal val="visible"/>
                                      </p:to>
                                    </p:set>
                                    <p:animEffect transition="in" filter="wipe(left)">
                                      <p:cBhvr>
                                        <p:cTn id="111" dur="500"/>
                                        <p:tgtEl>
                                          <p:spTgt spid="7374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73752"/>
                                        </p:tgtEl>
                                        <p:attrNameLst>
                                          <p:attrName>style.visibility</p:attrName>
                                        </p:attrNameLst>
                                      </p:cBhvr>
                                      <p:to>
                                        <p:strVal val="visible"/>
                                      </p:to>
                                    </p:set>
                                    <p:animEffect transition="in" filter="wipe(left)">
                                      <p:cBhvr>
                                        <p:cTn id="116" dur="500"/>
                                        <p:tgtEl>
                                          <p:spTgt spid="7375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73756"/>
                                        </p:tgtEl>
                                        <p:attrNameLst>
                                          <p:attrName>style.visibility</p:attrName>
                                        </p:attrNameLst>
                                      </p:cBhvr>
                                      <p:to>
                                        <p:strVal val="visible"/>
                                      </p:to>
                                    </p:set>
                                    <p:animEffect transition="in" filter="wipe(left)">
                                      <p:cBhvr>
                                        <p:cTn id="121" dur="500"/>
                                        <p:tgtEl>
                                          <p:spTgt spid="7375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73753"/>
                                        </p:tgtEl>
                                        <p:attrNameLst>
                                          <p:attrName>style.visibility</p:attrName>
                                        </p:attrNameLst>
                                      </p:cBhvr>
                                      <p:to>
                                        <p:strVal val="visible"/>
                                      </p:to>
                                    </p:set>
                                    <p:animEffect transition="in" filter="wipe(left)">
                                      <p:cBhvr>
                                        <p:cTn id="126" dur="500"/>
                                        <p:tgtEl>
                                          <p:spTgt spid="73753"/>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73754"/>
                                        </p:tgtEl>
                                        <p:attrNameLst>
                                          <p:attrName>style.visibility</p:attrName>
                                        </p:attrNameLst>
                                      </p:cBhvr>
                                      <p:to>
                                        <p:strVal val="visible"/>
                                      </p:to>
                                    </p:set>
                                    <p:animEffect transition="in" filter="wipe(left)">
                                      <p:cBhvr>
                                        <p:cTn id="131" dur="500"/>
                                        <p:tgtEl>
                                          <p:spTgt spid="73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nimBg="1"/>
      <p:bldP spid="73734" grpId="0" build="p"/>
      <p:bldP spid="73735" grpId="0" build="p"/>
      <p:bldP spid="73740" grpId="0" build="p"/>
      <p:bldP spid="73741" grpId="0" build="p"/>
      <p:bldP spid="73742" grpId="0" build="p"/>
      <p:bldP spid="73743" grpId="0" build="p"/>
      <p:bldP spid="73745" grpId="0"/>
      <p:bldP spid="7375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图片 10241" descr="g2010004">
            <a:extLst>
              <a:ext uri="{FF2B5EF4-FFF2-40B4-BE49-F238E27FC236}">
                <a16:creationId xmlns:a16="http://schemas.microsoft.com/office/drawing/2014/main" id="{10C73BF8-7951-49E2-8CA3-CD095000B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692150"/>
            <a:ext cx="6913563" cy="5826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6563" name="文本框 10242">
            <a:extLst>
              <a:ext uri="{FF2B5EF4-FFF2-40B4-BE49-F238E27FC236}">
                <a16:creationId xmlns:a16="http://schemas.microsoft.com/office/drawing/2014/main" id="{58E1AB00-3A55-44A2-A0F1-4907FA50F8F1}"/>
              </a:ext>
            </a:extLst>
          </p:cNvPr>
          <p:cNvSpPr txBox="1">
            <a:spLocks noChangeArrowheads="1"/>
          </p:cNvSpPr>
          <p:nvPr/>
        </p:nvSpPr>
        <p:spPr bwMode="auto">
          <a:xfrm>
            <a:off x="2541588" y="130175"/>
            <a:ext cx="22463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CC0000"/>
                </a:solidFill>
                <a:latin typeface="Times New Roman" panose="02020603050405020304" pitchFamily="18" charset="0"/>
                <a:ea typeface="楷体_GB2312" pitchFamily="1" charset="-122"/>
              </a:rPr>
              <a:t>7</a:t>
            </a:r>
            <a:r>
              <a:rPr lang="zh-CN" altLang="en-US" sz="3600" b="1">
                <a:solidFill>
                  <a:srgbClr val="CC0000"/>
                </a:solidFill>
                <a:latin typeface="Times New Roman" panose="02020603050405020304" pitchFamily="18" charset="0"/>
                <a:ea typeface="楷体_GB2312" pitchFamily="1" charset="-122"/>
              </a:rPr>
              <a:t>－</a:t>
            </a:r>
            <a:r>
              <a:rPr lang="en-US" altLang="zh-CN" sz="3600" b="1">
                <a:solidFill>
                  <a:srgbClr val="CC0000"/>
                </a:solidFill>
                <a:latin typeface="Times New Roman" panose="02020603050405020304" pitchFamily="18" charset="0"/>
                <a:ea typeface="楷体_GB2312" pitchFamily="1" charset="-122"/>
              </a:rPr>
              <a:t>1  </a:t>
            </a:r>
            <a:r>
              <a:rPr lang="zh-CN" altLang="en-US" sz="3600" b="1">
                <a:solidFill>
                  <a:srgbClr val="CC0000"/>
                </a:solidFill>
                <a:latin typeface="Times New Roman" panose="02020603050405020304" pitchFamily="18" charset="0"/>
                <a:ea typeface="楷体_GB2312" pitchFamily="1" charset="-122"/>
              </a:rPr>
              <a:t>电荷</a:t>
            </a:r>
            <a:endParaRPr lang="zh-CN" altLang="en-US" sz="2400">
              <a:solidFill>
                <a:srgbClr val="CC0000"/>
              </a:solidFill>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椭圆 74753">
            <a:extLst>
              <a:ext uri="{FF2B5EF4-FFF2-40B4-BE49-F238E27FC236}">
                <a16:creationId xmlns:a16="http://schemas.microsoft.com/office/drawing/2014/main" id="{41433C96-77AD-4CE4-BF7D-A36AC01F6FB1}"/>
              </a:ext>
            </a:extLst>
          </p:cNvPr>
          <p:cNvSpPr>
            <a:spLocks noChangeArrowheads="1"/>
          </p:cNvSpPr>
          <p:nvPr/>
        </p:nvSpPr>
        <p:spPr bwMode="auto">
          <a:xfrm>
            <a:off x="5181600" y="1295400"/>
            <a:ext cx="3657600" cy="3657600"/>
          </a:xfrm>
          <a:prstGeom prst="ellipse">
            <a:avLst/>
          </a:prstGeom>
          <a:solidFill>
            <a:srgbClr val="00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63" name="文本框 74754">
            <a:extLst>
              <a:ext uri="{FF2B5EF4-FFF2-40B4-BE49-F238E27FC236}">
                <a16:creationId xmlns:a16="http://schemas.microsoft.com/office/drawing/2014/main" id="{C04B2B49-F2A0-466A-BF2F-99B9F8BBA58E}"/>
              </a:ext>
            </a:extLst>
          </p:cNvPr>
          <p:cNvSpPr txBox="1">
            <a:spLocks noChangeArrowheads="1"/>
          </p:cNvSpPr>
          <p:nvPr/>
        </p:nvSpPr>
        <p:spPr bwMode="auto">
          <a:xfrm>
            <a:off x="0" y="260350"/>
            <a:ext cx="883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楷体" panose="02010609060101010101" pitchFamily="49" charset="-122"/>
                <a:ea typeface="楷体" panose="02010609060101010101" pitchFamily="49" charset="-122"/>
              </a:rPr>
              <a:t>8、有一带球壳，内外半径分别为a和b,电荷  密度</a:t>
            </a:r>
            <a:r>
              <a:rPr lang="zh-CN" altLang="en-US" sz="2400" b="1">
                <a:latin typeface="楷体" panose="02010609060101010101" pitchFamily="49" charset="-122"/>
                <a:ea typeface="楷体" panose="02010609060101010101" pitchFamily="49" charset="-122"/>
                <a:sym typeface="Symbol" panose="05050102010706020507" pitchFamily="18" charset="2"/>
              </a:rPr>
              <a:t>=A/r,在球心处有一 点电荷  Ｑ，证明当</a:t>
            </a:r>
            <a:r>
              <a:rPr lang="zh-CN" altLang="en-US" sz="2400">
                <a:latin typeface="楷体" panose="02010609060101010101" pitchFamily="49" charset="-122"/>
                <a:ea typeface="楷体" panose="02010609060101010101" pitchFamily="49" charset="-122"/>
                <a:sym typeface="Symbol" panose="05050102010706020507" pitchFamily="18" charset="2"/>
              </a:rPr>
              <a:t>Ａ=Q/2a</a:t>
            </a:r>
            <a:r>
              <a:rPr lang="zh-CN" altLang="en-US" sz="2400" baseline="30000">
                <a:latin typeface="楷体" panose="02010609060101010101" pitchFamily="49" charset="-122"/>
                <a:ea typeface="楷体" panose="02010609060101010101" pitchFamily="49" charset="-122"/>
                <a:sym typeface="Symbol" panose="05050102010706020507" pitchFamily="18" charset="2"/>
              </a:rPr>
              <a:t>2</a:t>
            </a:r>
            <a:r>
              <a:rPr lang="zh-CN" altLang="en-US" sz="2400" b="1" baseline="30000">
                <a:latin typeface="楷体" panose="02010609060101010101" pitchFamily="49" charset="-122"/>
                <a:ea typeface="楷体" panose="02010609060101010101" pitchFamily="49" charset="-122"/>
                <a:sym typeface="Symbol" panose="05050102010706020507" pitchFamily="18" charset="2"/>
              </a:rPr>
              <a:t>  </a:t>
            </a:r>
            <a:r>
              <a:rPr lang="zh-CN" altLang="en-US" sz="2400" b="1">
                <a:latin typeface="楷体" panose="02010609060101010101" pitchFamily="49" charset="-122"/>
                <a:ea typeface="楷体" panose="02010609060101010101" pitchFamily="49" charset="-122"/>
                <a:sym typeface="Symbol" panose="05050102010706020507" pitchFamily="18" charset="2"/>
              </a:rPr>
              <a:t>时，球壳区域内的场强Ｅ的大小与r无关。</a:t>
            </a:r>
            <a:endParaRPr lang="zh-CN" altLang="en-US" sz="2400" b="1">
              <a:latin typeface="楷体" panose="02010609060101010101" pitchFamily="49" charset="-122"/>
              <a:ea typeface="楷体" panose="02010609060101010101" pitchFamily="49" charset="-122"/>
            </a:endParaRPr>
          </a:p>
        </p:txBody>
      </p:sp>
      <p:sp>
        <p:nvSpPr>
          <p:cNvPr id="74756" name="椭圆 74755">
            <a:extLst>
              <a:ext uri="{FF2B5EF4-FFF2-40B4-BE49-F238E27FC236}">
                <a16:creationId xmlns:a16="http://schemas.microsoft.com/office/drawing/2014/main" id="{8D3A091D-65FE-4F2F-91B5-355F6E5A9F50}"/>
              </a:ext>
            </a:extLst>
          </p:cNvPr>
          <p:cNvSpPr>
            <a:spLocks noChangeArrowheads="1"/>
          </p:cNvSpPr>
          <p:nvPr/>
        </p:nvSpPr>
        <p:spPr bwMode="auto">
          <a:xfrm>
            <a:off x="6172200" y="2286000"/>
            <a:ext cx="1752600" cy="1752600"/>
          </a:xfrm>
          <a:prstGeom prst="ellipse">
            <a:avLst/>
          </a:prstGeom>
          <a:solidFill>
            <a:srgbClr val="FFFFFF"/>
          </a:solidFill>
          <a:ln w="9525">
            <a:solidFill>
              <a:srgbClr val="FF0033"/>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57" name="椭圆 74756">
            <a:extLst>
              <a:ext uri="{FF2B5EF4-FFF2-40B4-BE49-F238E27FC236}">
                <a16:creationId xmlns:a16="http://schemas.microsoft.com/office/drawing/2014/main" id="{D9CFFC39-17F0-4E44-932F-8579E95F9DD5}"/>
              </a:ext>
            </a:extLst>
          </p:cNvPr>
          <p:cNvSpPr>
            <a:spLocks noChangeArrowheads="1"/>
          </p:cNvSpPr>
          <p:nvPr/>
        </p:nvSpPr>
        <p:spPr bwMode="auto">
          <a:xfrm>
            <a:off x="7010400" y="3048000"/>
            <a:ext cx="152400" cy="152400"/>
          </a:xfrm>
          <a:prstGeom prst="ellipse">
            <a:avLst/>
          </a:prstGeom>
          <a:solidFill>
            <a:srgbClr val="00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58" name="文本框 74757">
            <a:extLst>
              <a:ext uri="{FF2B5EF4-FFF2-40B4-BE49-F238E27FC236}">
                <a16:creationId xmlns:a16="http://schemas.microsoft.com/office/drawing/2014/main" id="{C3192920-19A1-42DF-AD25-03D6C22478E3}"/>
              </a:ext>
            </a:extLst>
          </p:cNvPr>
          <p:cNvSpPr txBox="1">
            <a:spLocks noChangeArrowheads="1"/>
          </p:cNvSpPr>
          <p:nvPr/>
        </p:nvSpPr>
        <p:spPr bwMode="auto">
          <a:xfrm>
            <a:off x="6324600" y="279241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latin typeface="华文新魏" panose="02010800040101010101" pitchFamily="2" charset="-122"/>
                <a:ea typeface="华文新魏" panose="02010800040101010101" pitchFamily="2" charset="-122"/>
              </a:rPr>
              <a:t>Ｑ</a:t>
            </a:r>
          </a:p>
        </p:txBody>
      </p:sp>
      <p:sp>
        <p:nvSpPr>
          <p:cNvPr id="74759" name="文本框 74758">
            <a:extLst>
              <a:ext uri="{FF2B5EF4-FFF2-40B4-BE49-F238E27FC236}">
                <a16:creationId xmlns:a16="http://schemas.microsoft.com/office/drawing/2014/main" id="{0B0708F8-9947-4D51-A66B-43221D465BE4}"/>
              </a:ext>
            </a:extLst>
          </p:cNvPr>
          <p:cNvSpPr txBox="1">
            <a:spLocks noChangeArrowheads="1"/>
          </p:cNvSpPr>
          <p:nvPr/>
        </p:nvSpPr>
        <p:spPr bwMode="auto">
          <a:xfrm>
            <a:off x="7239000" y="2451100"/>
            <a:ext cx="349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华文新魏" panose="02010800040101010101" pitchFamily="2" charset="-122"/>
                <a:ea typeface="华文新魏" panose="02010800040101010101" pitchFamily="2" charset="-122"/>
              </a:rPr>
              <a:t>r</a:t>
            </a:r>
          </a:p>
        </p:txBody>
      </p:sp>
      <p:sp>
        <p:nvSpPr>
          <p:cNvPr id="74760" name="椭圆 74759">
            <a:extLst>
              <a:ext uri="{FF2B5EF4-FFF2-40B4-BE49-F238E27FC236}">
                <a16:creationId xmlns:a16="http://schemas.microsoft.com/office/drawing/2014/main" id="{2DB30B05-6FC0-4605-A275-F88E36591D52}"/>
              </a:ext>
            </a:extLst>
          </p:cNvPr>
          <p:cNvSpPr>
            <a:spLocks noChangeArrowheads="1"/>
          </p:cNvSpPr>
          <p:nvPr/>
        </p:nvSpPr>
        <p:spPr bwMode="auto">
          <a:xfrm>
            <a:off x="5638800" y="1676400"/>
            <a:ext cx="2819400" cy="2819400"/>
          </a:xfrm>
          <a:prstGeom prst="ellipse">
            <a:avLst/>
          </a:prstGeom>
          <a:noFill/>
          <a:ln w="57150">
            <a:solidFill>
              <a:srgbClr val="FF0033"/>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1" name="文本框 74760">
            <a:extLst>
              <a:ext uri="{FF2B5EF4-FFF2-40B4-BE49-F238E27FC236}">
                <a16:creationId xmlns:a16="http://schemas.microsoft.com/office/drawing/2014/main" id="{4C236559-E068-4FE7-8897-C93AC18F5DCD}"/>
              </a:ext>
            </a:extLst>
          </p:cNvPr>
          <p:cNvSpPr txBox="1">
            <a:spLocks noChangeArrowheads="1"/>
          </p:cNvSpPr>
          <p:nvPr/>
        </p:nvSpPr>
        <p:spPr bwMode="auto">
          <a:xfrm>
            <a:off x="179388" y="1700213"/>
            <a:ext cx="428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华文新魏" panose="02010800040101010101" pitchFamily="2" charset="-122"/>
                <a:ea typeface="华文新魏" panose="02010800040101010101" pitchFamily="2" charset="-122"/>
              </a:rPr>
              <a:t>证明</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如图所示</a:t>
            </a:r>
          </a:p>
        </p:txBody>
      </p:sp>
      <p:graphicFrame>
        <p:nvGraphicFramePr>
          <p:cNvPr id="74762" name="对象 74761">
            <a:extLst>
              <a:ext uri="{FF2B5EF4-FFF2-40B4-BE49-F238E27FC236}">
                <a16:creationId xmlns:a16="http://schemas.microsoft.com/office/drawing/2014/main" id="{7A16E791-9629-498C-B14B-63A09AFCF593}"/>
              </a:ext>
            </a:extLst>
          </p:cNvPr>
          <p:cNvGraphicFramePr>
            <a:graphicFrameLocks noChangeAspect="1"/>
          </p:cNvGraphicFramePr>
          <p:nvPr/>
        </p:nvGraphicFramePr>
        <p:xfrm>
          <a:off x="323850" y="2205038"/>
          <a:ext cx="4465638" cy="992187"/>
        </p:xfrm>
        <a:graphic>
          <a:graphicData uri="http://schemas.openxmlformats.org/presentationml/2006/ole">
            <mc:AlternateContent xmlns:mc="http://schemas.openxmlformats.org/markup-compatibility/2006">
              <mc:Choice xmlns:v="urn:schemas-microsoft-com:vml" Requires="v">
                <p:oleObj spid="_x0000_s49175" r:id="rId3" imgW="2717800" imgH="508000" progId="Equation.3">
                  <p:embed/>
                </p:oleObj>
              </mc:Choice>
              <mc:Fallback>
                <p:oleObj r:id="rId3" imgW="2717800" imgH="508000" progId="Equation.3">
                  <p:embed/>
                  <p:pic>
                    <p:nvPicPr>
                      <p:cNvPr id="0" name="对象 747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05038"/>
                        <a:ext cx="4465638"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63" name="对象 74762">
            <a:extLst>
              <a:ext uri="{FF2B5EF4-FFF2-40B4-BE49-F238E27FC236}">
                <a16:creationId xmlns:a16="http://schemas.microsoft.com/office/drawing/2014/main" id="{8A423516-B672-4FC6-BCFA-84734C05F32C}"/>
              </a:ext>
            </a:extLst>
          </p:cNvPr>
          <p:cNvGraphicFramePr>
            <a:graphicFrameLocks noChangeAspect="1"/>
          </p:cNvGraphicFramePr>
          <p:nvPr/>
        </p:nvGraphicFramePr>
        <p:xfrm>
          <a:off x="323850" y="3357563"/>
          <a:ext cx="4879975" cy="793750"/>
        </p:xfrm>
        <a:graphic>
          <a:graphicData uri="http://schemas.openxmlformats.org/presentationml/2006/ole">
            <mc:AlternateContent xmlns:mc="http://schemas.openxmlformats.org/markup-compatibility/2006">
              <mc:Choice xmlns:v="urn:schemas-microsoft-com:vml" Requires="v">
                <p:oleObj spid="_x0000_s49176" r:id="rId5" imgW="2526204" imgH="393529" progId="">
                  <p:embed/>
                </p:oleObj>
              </mc:Choice>
              <mc:Fallback>
                <p:oleObj r:id="rId5" imgW="2526204" imgH="393529" progId="">
                  <p:embed/>
                  <p:pic>
                    <p:nvPicPr>
                      <p:cNvPr id="0" name="对象 747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357563"/>
                        <a:ext cx="48799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64" name="对象 74763">
            <a:extLst>
              <a:ext uri="{FF2B5EF4-FFF2-40B4-BE49-F238E27FC236}">
                <a16:creationId xmlns:a16="http://schemas.microsoft.com/office/drawing/2014/main" id="{1331302C-A8F0-4D33-8BEA-3FE4147DFCA1}"/>
              </a:ext>
            </a:extLst>
          </p:cNvPr>
          <p:cNvGraphicFramePr>
            <a:graphicFrameLocks noChangeAspect="1"/>
          </p:cNvGraphicFramePr>
          <p:nvPr/>
        </p:nvGraphicFramePr>
        <p:xfrm>
          <a:off x="468313" y="4221163"/>
          <a:ext cx="3779837" cy="885825"/>
        </p:xfrm>
        <a:graphic>
          <a:graphicData uri="http://schemas.openxmlformats.org/presentationml/2006/ole">
            <mc:AlternateContent xmlns:mc="http://schemas.openxmlformats.org/markup-compatibility/2006">
              <mc:Choice xmlns:v="urn:schemas-microsoft-com:vml" Requires="v">
                <p:oleObj spid="_x0000_s49177" r:id="rId7" imgW="1790700" imgH="457200" progId="">
                  <p:embed/>
                </p:oleObj>
              </mc:Choice>
              <mc:Fallback>
                <p:oleObj r:id="rId7" imgW="1790700" imgH="457200" progId="">
                  <p:embed/>
                  <p:pic>
                    <p:nvPicPr>
                      <p:cNvPr id="0" name="对象 747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221163"/>
                        <a:ext cx="3779837"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65" name="对象 74764">
            <a:extLst>
              <a:ext uri="{FF2B5EF4-FFF2-40B4-BE49-F238E27FC236}">
                <a16:creationId xmlns:a16="http://schemas.microsoft.com/office/drawing/2014/main" id="{081BF5FB-8A47-477B-B98A-5389B0BCF060}"/>
              </a:ext>
            </a:extLst>
          </p:cNvPr>
          <p:cNvGraphicFramePr>
            <a:graphicFrameLocks noChangeAspect="1"/>
          </p:cNvGraphicFramePr>
          <p:nvPr/>
        </p:nvGraphicFramePr>
        <p:xfrm>
          <a:off x="179388" y="5229225"/>
          <a:ext cx="2292350" cy="817563"/>
        </p:xfrm>
        <a:graphic>
          <a:graphicData uri="http://schemas.openxmlformats.org/presentationml/2006/ole">
            <mc:AlternateContent xmlns:mc="http://schemas.openxmlformats.org/markup-compatibility/2006">
              <mc:Choice xmlns:v="urn:schemas-microsoft-com:vml" Requires="v">
                <p:oleObj spid="_x0000_s49178" r:id="rId9" imgW="1206500" imgH="431800" progId="Equation.3">
                  <p:embed/>
                </p:oleObj>
              </mc:Choice>
              <mc:Fallback>
                <p:oleObj r:id="rId9" imgW="1206500" imgH="431800" progId="Equation.3">
                  <p:embed/>
                  <p:pic>
                    <p:nvPicPr>
                      <p:cNvPr id="0" name="对象 747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388" y="5229225"/>
                        <a:ext cx="229235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66" name="对象 74765">
            <a:extLst>
              <a:ext uri="{FF2B5EF4-FFF2-40B4-BE49-F238E27FC236}">
                <a16:creationId xmlns:a16="http://schemas.microsoft.com/office/drawing/2014/main" id="{0E9E33CC-D12A-447D-AFD0-57C40515CA46}"/>
              </a:ext>
            </a:extLst>
          </p:cNvPr>
          <p:cNvGraphicFramePr>
            <a:graphicFrameLocks noChangeAspect="1"/>
          </p:cNvGraphicFramePr>
          <p:nvPr/>
        </p:nvGraphicFramePr>
        <p:xfrm>
          <a:off x="2843213" y="5229225"/>
          <a:ext cx="1447800" cy="858838"/>
        </p:xfrm>
        <a:graphic>
          <a:graphicData uri="http://schemas.openxmlformats.org/presentationml/2006/ole">
            <mc:AlternateContent xmlns:mc="http://schemas.openxmlformats.org/markup-compatibility/2006">
              <mc:Choice xmlns:v="urn:schemas-microsoft-com:vml" Requires="v">
                <p:oleObj spid="_x0000_s49179" r:id="rId11" imgW="584200" imgH="444500" progId="Equation.3">
                  <p:embed/>
                </p:oleObj>
              </mc:Choice>
              <mc:Fallback>
                <p:oleObj r:id="rId11" imgW="584200" imgH="444500" progId="Equation.3">
                  <p:embed/>
                  <p:pic>
                    <p:nvPicPr>
                      <p:cNvPr id="0" name="对象 747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213" y="5229225"/>
                        <a:ext cx="14478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67" name="任意多边形 74766">
            <a:extLst>
              <a:ext uri="{FF2B5EF4-FFF2-40B4-BE49-F238E27FC236}">
                <a16:creationId xmlns:a16="http://schemas.microsoft.com/office/drawing/2014/main" id="{8B182FEF-B23E-4326-BA0B-0FF459C1F51F}"/>
              </a:ext>
            </a:extLst>
          </p:cNvPr>
          <p:cNvSpPr>
            <a:spLocks noChangeArrowheads="1"/>
          </p:cNvSpPr>
          <p:nvPr/>
        </p:nvSpPr>
        <p:spPr bwMode="auto">
          <a:xfrm>
            <a:off x="5791200" y="1828800"/>
            <a:ext cx="2514600" cy="2514600"/>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080 w 21600"/>
              <a:gd name="T11" fmla="*/ 10800 h 21600"/>
              <a:gd name="T12" fmla="*/ 10800 w 21600"/>
              <a:gd name="T13" fmla="*/ 20520 h 21600"/>
              <a:gd name="T14" fmla="*/ 20520 w 21600"/>
              <a:gd name="T15" fmla="*/ 10800 h 21600"/>
              <a:gd name="T16" fmla="*/ 10800 w 21600"/>
              <a:gd name="T17" fmla="*/ 1080 h 21600"/>
              <a:gd name="T18" fmla="*/ 1080 w 21600"/>
              <a:gd name="T19" fmla="*/ 1080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80" y="10800"/>
                </a:moveTo>
                <a:cubicBezTo>
                  <a:pt x="1080" y="16168"/>
                  <a:pt x="5432" y="20520"/>
                  <a:pt x="10800" y="20520"/>
                </a:cubicBezTo>
                <a:cubicBezTo>
                  <a:pt x="16168" y="20520"/>
                  <a:pt x="20520" y="16168"/>
                  <a:pt x="20520" y="10800"/>
                </a:cubicBezTo>
                <a:cubicBezTo>
                  <a:pt x="20520" y="5432"/>
                  <a:pt x="16168" y="1080"/>
                  <a:pt x="10800" y="1080"/>
                </a:cubicBezTo>
                <a:cubicBezTo>
                  <a:pt x="5432" y="1080"/>
                  <a:pt x="1080" y="5432"/>
                  <a:pt x="1080" y="10800"/>
                </a:cubicBezTo>
                <a:close/>
              </a:path>
            </a:pathLst>
          </a:custGeom>
          <a:solidFill>
            <a:schemeClr val="accent1"/>
          </a:solidFill>
          <a:ln w="9525">
            <a:solidFill>
              <a:schemeClr val="tx1"/>
            </a:solidFill>
            <a:round/>
            <a:headEnd/>
            <a:tailEnd/>
          </a:ln>
        </p:spPr>
        <p:txBody>
          <a:bodyPr/>
          <a:lstStyle/>
          <a:p>
            <a:endParaRPr lang="zh-CN" altLang="en-US"/>
          </a:p>
        </p:txBody>
      </p:sp>
      <p:sp>
        <p:nvSpPr>
          <p:cNvPr id="74768" name="直接连接符 74767">
            <a:extLst>
              <a:ext uri="{FF2B5EF4-FFF2-40B4-BE49-F238E27FC236}">
                <a16:creationId xmlns:a16="http://schemas.microsoft.com/office/drawing/2014/main" id="{3E031808-5B6D-4A58-B2F9-47C1180D04CE}"/>
              </a:ext>
            </a:extLst>
          </p:cNvPr>
          <p:cNvSpPr>
            <a:spLocks noChangeShapeType="1"/>
          </p:cNvSpPr>
          <p:nvPr/>
        </p:nvSpPr>
        <p:spPr bwMode="auto">
          <a:xfrm flipV="1">
            <a:off x="7162800" y="2590800"/>
            <a:ext cx="1219200" cy="5334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9" name="直接连接符 74768">
            <a:extLst>
              <a:ext uri="{FF2B5EF4-FFF2-40B4-BE49-F238E27FC236}">
                <a16:creationId xmlns:a16="http://schemas.microsoft.com/office/drawing/2014/main" id="{5AB55164-456B-492F-B809-FD73169BAC7D}"/>
              </a:ext>
            </a:extLst>
          </p:cNvPr>
          <p:cNvSpPr>
            <a:spLocks noChangeShapeType="1"/>
          </p:cNvSpPr>
          <p:nvPr/>
        </p:nvSpPr>
        <p:spPr bwMode="auto">
          <a:xfrm flipH="1" flipV="1">
            <a:off x="6629400" y="2057400"/>
            <a:ext cx="457200" cy="1066800"/>
          </a:xfrm>
          <a:prstGeom prst="line">
            <a:avLst/>
          </a:prstGeom>
          <a:noFill/>
          <a:ln w="28575">
            <a:solidFill>
              <a:srgbClr val="FF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4770" name="对象 74769">
            <a:extLst>
              <a:ext uri="{FF2B5EF4-FFF2-40B4-BE49-F238E27FC236}">
                <a16:creationId xmlns:a16="http://schemas.microsoft.com/office/drawing/2014/main" id="{F375D02B-27DD-4867-B096-26D3FB434588}"/>
              </a:ext>
            </a:extLst>
          </p:cNvPr>
          <p:cNvGraphicFramePr>
            <a:graphicFrameLocks noChangeAspect="1"/>
          </p:cNvGraphicFramePr>
          <p:nvPr/>
        </p:nvGraphicFramePr>
        <p:xfrm>
          <a:off x="6372225" y="2636838"/>
          <a:ext cx="533400" cy="512762"/>
        </p:xfrm>
        <a:graphic>
          <a:graphicData uri="http://schemas.openxmlformats.org/presentationml/2006/ole">
            <mc:AlternateContent xmlns:mc="http://schemas.openxmlformats.org/markup-compatibility/2006">
              <mc:Choice xmlns:v="urn:schemas-microsoft-com:vml" Requires="v">
                <p:oleObj spid="_x0000_s49180" r:id="rId13" imgW="152466" imgH="165172" progId="Equation.3">
                  <p:embed/>
                </p:oleObj>
              </mc:Choice>
              <mc:Fallback>
                <p:oleObj r:id="rId13" imgW="152466" imgH="165172" progId="Equation.3">
                  <p:embed/>
                  <p:pic>
                    <p:nvPicPr>
                      <p:cNvPr id="0" name="对象 747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2225" y="2636838"/>
                        <a:ext cx="533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71" name="对象 74770">
            <a:extLst>
              <a:ext uri="{FF2B5EF4-FFF2-40B4-BE49-F238E27FC236}">
                <a16:creationId xmlns:a16="http://schemas.microsoft.com/office/drawing/2014/main" id="{16D393A8-6514-48A5-A028-197F3F0977D2}"/>
              </a:ext>
            </a:extLst>
          </p:cNvPr>
          <p:cNvGraphicFramePr>
            <a:graphicFrameLocks noChangeAspect="1"/>
          </p:cNvGraphicFramePr>
          <p:nvPr/>
        </p:nvGraphicFramePr>
        <p:xfrm>
          <a:off x="4140200" y="1196975"/>
          <a:ext cx="1447800" cy="587375"/>
        </p:xfrm>
        <a:graphic>
          <a:graphicData uri="http://schemas.openxmlformats.org/presentationml/2006/ole">
            <mc:AlternateContent xmlns:mc="http://schemas.openxmlformats.org/markup-compatibility/2006">
              <mc:Choice xmlns:v="urn:schemas-microsoft-com:vml" Requires="v">
                <p:oleObj spid="_x0000_s49181" r:id="rId15" imgW="597159" imgH="228699" progId="Equation.3">
                  <p:embed/>
                </p:oleObj>
              </mc:Choice>
              <mc:Fallback>
                <p:oleObj r:id="rId15" imgW="597159" imgH="228699" progId="Equation.3">
                  <p:embed/>
                  <p:pic>
                    <p:nvPicPr>
                      <p:cNvPr id="0" name="对象 747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0200" y="1196975"/>
                        <a:ext cx="1447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72" name="直接连接符 74771">
            <a:extLst>
              <a:ext uri="{FF2B5EF4-FFF2-40B4-BE49-F238E27FC236}">
                <a16:creationId xmlns:a16="http://schemas.microsoft.com/office/drawing/2014/main" id="{D8F1BF01-5DA7-4AC5-9DB8-883CD0367D5F}"/>
              </a:ext>
            </a:extLst>
          </p:cNvPr>
          <p:cNvSpPr>
            <a:spLocks noChangeShapeType="1"/>
          </p:cNvSpPr>
          <p:nvPr/>
        </p:nvSpPr>
        <p:spPr bwMode="auto">
          <a:xfrm>
            <a:off x="5148263" y="1773238"/>
            <a:ext cx="1008062"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3" name="文本框 74772">
            <a:extLst>
              <a:ext uri="{FF2B5EF4-FFF2-40B4-BE49-F238E27FC236}">
                <a16:creationId xmlns:a16="http://schemas.microsoft.com/office/drawing/2014/main" id="{F648F4F8-2EAA-4FF2-89FD-9805F2A6D552}"/>
              </a:ext>
            </a:extLst>
          </p:cNvPr>
          <p:cNvSpPr txBox="1">
            <a:spLocks noChangeArrowheads="1"/>
          </p:cNvSpPr>
          <p:nvPr/>
        </p:nvSpPr>
        <p:spPr bwMode="auto">
          <a:xfrm>
            <a:off x="7924800" y="2908300"/>
            <a:ext cx="38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FF0033"/>
                </a:solidFill>
                <a:latin typeface="华文新魏" panose="02010800040101010101" pitchFamily="2" charset="-122"/>
                <a:ea typeface="华文新魏" panose="02010800040101010101" pitchFamily="2" charset="-122"/>
              </a:rPr>
              <a:t>S</a:t>
            </a:r>
          </a:p>
        </p:txBody>
      </p:sp>
      <p:graphicFrame>
        <p:nvGraphicFramePr>
          <p:cNvPr id="74774" name="对象 74773">
            <a:extLst>
              <a:ext uri="{FF2B5EF4-FFF2-40B4-BE49-F238E27FC236}">
                <a16:creationId xmlns:a16="http://schemas.microsoft.com/office/drawing/2014/main" id="{37BFF552-0710-4C5C-8804-AC4C71A640AE}"/>
              </a:ext>
            </a:extLst>
          </p:cNvPr>
          <p:cNvGraphicFramePr>
            <a:graphicFrameLocks noChangeAspect="1"/>
          </p:cNvGraphicFramePr>
          <p:nvPr/>
        </p:nvGraphicFramePr>
        <p:xfrm>
          <a:off x="6948488" y="3284538"/>
          <a:ext cx="393700" cy="428625"/>
        </p:xfrm>
        <a:graphic>
          <a:graphicData uri="http://schemas.openxmlformats.org/presentationml/2006/ole">
            <mc:AlternateContent xmlns:mc="http://schemas.openxmlformats.org/markup-compatibility/2006">
              <mc:Choice xmlns:v="urn:schemas-microsoft-com:vml" Requires="v">
                <p:oleObj spid="_x0000_s49182" r:id="rId17" imgW="165172" imgH="203288" progId="Equation.3">
                  <p:embed/>
                </p:oleObj>
              </mc:Choice>
              <mc:Fallback>
                <p:oleObj r:id="rId17" imgW="165172" imgH="203288" progId="Equation.3">
                  <p:embed/>
                  <p:pic>
                    <p:nvPicPr>
                      <p:cNvPr id="0" name="对象 747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48488" y="3284538"/>
                        <a:ext cx="393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left)">
                                      <p:cBhvr>
                                        <p:cTn id="7" dur="500"/>
                                        <p:tgtEl>
                                          <p:spTgt spid="74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wipe(left)">
                                      <p:cBhvr>
                                        <p:cTn id="12" dur="500"/>
                                        <p:tgtEl>
                                          <p:spTgt spid="747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4757"/>
                                        </p:tgtEl>
                                        <p:attrNameLst>
                                          <p:attrName>style.visibility</p:attrName>
                                        </p:attrNameLst>
                                      </p:cBhvr>
                                      <p:to>
                                        <p:strVal val="visible"/>
                                      </p:to>
                                    </p:set>
                                    <p:animEffect transition="in" filter="wipe(left)">
                                      <p:cBhvr>
                                        <p:cTn id="17" dur="500"/>
                                        <p:tgtEl>
                                          <p:spTgt spid="747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4774"/>
                                        </p:tgtEl>
                                        <p:attrNameLst>
                                          <p:attrName>style.visibility</p:attrName>
                                        </p:attrNameLst>
                                      </p:cBhvr>
                                      <p:to>
                                        <p:strVal val="visible"/>
                                      </p:to>
                                    </p:set>
                                    <p:animEffect transition="in" filter="wipe(left)">
                                      <p:cBhvr>
                                        <p:cTn id="22" dur="500"/>
                                        <p:tgtEl>
                                          <p:spTgt spid="747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758">
                                            <p:txEl>
                                              <p:pRg st="0" end="0"/>
                                            </p:txEl>
                                          </p:spTgt>
                                        </p:tgtEl>
                                        <p:attrNameLst>
                                          <p:attrName>style.visibility</p:attrName>
                                        </p:attrNameLst>
                                      </p:cBhvr>
                                      <p:to>
                                        <p:strVal val="visible"/>
                                      </p:to>
                                    </p:set>
                                    <p:animEffect transition="in" filter="wipe(left)">
                                      <p:cBhvr>
                                        <p:cTn id="27" dur="500"/>
                                        <p:tgtEl>
                                          <p:spTgt spid="7475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4761">
                                            <p:txEl>
                                              <p:pRg st="0" end="0"/>
                                            </p:txEl>
                                          </p:spTgt>
                                        </p:tgtEl>
                                        <p:attrNameLst>
                                          <p:attrName>style.visibility</p:attrName>
                                        </p:attrNameLst>
                                      </p:cBhvr>
                                      <p:to>
                                        <p:strVal val="visible"/>
                                      </p:to>
                                    </p:set>
                                    <p:animEffect transition="in" filter="wipe(left)">
                                      <p:cBhvr>
                                        <p:cTn id="32" dur="500"/>
                                        <p:tgtEl>
                                          <p:spTgt spid="7476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4759">
                                            <p:txEl>
                                              <p:pRg st="0" end="0"/>
                                            </p:txEl>
                                          </p:spTgt>
                                        </p:tgtEl>
                                        <p:attrNameLst>
                                          <p:attrName>style.visibility</p:attrName>
                                        </p:attrNameLst>
                                      </p:cBhvr>
                                      <p:to>
                                        <p:strVal val="visible"/>
                                      </p:to>
                                    </p:set>
                                    <p:animEffect transition="in" filter="wipe(left)">
                                      <p:cBhvr>
                                        <p:cTn id="37" dur="500"/>
                                        <p:tgtEl>
                                          <p:spTgt spid="7475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4768"/>
                                        </p:tgtEl>
                                        <p:attrNameLst>
                                          <p:attrName>style.visibility</p:attrName>
                                        </p:attrNameLst>
                                      </p:cBhvr>
                                      <p:to>
                                        <p:strVal val="visible"/>
                                      </p:to>
                                    </p:set>
                                    <p:animEffect transition="in" filter="wipe(left)">
                                      <p:cBhvr>
                                        <p:cTn id="42" dur="500"/>
                                        <p:tgtEl>
                                          <p:spTgt spid="747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4760"/>
                                        </p:tgtEl>
                                        <p:attrNameLst>
                                          <p:attrName>style.visibility</p:attrName>
                                        </p:attrNameLst>
                                      </p:cBhvr>
                                      <p:to>
                                        <p:strVal val="visible"/>
                                      </p:to>
                                    </p:set>
                                    <p:animEffect transition="in" filter="wipe(left)">
                                      <p:cBhvr>
                                        <p:cTn id="47" dur="500"/>
                                        <p:tgtEl>
                                          <p:spTgt spid="747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4773">
                                            <p:txEl>
                                              <p:pRg st="0" end="0"/>
                                            </p:txEl>
                                          </p:spTgt>
                                        </p:tgtEl>
                                        <p:attrNameLst>
                                          <p:attrName>style.visibility</p:attrName>
                                        </p:attrNameLst>
                                      </p:cBhvr>
                                      <p:to>
                                        <p:strVal val="visible"/>
                                      </p:to>
                                    </p:set>
                                    <p:animEffect transition="in" filter="wipe(left)">
                                      <p:cBhvr>
                                        <p:cTn id="52" dur="500"/>
                                        <p:tgtEl>
                                          <p:spTgt spid="7477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4762"/>
                                        </p:tgtEl>
                                        <p:attrNameLst>
                                          <p:attrName>style.visibility</p:attrName>
                                        </p:attrNameLst>
                                      </p:cBhvr>
                                      <p:to>
                                        <p:strVal val="visible"/>
                                      </p:to>
                                    </p:set>
                                    <p:animEffect transition="in" filter="wipe(left)">
                                      <p:cBhvr>
                                        <p:cTn id="57" dur="500"/>
                                        <p:tgtEl>
                                          <p:spTgt spid="7476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74767"/>
                                        </p:tgtEl>
                                        <p:attrNameLst>
                                          <p:attrName>style.visibility</p:attrName>
                                        </p:attrNameLst>
                                      </p:cBhvr>
                                      <p:to>
                                        <p:strVal val="visible"/>
                                      </p:to>
                                    </p:set>
                                    <p:animEffect transition="in" filter="wipe(left)">
                                      <p:cBhvr>
                                        <p:cTn id="62" dur="500"/>
                                        <p:tgtEl>
                                          <p:spTgt spid="7476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74769"/>
                                        </p:tgtEl>
                                        <p:attrNameLst>
                                          <p:attrName>style.visibility</p:attrName>
                                        </p:attrNameLst>
                                      </p:cBhvr>
                                      <p:to>
                                        <p:strVal val="visible"/>
                                      </p:to>
                                    </p:set>
                                    <p:animEffect transition="in" filter="wipe(left)">
                                      <p:cBhvr>
                                        <p:cTn id="67" dur="500"/>
                                        <p:tgtEl>
                                          <p:spTgt spid="7476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74770"/>
                                        </p:tgtEl>
                                        <p:attrNameLst>
                                          <p:attrName>style.visibility</p:attrName>
                                        </p:attrNameLst>
                                      </p:cBhvr>
                                      <p:to>
                                        <p:strVal val="visible"/>
                                      </p:to>
                                    </p:set>
                                    <p:animEffect transition="in" filter="wipe(left)">
                                      <p:cBhvr>
                                        <p:cTn id="72" dur="500"/>
                                        <p:tgtEl>
                                          <p:spTgt spid="7477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74772"/>
                                        </p:tgtEl>
                                        <p:attrNameLst>
                                          <p:attrName>style.visibility</p:attrName>
                                        </p:attrNameLst>
                                      </p:cBhvr>
                                      <p:to>
                                        <p:strVal val="visible"/>
                                      </p:to>
                                    </p:set>
                                    <p:animEffect transition="in" filter="wipe(left)">
                                      <p:cBhvr>
                                        <p:cTn id="77" dur="500"/>
                                        <p:tgtEl>
                                          <p:spTgt spid="7477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74771"/>
                                        </p:tgtEl>
                                        <p:attrNameLst>
                                          <p:attrName>style.visibility</p:attrName>
                                        </p:attrNameLst>
                                      </p:cBhvr>
                                      <p:to>
                                        <p:strVal val="visible"/>
                                      </p:to>
                                    </p:set>
                                    <p:animEffect transition="in" filter="wipe(left)">
                                      <p:cBhvr>
                                        <p:cTn id="82" dur="500"/>
                                        <p:tgtEl>
                                          <p:spTgt spid="7477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74763"/>
                                        </p:tgtEl>
                                        <p:attrNameLst>
                                          <p:attrName>style.visibility</p:attrName>
                                        </p:attrNameLst>
                                      </p:cBhvr>
                                      <p:to>
                                        <p:strVal val="visible"/>
                                      </p:to>
                                    </p:set>
                                    <p:animEffect transition="in" filter="wipe(left)">
                                      <p:cBhvr>
                                        <p:cTn id="87" dur="500"/>
                                        <p:tgtEl>
                                          <p:spTgt spid="7476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74764"/>
                                        </p:tgtEl>
                                        <p:attrNameLst>
                                          <p:attrName>style.visibility</p:attrName>
                                        </p:attrNameLst>
                                      </p:cBhvr>
                                      <p:to>
                                        <p:strVal val="visible"/>
                                      </p:to>
                                    </p:set>
                                    <p:animEffect transition="in" filter="wipe(left)">
                                      <p:cBhvr>
                                        <p:cTn id="92" dur="500"/>
                                        <p:tgtEl>
                                          <p:spTgt spid="7476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74765"/>
                                        </p:tgtEl>
                                        <p:attrNameLst>
                                          <p:attrName>style.visibility</p:attrName>
                                        </p:attrNameLst>
                                      </p:cBhvr>
                                      <p:to>
                                        <p:strVal val="visible"/>
                                      </p:to>
                                    </p:set>
                                    <p:animEffect transition="in" filter="wipe(left)">
                                      <p:cBhvr>
                                        <p:cTn id="97" dur="500"/>
                                        <p:tgtEl>
                                          <p:spTgt spid="7476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74766"/>
                                        </p:tgtEl>
                                        <p:attrNameLst>
                                          <p:attrName>style.visibility</p:attrName>
                                        </p:attrNameLst>
                                      </p:cBhvr>
                                      <p:to>
                                        <p:strVal val="visible"/>
                                      </p:to>
                                    </p:set>
                                    <p:animEffect transition="in" filter="wipe(left)">
                                      <p:cBhvr>
                                        <p:cTn id="102" dur="500"/>
                                        <p:tgtEl>
                                          <p:spTgt spid="7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8" grpId="0" build="p"/>
      <p:bldP spid="74759" grpId="0" build="p"/>
      <p:bldP spid="74761" grpId="0" build="p"/>
      <p:bldP spid="7477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文本框 75777">
            <a:extLst>
              <a:ext uri="{FF2B5EF4-FFF2-40B4-BE49-F238E27FC236}">
                <a16:creationId xmlns:a16="http://schemas.microsoft.com/office/drawing/2014/main" id="{81AF22B5-F77F-4CDD-8584-D3E549025326}"/>
              </a:ext>
            </a:extLst>
          </p:cNvPr>
          <p:cNvSpPr txBox="1">
            <a:spLocks noChangeArrowheads="1"/>
          </p:cNvSpPr>
          <p:nvPr/>
        </p:nvSpPr>
        <p:spPr bwMode="auto">
          <a:xfrm>
            <a:off x="0" y="304800"/>
            <a:ext cx="8702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华文新魏" panose="02010800040101010101" pitchFamily="2" charset="-122"/>
                <a:ea typeface="华文新魏" panose="02010800040101010101" pitchFamily="2" charset="-122"/>
              </a:rPr>
              <a:t>9</a:t>
            </a:r>
            <a:r>
              <a:rPr lang="zh-CN" altLang="en-US" sz="2400" b="1">
                <a:latin typeface="华文新魏" panose="02010800040101010101" pitchFamily="2" charset="-122"/>
                <a:ea typeface="华文新魏" panose="02010800040101010101" pitchFamily="2" charset="-122"/>
              </a:rPr>
              <a:t>、图示为一个均匀带电球层，其电荷体密度为</a:t>
            </a:r>
            <a:r>
              <a:rPr lang="en-US" altLang="zh-CN" sz="2400" b="1">
                <a:latin typeface="华文新魏" panose="02010800040101010101" pitchFamily="2" charset="-122"/>
                <a:ea typeface="华文新魏" panose="02010800040101010101" pitchFamily="2" charset="-122"/>
                <a:sym typeface="Symbol" panose="05050102010706020507" pitchFamily="18" charset="2"/>
              </a:rPr>
              <a:t></a:t>
            </a:r>
            <a:r>
              <a:rPr lang="zh-CN" altLang="en-US" sz="2400" b="1">
                <a:latin typeface="华文新魏" panose="02010800040101010101" pitchFamily="2" charset="-122"/>
                <a:ea typeface="华文新魏" panose="02010800040101010101" pitchFamily="2" charset="-122"/>
                <a:sym typeface="Symbol" panose="05050102010706020507" pitchFamily="18" charset="2"/>
              </a:rPr>
              <a:t>，球壳内半径为Ｒ１，外半径为Ｒ２，为零点。求球内外电场分布。</a:t>
            </a:r>
            <a:endParaRPr lang="zh-CN" altLang="en-US" sz="2400" b="1">
              <a:latin typeface="华文新魏" panose="02010800040101010101" pitchFamily="2" charset="-122"/>
              <a:ea typeface="华文新魏" panose="02010800040101010101" pitchFamily="2" charset="-122"/>
            </a:endParaRPr>
          </a:p>
        </p:txBody>
      </p:sp>
      <p:sp>
        <p:nvSpPr>
          <p:cNvPr id="50184" name="椭圆 75778">
            <a:extLst>
              <a:ext uri="{FF2B5EF4-FFF2-40B4-BE49-F238E27FC236}">
                <a16:creationId xmlns:a16="http://schemas.microsoft.com/office/drawing/2014/main" id="{07CE9E00-1175-4885-BD6B-BD21B42565FF}"/>
              </a:ext>
            </a:extLst>
          </p:cNvPr>
          <p:cNvSpPr>
            <a:spLocks noChangeArrowheads="1"/>
          </p:cNvSpPr>
          <p:nvPr/>
        </p:nvSpPr>
        <p:spPr bwMode="auto">
          <a:xfrm>
            <a:off x="5181600" y="1295400"/>
            <a:ext cx="3657600" cy="3657600"/>
          </a:xfrm>
          <a:prstGeom prst="ellipse">
            <a:avLst/>
          </a:prstGeom>
          <a:solidFill>
            <a:srgbClr val="99FF33"/>
          </a:solidFill>
          <a:ln w="9525">
            <a:solidFill>
              <a:srgbClr val="FF0033"/>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5" name="椭圆 75779">
            <a:extLst>
              <a:ext uri="{FF2B5EF4-FFF2-40B4-BE49-F238E27FC236}">
                <a16:creationId xmlns:a16="http://schemas.microsoft.com/office/drawing/2014/main" id="{457EE2C5-01FA-46BE-957A-BC246C8BFEB5}"/>
              </a:ext>
            </a:extLst>
          </p:cNvPr>
          <p:cNvSpPr>
            <a:spLocks noChangeArrowheads="1"/>
          </p:cNvSpPr>
          <p:nvPr/>
        </p:nvSpPr>
        <p:spPr bwMode="auto">
          <a:xfrm>
            <a:off x="6172200" y="2286000"/>
            <a:ext cx="1752600" cy="17526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6" name="椭圆 75780">
            <a:extLst>
              <a:ext uri="{FF2B5EF4-FFF2-40B4-BE49-F238E27FC236}">
                <a16:creationId xmlns:a16="http://schemas.microsoft.com/office/drawing/2014/main" id="{BB5E4E30-4DB2-4A89-BF3A-47AFAFFF1348}"/>
              </a:ext>
            </a:extLst>
          </p:cNvPr>
          <p:cNvSpPr>
            <a:spLocks noChangeArrowheads="1"/>
          </p:cNvSpPr>
          <p:nvPr/>
        </p:nvSpPr>
        <p:spPr bwMode="auto">
          <a:xfrm>
            <a:off x="7010400" y="3048000"/>
            <a:ext cx="152400" cy="152400"/>
          </a:xfrm>
          <a:prstGeom prst="ellipse">
            <a:avLst/>
          </a:prstGeom>
          <a:solidFill>
            <a:srgbClr val="00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7" name="文本框 75781">
            <a:extLst>
              <a:ext uri="{FF2B5EF4-FFF2-40B4-BE49-F238E27FC236}">
                <a16:creationId xmlns:a16="http://schemas.microsoft.com/office/drawing/2014/main" id="{751F679C-58E8-4DB8-8D31-6924794FD3BF}"/>
              </a:ext>
            </a:extLst>
          </p:cNvPr>
          <p:cNvSpPr txBox="1">
            <a:spLocks noChangeArrowheads="1"/>
          </p:cNvSpPr>
          <p:nvPr/>
        </p:nvSpPr>
        <p:spPr bwMode="auto">
          <a:xfrm>
            <a:off x="6324600" y="2792413"/>
            <a:ext cx="452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华文新魏" panose="02010800040101010101" pitchFamily="2" charset="-122"/>
                <a:ea typeface="华文新魏" panose="02010800040101010101" pitchFamily="2" charset="-122"/>
              </a:rPr>
              <a:t>0</a:t>
            </a:r>
          </a:p>
        </p:txBody>
      </p:sp>
      <p:sp>
        <p:nvSpPr>
          <p:cNvPr id="50188" name="直接连接符 75782">
            <a:extLst>
              <a:ext uri="{FF2B5EF4-FFF2-40B4-BE49-F238E27FC236}">
                <a16:creationId xmlns:a16="http://schemas.microsoft.com/office/drawing/2014/main" id="{5452503C-CB6D-455A-9792-754020514683}"/>
              </a:ext>
            </a:extLst>
          </p:cNvPr>
          <p:cNvSpPr>
            <a:spLocks noChangeShapeType="1"/>
          </p:cNvSpPr>
          <p:nvPr/>
        </p:nvSpPr>
        <p:spPr bwMode="auto">
          <a:xfrm flipV="1">
            <a:off x="7162800" y="2590800"/>
            <a:ext cx="1219200" cy="5334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9" name="文本框 75783">
            <a:extLst>
              <a:ext uri="{FF2B5EF4-FFF2-40B4-BE49-F238E27FC236}">
                <a16:creationId xmlns:a16="http://schemas.microsoft.com/office/drawing/2014/main" id="{E8FAC2D3-A282-4B63-A10F-8E66D57130E9}"/>
              </a:ext>
            </a:extLst>
          </p:cNvPr>
          <p:cNvSpPr txBox="1">
            <a:spLocks noChangeArrowheads="1"/>
          </p:cNvSpPr>
          <p:nvPr/>
        </p:nvSpPr>
        <p:spPr bwMode="auto">
          <a:xfrm>
            <a:off x="7239000" y="2451100"/>
            <a:ext cx="349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latin typeface="华文新魏" panose="02010800040101010101" pitchFamily="2" charset="-122"/>
                <a:ea typeface="华文新魏" panose="02010800040101010101" pitchFamily="2" charset="-122"/>
              </a:rPr>
              <a:t>r</a:t>
            </a:r>
          </a:p>
        </p:txBody>
      </p:sp>
      <p:sp>
        <p:nvSpPr>
          <p:cNvPr id="50190" name="文本框 75784">
            <a:extLst>
              <a:ext uri="{FF2B5EF4-FFF2-40B4-BE49-F238E27FC236}">
                <a16:creationId xmlns:a16="http://schemas.microsoft.com/office/drawing/2014/main" id="{B6A1E190-5DA8-49B3-B767-0B02AF7BF04B}"/>
              </a:ext>
            </a:extLst>
          </p:cNvPr>
          <p:cNvSpPr txBox="1">
            <a:spLocks noChangeArrowheads="1"/>
          </p:cNvSpPr>
          <p:nvPr/>
        </p:nvSpPr>
        <p:spPr bwMode="auto">
          <a:xfrm>
            <a:off x="7924800" y="2908300"/>
            <a:ext cx="38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FF0033"/>
                </a:solidFill>
                <a:latin typeface="华文新魏" panose="02010800040101010101" pitchFamily="2" charset="-122"/>
                <a:ea typeface="华文新魏" panose="02010800040101010101" pitchFamily="2" charset="-122"/>
              </a:rPr>
              <a:t>S</a:t>
            </a:r>
          </a:p>
        </p:txBody>
      </p:sp>
      <p:graphicFrame>
        <p:nvGraphicFramePr>
          <p:cNvPr id="75786" name="对象 75785">
            <a:extLst>
              <a:ext uri="{FF2B5EF4-FFF2-40B4-BE49-F238E27FC236}">
                <a16:creationId xmlns:a16="http://schemas.microsoft.com/office/drawing/2014/main" id="{E7610CE0-31D2-463F-AF38-B4FC0CF07852}"/>
              </a:ext>
            </a:extLst>
          </p:cNvPr>
          <p:cNvGraphicFramePr>
            <a:graphicFrameLocks noChangeAspect="1"/>
          </p:cNvGraphicFramePr>
          <p:nvPr/>
        </p:nvGraphicFramePr>
        <p:xfrm>
          <a:off x="395288" y="2708275"/>
          <a:ext cx="4489450" cy="992188"/>
        </p:xfrm>
        <a:graphic>
          <a:graphicData uri="http://schemas.openxmlformats.org/presentationml/2006/ole">
            <mc:AlternateContent xmlns:mc="http://schemas.openxmlformats.org/markup-compatibility/2006">
              <mc:Choice xmlns:v="urn:schemas-microsoft-com:vml" Requires="v">
                <p:oleObj spid="_x0000_s50194" r:id="rId3" imgW="2451100" imgH="508000" progId="Equation.3">
                  <p:embed/>
                </p:oleObj>
              </mc:Choice>
              <mc:Fallback>
                <p:oleObj r:id="rId3" imgW="2451100" imgH="508000" progId="Equation.3">
                  <p:embed/>
                  <p:pic>
                    <p:nvPicPr>
                      <p:cNvPr id="0" name="对象 757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708275"/>
                        <a:ext cx="448945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787" name="文本框 75786">
            <a:extLst>
              <a:ext uri="{FF2B5EF4-FFF2-40B4-BE49-F238E27FC236}">
                <a16:creationId xmlns:a16="http://schemas.microsoft.com/office/drawing/2014/main" id="{9082B2B1-4737-4036-A16C-BB2410872C20}"/>
              </a:ext>
            </a:extLst>
          </p:cNvPr>
          <p:cNvSpPr txBox="1">
            <a:spLocks noChangeArrowheads="1"/>
          </p:cNvSpPr>
          <p:nvPr/>
        </p:nvSpPr>
        <p:spPr bwMode="auto">
          <a:xfrm>
            <a:off x="250825" y="1268413"/>
            <a:ext cx="4130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华文新魏" panose="02010800040101010101" pitchFamily="2" charset="-122"/>
                <a:ea typeface="华文新魏" panose="02010800040101010101" pitchFamily="2" charset="-122"/>
              </a:rPr>
              <a:t> 解：以o为圆心，半径</a:t>
            </a:r>
            <a:r>
              <a:rPr lang="en-US" altLang="zh-CN" sz="2400" b="1">
                <a:latin typeface="华文新魏" panose="02010800040101010101" pitchFamily="2" charset="-122"/>
                <a:ea typeface="华文新魏" panose="02010800040101010101" pitchFamily="2" charset="-122"/>
              </a:rPr>
              <a:t> </a:t>
            </a:r>
            <a:r>
              <a:rPr lang="zh-CN" altLang="en-US" sz="2400" b="1">
                <a:latin typeface="华文新魏" panose="02010800040101010101" pitchFamily="2" charset="-122"/>
                <a:ea typeface="华文新魏" panose="02010800040101010101" pitchFamily="2" charset="-122"/>
              </a:rPr>
              <a:t>r作一球面为高斯面，则利用ＧＳ定理与场分 布具有球对称性的特点可得</a:t>
            </a:r>
          </a:p>
        </p:txBody>
      </p:sp>
      <p:graphicFrame>
        <p:nvGraphicFramePr>
          <p:cNvPr id="75788" name="对象 75787">
            <a:extLst>
              <a:ext uri="{FF2B5EF4-FFF2-40B4-BE49-F238E27FC236}">
                <a16:creationId xmlns:a16="http://schemas.microsoft.com/office/drawing/2014/main" id="{87B2CDEC-0787-4A0C-8050-4A860ADB47A8}"/>
              </a:ext>
            </a:extLst>
          </p:cNvPr>
          <p:cNvGraphicFramePr>
            <a:graphicFrameLocks noChangeAspect="1"/>
          </p:cNvGraphicFramePr>
          <p:nvPr/>
        </p:nvGraphicFramePr>
        <p:xfrm>
          <a:off x="1835150" y="3860800"/>
          <a:ext cx="3317875" cy="963613"/>
        </p:xfrm>
        <a:graphic>
          <a:graphicData uri="http://schemas.openxmlformats.org/presentationml/2006/ole">
            <mc:AlternateContent xmlns:mc="http://schemas.openxmlformats.org/markup-compatibility/2006">
              <mc:Choice xmlns:v="urn:schemas-microsoft-com:vml" Requires="v">
                <p:oleObj spid="_x0000_s50195" r:id="rId5" imgW="1524000" imgH="469900" progId="Equation.3">
                  <p:embed/>
                </p:oleObj>
              </mc:Choice>
              <mc:Fallback>
                <p:oleObj r:id="rId5" imgW="1524000" imgH="469900" progId="Equation.3">
                  <p:embed/>
                  <p:pic>
                    <p:nvPicPr>
                      <p:cNvPr id="0" name="对象 757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860800"/>
                        <a:ext cx="3317875"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9" name="对象 75788">
            <a:extLst>
              <a:ext uri="{FF2B5EF4-FFF2-40B4-BE49-F238E27FC236}">
                <a16:creationId xmlns:a16="http://schemas.microsoft.com/office/drawing/2014/main" id="{3FCC86F1-1F0D-4E69-B89A-8A5DD40AD549}"/>
              </a:ext>
            </a:extLst>
          </p:cNvPr>
          <p:cNvGraphicFramePr>
            <a:graphicFrameLocks noChangeAspect="1"/>
          </p:cNvGraphicFramePr>
          <p:nvPr/>
        </p:nvGraphicFramePr>
        <p:xfrm>
          <a:off x="468313" y="4724400"/>
          <a:ext cx="762000" cy="474663"/>
        </p:xfrm>
        <a:graphic>
          <a:graphicData uri="http://schemas.openxmlformats.org/presentationml/2006/ole">
            <mc:AlternateContent xmlns:mc="http://schemas.openxmlformats.org/markup-compatibility/2006">
              <mc:Choice xmlns:v="urn:schemas-microsoft-com:vml" Requires="v">
                <p:oleObj spid="_x0000_s50196" r:id="rId7" imgW="292100" imgH="165100" progId="Equation.3">
                  <p:embed/>
                </p:oleObj>
              </mc:Choice>
              <mc:Fallback>
                <p:oleObj r:id="rId7" imgW="292100" imgH="165100" progId="Equation.3">
                  <p:embed/>
                  <p:pic>
                    <p:nvPicPr>
                      <p:cNvPr id="0" name="对象 757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724400"/>
                        <a:ext cx="7620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90" name="对象 75789">
            <a:extLst>
              <a:ext uri="{FF2B5EF4-FFF2-40B4-BE49-F238E27FC236}">
                <a16:creationId xmlns:a16="http://schemas.microsoft.com/office/drawing/2014/main" id="{ECB15BA3-36B1-41F8-92C2-51ACA60EDFB8}"/>
              </a:ext>
            </a:extLst>
          </p:cNvPr>
          <p:cNvGraphicFramePr>
            <a:graphicFrameLocks noChangeAspect="1"/>
          </p:cNvGraphicFramePr>
          <p:nvPr/>
        </p:nvGraphicFramePr>
        <p:xfrm>
          <a:off x="1908175" y="4868863"/>
          <a:ext cx="2944813" cy="963612"/>
        </p:xfrm>
        <a:graphic>
          <a:graphicData uri="http://schemas.openxmlformats.org/presentationml/2006/ole">
            <mc:AlternateContent xmlns:mc="http://schemas.openxmlformats.org/markup-compatibility/2006">
              <mc:Choice xmlns:v="urn:schemas-microsoft-com:vml" Requires="v">
                <p:oleObj spid="_x0000_s50197" r:id="rId9" imgW="1295962" imgH="470104" progId="Equation.3">
                  <p:embed/>
                </p:oleObj>
              </mc:Choice>
              <mc:Fallback>
                <p:oleObj r:id="rId9" imgW="1295962" imgH="470104" progId="Equation.3">
                  <p:embed/>
                  <p:pic>
                    <p:nvPicPr>
                      <p:cNvPr id="0" name="对象 757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4868863"/>
                        <a:ext cx="2944813"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791" name="左大括号 75790">
            <a:extLst>
              <a:ext uri="{FF2B5EF4-FFF2-40B4-BE49-F238E27FC236}">
                <a16:creationId xmlns:a16="http://schemas.microsoft.com/office/drawing/2014/main" id="{07E84D53-64E9-4172-8DE3-EA062C278ACB}"/>
              </a:ext>
            </a:extLst>
          </p:cNvPr>
          <p:cNvSpPr>
            <a:spLocks/>
          </p:cNvSpPr>
          <p:nvPr/>
        </p:nvSpPr>
        <p:spPr bwMode="auto">
          <a:xfrm>
            <a:off x="1476375" y="3933825"/>
            <a:ext cx="152400" cy="2057400"/>
          </a:xfrm>
          <a:prstGeom prst="leftBrace">
            <a:avLst>
              <a:gd name="adj1" fmla="val 1125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5792" name="对象 75791">
            <a:extLst>
              <a:ext uri="{FF2B5EF4-FFF2-40B4-BE49-F238E27FC236}">
                <a16:creationId xmlns:a16="http://schemas.microsoft.com/office/drawing/2014/main" id="{F0D822E1-8565-48E3-9C5D-3470E21D2767}"/>
              </a:ext>
            </a:extLst>
          </p:cNvPr>
          <p:cNvGraphicFramePr>
            <a:graphicFrameLocks noChangeAspect="1"/>
          </p:cNvGraphicFramePr>
          <p:nvPr/>
        </p:nvGraphicFramePr>
        <p:xfrm>
          <a:off x="2339975" y="5949950"/>
          <a:ext cx="2447925" cy="466725"/>
        </p:xfrm>
        <a:graphic>
          <a:graphicData uri="http://schemas.openxmlformats.org/presentationml/2006/ole">
            <mc:AlternateContent xmlns:mc="http://schemas.openxmlformats.org/markup-compatibility/2006">
              <mc:Choice xmlns:v="urn:schemas-microsoft-com:vml" Requires="v">
                <p:oleObj spid="_x0000_s50198" r:id="rId11" imgW="1372196" imgH="228699" progId="">
                  <p:embed/>
                </p:oleObj>
              </mc:Choice>
              <mc:Fallback>
                <p:oleObj r:id="rId11" imgW="1372196" imgH="228699" progId="">
                  <p:embed/>
                  <p:pic>
                    <p:nvPicPr>
                      <p:cNvPr id="0" name="对象 757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5949950"/>
                        <a:ext cx="24479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93" name="椭圆 75792">
            <a:extLst>
              <a:ext uri="{FF2B5EF4-FFF2-40B4-BE49-F238E27FC236}">
                <a16:creationId xmlns:a16="http://schemas.microsoft.com/office/drawing/2014/main" id="{3529DDB1-678B-41E6-94A2-7F63E9CED1F8}"/>
              </a:ext>
            </a:extLst>
          </p:cNvPr>
          <p:cNvSpPr>
            <a:spLocks noChangeArrowheads="1"/>
          </p:cNvSpPr>
          <p:nvPr/>
        </p:nvSpPr>
        <p:spPr bwMode="auto">
          <a:xfrm>
            <a:off x="5562600" y="1600200"/>
            <a:ext cx="2971800" cy="2971800"/>
          </a:xfrm>
          <a:prstGeom prst="ellipse">
            <a:avLst/>
          </a:prstGeom>
          <a:noFill/>
          <a:ln w="38100" cap="rnd">
            <a:solidFill>
              <a:srgbClr val="FF0033"/>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7">
                                            <p:txEl>
                                              <p:pRg st="0" end="0"/>
                                            </p:txEl>
                                          </p:spTgt>
                                        </p:tgtEl>
                                        <p:attrNameLst>
                                          <p:attrName>style.visibility</p:attrName>
                                        </p:attrNameLst>
                                      </p:cBhvr>
                                      <p:to>
                                        <p:strVal val="visible"/>
                                      </p:to>
                                    </p:set>
                                    <p:animEffect transition="in" filter="wipe(left)">
                                      <p:cBhvr>
                                        <p:cTn id="7" dur="500"/>
                                        <p:tgtEl>
                                          <p:spTgt spid="75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5786"/>
                                        </p:tgtEl>
                                        <p:attrNameLst>
                                          <p:attrName>style.visibility</p:attrName>
                                        </p:attrNameLst>
                                      </p:cBhvr>
                                      <p:to>
                                        <p:strVal val="visible"/>
                                      </p:to>
                                    </p:set>
                                    <p:animEffect transition="in" filter="wipe(left)">
                                      <p:cBhvr>
                                        <p:cTn id="12" dur="500"/>
                                        <p:tgtEl>
                                          <p:spTgt spid="757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5789"/>
                                        </p:tgtEl>
                                        <p:attrNameLst>
                                          <p:attrName>style.visibility</p:attrName>
                                        </p:attrNameLst>
                                      </p:cBhvr>
                                      <p:to>
                                        <p:strVal val="visible"/>
                                      </p:to>
                                    </p:set>
                                    <p:animEffect transition="in" filter="wipe(left)">
                                      <p:cBhvr>
                                        <p:cTn id="17" dur="500"/>
                                        <p:tgtEl>
                                          <p:spTgt spid="757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5791"/>
                                        </p:tgtEl>
                                        <p:attrNameLst>
                                          <p:attrName>style.visibility</p:attrName>
                                        </p:attrNameLst>
                                      </p:cBhvr>
                                      <p:to>
                                        <p:strVal val="visible"/>
                                      </p:to>
                                    </p:set>
                                    <p:animEffect transition="in" filter="wipe(left)">
                                      <p:cBhvr>
                                        <p:cTn id="22" dur="500"/>
                                        <p:tgtEl>
                                          <p:spTgt spid="757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5788"/>
                                        </p:tgtEl>
                                        <p:attrNameLst>
                                          <p:attrName>style.visibility</p:attrName>
                                        </p:attrNameLst>
                                      </p:cBhvr>
                                      <p:to>
                                        <p:strVal val="visible"/>
                                      </p:to>
                                    </p:set>
                                    <p:animEffect transition="in" filter="wipe(left)">
                                      <p:cBhvr>
                                        <p:cTn id="27" dur="500"/>
                                        <p:tgtEl>
                                          <p:spTgt spid="757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5790"/>
                                        </p:tgtEl>
                                        <p:attrNameLst>
                                          <p:attrName>style.visibility</p:attrName>
                                        </p:attrNameLst>
                                      </p:cBhvr>
                                      <p:to>
                                        <p:strVal val="visible"/>
                                      </p:to>
                                    </p:set>
                                    <p:animEffect transition="in" filter="wipe(left)">
                                      <p:cBhvr>
                                        <p:cTn id="32" dur="500"/>
                                        <p:tgtEl>
                                          <p:spTgt spid="757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5792"/>
                                        </p:tgtEl>
                                        <p:attrNameLst>
                                          <p:attrName>style.visibility</p:attrName>
                                        </p:attrNameLst>
                                      </p:cBhvr>
                                      <p:to>
                                        <p:strVal val="visible"/>
                                      </p:to>
                                    </p:set>
                                    <p:animEffect transition="in" filter="wipe(left)">
                                      <p:cBhvr>
                                        <p:cTn id="37" dur="500"/>
                                        <p:tgtEl>
                                          <p:spTgt spid="75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文本框 76801">
            <a:extLst>
              <a:ext uri="{FF2B5EF4-FFF2-40B4-BE49-F238E27FC236}">
                <a16:creationId xmlns:a16="http://schemas.microsoft.com/office/drawing/2014/main" id="{271263D6-F9E7-4EC8-8048-2EC132605F57}"/>
              </a:ext>
            </a:extLst>
          </p:cNvPr>
          <p:cNvSpPr txBox="1">
            <a:spLocks noChangeArrowheads="1"/>
          </p:cNvSpPr>
          <p:nvPr/>
        </p:nvSpPr>
        <p:spPr bwMode="auto">
          <a:xfrm>
            <a:off x="365125" y="282575"/>
            <a:ext cx="536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华文新魏" panose="02010800040101010101" pitchFamily="2" charset="-122"/>
                <a:ea typeface="华文新魏" panose="02010800040101010101" pitchFamily="2" charset="-122"/>
              </a:rPr>
              <a:t>10</a:t>
            </a:r>
            <a:r>
              <a:rPr lang="zh-CN" altLang="en-US" sz="2400" b="1">
                <a:latin typeface="华文新魏" panose="02010800040101010101" pitchFamily="2" charset="-122"/>
                <a:ea typeface="华文新魏" panose="02010800040101010101" pitchFamily="2" charset="-122"/>
              </a:rPr>
              <a:t>、如图，求空腔内任一点Ｐ的场强。</a:t>
            </a:r>
          </a:p>
        </p:txBody>
      </p:sp>
      <p:sp>
        <p:nvSpPr>
          <p:cNvPr id="51213" name="椭圆 76802">
            <a:extLst>
              <a:ext uri="{FF2B5EF4-FFF2-40B4-BE49-F238E27FC236}">
                <a16:creationId xmlns:a16="http://schemas.microsoft.com/office/drawing/2014/main" id="{7E2ADA5A-29FC-41F9-8679-EEC54FE4730A}"/>
              </a:ext>
            </a:extLst>
          </p:cNvPr>
          <p:cNvSpPr>
            <a:spLocks noChangeArrowheads="1"/>
          </p:cNvSpPr>
          <p:nvPr/>
        </p:nvSpPr>
        <p:spPr bwMode="auto">
          <a:xfrm>
            <a:off x="4572000" y="1143000"/>
            <a:ext cx="3200400" cy="3200400"/>
          </a:xfrm>
          <a:prstGeom prst="ellipse">
            <a:avLst/>
          </a:prstGeom>
          <a:solidFill>
            <a:srgbClr val="00FFFF"/>
          </a:solidFill>
          <a:ln w="9525">
            <a:solidFill>
              <a:srgbClr val="000000"/>
            </a:solidFill>
            <a:round/>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3600">
              <a:solidFill>
                <a:srgbClr val="0000FF"/>
              </a:solidFill>
              <a:latin typeface="Bookman Old Style" panose="02050604050505020204" pitchFamily="18" charset="0"/>
            </a:endParaRPr>
          </a:p>
        </p:txBody>
      </p:sp>
      <p:sp>
        <p:nvSpPr>
          <p:cNvPr id="51214" name="椭圆 76803">
            <a:extLst>
              <a:ext uri="{FF2B5EF4-FFF2-40B4-BE49-F238E27FC236}">
                <a16:creationId xmlns:a16="http://schemas.microsoft.com/office/drawing/2014/main" id="{072DB9D2-5435-45D1-8E7D-97B68EB0F86A}"/>
              </a:ext>
            </a:extLst>
          </p:cNvPr>
          <p:cNvSpPr>
            <a:spLocks noChangeArrowheads="1"/>
          </p:cNvSpPr>
          <p:nvPr/>
        </p:nvSpPr>
        <p:spPr bwMode="auto">
          <a:xfrm>
            <a:off x="6400800" y="1600200"/>
            <a:ext cx="914400" cy="9144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15" name="文本框 76804">
            <a:extLst>
              <a:ext uri="{FF2B5EF4-FFF2-40B4-BE49-F238E27FC236}">
                <a16:creationId xmlns:a16="http://schemas.microsoft.com/office/drawing/2014/main" id="{9306497F-AD59-4F5F-AC04-54AEE12AE516}"/>
              </a:ext>
            </a:extLst>
          </p:cNvPr>
          <p:cNvSpPr txBox="1">
            <a:spLocks noChangeArrowheads="1"/>
          </p:cNvSpPr>
          <p:nvPr/>
        </p:nvSpPr>
        <p:spPr bwMode="auto">
          <a:xfrm>
            <a:off x="2117725" y="534987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a:solidFill>
                <a:srgbClr val="0000FF"/>
              </a:solidFill>
              <a:latin typeface="Bookman Old Style" panose="02050604050505020204" pitchFamily="18" charset="0"/>
            </a:endParaRPr>
          </a:p>
        </p:txBody>
      </p:sp>
      <p:graphicFrame>
        <p:nvGraphicFramePr>
          <p:cNvPr id="51202" name="对象 76805">
            <a:extLst>
              <a:ext uri="{FF2B5EF4-FFF2-40B4-BE49-F238E27FC236}">
                <a16:creationId xmlns:a16="http://schemas.microsoft.com/office/drawing/2014/main" id="{B66F188A-CD2A-4958-BED8-B59469DBA0CC}"/>
              </a:ext>
            </a:extLst>
          </p:cNvPr>
          <p:cNvGraphicFramePr>
            <a:graphicFrameLocks noChangeAspect="1"/>
          </p:cNvGraphicFramePr>
          <p:nvPr/>
        </p:nvGraphicFramePr>
        <p:xfrm>
          <a:off x="4876800" y="2286000"/>
          <a:ext cx="457200" cy="381000"/>
        </p:xfrm>
        <a:graphic>
          <a:graphicData uri="http://schemas.openxmlformats.org/presentationml/2006/ole">
            <mc:AlternateContent xmlns:mc="http://schemas.openxmlformats.org/markup-compatibility/2006">
              <mc:Choice xmlns:v="urn:schemas-microsoft-com:vml" Requires="v">
                <p:oleObj spid="_x0000_s51231" r:id="rId4" imgW="127000" imgH="152400" progId="Equation.3">
                  <p:embed/>
                </p:oleObj>
              </mc:Choice>
              <mc:Fallback>
                <p:oleObj r:id="rId4" imgW="127000" imgH="152400" progId="Equation.3">
                  <p:embed/>
                  <p:pic>
                    <p:nvPicPr>
                      <p:cNvPr id="0" name="对象 768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16" name="椭圆 76806">
            <a:extLst>
              <a:ext uri="{FF2B5EF4-FFF2-40B4-BE49-F238E27FC236}">
                <a16:creationId xmlns:a16="http://schemas.microsoft.com/office/drawing/2014/main" id="{4B1ACE22-5465-4F51-8298-2532D8C8DCAE}"/>
              </a:ext>
            </a:extLst>
          </p:cNvPr>
          <p:cNvSpPr>
            <a:spLocks noChangeArrowheads="1"/>
          </p:cNvSpPr>
          <p:nvPr/>
        </p:nvSpPr>
        <p:spPr bwMode="auto">
          <a:xfrm>
            <a:off x="6096000" y="2743200"/>
            <a:ext cx="152400" cy="152400"/>
          </a:xfrm>
          <a:prstGeom prst="ellipse">
            <a:avLst/>
          </a:prstGeom>
          <a:solidFill>
            <a:srgbClr val="FF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17" name="椭圆 76807">
            <a:extLst>
              <a:ext uri="{FF2B5EF4-FFF2-40B4-BE49-F238E27FC236}">
                <a16:creationId xmlns:a16="http://schemas.microsoft.com/office/drawing/2014/main" id="{F1649C72-19F4-44B2-BAAD-EA4006A5BC8E}"/>
              </a:ext>
            </a:extLst>
          </p:cNvPr>
          <p:cNvSpPr>
            <a:spLocks noChangeArrowheads="1"/>
          </p:cNvSpPr>
          <p:nvPr/>
        </p:nvSpPr>
        <p:spPr bwMode="auto">
          <a:xfrm>
            <a:off x="6781800" y="1981200"/>
            <a:ext cx="152400" cy="152400"/>
          </a:xfrm>
          <a:prstGeom prst="ellipse">
            <a:avLst/>
          </a:prstGeom>
          <a:solidFill>
            <a:srgbClr val="FF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09" name="直接连接符 76808">
            <a:extLst>
              <a:ext uri="{FF2B5EF4-FFF2-40B4-BE49-F238E27FC236}">
                <a16:creationId xmlns:a16="http://schemas.microsoft.com/office/drawing/2014/main" id="{E4EC690B-E043-4086-839F-96821B345A35}"/>
              </a:ext>
            </a:extLst>
          </p:cNvPr>
          <p:cNvSpPr>
            <a:spLocks noChangeShapeType="1"/>
          </p:cNvSpPr>
          <p:nvPr/>
        </p:nvSpPr>
        <p:spPr bwMode="auto">
          <a:xfrm flipV="1">
            <a:off x="6172200" y="2057400"/>
            <a:ext cx="685800" cy="762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0" name="直接连接符 76809">
            <a:extLst>
              <a:ext uri="{FF2B5EF4-FFF2-40B4-BE49-F238E27FC236}">
                <a16:creationId xmlns:a16="http://schemas.microsoft.com/office/drawing/2014/main" id="{463E51AD-9800-4448-9808-6D6E54386C4C}"/>
              </a:ext>
            </a:extLst>
          </p:cNvPr>
          <p:cNvSpPr>
            <a:spLocks noChangeShapeType="1"/>
          </p:cNvSpPr>
          <p:nvPr/>
        </p:nvSpPr>
        <p:spPr bwMode="auto">
          <a:xfrm flipV="1">
            <a:off x="6172200" y="1676400"/>
            <a:ext cx="685800" cy="1066800"/>
          </a:xfrm>
          <a:prstGeom prst="line">
            <a:avLst/>
          </a:prstGeom>
          <a:noFill/>
          <a:ln w="9525">
            <a:solidFill>
              <a:srgbClr val="FF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1" name="直接连接符 76810">
            <a:extLst>
              <a:ext uri="{FF2B5EF4-FFF2-40B4-BE49-F238E27FC236}">
                <a16:creationId xmlns:a16="http://schemas.microsoft.com/office/drawing/2014/main" id="{2D825E93-5B86-4F6F-ADCA-8550E6443BA9}"/>
              </a:ext>
            </a:extLst>
          </p:cNvPr>
          <p:cNvSpPr>
            <a:spLocks noChangeShapeType="1"/>
          </p:cNvSpPr>
          <p:nvPr/>
        </p:nvSpPr>
        <p:spPr bwMode="auto">
          <a:xfrm flipV="1">
            <a:off x="6858000" y="1600200"/>
            <a:ext cx="0" cy="457200"/>
          </a:xfrm>
          <a:prstGeom prst="line">
            <a:avLst/>
          </a:prstGeom>
          <a:noFill/>
          <a:ln w="9525">
            <a:solidFill>
              <a:srgbClr val="FF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1" name="文本框 76811">
            <a:extLst>
              <a:ext uri="{FF2B5EF4-FFF2-40B4-BE49-F238E27FC236}">
                <a16:creationId xmlns:a16="http://schemas.microsoft.com/office/drawing/2014/main" id="{14C766D5-D748-489E-945A-855BC8269991}"/>
              </a:ext>
            </a:extLst>
          </p:cNvPr>
          <p:cNvSpPr txBox="1">
            <a:spLocks noChangeArrowheads="1"/>
          </p:cNvSpPr>
          <p:nvPr/>
        </p:nvSpPr>
        <p:spPr bwMode="auto">
          <a:xfrm>
            <a:off x="3032125" y="588327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a:solidFill>
                <a:srgbClr val="0000FF"/>
              </a:solidFill>
              <a:latin typeface="Bookman Old Style" panose="02050604050505020204" pitchFamily="18" charset="0"/>
            </a:endParaRPr>
          </a:p>
        </p:txBody>
      </p:sp>
      <p:sp>
        <p:nvSpPr>
          <p:cNvPr id="51222" name="文本框 76812">
            <a:extLst>
              <a:ext uri="{FF2B5EF4-FFF2-40B4-BE49-F238E27FC236}">
                <a16:creationId xmlns:a16="http://schemas.microsoft.com/office/drawing/2014/main" id="{A0708C94-94B4-48B8-BC8C-5C1C97048666}"/>
              </a:ext>
            </a:extLst>
          </p:cNvPr>
          <p:cNvSpPr txBox="1">
            <a:spLocks noChangeArrowheads="1"/>
          </p:cNvSpPr>
          <p:nvPr/>
        </p:nvSpPr>
        <p:spPr bwMode="auto">
          <a:xfrm>
            <a:off x="1965325" y="481647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a:solidFill>
                <a:srgbClr val="0000FF"/>
              </a:solidFill>
              <a:latin typeface="Bookman Old Style" panose="02050604050505020204" pitchFamily="18" charset="0"/>
            </a:endParaRPr>
          </a:p>
        </p:txBody>
      </p:sp>
      <p:graphicFrame>
        <p:nvGraphicFramePr>
          <p:cNvPr id="76814" name="对象 76813">
            <a:extLst>
              <a:ext uri="{FF2B5EF4-FFF2-40B4-BE49-F238E27FC236}">
                <a16:creationId xmlns:a16="http://schemas.microsoft.com/office/drawing/2014/main" id="{4B908ED5-0720-456A-A9CF-822458676019}"/>
              </a:ext>
            </a:extLst>
          </p:cNvPr>
          <p:cNvGraphicFramePr>
            <a:graphicFrameLocks noChangeAspect="1"/>
          </p:cNvGraphicFramePr>
          <p:nvPr/>
        </p:nvGraphicFramePr>
        <p:xfrm>
          <a:off x="5867400" y="1676400"/>
          <a:ext cx="666750" cy="533400"/>
        </p:xfrm>
        <a:graphic>
          <a:graphicData uri="http://schemas.openxmlformats.org/presentationml/2006/ole">
            <mc:AlternateContent xmlns:mc="http://schemas.openxmlformats.org/markup-compatibility/2006">
              <mc:Choice xmlns:v="urn:schemas-microsoft-com:vml" Requires="v">
                <p:oleObj spid="_x0000_s51232" r:id="rId6" imgW="139700" imgH="215900" progId="Equation.3">
                  <p:embed/>
                </p:oleObj>
              </mc:Choice>
              <mc:Fallback>
                <p:oleObj r:id="rId6" imgW="139700" imgH="215900" progId="Equation.3">
                  <p:embed/>
                  <p:pic>
                    <p:nvPicPr>
                      <p:cNvPr id="0" name="对象 768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1676400"/>
                        <a:ext cx="666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15" name="对象 76814">
            <a:extLst>
              <a:ext uri="{FF2B5EF4-FFF2-40B4-BE49-F238E27FC236}">
                <a16:creationId xmlns:a16="http://schemas.microsoft.com/office/drawing/2014/main" id="{129E15A6-E0F7-409D-9135-40BE1EDDD626}"/>
              </a:ext>
            </a:extLst>
          </p:cNvPr>
          <p:cNvGraphicFramePr>
            <a:graphicFrameLocks noChangeAspect="1"/>
          </p:cNvGraphicFramePr>
          <p:nvPr/>
        </p:nvGraphicFramePr>
        <p:xfrm>
          <a:off x="6858000" y="1600200"/>
          <a:ext cx="484188" cy="533400"/>
        </p:xfrm>
        <a:graphic>
          <a:graphicData uri="http://schemas.openxmlformats.org/presentationml/2006/ole">
            <mc:AlternateContent xmlns:mc="http://schemas.openxmlformats.org/markup-compatibility/2006">
              <mc:Choice xmlns:v="urn:schemas-microsoft-com:vml" Requires="v">
                <p:oleObj spid="_x0000_s51233" r:id="rId8" imgW="152400" imgH="215900" progId="Equation.3">
                  <p:embed/>
                </p:oleObj>
              </mc:Choice>
              <mc:Fallback>
                <p:oleObj r:id="rId8" imgW="152400" imgH="215900" progId="Equation.3">
                  <p:embed/>
                  <p:pic>
                    <p:nvPicPr>
                      <p:cNvPr id="0" name="对象 768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1600200"/>
                        <a:ext cx="4841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23" name="文本框 76815">
            <a:extLst>
              <a:ext uri="{FF2B5EF4-FFF2-40B4-BE49-F238E27FC236}">
                <a16:creationId xmlns:a16="http://schemas.microsoft.com/office/drawing/2014/main" id="{97968136-0247-4A72-9ABC-7AF440788D61}"/>
              </a:ext>
            </a:extLst>
          </p:cNvPr>
          <p:cNvSpPr txBox="1">
            <a:spLocks noChangeArrowheads="1"/>
          </p:cNvSpPr>
          <p:nvPr/>
        </p:nvSpPr>
        <p:spPr bwMode="auto">
          <a:xfrm>
            <a:off x="6400800" y="11430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FF0000"/>
                </a:solidFill>
                <a:latin typeface="Bookman Old Style" panose="02050604050505020204" pitchFamily="18" charset="0"/>
              </a:rPr>
              <a:t>Ｐ</a:t>
            </a:r>
          </a:p>
        </p:txBody>
      </p:sp>
      <p:sp>
        <p:nvSpPr>
          <p:cNvPr id="76817" name="文本框 76816">
            <a:extLst>
              <a:ext uri="{FF2B5EF4-FFF2-40B4-BE49-F238E27FC236}">
                <a16:creationId xmlns:a16="http://schemas.microsoft.com/office/drawing/2014/main" id="{74F8F4CC-5228-4B5D-8A9D-92316B6ED883}"/>
              </a:ext>
            </a:extLst>
          </p:cNvPr>
          <p:cNvSpPr txBox="1">
            <a:spLocks noChangeArrowheads="1"/>
          </p:cNvSpPr>
          <p:nvPr/>
        </p:nvSpPr>
        <p:spPr bwMode="auto">
          <a:xfrm>
            <a:off x="468313" y="908050"/>
            <a:ext cx="40544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华文新魏" panose="02010800040101010101" pitchFamily="2" charset="-122"/>
                <a:ea typeface="华文新魏" panose="02010800040101010101" pitchFamily="2" charset="-122"/>
              </a:rPr>
              <a:t>解：求空腔内任一点场强，挖  去体密度为</a:t>
            </a:r>
            <a:r>
              <a:rPr lang="en-US" altLang="zh-CN" sz="2400" b="1">
                <a:latin typeface="华文新魏" panose="02010800040101010101" pitchFamily="2" charset="-122"/>
                <a:ea typeface="华文新魏" panose="02010800040101010101" pitchFamily="2" charset="-122"/>
                <a:sym typeface="Symbol" panose="05050102010706020507" pitchFamily="18" charset="2"/>
              </a:rPr>
              <a:t></a:t>
            </a:r>
            <a:r>
              <a:rPr lang="zh-CN" altLang="en-US" sz="2400" b="1">
                <a:latin typeface="华文新魏" panose="02010800040101010101" pitchFamily="2" charset="-122"/>
                <a:ea typeface="华文新魏" panose="02010800040101010101" pitchFamily="2" charset="-122"/>
                <a:sym typeface="Symbol" panose="05050102010706020507" pitchFamily="18" charset="2"/>
              </a:rPr>
              <a:t>的小球，相当于不挖，而在同一位置处，放一体密度为</a:t>
            </a:r>
            <a:r>
              <a:rPr lang="en-US" altLang="zh-CN" sz="2400" b="1">
                <a:latin typeface="华文新魏" panose="02010800040101010101" pitchFamily="2" charset="-122"/>
                <a:ea typeface="华文新魏" panose="02010800040101010101" pitchFamily="2" charset="-122"/>
                <a:sym typeface="Symbol" panose="05050102010706020507" pitchFamily="18" charset="2"/>
              </a:rPr>
              <a:t>- </a:t>
            </a:r>
            <a:r>
              <a:rPr lang="zh-CN" altLang="en-US" sz="2400" b="1">
                <a:latin typeface="华文新魏" panose="02010800040101010101" pitchFamily="2" charset="-122"/>
                <a:ea typeface="华文新魏" panose="02010800040101010101" pitchFamily="2" charset="-122"/>
                <a:sym typeface="Symbol" panose="05050102010706020507" pitchFamily="18" charset="2"/>
              </a:rPr>
              <a:t>的小球产生的场强的迭加。</a:t>
            </a:r>
          </a:p>
        </p:txBody>
      </p:sp>
      <p:graphicFrame>
        <p:nvGraphicFramePr>
          <p:cNvPr id="76818" name="对象 76817">
            <a:extLst>
              <a:ext uri="{FF2B5EF4-FFF2-40B4-BE49-F238E27FC236}">
                <a16:creationId xmlns:a16="http://schemas.microsoft.com/office/drawing/2014/main" id="{BA2CF0A1-08C8-4CA8-A2BB-91E82FAD23E3}"/>
              </a:ext>
            </a:extLst>
          </p:cNvPr>
          <p:cNvGraphicFramePr>
            <a:graphicFrameLocks noChangeAspect="1"/>
          </p:cNvGraphicFramePr>
          <p:nvPr/>
        </p:nvGraphicFramePr>
        <p:xfrm>
          <a:off x="611188" y="2997200"/>
          <a:ext cx="1524000" cy="973138"/>
        </p:xfrm>
        <a:graphic>
          <a:graphicData uri="http://schemas.openxmlformats.org/presentationml/2006/ole">
            <mc:AlternateContent xmlns:mc="http://schemas.openxmlformats.org/markup-compatibility/2006">
              <mc:Choice xmlns:v="urn:schemas-microsoft-com:vml" Requires="v">
                <p:oleObj spid="_x0000_s51234" r:id="rId10" imgW="685800" imgH="444500" progId="Equation.3">
                  <p:embed/>
                </p:oleObj>
              </mc:Choice>
              <mc:Fallback>
                <p:oleObj r:id="rId10" imgW="685800" imgH="444500" progId="Equation.3">
                  <p:embed/>
                  <p:pic>
                    <p:nvPicPr>
                      <p:cNvPr id="0" name="对象 768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2997200"/>
                        <a:ext cx="15240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19" name="直接连接符 76818">
            <a:extLst>
              <a:ext uri="{FF2B5EF4-FFF2-40B4-BE49-F238E27FC236}">
                <a16:creationId xmlns:a16="http://schemas.microsoft.com/office/drawing/2014/main" id="{5DBE6591-3B40-494F-8E7B-332A847F22B3}"/>
              </a:ext>
            </a:extLst>
          </p:cNvPr>
          <p:cNvSpPr>
            <a:spLocks noChangeShapeType="1"/>
          </p:cNvSpPr>
          <p:nvPr/>
        </p:nvSpPr>
        <p:spPr bwMode="auto">
          <a:xfrm flipV="1">
            <a:off x="7239000" y="4038600"/>
            <a:ext cx="533400" cy="914400"/>
          </a:xfrm>
          <a:prstGeom prst="line">
            <a:avLst/>
          </a:prstGeom>
          <a:noFill/>
          <a:ln w="57150">
            <a:solidFill>
              <a:srgbClr val="99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0" name="直接连接符 76819">
            <a:extLst>
              <a:ext uri="{FF2B5EF4-FFF2-40B4-BE49-F238E27FC236}">
                <a16:creationId xmlns:a16="http://schemas.microsoft.com/office/drawing/2014/main" id="{25A9CB3E-02F6-4929-94B0-CA5341ACDDBC}"/>
              </a:ext>
            </a:extLst>
          </p:cNvPr>
          <p:cNvSpPr>
            <a:spLocks noChangeShapeType="1"/>
          </p:cNvSpPr>
          <p:nvPr/>
        </p:nvSpPr>
        <p:spPr bwMode="auto">
          <a:xfrm>
            <a:off x="7239000" y="4953000"/>
            <a:ext cx="0" cy="838200"/>
          </a:xfrm>
          <a:prstGeom prst="line">
            <a:avLst/>
          </a:prstGeom>
          <a:noFill/>
          <a:ln w="57150">
            <a:solidFill>
              <a:srgbClr val="99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1" name="直接连接符 76820">
            <a:extLst>
              <a:ext uri="{FF2B5EF4-FFF2-40B4-BE49-F238E27FC236}">
                <a16:creationId xmlns:a16="http://schemas.microsoft.com/office/drawing/2014/main" id="{B21D796B-F832-4AFC-8E01-43CA5038D1A9}"/>
              </a:ext>
            </a:extLst>
          </p:cNvPr>
          <p:cNvSpPr>
            <a:spLocks noChangeShapeType="1"/>
          </p:cNvSpPr>
          <p:nvPr/>
        </p:nvSpPr>
        <p:spPr bwMode="auto">
          <a:xfrm flipV="1">
            <a:off x="7239000" y="4267200"/>
            <a:ext cx="0" cy="6858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6822" name="对象 76821">
            <a:extLst>
              <a:ext uri="{FF2B5EF4-FFF2-40B4-BE49-F238E27FC236}">
                <a16:creationId xmlns:a16="http://schemas.microsoft.com/office/drawing/2014/main" id="{F1D9B874-BA4A-406D-825E-8D8C2BB1D7B0}"/>
              </a:ext>
            </a:extLst>
          </p:cNvPr>
          <p:cNvGraphicFramePr>
            <a:graphicFrameLocks noChangeAspect="1"/>
          </p:cNvGraphicFramePr>
          <p:nvPr/>
        </p:nvGraphicFramePr>
        <p:xfrm>
          <a:off x="2411413" y="2924175"/>
          <a:ext cx="1778000" cy="973138"/>
        </p:xfrm>
        <a:graphic>
          <a:graphicData uri="http://schemas.openxmlformats.org/presentationml/2006/ole">
            <mc:AlternateContent xmlns:mc="http://schemas.openxmlformats.org/markup-compatibility/2006">
              <mc:Choice xmlns:v="urn:schemas-microsoft-com:vml" Requires="v">
                <p:oleObj spid="_x0000_s51235" r:id="rId12" imgW="800100" imgH="444500" progId="Equation.3">
                  <p:embed/>
                </p:oleObj>
              </mc:Choice>
              <mc:Fallback>
                <p:oleObj r:id="rId12" imgW="800100" imgH="444500" progId="Equation.3">
                  <p:embed/>
                  <p:pic>
                    <p:nvPicPr>
                      <p:cNvPr id="0" name="对象 768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1413" y="2924175"/>
                        <a:ext cx="17780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23" name="对象 76822">
            <a:extLst>
              <a:ext uri="{FF2B5EF4-FFF2-40B4-BE49-F238E27FC236}">
                <a16:creationId xmlns:a16="http://schemas.microsoft.com/office/drawing/2014/main" id="{1BD247EF-4283-43C1-87D8-23B3A5212654}"/>
              </a:ext>
            </a:extLst>
          </p:cNvPr>
          <p:cNvGraphicFramePr>
            <a:graphicFrameLocks noChangeAspect="1"/>
          </p:cNvGraphicFramePr>
          <p:nvPr/>
        </p:nvGraphicFramePr>
        <p:xfrm>
          <a:off x="684213" y="4005263"/>
          <a:ext cx="3838575" cy="866775"/>
        </p:xfrm>
        <a:graphic>
          <a:graphicData uri="http://schemas.openxmlformats.org/presentationml/2006/ole">
            <mc:AlternateContent xmlns:mc="http://schemas.openxmlformats.org/markup-compatibility/2006">
              <mc:Choice xmlns:v="urn:schemas-microsoft-com:vml" Requires="v">
                <p:oleObj spid="_x0000_s51236" r:id="rId14" imgW="1726451" imgH="444307" progId="Equation.3">
                  <p:embed/>
                </p:oleObj>
              </mc:Choice>
              <mc:Fallback>
                <p:oleObj r:id="rId14" imgW="1726451" imgH="444307" progId="Equation.3">
                  <p:embed/>
                  <p:pic>
                    <p:nvPicPr>
                      <p:cNvPr id="0" name="对象 768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3" y="4005263"/>
                        <a:ext cx="38385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24" name="对象 76823">
            <a:extLst>
              <a:ext uri="{FF2B5EF4-FFF2-40B4-BE49-F238E27FC236}">
                <a16:creationId xmlns:a16="http://schemas.microsoft.com/office/drawing/2014/main" id="{36B10038-F533-4E65-AA54-C179DFD339DD}"/>
              </a:ext>
            </a:extLst>
          </p:cNvPr>
          <p:cNvGraphicFramePr>
            <a:graphicFrameLocks noChangeAspect="1"/>
          </p:cNvGraphicFramePr>
          <p:nvPr/>
        </p:nvGraphicFramePr>
        <p:xfrm>
          <a:off x="1042988" y="4868863"/>
          <a:ext cx="3902075" cy="914400"/>
        </p:xfrm>
        <a:graphic>
          <a:graphicData uri="http://schemas.openxmlformats.org/presentationml/2006/ole">
            <mc:AlternateContent xmlns:mc="http://schemas.openxmlformats.org/markup-compatibility/2006">
              <mc:Choice xmlns:v="urn:schemas-microsoft-com:vml" Requires="v">
                <p:oleObj spid="_x0000_s51237" r:id="rId16" imgW="1624895" imgH="444307" progId="Equation.3">
                  <p:embed/>
                </p:oleObj>
              </mc:Choice>
              <mc:Fallback>
                <p:oleObj r:id="rId16" imgW="1624895" imgH="444307" progId="Equation.3">
                  <p:embed/>
                  <p:pic>
                    <p:nvPicPr>
                      <p:cNvPr id="0" name="对象 768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2988" y="4868863"/>
                        <a:ext cx="3902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25" name="对象 76824">
            <a:extLst>
              <a:ext uri="{FF2B5EF4-FFF2-40B4-BE49-F238E27FC236}">
                <a16:creationId xmlns:a16="http://schemas.microsoft.com/office/drawing/2014/main" id="{6D4FB387-03F5-4648-B3DF-9E344B2EAE24}"/>
              </a:ext>
            </a:extLst>
          </p:cNvPr>
          <p:cNvGraphicFramePr>
            <a:graphicFrameLocks noChangeAspect="1"/>
          </p:cNvGraphicFramePr>
          <p:nvPr/>
        </p:nvGraphicFramePr>
        <p:xfrm>
          <a:off x="7848600" y="3810000"/>
          <a:ext cx="650875" cy="468313"/>
        </p:xfrm>
        <a:graphic>
          <a:graphicData uri="http://schemas.openxmlformats.org/presentationml/2006/ole">
            <mc:AlternateContent xmlns:mc="http://schemas.openxmlformats.org/markup-compatibility/2006">
              <mc:Choice xmlns:v="urn:schemas-microsoft-com:vml" Requires="v">
                <p:oleObj spid="_x0000_s51238" r:id="rId18" imgW="203288" imgH="241405" progId="Equation.3">
                  <p:embed/>
                </p:oleObj>
              </mc:Choice>
              <mc:Fallback>
                <p:oleObj r:id="rId18" imgW="203288" imgH="241405" progId="Equation.3">
                  <p:embed/>
                  <p:pic>
                    <p:nvPicPr>
                      <p:cNvPr id="0" name="对象 768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48600" y="3810000"/>
                        <a:ext cx="6508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26" name="对象 76825">
            <a:extLst>
              <a:ext uri="{FF2B5EF4-FFF2-40B4-BE49-F238E27FC236}">
                <a16:creationId xmlns:a16="http://schemas.microsoft.com/office/drawing/2014/main" id="{EEE89636-E9A5-40F3-8069-5479E3D41B7B}"/>
              </a:ext>
            </a:extLst>
          </p:cNvPr>
          <p:cNvGraphicFramePr>
            <a:graphicFrameLocks noChangeAspect="1"/>
          </p:cNvGraphicFramePr>
          <p:nvPr/>
        </p:nvGraphicFramePr>
        <p:xfrm>
          <a:off x="7092950" y="5805488"/>
          <a:ext cx="692150" cy="544512"/>
        </p:xfrm>
        <a:graphic>
          <a:graphicData uri="http://schemas.openxmlformats.org/presentationml/2006/ole">
            <mc:AlternateContent xmlns:mc="http://schemas.openxmlformats.org/markup-compatibility/2006">
              <mc:Choice xmlns:v="urn:schemas-microsoft-com:vml" Requires="v">
                <p:oleObj spid="_x0000_s51239" r:id="rId20" imgW="215900" imgH="241300" progId="Equation.3">
                  <p:embed/>
                </p:oleObj>
              </mc:Choice>
              <mc:Fallback>
                <p:oleObj r:id="rId20" imgW="215900" imgH="241300" progId="Equation.3">
                  <p:embed/>
                  <p:pic>
                    <p:nvPicPr>
                      <p:cNvPr id="0" name="对象 768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92950" y="5805488"/>
                        <a:ext cx="69215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28" name="椭圆 76826">
            <a:extLst>
              <a:ext uri="{FF2B5EF4-FFF2-40B4-BE49-F238E27FC236}">
                <a16:creationId xmlns:a16="http://schemas.microsoft.com/office/drawing/2014/main" id="{64CBA833-C70B-408F-9BB9-872EB3E9FC09}"/>
              </a:ext>
            </a:extLst>
          </p:cNvPr>
          <p:cNvSpPr>
            <a:spLocks noChangeArrowheads="1"/>
          </p:cNvSpPr>
          <p:nvPr/>
        </p:nvSpPr>
        <p:spPr bwMode="auto">
          <a:xfrm>
            <a:off x="6781800" y="1600200"/>
            <a:ext cx="152400" cy="152400"/>
          </a:xfrm>
          <a:prstGeom prst="ellipse">
            <a:avLst/>
          </a:prstGeom>
          <a:solidFill>
            <a:srgbClr val="FF33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800">
              <a:solidFill>
                <a:srgbClr val="FFFFFF"/>
              </a:solidFill>
              <a:latin typeface="Bookman Old Style" panose="02050604050505020204" pitchFamily="18" charset="0"/>
            </a:endParaRPr>
          </a:p>
        </p:txBody>
      </p:sp>
      <p:sp>
        <p:nvSpPr>
          <p:cNvPr id="51229" name="文本框 76827">
            <a:extLst>
              <a:ext uri="{FF2B5EF4-FFF2-40B4-BE49-F238E27FC236}">
                <a16:creationId xmlns:a16="http://schemas.microsoft.com/office/drawing/2014/main" id="{5611F9ED-A709-4D56-832A-F14E6B7C71A7}"/>
              </a:ext>
            </a:extLst>
          </p:cNvPr>
          <p:cNvSpPr txBox="1">
            <a:spLocks noChangeArrowheads="1"/>
          </p:cNvSpPr>
          <p:nvPr/>
        </p:nvSpPr>
        <p:spPr bwMode="auto">
          <a:xfrm>
            <a:off x="5680075" y="3092450"/>
            <a:ext cx="45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Bookman Old Style" panose="02050604050505020204" pitchFamily="18" charset="0"/>
              </a:rPr>
              <a:t>0</a:t>
            </a:r>
            <a:r>
              <a:rPr lang="en-US" altLang="zh-CN" sz="1400">
                <a:solidFill>
                  <a:schemeClr val="accent2"/>
                </a:solidFill>
                <a:latin typeface="Bookman Old Style" panose="02050604050505020204" pitchFamily="18" charset="0"/>
              </a:rPr>
              <a:t>1</a:t>
            </a:r>
            <a:endParaRPr lang="en-US" altLang="zh-CN" sz="2000">
              <a:solidFill>
                <a:schemeClr val="accent2"/>
              </a:solidFill>
              <a:latin typeface="Bookman Old Style" panose="02050604050505020204" pitchFamily="18" charset="0"/>
            </a:endParaRPr>
          </a:p>
        </p:txBody>
      </p:sp>
      <p:sp>
        <p:nvSpPr>
          <p:cNvPr id="51230" name="文本框 76828">
            <a:extLst>
              <a:ext uri="{FF2B5EF4-FFF2-40B4-BE49-F238E27FC236}">
                <a16:creationId xmlns:a16="http://schemas.microsoft.com/office/drawing/2014/main" id="{0C3E0A2B-D2C1-4E40-98D8-F955A5573410}"/>
              </a:ext>
            </a:extLst>
          </p:cNvPr>
          <p:cNvSpPr txBox="1">
            <a:spLocks noChangeArrowheads="1"/>
          </p:cNvSpPr>
          <p:nvPr/>
        </p:nvSpPr>
        <p:spPr bwMode="auto">
          <a:xfrm>
            <a:off x="6791325" y="1981200"/>
            <a:ext cx="45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Bookman Old Style" panose="02050604050505020204" pitchFamily="18" charset="0"/>
              </a:rPr>
              <a:t>0</a:t>
            </a:r>
            <a:r>
              <a:rPr lang="en-US" altLang="zh-CN" sz="1400">
                <a:solidFill>
                  <a:schemeClr val="accent2"/>
                </a:solidFill>
                <a:latin typeface="Bookman Old Style" panose="02050604050505020204" pitchFamily="18" charset="0"/>
              </a:rPr>
              <a:t>2</a:t>
            </a:r>
            <a:endParaRPr lang="en-US" altLang="zh-CN" sz="2000">
              <a:solidFill>
                <a:schemeClr val="accent2"/>
              </a:solidFill>
              <a:latin typeface="Bookman Old Style" panose="02050604050505020204" pitchFamily="18" charset="0"/>
            </a:endParaRPr>
          </a:p>
        </p:txBody>
      </p:sp>
      <p:graphicFrame>
        <p:nvGraphicFramePr>
          <p:cNvPr id="76830" name="对象 76829">
            <a:extLst>
              <a:ext uri="{FF2B5EF4-FFF2-40B4-BE49-F238E27FC236}">
                <a16:creationId xmlns:a16="http://schemas.microsoft.com/office/drawing/2014/main" id="{10A00560-98EF-4BC4-92F7-FC6A1D2AA649}"/>
              </a:ext>
            </a:extLst>
          </p:cNvPr>
          <p:cNvGraphicFramePr>
            <a:graphicFrameLocks noChangeAspect="1"/>
          </p:cNvGraphicFramePr>
          <p:nvPr/>
        </p:nvGraphicFramePr>
        <p:xfrm>
          <a:off x="6477000" y="2667000"/>
          <a:ext cx="692150" cy="552450"/>
        </p:xfrm>
        <a:graphic>
          <a:graphicData uri="http://schemas.openxmlformats.org/presentationml/2006/ole">
            <mc:AlternateContent xmlns:mc="http://schemas.openxmlformats.org/markup-compatibility/2006">
              <mc:Choice xmlns:v="urn:schemas-microsoft-com:vml" Requires="v">
                <p:oleObj spid="_x0000_s51240" r:id="rId22" imgW="317500" imgH="254000" progId="Equation.3">
                  <p:embed/>
                </p:oleObj>
              </mc:Choice>
              <mc:Fallback>
                <p:oleObj r:id="rId22" imgW="317500" imgH="254000" progId="Equation.3">
                  <p:embed/>
                  <p:pic>
                    <p:nvPicPr>
                      <p:cNvPr id="0" name="对象 768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77000" y="2667000"/>
                        <a:ext cx="6921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17">
                                            <p:txEl>
                                              <p:pRg st="0" end="0"/>
                                            </p:txEl>
                                          </p:spTgt>
                                        </p:tgtEl>
                                        <p:attrNameLst>
                                          <p:attrName>style.visibility</p:attrName>
                                        </p:attrNameLst>
                                      </p:cBhvr>
                                      <p:to>
                                        <p:strVal val="visible"/>
                                      </p:to>
                                    </p:set>
                                    <p:animEffect transition="in" filter="wipe(left)">
                                      <p:cBhvr>
                                        <p:cTn id="7" dur="500"/>
                                        <p:tgtEl>
                                          <p:spTgt spid="768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6810"/>
                                        </p:tgtEl>
                                        <p:attrNameLst>
                                          <p:attrName>style.visibility</p:attrName>
                                        </p:attrNameLst>
                                      </p:cBhvr>
                                      <p:to>
                                        <p:strVal val="visible"/>
                                      </p:to>
                                    </p:set>
                                    <p:animEffect transition="in" filter="wipe(left)">
                                      <p:cBhvr>
                                        <p:cTn id="12" dur="500"/>
                                        <p:tgtEl>
                                          <p:spTgt spid="768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6814"/>
                                        </p:tgtEl>
                                        <p:attrNameLst>
                                          <p:attrName>style.visibility</p:attrName>
                                        </p:attrNameLst>
                                      </p:cBhvr>
                                      <p:to>
                                        <p:strVal val="visible"/>
                                      </p:to>
                                    </p:set>
                                    <p:animEffect transition="in" filter="wipe(left)">
                                      <p:cBhvr>
                                        <p:cTn id="17" dur="500"/>
                                        <p:tgtEl>
                                          <p:spTgt spid="76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6819"/>
                                        </p:tgtEl>
                                        <p:attrNameLst>
                                          <p:attrName>style.visibility</p:attrName>
                                        </p:attrNameLst>
                                      </p:cBhvr>
                                      <p:to>
                                        <p:strVal val="visible"/>
                                      </p:to>
                                    </p:set>
                                    <p:animEffect transition="in" filter="wipe(left)">
                                      <p:cBhvr>
                                        <p:cTn id="22" dur="500"/>
                                        <p:tgtEl>
                                          <p:spTgt spid="768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6825"/>
                                        </p:tgtEl>
                                        <p:attrNameLst>
                                          <p:attrName>style.visibility</p:attrName>
                                        </p:attrNameLst>
                                      </p:cBhvr>
                                      <p:to>
                                        <p:strVal val="visible"/>
                                      </p:to>
                                    </p:set>
                                    <p:animEffect transition="in" filter="wipe(left)">
                                      <p:cBhvr>
                                        <p:cTn id="27" dur="500"/>
                                        <p:tgtEl>
                                          <p:spTgt spid="768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6818"/>
                                        </p:tgtEl>
                                        <p:attrNameLst>
                                          <p:attrName>style.visibility</p:attrName>
                                        </p:attrNameLst>
                                      </p:cBhvr>
                                      <p:to>
                                        <p:strVal val="visible"/>
                                      </p:to>
                                    </p:set>
                                    <p:animEffect transition="in" filter="wipe(left)">
                                      <p:cBhvr>
                                        <p:cTn id="32" dur="500"/>
                                        <p:tgtEl>
                                          <p:spTgt spid="768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6811"/>
                                        </p:tgtEl>
                                        <p:attrNameLst>
                                          <p:attrName>style.visibility</p:attrName>
                                        </p:attrNameLst>
                                      </p:cBhvr>
                                      <p:to>
                                        <p:strVal val="visible"/>
                                      </p:to>
                                    </p:set>
                                    <p:animEffect transition="in" filter="wipe(left)">
                                      <p:cBhvr>
                                        <p:cTn id="37" dur="500"/>
                                        <p:tgtEl>
                                          <p:spTgt spid="768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6815"/>
                                        </p:tgtEl>
                                        <p:attrNameLst>
                                          <p:attrName>style.visibility</p:attrName>
                                        </p:attrNameLst>
                                      </p:cBhvr>
                                      <p:to>
                                        <p:strVal val="visible"/>
                                      </p:to>
                                    </p:set>
                                    <p:animEffect transition="in" filter="wipe(left)">
                                      <p:cBhvr>
                                        <p:cTn id="42" dur="500"/>
                                        <p:tgtEl>
                                          <p:spTgt spid="768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6821"/>
                                        </p:tgtEl>
                                        <p:attrNameLst>
                                          <p:attrName>style.visibility</p:attrName>
                                        </p:attrNameLst>
                                      </p:cBhvr>
                                      <p:to>
                                        <p:strVal val="visible"/>
                                      </p:to>
                                    </p:set>
                                    <p:animEffect transition="in" filter="wipe(left)">
                                      <p:cBhvr>
                                        <p:cTn id="47" dur="500"/>
                                        <p:tgtEl>
                                          <p:spTgt spid="768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6820"/>
                                        </p:tgtEl>
                                        <p:attrNameLst>
                                          <p:attrName>style.visibility</p:attrName>
                                        </p:attrNameLst>
                                      </p:cBhvr>
                                      <p:to>
                                        <p:strVal val="visible"/>
                                      </p:to>
                                    </p:set>
                                    <p:animEffect transition="in" filter="wipe(left)">
                                      <p:cBhvr>
                                        <p:cTn id="52" dur="500"/>
                                        <p:tgtEl>
                                          <p:spTgt spid="768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6826"/>
                                        </p:tgtEl>
                                        <p:attrNameLst>
                                          <p:attrName>style.visibility</p:attrName>
                                        </p:attrNameLst>
                                      </p:cBhvr>
                                      <p:to>
                                        <p:strVal val="visible"/>
                                      </p:to>
                                    </p:set>
                                    <p:animEffect transition="in" filter="wipe(left)">
                                      <p:cBhvr>
                                        <p:cTn id="57" dur="500"/>
                                        <p:tgtEl>
                                          <p:spTgt spid="768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76822"/>
                                        </p:tgtEl>
                                        <p:attrNameLst>
                                          <p:attrName>style.visibility</p:attrName>
                                        </p:attrNameLst>
                                      </p:cBhvr>
                                      <p:to>
                                        <p:strVal val="visible"/>
                                      </p:to>
                                    </p:set>
                                    <p:animEffect transition="in" filter="wipe(left)">
                                      <p:cBhvr>
                                        <p:cTn id="62" dur="500"/>
                                        <p:tgtEl>
                                          <p:spTgt spid="7682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76823"/>
                                        </p:tgtEl>
                                        <p:attrNameLst>
                                          <p:attrName>style.visibility</p:attrName>
                                        </p:attrNameLst>
                                      </p:cBhvr>
                                      <p:to>
                                        <p:strVal val="visible"/>
                                      </p:to>
                                    </p:set>
                                    <p:animEffect transition="in" filter="wipe(left)">
                                      <p:cBhvr>
                                        <p:cTn id="67" dur="500"/>
                                        <p:tgtEl>
                                          <p:spTgt spid="7682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76824"/>
                                        </p:tgtEl>
                                        <p:attrNameLst>
                                          <p:attrName>style.visibility</p:attrName>
                                        </p:attrNameLst>
                                      </p:cBhvr>
                                      <p:to>
                                        <p:strVal val="visible"/>
                                      </p:to>
                                    </p:set>
                                    <p:animEffect transition="in" filter="wipe(left)">
                                      <p:cBhvr>
                                        <p:cTn id="72" dur="500"/>
                                        <p:tgtEl>
                                          <p:spTgt spid="7682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76809"/>
                                        </p:tgtEl>
                                        <p:attrNameLst>
                                          <p:attrName>style.visibility</p:attrName>
                                        </p:attrNameLst>
                                      </p:cBhvr>
                                      <p:to>
                                        <p:strVal val="visible"/>
                                      </p:to>
                                    </p:set>
                                    <p:animEffect transition="in" filter="wipe(left)">
                                      <p:cBhvr>
                                        <p:cTn id="77" dur="500"/>
                                        <p:tgtEl>
                                          <p:spTgt spid="7680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8" fill="hold" nodeType="clickEffect">
                                  <p:stCondLst>
                                    <p:cond delay="0"/>
                                  </p:stCondLst>
                                  <p:childTnLst>
                                    <p:set>
                                      <p:cBhvr>
                                        <p:cTn id="81" dur="1" fill="hold">
                                          <p:stCondLst>
                                            <p:cond delay="0"/>
                                          </p:stCondLst>
                                        </p:cTn>
                                        <p:tgtEl>
                                          <p:spTgt spid="76830"/>
                                        </p:tgtEl>
                                        <p:attrNameLst>
                                          <p:attrName>style.visibility</p:attrName>
                                        </p:attrNameLst>
                                      </p:cBhvr>
                                      <p:to>
                                        <p:strVal val="visible"/>
                                      </p:to>
                                    </p:set>
                                    <p:anim calcmode="lin" valueType="num">
                                      <p:cBhvr additive="base">
                                        <p:cTn id="82" dur="500" fill="hold"/>
                                        <p:tgtEl>
                                          <p:spTgt spid="76830"/>
                                        </p:tgtEl>
                                        <p:attrNameLst>
                                          <p:attrName>ppt_x</p:attrName>
                                        </p:attrNameLst>
                                      </p:cBhvr>
                                      <p:tavLst>
                                        <p:tav tm="0">
                                          <p:val>
                                            <p:strVal val="0-#ppt_w/2"/>
                                          </p:val>
                                        </p:tav>
                                        <p:tav tm="100000">
                                          <p:val>
                                            <p:strVal val="#ppt_x"/>
                                          </p:val>
                                        </p:tav>
                                      </p:tavLst>
                                    </p:anim>
                                    <p:anim calcmode="lin" valueType="num">
                                      <p:cBhvr additive="base">
                                        <p:cTn id="83" dur="500" fill="hold"/>
                                        <p:tgtEl>
                                          <p:spTgt spid="768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0"/>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3" name="文本框 77825">
            <a:extLst>
              <a:ext uri="{FF2B5EF4-FFF2-40B4-BE49-F238E27FC236}">
                <a16:creationId xmlns:a16="http://schemas.microsoft.com/office/drawing/2014/main" id="{6CF20894-C18F-4ADC-9611-947BE5D10E13}"/>
              </a:ext>
            </a:extLst>
          </p:cNvPr>
          <p:cNvSpPr txBox="1">
            <a:spLocks noChangeArrowheads="1"/>
          </p:cNvSpPr>
          <p:nvPr/>
        </p:nvSpPr>
        <p:spPr bwMode="auto">
          <a:xfrm>
            <a:off x="228600" y="249238"/>
            <a:ext cx="769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华文新魏" panose="02010800040101010101" pitchFamily="2" charset="-122"/>
                <a:ea typeface="华文新魏" panose="02010800040101010101" pitchFamily="2" charset="-122"/>
              </a:rPr>
              <a:t>11  </a:t>
            </a:r>
            <a:r>
              <a:rPr lang="zh-CN" altLang="en-US" sz="2400" b="1">
                <a:latin typeface="华文新魏" panose="02010800040101010101" pitchFamily="2" charset="-122"/>
                <a:ea typeface="华文新魏" panose="02010800040101010101" pitchFamily="2" charset="-122"/>
              </a:rPr>
              <a:t>如图所示</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一厚度为</a:t>
            </a:r>
            <a:r>
              <a:rPr lang="en-US" altLang="zh-CN" sz="2400" b="1">
                <a:latin typeface="华文新魏" panose="02010800040101010101" pitchFamily="2" charset="-122"/>
                <a:ea typeface="华文新魏" panose="02010800040101010101" pitchFamily="2" charset="-122"/>
              </a:rPr>
              <a:t>a</a:t>
            </a:r>
            <a:r>
              <a:rPr lang="zh-CN" altLang="en-US" sz="2400" b="1">
                <a:latin typeface="华文新魏" panose="02010800040101010101" pitchFamily="2" charset="-122"/>
                <a:ea typeface="华文新魏" panose="02010800040101010101" pitchFamily="2" charset="-122"/>
              </a:rPr>
              <a:t>的无限大带电平板</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其电荷体密度分布为</a:t>
            </a:r>
            <a:r>
              <a:rPr lang="en-US" altLang="zh-CN" sz="2400" b="1" i="1">
                <a:latin typeface="华文新魏" panose="02010800040101010101" pitchFamily="2" charset="-122"/>
                <a:ea typeface="华文新魏" panose="02010800040101010101" pitchFamily="2" charset="-122"/>
                <a:sym typeface="Symbol" panose="05050102010706020507" pitchFamily="18" charset="2"/>
              </a:rPr>
              <a:t> </a:t>
            </a:r>
            <a:r>
              <a:rPr lang="en-US" altLang="zh-CN" sz="2400" b="1">
                <a:latin typeface="华文新魏" panose="02010800040101010101" pitchFamily="2" charset="-122"/>
                <a:ea typeface="华文新魏" panose="02010800040101010101" pitchFamily="2" charset="-122"/>
                <a:sym typeface="Symbol" panose="05050102010706020507" pitchFamily="18" charset="2"/>
              </a:rPr>
              <a:t> </a:t>
            </a:r>
            <a:r>
              <a:rPr lang="en-US" altLang="zh-CN" sz="2400" b="1" i="1">
                <a:latin typeface="华文新魏" panose="02010800040101010101" pitchFamily="2" charset="-122"/>
                <a:ea typeface="华文新魏" panose="02010800040101010101" pitchFamily="2" charset="-122"/>
                <a:sym typeface="Symbol" panose="05050102010706020507" pitchFamily="18" charset="2"/>
              </a:rPr>
              <a:t>kx  </a:t>
            </a:r>
            <a:r>
              <a:rPr lang="en-US" altLang="zh-CN" sz="2400">
                <a:latin typeface="华文新魏" panose="02010800040101010101" pitchFamily="2" charset="-122"/>
                <a:ea typeface="华文新魏" panose="02010800040101010101" pitchFamily="2" charset="-122"/>
                <a:sym typeface="Symbol" panose="05050102010706020507" pitchFamily="18" charset="2"/>
              </a:rPr>
              <a:t>(0 x  a)</a:t>
            </a:r>
            <a:r>
              <a:rPr lang="zh-CN" altLang="en-US" sz="2400">
                <a:latin typeface="华文新魏" panose="02010800040101010101" pitchFamily="2" charset="-122"/>
                <a:ea typeface="华文新魏" panose="02010800040101010101" pitchFamily="2" charset="-122"/>
                <a:sym typeface="Symbol" panose="05050102010706020507" pitchFamily="18" charset="2"/>
              </a:rPr>
              <a:t>式</a:t>
            </a:r>
            <a:r>
              <a:rPr lang="zh-CN" altLang="en-US" sz="2400" b="1">
                <a:latin typeface="华文新魏" panose="02010800040101010101" pitchFamily="2" charset="-122"/>
                <a:ea typeface="华文新魏" panose="02010800040101010101" pitchFamily="2" charset="-122"/>
                <a:sym typeface="Symbol" panose="05050102010706020507" pitchFamily="18" charset="2"/>
              </a:rPr>
              <a:t>中</a:t>
            </a:r>
            <a:r>
              <a:rPr lang="en-US" altLang="zh-CN" sz="2400" i="1">
                <a:latin typeface="华文新魏" panose="02010800040101010101" pitchFamily="2" charset="-122"/>
                <a:ea typeface="华文新魏" panose="02010800040101010101" pitchFamily="2" charset="-122"/>
                <a:sym typeface="Symbol" panose="05050102010706020507" pitchFamily="18" charset="2"/>
              </a:rPr>
              <a:t>k </a:t>
            </a:r>
            <a:r>
              <a:rPr lang="zh-CN" altLang="en-US" sz="2400" b="1">
                <a:latin typeface="华文新魏" panose="02010800040101010101" pitchFamily="2" charset="-122"/>
                <a:ea typeface="华文新魏" panose="02010800040101010101" pitchFamily="2" charset="-122"/>
                <a:sym typeface="Symbol" panose="05050102010706020507" pitchFamily="18" charset="2"/>
              </a:rPr>
              <a:t>为正常数</a:t>
            </a:r>
            <a:r>
              <a:rPr lang="en-US" altLang="zh-CN" sz="2400" b="1">
                <a:latin typeface="华文新魏" panose="02010800040101010101" pitchFamily="2" charset="-122"/>
                <a:ea typeface="华文新魏" panose="02010800040101010101" pitchFamily="2" charset="-122"/>
                <a:sym typeface="Symbol" panose="05050102010706020507" pitchFamily="18" charset="2"/>
              </a:rPr>
              <a:t>,</a:t>
            </a:r>
            <a:r>
              <a:rPr lang="zh-CN" altLang="en-US" sz="2400" b="1">
                <a:latin typeface="华文新魏" panose="02010800040101010101" pitchFamily="2" charset="-122"/>
                <a:ea typeface="华文新魏" panose="02010800040101010101" pitchFamily="2" charset="-122"/>
                <a:sym typeface="Symbol" panose="05050102010706020507" pitchFamily="18" charset="2"/>
              </a:rPr>
              <a:t>试证明</a:t>
            </a:r>
            <a:r>
              <a:rPr lang="en-US" altLang="zh-CN" sz="2400" b="1">
                <a:latin typeface="华文新魏" panose="02010800040101010101" pitchFamily="2" charset="-122"/>
                <a:ea typeface="华文新魏" panose="02010800040101010101" pitchFamily="2" charset="-122"/>
                <a:sym typeface="Wingdings" panose="05000000000000000000" pitchFamily="2" charset="2"/>
              </a:rPr>
              <a:t>:</a:t>
            </a:r>
          </a:p>
        </p:txBody>
      </p:sp>
      <p:graphicFrame>
        <p:nvGraphicFramePr>
          <p:cNvPr id="52226" name="对象 77826">
            <a:extLst>
              <a:ext uri="{FF2B5EF4-FFF2-40B4-BE49-F238E27FC236}">
                <a16:creationId xmlns:a16="http://schemas.microsoft.com/office/drawing/2014/main" id="{88CE4BD9-9F39-4129-9C4E-90378A4B314D}"/>
              </a:ext>
            </a:extLst>
          </p:cNvPr>
          <p:cNvGraphicFramePr>
            <a:graphicFrameLocks noChangeAspect="1"/>
          </p:cNvGraphicFramePr>
          <p:nvPr/>
        </p:nvGraphicFramePr>
        <p:xfrm>
          <a:off x="6045200" y="1033463"/>
          <a:ext cx="508000" cy="762000"/>
        </p:xfrm>
        <a:graphic>
          <a:graphicData uri="http://schemas.openxmlformats.org/presentationml/2006/ole">
            <mc:AlternateContent xmlns:mc="http://schemas.openxmlformats.org/markup-compatibility/2006">
              <mc:Choice xmlns:v="urn:schemas-microsoft-com:vml" Requires="v">
                <p:oleObj spid="_x0000_s52269" r:id="rId3" imgW="304800" imgH="457200" progId="Equation.3">
                  <p:embed/>
                </p:oleObj>
              </mc:Choice>
              <mc:Fallback>
                <p:oleObj r:id="rId3" imgW="304800" imgH="457200" progId="Equation.3">
                  <p:embed/>
                  <p:pic>
                    <p:nvPicPr>
                      <p:cNvPr id="0" name="对象 778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1033463"/>
                        <a:ext cx="50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4" name="矩形 77827">
            <a:extLst>
              <a:ext uri="{FF2B5EF4-FFF2-40B4-BE49-F238E27FC236}">
                <a16:creationId xmlns:a16="http://schemas.microsoft.com/office/drawing/2014/main" id="{3415B83B-9ACF-4509-AAE2-14D4FA3BD1FA}"/>
              </a:ext>
            </a:extLst>
          </p:cNvPr>
          <p:cNvSpPr>
            <a:spLocks noChangeArrowheads="1"/>
          </p:cNvSpPr>
          <p:nvPr/>
        </p:nvSpPr>
        <p:spPr bwMode="auto">
          <a:xfrm>
            <a:off x="228600" y="1131888"/>
            <a:ext cx="607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华文新魏" panose="02010800040101010101" pitchFamily="2" charset="-122"/>
                <a:ea typeface="华文新魏" panose="02010800040101010101" pitchFamily="2" charset="-122"/>
                <a:sym typeface="Wingdings" panose="05000000000000000000" pitchFamily="2" charset="2"/>
              </a:rPr>
              <a:t>(1) </a:t>
            </a:r>
            <a:r>
              <a:rPr lang="zh-CN" altLang="en-US" sz="2400" b="1">
                <a:latin typeface="华文新魏" panose="02010800040101010101" pitchFamily="2" charset="-122"/>
                <a:ea typeface="华文新魏" panose="02010800040101010101" pitchFamily="2" charset="-122"/>
                <a:sym typeface="Wingdings" panose="05000000000000000000" pitchFamily="2" charset="2"/>
              </a:rPr>
              <a:t>平板外空间的场强为均匀电场</a:t>
            </a:r>
            <a:r>
              <a:rPr lang="en-US" altLang="zh-CN" sz="2400" b="1">
                <a:latin typeface="华文新魏" panose="02010800040101010101" pitchFamily="2" charset="-122"/>
                <a:ea typeface="华文新魏" panose="02010800040101010101" pitchFamily="2" charset="-122"/>
                <a:sym typeface="Wingdings" panose="05000000000000000000" pitchFamily="2" charset="2"/>
              </a:rPr>
              <a:t>,</a:t>
            </a:r>
            <a:r>
              <a:rPr lang="zh-CN" altLang="en-US" sz="2400" b="1">
                <a:latin typeface="华文新魏" panose="02010800040101010101" pitchFamily="2" charset="-122"/>
                <a:ea typeface="华文新魏" panose="02010800040101010101" pitchFamily="2" charset="-122"/>
                <a:sym typeface="Wingdings" panose="05000000000000000000" pitchFamily="2" charset="2"/>
              </a:rPr>
              <a:t>大小为</a:t>
            </a:r>
          </a:p>
        </p:txBody>
      </p:sp>
      <p:sp>
        <p:nvSpPr>
          <p:cNvPr id="52235" name="文本框 77828">
            <a:extLst>
              <a:ext uri="{FF2B5EF4-FFF2-40B4-BE49-F238E27FC236}">
                <a16:creationId xmlns:a16="http://schemas.microsoft.com/office/drawing/2014/main" id="{4253F18C-C109-4757-9097-E1B9A707EAFF}"/>
              </a:ext>
            </a:extLst>
          </p:cNvPr>
          <p:cNvSpPr txBox="1">
            <a:spLocks noChangeArrowheads="1"/>
          </p:cNvSpPr>
          <p:nvPr/>
        </p:nvSpPr>
        <p:spPr bwMode="auto">
          <a:xfrm>
            <a:off x="339725" y="1808163"/>
            <a:ext cx="171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华文新魏" panose="02010800040101010101" pitchFamily="2" charset="-122"/>
                <a:ea typeface="华文新魏" panose="02010800040101010101" pitchFamily="2" charset="-122"/>
              </a:rPr>
              <a:t> (2)  </a:t>
            </a:r>
            <a:r>
              <a:rPr lang="zh-CN" altLang="en-US" sz="2400" b="1">
                <a:latin typeface="华文新魏" panose="02010800040101010101" pitchFamily="2" charset="-122"/>
                <a:ea typeface="华文新魏" panose="02010800040101010101" pitchFamily="2" charset="-122"/>
              </a:rPr>
              <a:t>平板内</a:t>
            </a:r>
          </a:p>
        </p:txBody>
      </p:sp>
      <p:graphicFrame>
        <p:nvGraphicFramePr>
          <p:cNvPr id="52227" name="对象 77829">
            <a:extLst>
              <a:ext uri="{FF2B5EF4-FFF2-40B4-BE49-F238E27FC236}">
                <a16:creationId xmlns:a16="http://schemas.microsoft.com/office/drawing/2014/main" id="{EBA833CC-AB4A-4850-926B-8182D77A9461}"/>
              </a:ext>
            </a:extLst>
          </p:cNvPr>
          <p:cNvGraphicFramePr>
            <a:graphicFrameLocks noChangeAspect="1"/>
          </p:cNvGraphicFramePr>
          <p:nvPr/>
        </p:nvGraphicFramePr>
        <p:xfrm>
          <a:off x="1995488" y="1589088"/>
          <a:ext cx="1036637" cy="719137"/>
        </p:xfrm>
        <a:graphic>
          <a:graphicData uri="http://schemas.openxmlformats.org/presentationml/2006/ole">
            <mc:AlternateContent xmlns:mc="http://schemas.openxmlformats.org/markup-compatibility/2006">
              <mc:Choice xmlns:v="urn:schemas-microsoft-com:vml" Requires="v">
                <p:oleObj spid="_x0000_s52270" r:id="rId5" imgW="622300" imgH="431800" progId="Equation.3">
                  <p:embed/>
                </p:oleObj>
              </mc:Choice>
              <mc:Fallback>
                <p:oleObj r:id="rId5" imgW="622300" imgH="431800" progId="Equation.3">
                  <p:embed/>
                  <p:pic>
                    <p:nvPicPr>
                      <p:cNvPr id="0" name="对象 778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5488" y="1589088"/>
                        <a:ext cx="10366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6" name="文本框 77830">
            <a:extLst>
              <a:ext uri="{FF2B5EF4-FFF2-40B4-BE49-F238E27FC236}">
                <a16:creationId xmlns:a16="http://schemas.microsoft.com/office/drawing/2014/main" id="{8750C0CC-A9AB-4DA4-ACEB-5808628C6084}"/>
              </a:ext>
            </a:extLst>
          </p:cNvPr>
          <p:cNvSpPr txBox="1">
            <a:spLocks noChangeArrowheads="1"/>
          </p:cNvSpPr>
          <p:nvPr/>
        </p:nvSpPr>
        <p:spPr bwMode="auto">
          <a:xfrm>
            <a:off x="2876550" y="1762125"/>
            <a:ext cx="140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华文新魏" panose="02010800040101010101" pitchFamily="2" charset="-122"/>
                <a:ea typeface="华文新魏" panose="02010800040101010101" pitchFamily="2" charset="-122"/>
              </a:rPr>
              <a:t>  </a:t>
            </a:r>
            <a:r>
              <a:rPr lang="zh-CN" altLang="en-US" sz="2800" b="1">
                <a:latin typeface="华文新魏" panose="02010800040101010101" pitchFamily="2" charset="-122"/>
                <a:ea typeface="华文新魏" panose="02010800040101010101" pitchFamily="2" charset="-122"/>
              </a:rPr>
              <a:t>处</a:t>
            </a:r>
            <a:r>
              <a:rPr lang="en-US" altLang="zh-CN" sz="2800">
                <a:latin typeface="华文新魏" panose="02010800040101010101" pitchFamily="2" charset="-122"/>
                <a:ea typeface="华文新魏" panose="02010800040101010101" pitchFamily="2" charset="-122"/>
              </a:rPr>
              <a:t>E=0</a:t>
            </a:r>
          </a:p>
        </p:txBody>
      </p:sp>
      <p:sp>
        <p:nvSpPr>
          <p:cNvPr id="77832" name="文本框 77831">
            <a:extLst>
              <a:ext uri="{FF2B5EF4-FFF2-40B4-BE49-F238E27FC236}">
                <a16:creationId xmlns:a16="http://schemas.microsoft.com/office/drawing/2014/main" id="{6652E46E-366E-4369-A010-7DDDA6043346}"/>
              </a:ext>
            </a:extLst>
          </p:cNvPr>
          <p:cNvSpPr txBox="1">
            <a:spLocks noChangeArrowheads="1"/>
          </p:cNvSpPr>
          <p:nvPr/>
        </p:nvSpPr>
        <p:spPr bwMode="auto">
          <a:xfrm>
            <a:off x="228600" y="2397125"/>
            <a:ext cx="5280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华文新魏" panose="02010800040101010101" pitchFamily="2" charset="-122"/>
                <a:ea typeface="华文新魏" panose="02010800040101010101" pitchFamily="2" charset="-122"/>
              </a:rPr>
              <a:t>解</a:t>
            </a:r>
            <a:r>
              <a:rPr lang="en-US" altLang="zh-CN" sz="2400" b="1">
                <a:latin typeface="华文新魏" panose="02010800040101010101" pitchFamily="2" charset="-122"/>
                <a:ea typeface="华文新魏" panose="02010800040101010101" pitchFamily="2" charset="-122"/>
                <a:sym typeface="Wingdings" panose="05000000000000000000" pitchFamily="2" charset="2"/>
              </a:rPr>
              <a:t>(1)  </a:t>
            </a:r>
            <a:r>
              <a:rPr lang="zh-CN" altLang="en-US" sz="2400" b="1">
                <a:latin typeface="华文新魏" panose="02010800040101010101" pitchFamily="2" charset="-122"/>
                <a:ea typeface="华文新魏" panose="02010800040101010101" pitchFamily="2" charset="-122"/>
              </a:rPr>
              <a:t>据分析可知平板外的电场是均匀电场</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作如图封闭圆柱面为高斯面</a:t>
            </a:r>
            <a:endParaRPr lang="zh-CN" altLang="en-US" sz="2400" b="1">
              <a:latin typeface="华文新魏" panose="02010800040101010101" pitchFamily="2" charset="-122"/>
              <a:ea typeface="华文新魏" panose="02010800040101010101" pitchFamily="2" charset="-122"/>
              <a:sym typeface="Wingdings" panose="05000000000000000000" pitchFamily="2" charset="2"/>
            </a:endParaRPr>
          </a:p>
        </p:txBody>
      </p:sp>
      <p:graphicFrame>
        <p:nvGraphicFramePr>
          <p:cNvPr id="77833" name="对象 77832">
            <a:extLst>
              <a:ext uri="{FF2B5EF4-FFF2-40B4-BE49-F238E27FC236}">
                <a16:creationId xmlns:a16="http://schemas.microsoft.com/office/drawing/2014/main" id="{E83052A1-99B8-412A-B014-EA9CF80ED14D}"/>
              </a:ext>
            </a:extLst>
          </p:cNvPr>
          <p:cNvGraphicFramePr>
            <a:graphicFrameLocks noChangeAspect="1"/>
          </p:cNvGraphicFramePr>
          <p:nvPr/>
        </p:nvGraphicFramePr>
        <p:xfrm>
          <a:off x="468313" y="3284538"/>
          <a:ext cx="3095625" cy="984250"/>
        </p:xfrm>
        <a:graphic>
          <a:graphicData uri="http://schemas.openxmlformats.org/presentationml/2006/ole">
            <mc:AlternateContent xmlns:mc="http://schemas.openxmlformats.org/markup-compatibility/2006">
              <mc:Choice xmlns:v="urn:schemas-microsoft-com:vml" Requires="v">
                <p:oleObj spid="_x0000_s52271" r:id="rId7" imgW="1410312" imgH="470104" progId="Equation.3">
                  <p:embed/>
                </p:oleObj>
              </mc:Choice>
              <mc:Fallback>
                <p:oleObj r:id="rId7" imgW="1410312" imgH="470104" progId="Equation.3">
                  <p:embed/>
                  <p:pic>
                    <p:nvPicPr>
                      <p:cNvPr id="0" name="对象 778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284538"/>
                        <a:ext cx="30956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8" name="直接连接符 77833">
            <a:extLst>
              <a:ext uri="{FF2B5EF4-FFF2-40B4-BE49-F238E27FC236}">
                <a16:creationId xmlns:a16="http://schemas.microsoft.com/office/drawing/2014/main" id="{6824341F-04B0-4EC8-AFC0-9C6429DAB804}"/>
              </a:ext>
            </a:extLst>
          </p:cNvPr>
          <p:cNvSpPr>
            <a:spLocks noChangeShapeType="1"/>
          </p:cNvSpPr>
          <p:nvPr/>
        </p:nvSpPr>
        <p:spPr bwMode="auto">
          <a:xfrm>
            <a:off x="6045200" y="2743200"/>
            <a:ext cx="0" cy="259080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9" name="直接连接符 77834">
            <a:extLst>
              <a:ext uri="{FF2B5EF4-FFF2-40B4-BE49-F238E27FC236}">
                <a16:creationId xmlns:a16="http://schemas.microsoft.com/office/drawing/2014/main" id="{BAAE37C3-4806-4376-9BE9-EAD8C4F1BE3A}"/>
              </a:ext>
            </a:extLst>
          </p:cNvPr>
          <p:cNvSpPr>
            <a:spLocks noChangeShapeType="1"/>
          </p:cNvSpPr>
          <p:nvPr/>
        </p:nvSpPr>
        <p:spPr bwMode="auto">
          <a:xfrm>
            <a:off x="7391400" y="2743200"/>
            <a:ext cx="0" cy="259080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任意多边形 77835">
            <a:extLst>
              <a:ext uri="{FF2B5EF4-FFF2-40B4-BE49-F238E27FC236}">
                <a16:creationId xmlns:a16="http://schemas.microsoft.com/office/drawing/2014/main" id="{9FD97C58-803E-46DA-A7BA-7655879EEE87}"/>
              </a:ext>
            </a:extLst>
          </p:cNvPr>
          <p:cNvSpPr>
            <a:spLocks noChangeArrowheads="1"/>
          </p:cNvSpPr>
          <p:nvPr/>
        </p:nvSpPr>
        <p:spPr bwMode="auto">
          <a:xfrm>
            <a:off x="6019800" y="5181600"/>
            <a:ext cx="1371600" cy="152400"/>
          </a:xfrm>
          <a:custGeom>
            <a:avLst/>
            <a:gdLst>
              <a:gd name="T0" fmla="*/ 0 w 864"/>
              <a:gd name="T1" fmla="*/ 96 h 96"/>
              <a:gd name="T2" fmla="*/ 288 w 864"/>
              <a:gd name="T3" fmla="*/ 0 h 96"/>
              <a:gd name="T4" fmla="*/ 864 w 864"/>
              <a:gd name="T5" fmla="*/ 96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96"/>
                </a:moveTo>
                <a:cubicBezTo>
                  <a:pt x="72" y="48"/>
                  <a:pt x="144" y="0"/>
                  <a:pt x="288" y="0"/>
                </a:cubicBezTo>
                <a:cubicBezTo>
                  <a:pt x="432" y="0"/>
                  <a:pt x="648" y="48"/>
                  <a:pt x="864" y="96"/>
                </a:cubicBezTo>
              </a:path>
            </a:pathLst>
          </a:custGeom>
          <a:noFill/>
          <a:ln w="952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41" name="任意多边形 77836">
            <a:extLst>
              <a:ext uri="{FF2B5EF4-FFF2-40B4-BE49-F238E27FC236}">
                <a16:creationId xmlns:a16="http://schemas.microsoft.com/office/drawing/2014/main" id="{14ADDFF8-73FD-45E3-AFF1-72E4DA17D75C}"/>
              </a:ext>
            </a:extLst>
          </p:cNvPr>
          <p:cNvSpPr>
            <a:spLocks noChangeArrowheads="1"/>
          </p:cNvSpPr>
          <p:nvPr/>
        </p:nvSpPr>
        <p:spPr bwMode="auto">
          <a:xfrm>
            <a:off x="6019800" y="2552700"/>
            <a:ext cx="1371600" cy="533400"/>
          </a:xfrm>
          <a:custGeom>
            <a:avLst/>
            <a:gdLst>
              <a:gd name="T0" fmla="*/ 0 w 864"/>
              <a:gd name="T1" fmla="*/ 168 h 336"/>
              <a:gd name="T2" fmla="*/ 384 w 864"/>
              <a:gd name="T3" fmla="*/ 24 h 336"/>
              <a:gd name="T4" fmla="*/ 624 w 864"/>
              <a:gd name="T5" fmla="*/ 312 h 336"/>
              <a:gd name="T6" fmla="*/ 864 w 864"/>
              <a:gd name="T7" fmla="*/ 168 h 336"/>
              <a:gd name="T8" fmla="*/ 0 60000 65536"/>
              <a:gd name="T9" fmla="*/ 0 60000 65536"/>
              <a:gd name="T10" fmla="*/ 0 60000 65536"/>
              <a:gd name="T11" fmla="*/ 0 60000 65536"/>
              <a:gd name="T12" fmla="*/ 0 w 864"/>
              <a:gd name="T13" fmla="*/ 0 h 336"/>
              <a:gd name="T14" fmla="*/ 864 w 864"/>
              <a:gd name="T15" fmla="*/ 336 h 336"/>
            </a:gdLst>
            <a:ahLst/>
            <a:cxnLst>
              <a:cxn ang="T8">
                <a:pos x="T0" y="T1"/>
              </a:cxn>
              <a:cxn ang="T9">
                <a:pos x="T2" y="T3"/>
              </a:cxn>
              <a:cxn ang="T10">
                <a:pos x="T4" y="T5"/>
              </a:cxn>
              <a:cxn ang="T11">
                <a:pos x="T6" y="T7"/>
              </a:cxn>
            </a:cxnLst>
            <a:rect l="T12" t="T13" r="T14" b="T15"/>
            <a:pathLst>
              <a:path w="864" h="336">
                <a:moveTo>
                  <a:pt x="0" y="168"/>
                </a:moveTo>
                <a:cubicBezTo>
                  <a:pt x="140" y="84"/>
                  <a:pt x="280" y="0"/>
                  <a:pt x="384" y="24"/>
                </a:cubicBezTo>
                <a:cubicBezTo>
                  <a:pt x="488" y="48"/>
                  <a:pt x="544" y="288"/>
                  <a:pt x="624" y="312"/>
                </a:cubicBezTo>
                <a:cubicBezTo>
                  <a:pt x="704" y="336"/>
                  <a:pt x="784" y="252"/>
                  <a:pt x="864" y="168"/>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42" name="直接连接符 77837">
            <a:extLst>
              <a:ext uri="{FF2B5EF4-FFF2-40B4-BE49-F238E27FC236}">
                <a16:creationId xmlns:a16="http://schemas.microsoft.com/office/drawing/2014/main" id="{1D94E298-E572-42FD-AB79-DFC6A8BFF568}"/>
              </a:ext>
            </a:extLst>
          </p:cNvPr>
          <p:cNvSpPr>
            <a:spLocks noChangeShapeType="1"/>
          </p:cNvSpPr>
          <p:nvPr/>
        </p:nvSpPr>
        <p:spPr bwMode="auto">
          <a:xfrm flipV="1">
            <a:off x="6045200" y="1644650"/>
            <a:ext cx="736600" cy="109855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3" name="直接连接符 77838">
            <a:extLst>
              <a:ext uri="{FF2B5EF4-FFF2-40B4-BE49-F238E27FC236}">
                <a16:creationId xmlns:a16="http://schemas.microsoft.com/office/drawing/2014/main" id="{F6A3FE65-C444-44EC-82A4-608A8A5A6895}"/>
              </a:ext>
            </a:extLst>
          </p:cNvPr>
          <p:cNvSpPr>
            <a:spLocks noChangeShapeType="1"/>
          </p:cNvSpPr>
          <p:nvPr/>
        </p:nvSpPr>
        <p:spPr bwMode="auto">
          <a:xfrm flipV="1">
            <a:off x="7380288" y="1844675"/>
            <a:ext cx="533400" cy="941388"/>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4" name="直接连接符 77839">
            <a:extLst>
              <a:ext uri="{FF2B5EF4-FFF2-40B4-BE49-F238E27FC236}">
                <a16:creationId xmlns:a16="http://schemas.microsoft.com/office/drawing/2014/main" id="{0A350E4E-2D7D-4297-835E-21FEFB2E9F8A}"/>
              </a:ext>
            </a:extLst>
          </p:cNvPr>
          <p:cNvSpPr>
            <a:spLocks noChangeShapeType="1"/>
          </p:cNvSpPr>
          <p:nvPr/>
        </p:nvSpPr>
        <p:spPr bwMode="auto">
          <a:xfrm>
            <a:off x="6019800" y="4038600"/>
            <a:ext cx="266700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5" name="文本框 77840">
            <a:extLst>
              <a:ext uri="{FF2B5EF4-FFF2-40B4-BE49-F238E27FC236}">
                <a16:creationId xmlns:a16="http://schemas.microsoft.com/office/drawing/2014/main" id="{1ABF7CFF-2B74-4E8E-8C88-DBBF1AC1128E}"/>
              </a:ext>
            </a:extLst>
          </p:cNvPr>
          <p:cNvSpPr txBox="1">
            <a:spLocks noChangeArrowheads="1"/>
          </p:cNvSpPr>
          <p:nvPr/>
        </p:nvSpPr>
        <p:spPr bwMode="auto">
          <a:xfrm>
            <a:off x="8470900" y="3097213"/>
            <a:ext cx="363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华文新魏" panose="02010800040101010101" pitchFamily="2" charset="-122"/>
                <a:ea typeface="华文新魏" panose="02010800040101010101" pitchFamily="2" charset="-122"/>
              </a:rPr>
              <a:t> x</a:t>
            </a:r>
          </a:p>
        </p:txBody>
      </p:sp>
      <p:sp>
        <p:nvSpPr>
          <p:cNvPr id="52246" name="文本框 77841">
            <a:extLst>
              <a:ext uri="{FF2B5EF4-FFF2-40B4-BE49-F238E27FC236}">
                <a16:creationId xmlns:a16="http://schemas.microsoft.com/office/drawing/2014/main" id="{6B513584-BF5B-47F0-8477-C8F83D9A2CE2}"/>
              </a:ext>
            </a:extLst>
          </p:cNvPr>
          <p:cNvSpPr txBox="1">
            <a:spLocks noChangeArrowheads="1"/>
          </p:cNvSpPr>
          <p:nvPr/>
        </p:nvSpPr>
        <p:spPr bwMode="auto">
          <a:xfrm>
            <a:off x="5635625" y="3713163"/>
            <a:ext cx="393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latin typeface="华文新魏" panose="02010800040101010101" pitchFamily="2" charset="-122"/>
                <a:ea typeface="华文新魏" panose="02010800040101010101" pitchFamily="2" charset="-122"/>
              </a:rPr>
              <a:t>0</a:t>
            </a:r>
          </a:p>
        </p:txBody>
      </p:sp>
      <p:sp>
        <p:nvSpPr>
          <p:cNvPr id="52247" name="直接连接符 77842">
            <a:extLst>
              <a:ext uri="{FF2B5EF4-FFF2-40B4-BE49-F238E27FC236}">
                <a16:creationId xmlns:a16="http://schemas.microsoft.com/office/drawing/2014/main" id="{2842F961-28E9-4247-AC3D-FA3D4B762820}"/>
              </a:ext>
            </a:extLst>
          </p:cNvPr>
          <p:cNvSpPr>
            <a:spLocks noChangeShapeType="1"/>
          </p:cNvSpPr>
          <p:nvPr/>
        </p:nvSpPr>
        <p:spPr bwMode="auto">
          <a:xfrm>
            <a:off x="6045200" y="5181600"/>
            <a:ext cx="0" cy="91440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8" name="直接连接符 77843">
            <a:extLst>
              <a:ext uri="{FF2B5EF4-FFF2-40B4-BE49-F238E27FC236}">
                <a16:creationId xmlns:a16="http://schemas.microsoft.com/office/drawing/2014/main" id="{0D2CCFB9-AF74-47B5-B92E-DA4067501668}"/>
              </a:ext>
            </a:extLst>
          </p:cNvPr>
          <p:cNvSpPr>
            <a:spLocks noChangeShapeType="1"/>
          </p:cNvSpPr>
          <p:nvPr/>
        </p:nvSpPr>
        <p:spPr bwMode="auto">
          <a:xfrm>
            <a:off x="7391400" y="5181600"/>
            <a:ext cx="0" cy="91440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9" name="直接连接符 77844">
            <a:extLst>
              <a:ext uri="{FF2B5EF4-FFF2-40B4-BE49-F238E27FC236}">
                <a16:creationId xmlns:a16="http://schemas.microsoft.com/office/drawing/2014/main" id="{3E0E91AA-1566-47E0-9697-AC59C481E0BE}"/>
              </a:ext>
            </a:extLst>
          </p:cNvPr>
          <p:cNvSpPr>
            <a:spLocks noChangeShapeType="1"/>
          </p:cNvSpPr>
          <p:nvPr/>
        </p:nvSpPr>
        <p:spPr bwMode="auto">
          <a:xfrm>
            <a:off x="6045200" y="5867400"/>
            <a:ext cx="1346200" cy="0"/>
          </a:xfrm>
          <a:prstGeom prst="line">
            <a:avLst/>
          </a:prstGeom>
          <a:noFill/>
          <a:ln w="28575">
            <a:solidFill>
              <a:srgbClr val="00FF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0" name="文本框 77845">
            <a:extLst>
              <a:ext uri="{FF2B5EF4-FFF2-40B4-BE49-F238E27FC236}">
                <a16:creationId xmlns:a16="http://schemas.microsoft.com/office/drawing/2014/main" id="{4D6AE449-4D49-4294-B0C5-EF6A36782B08}"/>
              </a:ext>
            </a:extLst>
          </p:cNvPr>
          <p:cNvSpPr txBox="1">
            <a:spLocks noChangeArrowheads="1"/>
          </p:cNvSpPr>
          <p:nvPr/>
        </p:nvSpPr>
        <p:spPr bwMode="auto">
          <a:xfrm>
            <a:off x="6351588" y="5346700"/>
            <a:ext cx="4111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latin typeface="华文新魏" panose="02010800040101010101" pitchFamily="2" charset="-122"/>
                <a:ea typeface="华文新魏" panose="02010800040101010101" pitchFamily="2" charset="-122"/>
              </a:rPr>
              <a:t>a</a:t>
            </a:r>
          </a:p>
        </p:txBody>
      </p:sp>
      <p:sp>
        <p:nvSpPr>
          <p:cNvPr id="77847" name="椭圆 77846">
            <a:extLst>
              <a:ext uri="{FF2B5EF4-FFF2-40B4-BE49-F238E27FC236}">
                <a16:creationId xmlns:a16="http://schemas.microsoft.com/office/drawing/2014/main" id="{45DD9394-28B7-447A-953F-4EDDCAE0B75E}"/>
              </a:ext>
            </a:extLst>
          </p:cNvPr>
          <p:cNvSpPr>
            <a:spLocks noChangeArrowheads="1"/>
          </p:cNvSpPr>
          <p:nvPr/>
        </p:nvSpPr>
        <p:spPr bwMode="auto">
          <a:xfrm>
            <a:off x="6332538" y="3508375"/>
            <a:ext cx="457200" cy="1368425"/>
          </a:xfrm>
          <a:prstGeom prst="ellipse">
            <a:avLst/>
          </a:prstGeom>
          <a:noFill/>
          <a:ln w="28575" cap="rnd">
            <a:solidFill>
              <a:srgbClr val="00FF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48" name="椭圆 77847">
            <a:extLst>
              <a:ext uri="{FF2B5EF4-FFF2-40B4-BE49-F238E27FC236}">
                <a16:creationId xmlns:a16="http://schemas.microsoft.com/office/drawing/2014/main" id="{8A1076F2-7149-428F-A0B7-66A1D61A7CBC}"/>
              </a:ext>
            </a:extLst>
          </p:cNvPr>
          <p:cNvSpPr>
            <a:spLocks noChangeArrowheads="1"/>
          </p:cNvSpPr>
          <p:nvPr/>
        </p:nvSpPr>
        <p:spPr bwMode="auto">
          <a:xfrm>
            <a:off x="6553200" y="3508375"/>
            <a:ext cx="457200" cy="1368425"/>
          </a:xfrm>
          <a:prstGeom prst="ellipse">
            <a:avLst/>
          </a:pr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49" name="任意多边形 77848">
            <a:extLst>
              <a:ext uri="{FF2B5EF4-FFF2-40B4-BE49-F238E27FC236}">
                <a16:creationId xmlns:a16="http://schemas.microsoft.com/office/drawing/2014/main" id="{1D621184-0D3C-4487-AF08-DCD2891272EF}"/>
              </a:ext>
            </a:extLst>
          </p:cNvPr>
          <p:cNvSpPr>
            <a:spLocks noChangeArrowheads="1"/>
          </p:cNvSpPr>
          <p:nvPr/>
        </p:nvSpPr>
        <p:spPr bwMode="auto">
          <a:xfrm>
            <a:off x="6286500" y="3505200"/>
            <a:ext cx="266700" cy="1371600"/>
          </a:xfrm>
          <a:custGeom>
            <a:avLst/>
            <a:gdLst>
              <a:gd name="T0" fmla="*/ 120 w 168"/>
              <a:gd name="T1" fmla="*/ 0 h 864"/>
              <a:gd name="T2" fmla="*/ 24 w 168"/>
              <a:gd name="T3" fmla="*/ 288 h 864"/>
              <a:gd name="T4" fmla="*/ 24 w 168"/>
              <a:gd name="T5" fmla="*/ 624 h 864"/>
              <a:gd name="T6" fmla="*/ 168 w 168"/>
              <a:gd name="T7" fmla="*/ 864 h 864"/>
              <a:gd name="T8" fmla="*/ 0 60000 65536"/>
              <a:gd name="T9" fmla="*/ 0 60000 65536"/>
              <a:gd name="T10" fmla="*/ 0 60000 65536"/>
              <a:gd name="T11" fmla="*/ 0 60000 65536"/>
              <a:gd name="T12" fmla="*/ 0 w 168"/>
              <a:gd name="T13" fmla="*/ 0 h 864"/>
              <a:gd name="T14" fmla="*/ 168 w 168"/>
              <a:gd name="T15" fmla="*/ 864 h 864"/>
            </a:gdLst>
            <a:ahLst/>
            <a:cxnLst>
              <a:cxn ang="T8">
                <a:pos x="T0" y="T1"/>
              </a:cxn>
              <a:cxn ang="T9">
                <a:pos x="T2" y="T3"/>
              </a:cxn>
              <a:cxn ang="T10">
                <a:pos x="T4" y="T5"/>
              </a:cxn>
              <a:cxn ang="T11">
                <a:pos x="T6" y="T7"/>
              </a:cxn>
            </a:cxnLst>
            <a:rect l="T12" t="T13" r="T14" b="T15"/>
            <a:pathLst>
              <a:path w="168" h="864">
                <a:moveTo>
                  <a:pt x="120" y="0"/>
                </a:moveTo>
                <a:cubicBezTo>
                  <a:pt x="80" y="92"/>
                  <a:pt x="40" y="184"/>
                  <a:pt x="24" y="288"/>
                </a:cubicBezTo>
                <a:cubicBezTo>
                  <a:pt x="8" y="392"/>
                  <a:pt x="0" y="528"/>
                  <a:pt x="24" y="624"/>
                </a:cubicBezTo>
                <a:cubicBezTo>
                  <a:pt x="48" y="720"/>
                  <a:pt x="152" y="824"/>
                  <a:pt x="168" y="864"/>
                </a:cubicBezTo>
              </a:path>
            </a:pathLst>
          </a:cu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0" name="文本框 77849">
            <a:extLst>
              <a:ext uri="{FF2B5EF4-FFF2-40B4-BE49-F238E27FC236}">
                <a16:creationId xmlns:a16="http://schemas.microsoft.com/office/drawing/2014/main" id="{BFA81910-4F6A-485D-9F30-11B167289B40}"/>
              </a:ext>
            </a:extLst>
          </p:cNvPr>
          <p:cNvSpPr txBox="1">
            <a:spLocks noChangeArrowheads="1"/>
          </p:cNvSpPr>
          <p:nvPr/>
        </p:nvSpPr>
        <p:spPr bwMode="auto">
          <a:xfrm>
            <a:off x="6227763" y="2924175"/>
            <a:ext cx="338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华文新魏" panose="02010800040101010101" pitchFamily="2" charset="-122"/>
                <a:ea typeface="华文新魏" panose="02010800040101010101" pitchFamily="2" charset="-122"/>
              </a:rPr>
              <a:t>x</a:t>
            </a:r>
          </a:p>
        </p:txBody>
      </p:sp>
      <p:sp>
        <p:nvSpPr>
          <p:cNvPr id="77851" name="文本框 77850">
            <a:extLst>
              <a:ext uri="{FF2B5EF4-FFF2-40B4-BE49-F238E27FC236}">
                <a16:creationId xmlns:a16="http://schemas.microsoft.com/office/drawing/2014/main" id="{371B95CC-13E1-407F-9964-9CABDCCBED1A}"/>
              </a:ext>
            </a:extLst>
          </p:cNvPr>
          <p:cNvSpPr txBox="1">
            <a:spLocks noChangeArrowheads="1"/>
          </p:cNvSpPr>
          <p:nvPr/>
        </p:nvSpPr>
        <p:spPr bwMode="auto">
          <a:xfrm>
            <a:off x="6491288" y="2981325"/>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华文新魏" panose="02010800040101010101" pitchFamily="2" charset="-122"/>
                <a:ea typeface="华文新魏" panose="02010800040101010101" pitchFamily="2" charset="-122"/>
              </a:rPr>
              <a:t>dx</a:t>
            </a:r>
          </a:p>
        </p:txBody>
      </p:sp>
      <p:sp>
        <p:nvSpPr>
          <p:cNvPr id="77852" name="文本框 77851">
            <a:extLst>
              <a:ext uri="{FF2B5EF4-FFF2-40B4-BE49-F238E27FC236}">
                <a16:creationId xmlns:a16="http://schemas.microsoft.com/office/drawing/2014/main" id="{24432E8A-4469-48E1-BD71-5B9E415EE8C7}"/>
              </a:ext>
            </a:extLst>
          </p:cNvPr>
          <p:cNvSpPr txBox="1">
            <a:spLocks noChangeArrowheads="1"/>
          </p:cNvSpPr>
          <p:nvPr/>
        </p:nvSpPr>
        <p:spPr bwMode="auto">
          <a:xfrm>
            <a:off x="4275138" y="3546475"/>
            <a:ext cx="439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latin typeface="华文新魏" panose="02010800040101010101" pitchFamily="2" charset="-122"/>
                <a:ea typeface="华文新魏" panose="02010800040101010101" pitchFamily="2" charset="-122"/>
              </a:rPr>
              <a:t>E</a:t>
            </a:r>
          </a:p>
        </p:txBody>
      </p:sp>
      <p:sp>
        <p:nvSpPr>
          <p:cNvPr id="77853" name="文本框 77852">
            <a:extLst>
              <a:ext uri="{FF2B5EF4-FFF2-40B4-BE49-F238E27FC236}">
                <a16:creationId xmlns:a16="http://schemas.microsoft.com/office/drawing/2014/main" id="{5274E475-5258-48F5-A4BB-7F69046336B0}"/>
              </a:ext>
            </a:extLst>
          </p:cNvPr>
          <p:cNvSpPr txBox="1">
            <a:spLocks noChangeArrowheads="1"/>
          </p:cNvSpPr>
          <p:nvPr/>
        </p:nvSpPr>
        <p:spPr bwMode="auto">
          <a:xfrm>
            <a:off x="4387850" y="4418013"/>
            <a:ext cx="419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latin typeface="华文新魏" panose="02010800040101010101" pitchFamily="2" charset="-122"/>
                <a:ea typeface="华文新魏" panose="02010800040101010101" pitchFamily="2" charset="-122"/>
              </a:rPr>
              <a:t>S</a:t>
            </a:r>
          </a:p>
        </p:txBody>
      </p:sp>
      <p:graphicFrame>
        <p:nvGraphicFramePr>
          <p:cNvPr id="77854" name="对象 77853">
            <a:extLst>
              <a:ext uri="{FF2B5EF4-FFF2-40B4-BE49-F238E27FC236}">
                <a16:creationId xmlns:a16="http://schemas.microsoft.com/office/drawing/2014/main" id="{3B8A6D64-188D-4A95-9EFF-55B7D30262B1}"/>
              </a:ext>
            </a:extLst>
          </p:cNvPr>
          <p:cNvGraphicFramePr>
            <a:graphicFrameLocks noChangeAspect="1"/>
          </p:cNvGraphicFramePr>
          <p:nvPr/>
        </p:nvGraphicFramePr>
        <p:xfrm>
          <a:off x="395288" y="4292600"/>
          <a:ext cx="2373312" cy="735013"/>
        </p:xfrm>
        <a:graphic>
          <a:graphicData uri="http://schemas.openxmlformats.org/presentationml/2006/ole">
            <mc:AlternateContent xmlns:mc="http://schemas.openxmlformats.org/markup-compatibility/2006">
              <mc:Choice xmlns:v="urn:schemas-microsoft-com:vml" Requires="v">
                <p:oleObj spid="_x0000_s52272" r:id="rId9" imgW="1016000" imgH="330200" progId="Equation.3">
                  <p:embed/>
                </p:oleObj>
              </mc:Choice>
              <mc:Fallback>
                <p:oleObj r:id="rId9" imgW="1016000" imgH="330200" progId="Equation.3">
                  <p:embed/>
                  <p:pic>
                    <p:nvPicPr>
                      <p:cNvPr id="0" name="对象 778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4292600"/>
                        <a:ext cx="237331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7855" name="对象 77854">
            <a:extLst>
              <a:ext uri="{FF2B5EF4-FFF2-40B4-BE49-F238E27FC236}">
                <a16:creationId xmlns:a16="http://schemas.microsoft.com/office/drawing/2014/main" id="{13D76057-AA31-4FE1-B19E-3E5EC9A12C35}"/>
              </a:ext>
            </a:extLst>
          </p:cNvPr>
          <p:cNvGraphicFramePr>
            <a:graphicFrameLocks noChangeAspect="1"/>
          </p:cNvGraphicFramePr>
          <p:nvPr/>
        </p:nvGraphicFramePr>
        <p:xfrm>
          <a:off x="2771775" y="4221163"/>
          <a:ext cx="1365250" cy="904875"/>
        </p:xfrm>
        <a:graphic>
          <a:graphicData uri="http://schemas.openxmlformats.org/presentationml/2006/ole">
            <mc:AlternateContent xmlns:mc="http://schemas.openxmlformats.org/markup-compatibility/2006">
              <mc:Choice xmlns:v="urn:schemas-microsoft-com:vml" Requires="v">
                <p:oleObj spid="_x0000_s52273" r:id="rId11" imgW="583947" imgH="406224" progId="Equation.3">
                  <p:embed/>
                </p:oleObj>
              </mc:Choice>
              <mc:Fallback>
                <p:oleObj r:id="rId11" imgW="583947" imgH="406224" progId="Equation.3">
                  <p:embed/>
                  <p:pic>
                    <p:nvPicPr>
                      <p:cNvPr id="0" name="对象 778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4221163"/>
                        <a:ext cx="13652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7856" name="对象 77855">
            <a:extLst>
              <a:ext uri="{FF2B5EF4-FFF2-40B4-BE49-F238E27FC236}">
                <a16:creationId xmlns:a16="http://schemas.microsoft.com/office/drawing/2014/main" id="{FE8641E1-03FB-4BE7-9E7E-8F1314551708}"/>
              </a:ext>
            </a:extLst>
          </p:cNvPr>
          <p:cNvGraphicFramePr>
            <a:graphicFrameLocks noChangeAspect="1"/>
          </p:cNvGraphicFramePr>
          <p:nvPr/>
        </p:nvGraphicFramePr>
        <p:xfrm>
          <a:off x="395288" y="5157788"/>
          <a:ext cx="2136775" cy="904875"/>
        </p:xfrm>
        <a:graphic>
          <a:graphicData uri="http://schemas.openxmlformats.org/presentationml/2006/ole">
            <mc:AlternateContent xmlns:mc="http://schemas.openxmlformats.org/markup-compatibility/2006">
              <mc:Choice xmlns:v="urn:schemas-microsoft-com:vml" Requires="v">
                <p:oleObj spid="_x0000_s52274" r:id="rId13" imgW="914003" imgH="406224" progId="Equation.3">
                  <p:embed/>
                </p:oleObj>
              </mc:Choice>
              <mc:Fallback>
                <p:oleObj r:id="rId13" imgW="914003" imgH="406224" progId="Equation.3">
                  <p:embed/>
                  <p:pic>
                    <p:nvPicPr>
                      <p:cNvPr id="0" name="对象 778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5157788"/>
                        <a:ext cx="21367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7857" name="对象 77856">
            <a:extLst>
              <a:ext uri="{FF2B5EF4-FFF2-40B4-BE49-F238E27FC236}">
                <a16:creationId xmlns:a16="http://schemas.microsoft.com/office/drawing/2014/main" id="{6D8F67F2-B02B-46C5-ACC4-9B555BAE3C74}"/>
              </a:ext>
            </a:extLst>
          </p:cNvPr>
          <p:cNvGraphicFramePr>
            <a:graphicFrameLocks noChangeAspect="1"/>
          </p:cNvGraphicFramePr>
          <p:nvPr/>
        </p:nvGraphicFramePr>
        <p:xfrm>
          <a:off x="2916238" y="5157788"/>
          <a:ext cx="1870075" cy="990600"/>
        </p:xfrm>
        <a:graphic>
          <a:graphicData uri="http://schemas.openxmlformats.org/presentationml/2006/ole">
            <mc:AlternateContent xmlns:mc="http://schemas.openxmlformats.org/markup-compatibility/2006">
              <mc:Choice xmlns:v="urn:schemas-microsoft-com:vml" Requires="v">
                <p:oleObj spid="_x0000_s52275" r:id="rId15" imgW="800100" imgH="444500" progId="Equation.3">
                  <p:embed/>
                </p:oleObj>
              </mc:Choice>
              <mc:Fallback>
                <p:oleObj r:id="rId15" imgW="800100" imgH="444500" progId="Equation.3">
                  <p:embed/>
                  <p:pic>
                    <p:nvPicPr>
                      <p:cNvPr id="0" name="对象 778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6238" y="5157788"/>
                        <a:ext cx="1870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 name="组合 77857">
            <a:extLst>
              <a:ext uri="{FF2B5EF4-FFF2-40B4-BE49-F238E27FC236}">
                <a16:creationId xmlns:a16="http://schemas.microsoft.com/office/drawing/2014/main" id="{64FCB678-76C2-464B-9492-BBF1A5504399}"/>
              </a:ext>
            </a:extLst>
          </p:cNvPr>
          <p:cNvGrpSpPr>
            <a:grpSpLocks/>
          </p:cNvGrpSpPr>
          <p:nvPr/>
        </p:nvGrpSpPr>
        <p:grpSpPr bwMode="auto">
          <a:xfrm>
            <a:off x="4953000" y="3505200"/>
            <a:ext cx="3505200" cy="1371600"/>
            <a:chOff x="0" y="0"/>
            <a:chExt cx="2208" cy="864"/>
          </a:xfrm>
        </p:grpSpPr>
        <p:sp>
          <p:nvSpPr>
            <p:cNvPr id="52261" name="直接连接符 77858">
              <a:extLst>
                <a:ext uri="{FF2B5EF4-FFF2-40B4-BE49-F238E27FC236}">
                  <a16:creationId xmlns:a16="http://schemas.microsoft.com/office/drawing/2014/main" id="{9FD93100-87E1-4F20-A298-A0E1E026BF59}"/>
                </a:ext>
              </a:extLst>
            </p:cNvPr>
            <p:cNvSpPr>
              <a:spLocks noChangeShapeType="1"/>
            </p:cNvSpPr>
            <p:nvPr/>
          </p:nvSpPr>
          <p:spPr bwMode="auto">
            <a:xfrm>
              <a:off x="1584" y="2"/>
              <a:ext cx="480" cy="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2" name="椭圆 77859">
              <a:extLst>
                <a:ext uri="{FF2B5EF4-FFF2-40B4-BE49-F238E27FC236}">
                  <a16:creationId xmlns:a16="http://schemas.microsoft.com/office/drawing/2014/main" id="{ADA62D83-943B-473B-9337-B62C018F218F}"/>
                </a:ext>
              </a:extLst>
            </p:cNvPr>
            <p:cNvSpPr>
              <a:spLocks noChangeArrowheads="1"/>
            </p:cNvSpPr>
            <p:nvPr/>
          </p:nvSpPr>
          <p:spPr bwMode="auto">
            <a:xfrm>
              <a:off x="1920" y="2"/>
              <a:ext cx="288" cy="862"/>
            </a:xfrm>
            <a:prstGeom prst="ellipse">
              <a:avLst/>
            </a:prstGeom>
            <a:solidFill>
              <a:schemeClr val="accent1"/>
            </a:solidFill>
            <a:ln w="9525">
              <a:solidFill>
                <a:srgbClr val="0000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63" name="直接连接符 77860">
              <a:extLst>
                <a:ext uri="{FF2B5EF4-FFF2-40B4-BE49-F238E27FC236}">
                  <a16:creationId xmlns:a16="http://schemas.microsoft.com/office/drawing/2014/main" id="{0105FD78-AEB5-4A5F-B3FC-32284682E097}"/>
                </a:ext>
              </a:extLst>
            </p:cNvPr>
            <p:cNvSpPr>
              <a:spLocks noChangeShapeType="1"/>
            </p:cNvSpPr>
            <p:nvPr/>
          </p:nvSpPr>
          <p:spPr bwMode="auto">
            <a:xfrm>
              <a:off x="736" y="2"/>
              <a:ext cx="848" cy="0"/>
            </a:xfrm>
            <a:prstGeom prst="line">
              <a:avLst/>
            </a:prstGeom>
            <a:noFill/>
            <a:ln w="5715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4" name="直接连接符 77861">
              <a:extLst>
                <a:ext uri="{FF2B5EF4-FFF2-40B4-BE49-F238E27FC236}">
                  <a16:creationId xmlns:a16="http://schemas.microsoft.com/office/drawing/2014/main" id="{E57566E5-54AC-45B1-9EE9-D3B2E061CC1E}"/>
                </a:ext>
              </a:extLst>
            </p:cNvPr>
            <p:cNvSpPr>
              <a:spLocks noChangeShapeType="1"/>
            </p:cNvSpPr>
            <p:nvPr/>
          </p:nvSpPr>
          <p:spPr bwMode="auto">
            <a:xfrm flipH="1">
              <a:off x="122" y="2"/>
              <a:ext cx="614" cy="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5" name="直接连接符 77862">
              <a:extLst>
                <a:ext uri="{FF2B5EF4-FFF2-40B4-BE49-F238E27FC236}">
                  <a16:creationId xmlns:a16="http://schemas.microsoft.com/office/drawing/2014/main" id="{686D614D-B7B8-40B1-9A27-8306E227B8E8}"/>
                </a:ext>
              </a:extLst>
            </p:cNvPr>
            <p:cNvSpPr>
              <a:spLocks noChangeShapeType="1"/>
            </p:cNvSpPr>
            <p:nvPr/>
          </p:nvSpPr>
          <p:spPr bwMode="auto">
            <a:xfrm>
              <a:off x="1584" y="864"/>
              <a:ext cx="480" cy="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6" name="直接连接符 77863">
              <a:extLst>
                <a:ext uri="{FF2B5EF4-FFF2-40B4-BE49-F238E27FC236}">
                  <a16:creationId xmlns:a16="http://schemas.microsoft.com/office/drawing/2014/main" id="{938C9EB3-1246-422F-A12A-CE63DF0BD1A6}"/>
                </a:ext>
              </a:extLst>
            </p:cNvPr>
            <p:cNvSpPr>
              <a:spLocks noChangeShapeType="1"/>
            </p:cNvSpPr>
            <p:nvPr/>
          </p:nvSpPr>
          <p:spPr bwMode="auto">
            <a:xfrm>
              <a:off x="736" y="864"/>
              <a:ext cx="848" cy="0"/>
            </a:xfrm>
            <a:prstGeom prst="line">
              <a:avLst/>
            </a:prstGeom>
            <a:noFill/>
            <a:ln w="5715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7" name="直接连接符 77864">
              <a:extLst>
                <a:ext uri="{FF2B5EF4-FFF2-40B4-BE49-F238E27FC236}">
                  <a16:creationId xmlns:a16="http://schemas.microsoft.com/office/drawing/2014/main" id="{479AC24D-290C-49A9-AA0C-556BD71EBB5A}"/>
                </a:ext>
              </a:extLst>
            </p:cNvPr>
            <p:cNvSpPr>
              <a:spLocks noChangeShapeType="1"/>
            </p:cNvSpPr>
            <p:nvPr/>
          </p:nvSpPr>
          <p:spPr bwMode="auto">
            <a:xfrm flipH="1">
              <a:off x="122" y="864"/>
              <a:ext cx="614" cy="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8" name="椭圆 77865">
              <a:extLst>
                <a:ext uri="{FF2B5EF4-FFF2-40B4-BE49-F238E27FC236}">
                  <a16:creationId xmlns:a16="http://schemas.microsoft.com/office/drawing/2014/main" id="{1534AF5E-29E0-44D9-8F43-64687897EF5B}"/>
                </a:ext>
              </a:extLst>
            </p:cNvPr>
            <p:cNvSpPr>
              <a:spLocks noChangeArrowheads="1"/>
            </p:cNvSpPr>
            <p:nvPr/>
          </p:nvSpPr>
          <p:spPr bwMode="auto">
            <a:xfrm>
              <a:off x="0" y="0"/>
              <a:ext cx="288" cy="862"/>
            </a:xfrm>
            <a:prstGeom prst="ellipse">
              <a:avLst/>
            </a:prstGeom>
            <a:solidFill>
              <a:schemeClr val="accent1"/>
            </a:solidFill>
            <a:ln w="9525">
              <a:solidFill>
                <a:srgbClr val="0000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7867" name="直接连接符 77866">
            <a:extLst>
              <a:ext uri="{FF2B5EF4-FFF2-40B4-BE49-F238E27FC236}">
                <a16:creationId xmlns:a16="http://schemas.microsoft.com/office/drawing/2014/main" id="{151B0083-2D53-4ACE-8D1D-899435480421}"/>
              </a:ext>
            </a:extLst>
          </p:cNvPr>
          <p:cNvSpPr>
            <a:spLocks noChangeShapeType="1"/>
          </p:cNvSpPr>
          <p:nvPr/>
        </p:nvSpPr>
        <p:spPr bwMode="auto">
          <a:xfrm flipH="1">
            <a:off x="4495800" y="4221163"/>
            <a:ext cx="574675" cy="0"/>
          </a:xfrm>
          <a:prstGeom prst="line">
            <a:avLst/>
          </a:prstGeom>
          <a:noFill/>
          <a:ln w="57150">
            <a:solidFill>
              <a:srgbClr val="99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68" name="直接连接符 77867">
            <a:extLst>
              <a:ext uri="{FF2B5EF4-FFF2-40B4-BE49-F238E27FC236}">
                <a16:creationId xmlns:a16="http://schemas.microsoft.com/office/drawing/2014/main" id="{529ED243-40AF-4C41-A871-774F8C4A5E3A}"/>
              </a:ext>
            </a:extLst>
          </p:cNvPr>
          <p:cNvSpPr>
            <a:spLocks noChangeShapeType="1"/>
          </p:cNvSpPr>
          <p:nvPr/>
        </p:nvSpPr>
        <p:spPr bwMode="auto">
          <a:xfrm>
            <a:off x="8153400" y="4221163"/>
            <a:ext cx="500063" cy="0"/>
          </a:xfrm>
          <a:prstGeom prst="line">
            <a:avLst/>
          </a:prstGeom>
          <a:noFill/>
          <a:ln w="57150">
            <a:solidFill>
              <a:srgbClr val="99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32">
                                            <p:txEl>
                                              <p:pRg st="0" end="0"/>
                                            </p:txEl>
                                          </p:spTgt>
                                        </p:tgtEl>
                                        <p:attrNameLst>
                                          <p:attrName>style.visibility</p:attrName>
                                        </p:attrNameLst>
                                      </p:cBhvr>
                                      <p:to>
                                        <p:strVal val="visible"/>
                                      </p:to>
                                    </p:set>
                                    <p:animEffect transition="in" filter="wipe(left)">
                                      <p:cBhvr>
                                        <p:cTn id="7" dur="500"/>
                                        <p:tgtEl>
                                          <p:spTgt spid="778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53">
                                            <p:txEl>
                                              <p:pRg st="0" end="0"/>
                                            </p:txEl>
                                          </p:spTgt>
                                        </p:tgtEl>
                                        <p:attrNameLst>
                                          <p:attrName>style.visibility</p:attrName>
                                        </p:attrNameLst>
                                      </p:cBhvr>
                                      <p:to>
                                        <p:strVal val="visible"/>
                                      </p:to>
                                    </p:set>
                                    <p:animEffect transition="in" filter="wipe(left)">
                                      <p:cBhvr>
                                        <p:cTn id="17" dur="500"/>
                                        <p:tgtEl>
                                          <p:spTgt spid="7785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7867"/>
                                        </p:tgtEl>
                                        <p:attrNameLst>
                                          <p:attrName>style.visibility</p:attrName>
                                        </p:attrNameLst>
                                      </p:cBhvr>
                                      <p:to>
                                        <p:strVal val="visible"/>
                                      </p:to>
                                    </p:set>
                                    <p:animEffect transition="in" filter="wipe(left)">
                                      <p:cBhvr>
                                        <p:cTn id="22" dur="500"/>
                                        <p:tgtEl>
                                          <p:spTgt spid="778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852">
                                            <p:txEl>
                                              <p:pRg st="0" end="0"/>
                                            </p:txEl>
                                          </p:spTgt>
                                        </p:tgtEl>
                                        <p:attrNameLst>
                                          <p:attrName>style.visibility</p:attrName>
                                        </p:attrNameLst>
                                      </p:cBhvr>
                                      <p:to>
                                        <p:strVal val="visible"/>
                                      </p:to>
                                    </p:set>
                                    <p:animEffect transition="in" filter="wipe(left)">
                                      <p:cBhvr>
                                        <p:cTn id="27" dur="500"/>
                                        <p:tgtEl>
                                          <p:spTgt spid="7785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7868"/>
                                        </p:tgtEl>
                                        <p:attrNameLst>
                                          <p:attrName>style.visibility</p:attrName>
                                        </p:attrNameLst>
                                      </p:cBhvr>
                                      <p:to>
                                        <p:strVal val="visible"/>
                                      </p:to>
                                    </p:set>
                                    <p:animEffect transition="in" filter="wipe(left)">
                                      <p:cBhvr>
                                        <p:cTn id="32" dur="500"/>
                                        <p:tgtEl>
                                          <p:spTgt spid="778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7833"/>
                                        </p:tgtEl>
                                        <p:attrNameLst>
                                          <p:attrName>style.visibility</p:attrName>
                                        </p:attrNameLst>
                                      </p:cBhvr>
                                      <p:to>
                                        <p:strVal val="visible"/>
                                      </p:to>
                                    </p:set>
                                    <p:animEffect transition="in" filter="wipe(left)">
                                      <p:cBhvr>
                                        <p:cTn id="37" dur="500"/>
                                        <p:tgtEl>
                                          <p:spTgt spid="778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7849"/>
                                        </p:tgtEl>
                                        <p:attrNameLst>
                                          <p:attrName>style.visibility</p:attrName>
                                        </p:attrNameLst>
                                      </p:cBhvr>
                                      <p:to>
                                        <p:strVal val="visible"/>
                                      </p:to>
                                    </p:set>
                                    <p:animEffect transition="in" filter="wipe(left)">
                                      <p:cBhvr>
                                        <p:cTn id="42" dur="500"/>
                                        <p:tgtEl>
                                          <p:spTgt spid="778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7847"/>
                                        </p:tgtEl>
                                        <p:attrNameLst>
                                          <p:attrName>style.visibility</p:attrName>
                                        </p:attrNameLst>
                                      </p:cBhvr>
                                      <p:to>
                                        <p:strVal val="visible"/>
                                      </p:to>
                                    </p:set>
                                    <p:animEffect transition="in" filter="wipe(left)">
                                      <p:cBhvr>
                                        <p:cTn id="47" dur="500"/>
                                        <p:tgtEl>
                                          <p:spTgt spid="778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7848"/>
                                        </p:tgtEl>
                                        <p:attrNameLst>
                                          <p:attrName>style.visibility</p:attrName>
                                        </p:attrNameLst>
                                      </p:cBhvr>
                                      <p:to>
                                        <p:strVal val="visible"/>
                                      </p:to>
                                    </p:set>
                                    <p:animEffect transition="in" filter="wipe(left)">
                                      <p:cBhvr>
                                        <p:cTn id="52" dur="500"/>
                                        <p:tgtEl>
                                          <p:spTgt spid="7784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7850">
                                            <p:txEl>
                                              <p:pRg st="0" end="0"/>
                                            </p:txEl>
                                          </p:spTgt>
                                        </p:tgtEl>
                                        <p:attrNameLst>
                                          <p:attrName>style.visibility</p:attrName>
                                        </p:attrNameLst>
                                      </p:cBhvr>
                                      <p:to>
                                        <p:strVal val="visible"/>
                                      </p:to>
                                    </p:set>
                                    <p:animEffect transition="in" filter="wipe(left)">
                                      <p:cBhvr>
                                        <p:cTn id="57" dur="500"/>
                                        <p:tgtEl>
                                          <p:spTgt spid="77850">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7851">
                                            <p:txEl>
                                              <p:pRg st="0" end="0"/>
                                            </p:txEl>
                                          </p:spTgt>
                                        </p:tgtEl>
                                        <p:attrNameLst>
                                          <p:attrName>style.visibility</p:attrName>
                                        </p:attrNameLst>
                                      </p:cBhvr>
                                      <p:to>
                                        <p:strVal val="visible"/>
                                      </p:to>
                                    </p:set>
                                    <p:animEffect transition="in" filter="wipe(left)">
                                      <p:cBhvr>
                                        <p:cTn id="62" dur="500"/>
                                        <p:tgtEl>
                                          <p:spTgt spid="77851">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77854"/>
                                        </p:tgtEl>
                                        <p:attrNameLst>
                                          <p:attrName>style.visibility</p:attrName>
                                        </p:attrNameLst>
                                      </p:cBhvr>
                                      <p:to>
                                        <p:strVal val="visible"/>
                                      </p:to>
                                    </p:set>
                                    <p:animEffect transition="in" filter="wipe(left)">
                                      <p:cBhvr>
                                        <p:cTn id="67" dur="500"/>
                                        <p:tgtEl>
                                          <p:spTgt spid="7785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77855"/>
                                        </p:tgtEl>
                                        <p:attrNameLst>
                                          <p:attrName>style.visibility</p:attrName>
                                        </p:attrNameLst>
                                      </p:cBhvr>
                                      <p:to>
                                        <p:strVal val="visible"/>
                                      </p:to>
                                    </p:set>
                                    <p:animEffect transition="in" filter="wipe(left)">
                                      <p:cBhvr>
                                        <p:cTn id="72" dur="500"/>
                                        <p:tgtEl>
                                          <p:spTgt spid="7785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77856"/>
                                        </p:tgtEl>
                                        <p:attrNameLst>
                                          <p:attrName>style.visibility</p:attrName>
                                        </p:attrNameLst>
                                      </p:cBhvr>
                                      <p:to>
                                        <p:strVal val="visible"/>
                                      </p:to>
                                    </p:set>
                                    <p:animEffect transition="in" filter="wipe(left)">
                                      <p:cBhvr>
                                        <p:cTn id="77" dur="500"/>
                                        <p:tgtEl>
                                          <p:spTgt spid="7785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77857"/>
                                        </p:tgtEl>
                                        <p:attrNameLst>
                                          <p:attrName>style.visibility</p:attrName>
                                        </p:attrNameLst>
                                      </p:cBhvr>
                                      <p:to>
                                        <p:strVal val="visible"/>
                                      </p:to>
                                    </p:set>
                                    <p:animEffect transition="in" filter="wipe(left)">
                                      <p:cBhvr>
                                        <p:cTn id="82" dur="500"/>
                                        <p:tgtEl>
                                          <p:spTgt spid="77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 grpId="0" build="p"/>
      <p:bldP spid="77850" grpId="0" build="p"/>
      <p:bldP spid="77851" grpId="0" build="p"/>
      <p:bldP spid="77852" grpId="0" build="p"/>
      <p:bldP spid="7785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文本框 78849">
            <a:extLst>
              <a:ext uri="{FF2B5EF4-FFF2-40B4-BE49-F238E27FC236}">
                <a16:creationId xmlns:a16="http://schemas.microsoft.com/office/drawing/2014/main" id="{D16F5766-3CA7-43EB-BC4C-B33605FF74BB}"/>
              </a:ext>
            </a:extLst>
          </p:cNvPr>
          <p:cNvSpPr txBox="1">
            <a:spLocks noChangeArrowheads="1"/>
          </p:cNvSpPr>
          <p:nvPr/>
        </p:nvSpPr>
        <p:spPr bwMode="auto">
          <a:xfrm>
            <a:off x="325438" y="295275"/>
            <a:ext cx="617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latin typeface="Bookman Old Style" panose="02050604050505020204" pitchFamily="18" charset="0"/>
              </a:rPr>
              <a:t>(2)</a:t>
            </a:r>
          </a:p>
        </p:txBody>
      </p:sp>
      <p:sp>
        <p:nvSpPr>
          <p:cNvPr id="78851" name="文本框 78850">
            <a:extLst>
              <a:ext uri="{FF2B5EF4-FFF2-40B4-BE49-F238E27FC236}">
                <a16:creationId xmlns:a16="http://schemas.microsoft.com/office/drawing/2014/main" id="{951FBBA2-5968-4342-A457-C9AB8F949461}"/>
              </a:ext>
            </a:extLst>
          </p:cNvPr>
          <p:cNvSpPr txBox="1">
            <a:spLocks noChangeArrowheads="1"/>
          </p:cNvSpPr>
          <p:nvPr/>
        </p:nvSpPr>
        <p:spPr bwMode="auto">
          <a:xfrm>
            <a:off x="971550" y="188913"/>
            <a:ext cx="892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latin typeface="Bookman Old Style" panose="02050604050505020204" pitchFamily="18" charset="0"/>
              </a:rPr>
              <a:t>x&lt;a</a:t>
            </a:r>
          </a:p>
        </p:txBody>
      </p:sp>
      <p:sp>
        <p:nvSpPr>
          <p:cNvPr id="53264" name="直接连接符 78851">
            <a:extLst>
              <a:ext uri="{FF2B5EF4-FFF2-40B4-BE49-F238E27FC236}">
                <a16:creationId xmlns:a16="http://schemas.microsoft.com/office/drawing/2014/main" id="{63B7822C-87EE-4C88-B98D-9F804D1CE1A3}"/>
              </a:ext>
            </a:extLst>
          </p:cNvPr>
          <p:cNvSpPr>
            <a:spLocks noChangeShapeType="1"/>
          </p:cNvSpPr>
          <p:nvPr/>
        </p:nvSpPr>
        <p:spPr bwMode="auto">
          <a:xfrm>
            <a:off x="6310313" y="1281113"/>
            <a:ext cx="0" cy="259080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直接连接符 78852">
            <a:extLst>
              <a:ext uri="{FF2B5EF4-FFF2-40B4-BE49-F238E27FC236}">
                <a16:creationId xmlns:a16="http://schemas.microsoft.com/office/drawing/2014/main" id="{6B63938A-A6A6-4A77-87C3-B0A0EA9ABDCE}"/>
              </a:ext>
            </a:extLst>
          </p:cNvPr>
          <p:cNvSpPr>
            <a:spLocks noChangeShapeType="1"/>
          </p:cNvSpPr>
          <p:nvPr/>
        </p:nvSpPr>
        <p:spPr bwMode="auto">
          <a:xfrm>
            <a:off x="7656513" y="1281113"/>
            <a:ext cx="0" cy="259080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任意多边形 78853">
            <a:extLst>
              <a:ext uri="{FF2B5EF4-FFF2-40B4-BE49-F238E27FC236}">
                <a16:creationId xmlns:a16="http://schemas.microsoft.com/office/drawing/2014/main" id="{DCE2A784-1603-4758-82C9-D71172DC9712}"/>
              </a:ext>
            </a:extLst>
          </p:cNvPr>
          <p:cNvSpPr>
            <a:spLocks noChangeArrowheads="1"/>
          </p:cNvSpPr>
          <p:nvPr/>
        </p:nvSpPr>
        <p:spPr bwMode="auto">
          <a:xfrm>
            <a:off x="6284913" y="3719513"/>
            <a:ext cx="1371600" cy="152400"/>
          </a:xfrm>
          <a:custGeom>
            <a:avLst/>
            <a:gdLst>
              <a:gd name="T0" fmla="*/ 0 w 864"/>
              <a:gd name="T1" fmla="*/ 96 h 96"/>
              <a:gd name="T2" fmla="*/ 288 w 864"/>
              <a:gd name="T3" fmla="*/ 0 h 96"/>
              <a:gd name="T4" fmla="*/ 864 w 864"/>
              <a:gd name="T5" fmla="*/ 96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96"/>
                </a:moveTo>
                <a:cubicBezTo>
                  <a:pt x="72" y="48"/>
                  <a:pt x="144" y="0"/>
                  <a:pt x="288" y="0"/>
                </a:cubicBezTo>
                <a:cubicBezTo>
                  <a:pt x="432" y="0"/>
                  <a:pt x="648" y="48"/>
                  <a:pt x="864" y="96"/>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7" name="任意多边形 78854">
            <a:extLst>
              <a:ext uri="{FF2B5EF4-FFF2-40B4-BE49-F238E27FC236}">
                <a16:creationId xmlns:a16="http://schemas.microsoft.com/office/drawing/2014/main" id="{A31DBCED-F312-40E1-8B07-4B2587B80153}"/>
              </a:ext>
            </a:extLst>
          </p:cNvPr>
          <p:cNvSpPr>
            <a:spLocks noChangeArrowheads="1"/>
          </p:cNvSpPr>
          <p:nvPr/>
        </p:nvSpPr>
        <p:spPr bwMode="auto">
          <a:xfrm>
            <a:off x="6284913" y="1090613"/>
            <a:ext cx="1371600" cy="533400"/>
          </a:xfrm>
          <a:custGeom>
            <a:avLst/>
            <a:gdLst>
              <a:gd name="T0" fmla="*/ 0 w 864"/>
              <a:gd name="T1" fmla="*/ 168 h 336"/>
              <a:gd name="T2" fmla="*/ 384 w 864"/>
              <a:gd name="T3" fmla="*/ 24 h 336"/>
              <a:gd name="T4" fmla="*/ 624 w 864"/>
              <a:gd name="T5" fmla="*/ 312 h 336"/>
              <a:gd name="T6" fmla="*/ 864 w 864"/>
              <a:gd name="T7" fmla="*/ 168 h 336"/>
              <a:gd name="T8" fmla="*/ 0 60000 65536"/>
              <a:gd name="T9" fmla="*/ 0 60000 65536"/>
              <a:gd name="T10" fmla="*/ 0 60000 65536"/>
              <a:gd name="T11" fmla="*/ 0 60000 65536"/>
              <a:gd name="T12" fmla="*/ 0 w 864"/>
              <a:gd name="T13" fmla="*/ 0 h 336"/>
              <a:gd name="T14" fmla="*/ 864 w 864"/>
              <a:gd name="T15" fmla="*/ 336 h 336"/>
            </a:gdLst>
            <a:ahLst/>
            <a:cxnLst>
              <a:cxn ang="T8">
                <a:pos x="T0" y="T1"/>
              </a:cxn>
              <a:cxn ang="T9">
                <a:pos x="T2" y="T3"/>
              </a:cxn>
              <a:cxn ang="T10">
                <a:pos x="T4" y="T5"/>
              </a:cxn>
              <a:cxn ang="T11">
                <a:pos x="T6" y="T7"/>
              </a:cxn>
            </a:cxnLst>
            <a:rect l="T12" t="T13" r="T14" b="T15"/>
            <a:pathLst>
              <a:path w="864" h="336">
                <a:moveTo>
                  <a:pt x="0" y="168"/>
                </a:moveTo>
                <a:cubicBezTo>
                  <a:pt x="140" y="84"/>
                  <a:pt x="280" y="0"/>
                  <a:pt x="384" y="24"/>
                </a:cubicBezTo>
                <a:cubicBezTo>
                  <a:pt x="488" y="48"/>
                  <a:pt x="544" y="288"/>
                  <a:pt x="624" y="312"/>
                </a:cubicBezTo>
                <a:cubicBezTo>
                  <a:pt x="704" y="336"/>
                  <a:pt x="784" y="252"/>
                  <a:pt x="864" y="168"/>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8" name="直接连接符 78855">
            <a:extLst>
              <a:ext uri="{FF2B5EF4-FFF2-40B4-BE49-F238E27FC236}">
                <a16:creationId xmlns:a16="http://schemas.microsoft.com/office/drawing/2014/main" id="{0B0BD40F-07E0-42AE-ABD1-0043302A40E8}"/>
              </a:ext>
            </a:extLst>
          </p:cNvPr>
          <p:cNvSpPr>
            <a:spLocks noChangeShapeType="1"/>
          </p:cNvSpPr>
          <p:nvPr/>
        </p:nvSpPr>
        <p:spPr bwMode="auto">
          <a:xfrm flipV="1">
            <a:off x="6310313" y="182563"/>
            <a:ext cx="736600" cy="109855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直接连接符 78856">
            <a:extLst>
              <a:ext uri="{FF2B5EF4-FFF2-40B4-BE49-F238E27FC236}">
                <a16:creationId xmlns:a16="http://schemas.microsoft.com/office/drawing/2014/main" id="{239B6228-ADFD-4D88-87F7-FF9D49E0E607}"/>
              </a:ext>
            </a:extLst>
          </p:cNvPr>
          <p:cNvSpPr>
            <a:spLocks noChangeShapeType="1"/>
          </p:cNvSpPr>
          <p:nvPr/>
        </p:nvSpPr>
        <p:spPr bwMode="auto">
          <a:xfrm flipV="1">
            <a:off x="7656513" y="339725"/>
            <a:ext cx="533400" cy="941388"/>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文本框 78857">
            <a:extLst>
              <a:ext uri="{FF2B5EF4-FFF2-40B4-BE49-F238E27FC236}">
                <a16:creationId xmlns:a16="http://schemas.microsoft.com/office/drawing/2014/main" id="{03DF6D7E-DD05-402E-9A18-448ADF7A55C4}"/>
              </a:ext>
            </a:extLst>
          </p:cNvPr>
          <p:cNvSpPr txBox="1">
            <a:spLocks noChangeArrowheads="1"/>
          </p:cNvSpPr>
          <p:nvPr/>
        </p:nvSpPr>
        <p:spPr bwMode="auto">
          <a:xfrm>
            <a:off x="8736013" y="1635125"/>
            <a:ext cx="3635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Bookman Old Style" panose="02050604050505020204" pitchFamily="18" charset="0"/>
              </a:rPr>
              <a:t> x</a:t>
            </a:r>
          </a:p>
        </p:txBody>
      </p:sp>
      <p:sp>
        <p:nvSpPr>
          <p:cNvPr id="53271" name="文本框 78858">
            <a:extLst>
              <a:ext uri="{FF2B5EF4-FFF2-40B4-BE49-F238E27FC236}">
                <a16:creationId xmlns:a16="http://schemas.microsoft.com/office/drawing/2014/main" id="{019BBA2E-54B5-48BD-B823-E511C9DABBFF}"/>
              </a:ext>
            </a:extLst>
          </p:cNvPr>
          <p:cNvSpPr txBox="1">
            <a:spLocks noChangeArrowheads="1"/>
          </p:cNvSpPr>
          <p:nvPr/>
        </p:nvSpPr>
        <p:spPr bwMode="auto">
          <a:xfrm>
            <a:off x="5895975" y="2239963"/>
            <a:ext cx="404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latin typeface="Bookman Old Style" panose="02050604050505020204" pitchFamily="18" charset="0"/>
              </a:rPr>
              <a:t>0</a:t>
            </a:r>
          </a:p>
        </p:txBody>
      </p:sp>
      <p:sp>
        <p:nvSpPr>
          <p:cNvPr id="53272" name="直接连接符 78859">
            <a:extLst>
              <a:ext uri="{FF2B5EF4-FFF2-40B4-BE49-F238E27FC236}">
                <a16:creationId xmlns:a16="http://schemas.microsoft.com/office/drawing/2014/main" id="{983180F7-D54A-4825-90DA-395074D24870}"/>
              </a:ext>
            </a:extLst>
          </p:cNvPr>
          <p:cNvSpPr>
            <a:spLocks noChangeShapeType="1"/>
          </p:cNvSpPr>
          <p:nvPr/>
        </p:nvSpPr>
        <p:spPr bwMode="auto">
          <a:xfrm>
            <a:off x="6310313" y="3719513"/>
            <a:ext cx="0" cy="91440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3" name="直接连接符 78860">
            <a:extLst>
              <a:ext uri="{FF2B5EF4-FFF2-40B4-BE49-F238E27FC236}">
                <a16:creationId xmlns:a16="http://schemas.microsoft.com/office/drawing/2014/main" id="{BD7E1EB1-B8E7-4830-84DF-9C564E1232F4}"/>
              </a:ext>
            </a:extLst>
          </p:cNvPr>
          <p:cNvSpPr>
            <a:spLocks noChangeShapeType="1"/>
          </p:cNvSpPr>
          <p:nvPr/>
        </p:nvSpPr>
        <p:spPr bwMode="auto">
          <a:xfrm>
            <a:off x="7656513" y="3719513"/>
            <a:ext cx="0" cy="91440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直接连接符 78861">
            <a:extLst>
              <a:ext uri="{FF2B5EF4-FFF2-40B4-BE49-F238E27FC236}">
                <a16:creationId xmlns:a16="http://schemas.microsoft.com/office/drawing/2014/main" id="{44661892-24E1-4EF0-81C8-18C47748093D}"/>
              </a:ext>
            </a:extLst>
          </p:cNvPr>
          <p:cNvSpPr>
            <a:spLocks noChangeShapeType="1"/>
          </p:cNvSpPr>
          <p:nvPr/>
        </p:nvSpPr>
        <p:spPr bwMode="auto">
          <a:xfrm>
            <a:off x="6310313" y="4405313"/>
            <a:ext cx="1346200" cy="0"/>
          </a:xfrm>
          <a:prstGeom prst="line">
            <a:avLst/>
          </a:prstGeom>
          <a:noFill/>
          <a:ln w="28575">
            <a:solidFill>
              <a:srgbClr val="00FF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5" name="文本框 78862">
            <a:extLst>
              <a:ext uri="{FF2B5EF4-FFF2-40B4-BE49-F238E27FC236}">
                <a16:creationId xmlns:a16="http://schemas.microsoft.com/office/drawing/2014/main" id="{7E892E7D-6346-4F99-B6DD-42D29BC96E2D}"/>
              </a:ext>
            </a:extLst>
          </p:cNvPr>
          <p:cNvSpPr txBox="1">
            <a:spLocks noChangeArrowheads="1"/>
          </p:cNvSpPr>
          <p:nvPr/>
        </p:nvSpPr>
        <p:spPr bwMode="auto">
          <a:xfrm>
            <a:off x="6597650" y="3871913"/>
            <a:ext cx="4492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latin typeface="Bookman Old Style" panose="02050604050505020204" pitchFamily="18" charset="0"/>
              </a:rPr>
              <a:t>a</a:t>
            </a:r>
          </a:p>
        </p:txBody>
      </p:sp>
      <p:sp>
        <p:nvSpPr>
          <p:cNvPr id="53276" name="椭圆 78863">
            <a:extLst>
              <a:ext uri="{FF2B5EF4-FFF2-40B4-BE49-F238E27FC236}">
                <a16:creationId xmlns:a16="http://schemas.microsoft.com/office/drawing/2014/main" id="{3A941EC1-AEFD-4C09-8060-1F85CACF2742}"/>
              </a:ext>
            </a:extLst>
          </p:cNvPr>
          <p:cNvSpPr>
            <a:spLocks noChangeArrowheads="1"/>
          </p:cNvSpPr>
          <p:nvPr/>
        </p:nvSpPr>
        <p:spPr bwMode="auto">
          <a:xfrm>
            <a:off x="5072063" y="2046288"/>
            <a:ext cx="457200" cy="1368425"/>
          </a:xfrm>
          <a:prstGeom prst="ellipse">
            <a:avLst/>
          </a:prstGeom>
          <a:solidFill>
            <a:srgbClr val="99FF33"/>
          </a:solidFill>
          <a:ln w="9525">
            <a:solidFill>
              <a:srgbClr val="0000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77" name="直接连接符 78864">
            <a:extLst>
              <a:ext uri="{FF2B5EF4-FFF2-40B4-BE49-F238E27FC236}">
                <a16:creationId xmlns:a16="http://schemas.microsoft.com/office/drawing/2014/main" id="{D9B1723F-07A5-476D-BE2B-DC4B48A46154}"/>
              </a:ext>
            </a:extLst>
          </p:cNvPr>
          <p:cNvSpPr>
            <a:spLocks noChangeShapeType="1"/>
          </p:cNvSpPr>
          <p:nvPr/>
        </p:nvSpPr>
        <p:spPr bwMode="auto">
          <a:xfrm>
            <a:off x="6310313" y="2046288"/>
            <a:ext cx="736600" cy="0"/>
          </a:xfrm>
          <a:prstGeom prst="line">
            <a:avLst/>
          </a:prstGeom>
          <a:noFill/>
          <a:ln w="57150">
            <a:solidFill>
              <a:srgbClr val="00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直接连接符 78865">
            <a:extLst>
              <a:ext uri="{FF2B5EF4-FFF2-40B4-BE49-F238E27FC236}">
                <a16:creationId xmlns:a16="http://schemas.microsoft.com/office/drawing/2014/main" id="{0A97D9CC-28B6-4D46-AA3F-D86BB1A179F3}"/>
              </a:ext>
            </a:extLst>
          </p:cNvPr>
          <p:cNvSpPr>
            <a:spLocks noChangeShapeType="1"/>
          </p:cNvSpPr>
          <p:nvPr/>
        </p:nvSpPr>
        <p:spPr bwMode="auto">
          <a:xfrm flipH="1">
            <a:off x="5335588" y="2046288"/>
            <a:ext cx="974725" cy="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9" name="直接连接符 78866">
            <a:extLst>
              <a:ext uri="{FF2B5EF4-FFF2-40B4-BE49-F238E27FC236}">
                <a16:creationId xmlns:a16="http://schemas.microsoft.com/office/drawing/2014/main" id="{07F2A448-2C7A-443A-8A4F-5F9B7B839FF2}"/>
              </a:ext>
            </a:extLst>
          </p:cNvPr>
          <p:cNvSpPr>
            <a:spLocks noChangeShapeType="1"/>
          </p:cNvSpPr>
          <p:nvPr/>
        </p:nvSpPr>
        <p:spPr bwMode="auto">
          <a:xfrm>
            <a:off x="6310313" y="3414713"/>
            <a:ext cx="736600" cy="0"/>
          </a:xfrm>
          <a:prstGeom prst="line">
            <a:avLst/>
          </a:prstGeom>
          <a:noFill/>
          <a:ln w="57150">
            <a:solidFill>
              <a:srgbClr val="00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0" name="直接连接符 78867">
            <a:extLst>
              <a:ext uri="{FF2B5EF4-FFF2-40B4-BE49-F238E27FC236}">
                <a16:creationId xmlns:a16="http://schemas.microsoft.com/office/drawing/2014/main" id="{A88FB56E-CF8C-469F-9956-5AC703D5878A}"/>
              </a:ext>
            </a:extLst>
          </p:cNvPr>
          <p:cNvSpPr>
            <a:spLocks noChangeShapeType="1"/>
          </p:cNvSpPr>
          <p:nvPr/>
        </p:nvSpPr>
        <p:spPr bwMode="auto">
          <a:xfrm flipH="1">
            <a:off x="5335588" y="3414713"/>
            <a:ext cx="974725" cy="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1" name="椭圆 78868">
            <a:extLst>
              <a:ext uri="{FF2B5EF4-FFF2-40B4-BE49-F238E27FC236}">
                <a16:creationId xmlns:a16="http://schemas.microsoft.com/office/drawing/2014/main" id="{41A90AA0-8B59-4514-9E10-9817644B4EBB}"/>
              </a:ext>
            </a:extLst>
          </p:cNvPr>
          <p:cNvSpPr>
            <a:spLocks noChangeArrowheads="1"/>
          </p:cNvSpPr>
          <p:nvPr/>
        </p:nvSpPr>
        <p:spPr bwMode="auto">
          <a:xfrm>
            <a:off x="6818313" y="2046288"/>
            <a:ext cx="457200" cy="1368425"/>
          </a:xfrm>
          <a:prstGeom prst="ellipse">
            <a:avLst/>
          </a:prstGeom>
          <a:solidFill>
            <a:srgbClr val="99FF33"/>
          </a:solidFill>
          <a:ln w="19050">
            <a:solidFill>
              <a:srgbClr val="0000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82" name="文本框 78869">
            <a:extLst>
              <a:ext uri="{FF2B5EF4-FFF2-40B4-BE49-F238E27FC236}">
                <a16:creationId xmlns:a16="http://schemas.microsoft.com/office/drawing/2014/main" id="{0047C68A-5259-4E96-AC38-E499FD7B7231}"/>
              </a:ext>
            </a:extLst>
          </p:cNvPr>
          <p:cNvSpPr txBox="1">
            <a:spLocks noChangeArrowheads="1"/>
          </p:cNvSpPr>
          <p:nvPr/>
        </p:nvSpPr>
        <p:spPr bwMode="auto">
          <a:xfrm>
            <a:off x="6488113" y="1477963"/>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Bookman Old Style" panose="02050604050505020204" pitchFamily="18" charset="0"/>
              </a:rPr>
              <a:t>x</a:t>
            </a:r>
          </a:p>
        </p:txBody>
      </p:sp>
      <p:sp>
        <p:nvSpPr>
          <p:cNvPr id="53283" name="直接连接符 78870">
            <a:extLst>
              <a:ext uri="{FF2B5EF4-FFF2-40B4-BE49-F238E27FC236}">
                <a16:creationId xmlns:a16="http://schemas.microsoft.com/office/drawing/2014/main" id="{8F9EC5B4-EB33-4F8A-B3DF-5C662207162D}"/>
              </a:ext>
            </a:extLst>
          </p:cNvPr>
          <p:cNvSpPr>
            <a:spLocks noChangeShapeType="1"/>
          </p:cNvSpPr>
          <p:nvPr/>
        </p:nvSpPr>
        <p:spPr bwMode="auto">
          <a:xfrm>
            <a:off x="7024688" y="2759075"/>
            <a:ext cx="631825" cy="0"/>
          </a:xfrm>
          <a:prstGeom prst="line">
            <a:avLst/>
          </a:prstGeom>
          <a:noFill/>
          <a:ln w="57150">
            <a:solidFill>
              <a:srgbClr val="99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4" name="文本框 78871">
            <a:extLst>
              <a:ext uri="{FF2B5EF4-FFF2-40B4-BE49-F238E27FC236}">
                <a16:creationId xmlns:a16="http://schemas.microsoft.com/office/drawing/2014/main" id="{114582A0-349D-474C-B65B-DDC28B4E9CD3}"/>
              </a:ext>
            </a:extLst>
          </p:cNvPr>
          <p:cNvSpPr txBox="1">
            <a:spLocks noChangeArrowheads="1"/>
          </p:cNvSpPr>
          <p:nvPr/>
        </p:nvSpPr>
        <p:spPr bwMode="auto">
          <a:xfrm>
            <a:off x="4462463" y="2046288"/>
            <a:ext cx="596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latin typeface="Bookman Old Style" panose="02050604050505020204" pitchFamily="18" charset="0"/>
              </a:rPr>
              <a:t>E</a:t>
            </a:r>
            <a:r>
              <a:rPr lang="en-US" altLang="zh-CN" sz="2000">
                <a:latin typeface="Bookman Old Style" panose="02050604050505020204" pitchFamily="18" charset="0"/>
              </a:rPr>
              <a:t>1</a:t>
            </a:r>
          </a:p>
        </p:txBody>
      </p:sp>
      <p:sp>
        <p:nvSpPr>
          <p:cNvPr id="53285" name="文本框 78872">
            <a:extLst>
              <a:ext uri="{FF2B5EF4-FFF2-40B4-BE49-F238E27FC236}">
                <a16:creationId xmlns:a16="http://schemas.microsoft.com/office/drawing/2014/main" id="{8DA5A438-6409-440B-B4A8-0290DFC6E410}"/>
              </a:ext>
            </a:extLst>
          </p:cNvPr>
          <p:cNvSpPr txBox="1">
            <a:spLocks noChangeArrowheads="1"/>
          </p:cNvSpPr>
          <p:nvPr/>
        </p:nvSpPr>
        <p:spPr bwMode="auto">
          <a:xfrm>
            <a:off x="4652963" y="2944813"/>
            <a:ext cx="419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latin typeface="Bookman Old Style" panose="02050604050505020204" pitchFamily="18" charset="0"/>
              </a:rPr>
              <a:t>S</a:t>
            </a:r>
          </a:p>
        </p:txBody>
      </p:sp>
      <p:sp>
        <p:nvSpPr>
          <p:cNvPr id="53286" name="直接连接符 78873">
            <a:extLst>
              <a:ext uri="{FF2B5EF4-FFF2-40B4-BE49-F238E27FC236}">
                <a16:creationId xmlns:a16="http://schemas.microsoft.com/office/drawing/2014/main" id="{28307A89-B3BF-4327-8A88-22D731AA00CA}"/>
              </a:ext>
            </a:extLst>
          </p:cNvPr>
          <p:cNvSpPr>
            <a:spLocks noChangeShapeType="1"/>
          </p:cNvSpPr>
          <p:nvPr/>
        </p:nvSpPr>
        <p:spPr bwMode="auto">
          <a:xfrm>
            <a:off x="6284913" y="2500313"/>
            <a:ext cx="2633662"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50" name="对象 78874">
            <a:extLst>
              <a:ext uri="{FF2B5EF4-FFF2-40B4-BE49-F238E27FC236}">
                <a16:creationId xmlns:a16="http://schemas.microsoft.com/office/drawing/2014/main" id="{19716B2F-F7FE-4B49-B1DC-5E24DD018D09}"/>
              </a:ext>
            </a:extLst>
          </p:cNvPr>
          <p:cNvGraphicFramePr>
            <a:graphicFrameLocks noChangeAspect="1"/>
          </p:cNvGraphicFramePr>
          <p:nvPr/>
        </p:nvGraphicFramePr>
        <p:xfrm>
          <a:off x="7740650" y="2565400"/>
          <a:ext cx="876300" cy="484188"/>
        </p:xfrm>
        <a:graphic>
          <a:graphicData uri="http://schemas.openxmlformats.org/presentationml/2006/ole">
            <mc:AlternateContent xmlns:mc="http://schemas.openxmlformats.org/markup-compatibility/2006">
              <mc:Choice xmlns:v="urn:schemas-microsoft-com:vml" Requires="v">
                <p:oleObj spid="_x0000_s53289" r:id="rId3" imgW="368300" imgH="203200" progId="Equation.3">
                  <p:embed/>
                </p:oleObj>
              </mc:Choice>
              <mc:Fallback>
                <p:oleObj r:id="rId3" imgW="368300" imgH="203200" progId="Equation.3">
                  <p:embed/>
                  <p:pic>
                    <p:nvPicPr>
                      <p:cNvPr id="0" name="对象 788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650" y="2565400"/>
                        <a:ext cx="8763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87" name="直接连接符 78875">
            <a:extLst>
              <a:ext uri="{FF2B5EF4-FFF2-40B4-BE49-F238E27FC236}">
                <a16:creationId xmlns:a16="http://schemas.microsoft.com/office/drawing/2014/main" id="{98C7FAF4-B312-4C69-B190-FA8C3CB0661D}"/>
              </a:ext>
            </a:extLst>
          </p:cNvPr>
          <p:cNvSpPr>
            <a:spLocks noChangeShapeType="1"/>
          </p:cNvSpPr>
          <p:nvPr/>
        </p:nvSpPr>
        <p:spPr bwMode="auto">
          <a:xfrm flipH="1">
            <a:off x="4652963" y="2759075"/>
            <a:ext cx="682625" cy="0"/>
          </a:xfrm>
          <a:prstGeom prst="line">
            <a:avLst/>
          </a:prstGeom>
          <a:noFill/>
          <a:ln w="57150">
            <a:solidFill>
              <a:srgbClr val="99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8877" name="对象 78876">
            <a:extLst>
              <a:ext uri="{FF2B5EF4-FFF2-40B4-BE49-F238E27FC236}">
                <a16:creationId xmlns:a16="http://schemas.microsoft.com/office/drawing/2014/main" id="{B5B7866D-FD89-4CB8-AE26-E3100C5FE275}"/>
              </a:ext>
            </a:extLst>
          </p:cNvPr>
          <p:cNvGraphicFramePr>
            <a:graphicFrameLocks noChangeAspect="1"/>
          </p:cNvGraphicFramePr>
          <p:nvPr/>
        </p:nvGraphicFramePr>
        <p:xfrm>
          <a:off x="323850" y="765175"/>
          <a:ext cx="3978275" cy="979488"/>
        </p:xfrm>
        <a:graphic>
          <a:graphicData uri="http://schemas.openxmlformats.org/presentationml/2006/ole">
            <mc:AlternateContent xmlns:mc="http://schemas.openxmlformats.org/markup-compatibility/2006">
              <mc:Choice xmlns:v="urn:schemas-microsoft-com:vml" Requires="v">
                <p:oleObj spid="_x0000_s53290" r:id="rId5" imgW="1955800" imgH="469900" progId="Equation.3">
                  <p:embed/>
                </p:oleObj>
              </mc:Choice>
              <mc:Fallback>
                <p:oleObj r:id="rId5" imgW="1955800" imgH="469900" progId="Equation.3">
                  <p:embed/>
                  <p:pic>
                    <p:nvPicPr>
                      <p:cNvPr id="0" name="对象 788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765175"/>
                        <a:ext cx="39782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78" name="对象 78877">
            <a:extLst>
              <a:ext uri="{FF2B5EF4-FFF2-40B4-BE49-F238E27FC236}">
                <a16:creationId xmlns:a16="http://schemas.microsoft.com/office/drawing/2014/main" id="{0AA4D7A2-A922-4E40-B443-08093573B7C0}"/>
              </a:ext>
            </a:extLst>
          </p:cNvPr>
          <p:cNvGraphicFramePr>
            <a:graphicFrameLocks noChangeAspect="1"/>
          </p:cNvGraphicFramePr>
          <p:nvPr/>
        </p:nvGraphicFramePr>
        <p:xfrm>
          <a:off x="323850" y="1700213"/>
          <a:ext cx="2778125" cy="711200"/>
        </p:xfrm>
        <a:graphic>
          <a:graphicData uri="http://schemas.openxmlformats.org/presentationml/2006/ole">
            <mc:AlternateContent xmlns:mc="http://schemas.openxmlformats.org/markup-compatibility/2006">
              <mc:Choice xmlns:v="urn:schemas-microsoft-com:vml" Requires="v">
                <p:oleObj spid="_x0000_s53291" r:id="rId7" imgW="1104900" imgH="330200" progId="Equation.3">
                  <p:embed/>
                </p:oleObj>
              </mc:Choice>
              <mc:Fallback>
                <p:oleObj r:id="rId7" imgW="1104900" imgH="330200" progId="Equation.3">
                  <p:embed/>
                  <p:pic>
                    <p:nvPicPr>
                      <p:cNvPr id="0" name="对象 788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1700213"/>
                        <a:ext cx="27781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79" name="对象 78878">
            <a:extLst>
              <a:ext uri="{FF2B5EF4-FFF2-40B4-BE49-F238E27FC236}">
                <a16:creationId xmlns:a16="http://schemas.microsoft.com/office/drawing/2014/main" id="{A4DA6651-4CF8-41C3-8E9B-45CF8F56ADF5}"/>
              </a:ext>
            </a:extLst>
          </p:cNvPr>
          <p:cNvGraphicFramePr>
            <a:graphicFrameLocks noChangeAspect="1"/>
          </p:cNvGraphicFramePr>
          <p:nvPr/>
        </p:nvGraphicFramePr>
        <p:xfrm>
          <a:off x="2987675" y="1628775"/>
          <a:ext cx="1365250" cy="904875"/>
        </p:xfrm>
        <a:graphic>
          <a:graphicData uri="http://schemas.openxmlformats.org/presentationml/2006/ole">
            <mc:AlternateContent xmlns:mc="http://schemas.openxmlformats.org/markup-compatibility/2006">
              <mc:Choice xmlns:v="urn:schemas-microsoft-com:vml" Requires="v">
                <p:oleObj spid="_x0000_s53292" r:id="rId9" imgW="583947" imgH="406224" progId="Equation.3">
                  <p:embed/>
                </p:oleObj>
              </mc:Choice>
              <mc:Fallback>
                <p:oleObj r:id="rId9" imgW="583947" imgH="406224" progId="Equation.3">
                  <p:embed/>
                  <p:pic>
                    <p:nvPicPr>
                      <p:cNvPr id="0" name="对象 788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1628775"/>
                        <a:ext cx="13652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80" name="对象 78879">
            <a:extLst>
              <a:ext uri="{FF2B5EF4-FFF2-40B4-BE49-F238E27FC236}">
                <a16:creationId xmlns:a16="http://schemas.microsoft.com/office/drawing/2014/main" id="{B0694B52-9659-4F09-8597-AC137DFD779B}"/>
              </a:ext>
            </a:extLst>
          </p:cNvPr>
          <p:cNvGraphicFramePr>
            <a:graphicFrameLocks noChangeAspect="1"/>
          </p:cNvGraphicFramePr>
          <p:nvPr/>
        </p:nvGraphicFramePr>
        <p:xfrm>
          <a:off x="323850" y="2781300"/>
          <a:ext cx="1679575" cy="481013"/>
        </p:xfrm>
        <a:graphic>
          <a:graphicData uri="http://schemas.openxmlformats.org/presentationml/2006/ole">
            <mc:AlternateContent xmlns:mc="http://schemas.openxmlformats.org/markup-compatibility/2006">
              <mc:Choice xmlns:v="urn:schemas-microsoft-com:vml" Requires="v">
                <p:oleObj spid="_x0000_s53293" r:id="rId11" imgW="888229" imgH="215713" progId="Equation.3">
                  <p:embed/>
                </p:oleObj>
              </mc:Choice>
              <mc:Fallback>
                <p:oleObj r:id="rId11" imgW="888229" imgH="215713" progId="Equation.3">
                  <p:embed/>
                  <p:pic>
                    <p:nvPicPr>
                      <p:cNvPr id="0" name="对象 788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50" y="2781300"/>
                        <a:ext cx="16795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81" name="对象 78880">
            <a:extLst>
              <a:ext uri="{FF2B5EF4-FFF2-40B4-BE49-F238E27FC236}">
                <a16:creationId xmlns:a16="http://schemas.microsoft.com/office/drawing/2014/main" id="{1B9AC68D-4DE1-466B-8F7C-17F67493FA69}"/>
              </a:ext>
            </a:extLst>
          </p:cNvPr>
          <p:cNvGraphicFramePr>
            <a:graphicFrameLocks noChangeAspect="1"/>
          </p:cNvGraphicFramePr>
          <p:nvPr/>
        </p:nvGraphicFramePr>
        <p:xfrm>
          <a:off x="2051050" y="2492375"/>
          <a:ext cx="1692275" cy="989013"/>
        </p:xfrm>
        <a:graphic>
          <a:graphicData uri="http://schemas.openxmlformats.org/presentationml/2006/ole">
            <mc:AlternateContent xmlns:mc="http://schemas.openxmlformats.org/markup-compatibility/2006">
              <mc:Choice xmlns:v="urn:schemas-microsoft-com:vml" Requires="v">
                <p:oleObj spid="_x0000_s53294" r:id="rId13" imgW="723900" imgH="444500" progId="Equation.3">
                  <p:embed/>
                </p:oleObj>
              </mc:Choice>
              <mc:Fallback>
                <p:oleObj r:id="rId13" imgW="723900" imgH="444500" progId="Equation.3">
                  <p:embed/>
                  <p:pic>
                    <p:nvPicPr>
                      <p:cNvPr id="0" name="对象 7888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2492375"/>
                        <a:ext cx="16922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82" name="对象 78881">
            <a:extLst>
              <a:ext uri="{FF2B5EF4-FFF2-40B4-BE49-F238E27FC236}">
                <a16:creationId xmlns:a16="http://schemas.microsoft.com/office/drawing/2014/main" id="{C2958297-E6F8-4885-895A-AC435940D7EF}"/>
              </a:ext>
            </a:extLst>
          </p:cNvPr>
          <p:cNvGraphicFramePr>
            <a:graphicFrameLocks noChangeAspect="1"/>
          </p:cNvGraphicFramePr>
          <p:nvPr/>
        </p:nvGraphicFramePr>
        <p:xfrm>
          <a:off x="468313" y="3573463"/>
          <a:ext cx="936625" cy="454025"/>
        </p:xfrm>
        <a:graphic>
          <a:graphicData uri="http://schemas.openxmlformats.org/presentationml/2006/ole">
            <mc:AlternateContent xmlns:mc="http://schemas.openxmlformats.org/markup-compatibility/2006">
              <mc:Choice xmlns:v="urn:schemas-microsoft-com:vml" Requires="v">
                <p:oleObj spid="_x0000_s53295" r:id="rId15" imgW="495085" imgH="203112" progId="Equation.3">
                  <p:embed/>
                </p:oleObj>
              </mc:Choice>
              <mc:Fallback>
                <p:oleObj r:id="rId15" imgW="495085" imgH="203112" progId="Equation.3">
                  <p:embed/>
                  <p:pic>
                    <p:nvPicPr>
                      <p:cNvPr id="0" name="对象 788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313" y="3573463"/>
                        <a:ext cx="936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83" name="对象 78882">
            <a:extLst>
              <a:ext uri="{FF2B5EF4-FFF2-40B4-BE49-F238E27FC236}">
                <a16:creationId xmlns:a16="http://schemas.microsoft.com/office/drawing/2014/main" id="{5700E5DC-865E-403D-9CA8-97F087A81D35}"/>
              </a:ext>
            </a:extLst>
          </p:cNvPr>
          <p:cNvGraphicFramePr>
            <a:graphicFrameLocks noChangeAspect="1"/>
          </p:cNvGraphicFramePr>
          <p:nvPr/>
        </p:nvGraphicFramePr>
        <p:xfrm>
          <a:off x="1403350" y="3357563"/>
          <a:ext cx="1928813" cy="950912"/>
        </p:xfrm>
        <a:graphic>
          <a:graphicData uri="http://schemas.openxmlformats.org/presentationml/2006/ole">
            <mc:AlternateContent xmlns:mc="http://schemas.openxmlformats.org/markup-compatibility/2006">
              <mc:Choice xmlns:v="urn:schemas-microsoft-com:vml" Requires="v">
                <p:oleObj spid="_x0000_s53296" r:id="rId17" imgW="825500" imgH="444500" progId="Equation.3">
                  <p:embed/>
                </p:oleObj>
              </mc:Choice>
              <mc:Fallback>
                <p:oleObj r:id="rId17" imgW="825500" imgH="444500" progId="Equation.3">
                  <p:embed/>
                  <p:pic>
                    <p:nvPicPr>
                      <p:cNvPr id="0" name="对象 788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3350" y="3357563"/>
                        <a:ext cx="1928813"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84" name="对象 78883">
            <a:extLst>
              <a:ext uri="{FF2B5EF4-FFF2-40B4-BE49-F238E27FC236}">
                <a16:creationId xmlns:a16="http://schemas.microsoft.com/office/drawing/2014/main" id="{C933BD66-3623-4F9D-B55C-55B0480CA1A4}"/>
              </a:ext>
            </a:extLst>
          </p:cNvPr>
          <p:cNvGraphicFramePr>
            <a:graphicFrameLocks noChangeAspect="1"/>
          </p:cNvGraphicFramePr>
          <p:nvPr/>
        </p:nvGraphicFramePr>
        <p:xfrm>
          <a:off x="1187450" y="4292600"/>
          <a:ext cx="2968625" cy="869950"/>
        </p:xfrm>
        <a:graphic>
          <a:graphicData uri="http://schemas.openxmlformats.org/presentationml/2006/ole">
            <mc:AlternateContent xmlns:mc="http://schemas.openxmlformats.org/markup-compatibility/2006">
              <mc:Choice xmlns:v="urn:schemas-microsoft-com:vml" Requires="v">
                <p:oleObj spid="_x0000_s53297" r:id="rId19" imgW="1270000" imgH="444500" progId="Equation.3">
                  <p:embed/>
                </p:oleObj>
              </mc:Choice>
              <mc:Fallback>
                <p:oleObj r:id="rId19" imgW="1270000" imgH="444500" progId="Equation.3">
                  <p:embed/>
                  <p:pic>
                    <p:nvPicPr>
                      <p:cNvPr id="0" name="对象 7888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7450" y="4292600"/>
                        <a:ext cx="296862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85" name="对象 78884">
            <a:extLst>
              <a:ext uri="{FF2B5EF4-FFF2-40B4-BE49-F238E27FC236}">
                <a16:creationId xmlns:a16="http://schemas.microsoft.com/office/drawing/2014/main" id="{F8D4951E-01A7-444E-9A6F-93D7CC28432A}"/>
              </a:ext>
            </a:extLst>
          </p:cNvPr>
          <p:cNvGraphicFramePr>
            <a:graphicFrameLocks noChangeAspect="1"/>
          </p:cNvGraphicFramePr>
          <p:nvPr/>
        </p:nvGraphicFramePr>
        <p:xfrm>
          <a:off x="468313" y="5445125"/>
          <a:ext cx="1128712" cy="454025"/>
        </p:xfrm>
        <a:graphic>
          <a:graphicData uri="http://schemas.openxmlformats.org/presentationml/2006/ole">
            <mc:AlternateContent xmlns:mc="http://schemas.openxmlformats.org/markup-compatibility/2006">
              <mc:Choice xmlns:v="urn:schemas-microsoft-com:vml" Requires="v">
                <p:oleObj spid="_x0000_s53298" r:id="rId21" imgW="596641" imgH="203112" progId="Equation.3">
                  <p:embed/>
                </p:oleObj>
              </mc:Choice>
              <mc:Fallback>
                <p:oleObj r:id="rId21" imgW="596641" imgH="203112" progId="Equation.3">
                  <p:embed/>
                  <p:pic>
                    <p:nvPicPr>
                      <p:cNvPr id="0" name="对象 7888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8313" y="5445125"/>
                        <a:ext cx="1128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86" name="右箭头 78885">
            <a:extLst>
              <a:ext uri="{FF2B5EF4-FFF2-40B4-BE49-F238E27FC236}">
                <a16:creationId xmlns:a16="http://schemas.microsoft.com/office/drawing/2014/main" id="{34F579FC-CEA6-4269-A358-636F0204BD4F}"/>
              </a:ext>
            </a:extLst>
          </p:cNvPr>
          <p:cNvSpPr>
            <a:spLocks noChangeArrowheads="1"/>
          </p:cNvSpPr>
          <p:nvPr/>
        </p:nvSpPr>
        <p:spPr bwMode="auto">
          <a:xfrm>
            <a:off x="1979613" y="5445125"/>
            <a:ext cx="976312" cy="485775"/>
          </a:xfrm>
          <a:prstGeom prst="rightArrow">
            <a:avLst>
              <a:gd name="adj1" fmla="val 50000"/>
              <a:gd name="adj2" fmla="val 50236"/>
            </a:avLst>
          </a:prstGeom>
          <a:solidFill>
            <a:srgbClr val="99FF33"/>
          </a:solidFill>
          <a:ln w="9525">
            <a:solidFill>
              <a:srgbClr val="0000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8887" name="对象 78886">
            <a:extLst>
              <a:ext uri="{FF2B5EF4-FFF2-40B4-BE49-F238E27FC236}">
                <a16:creationId xmlns:a16="http://schemas.microsoft.com/office/drawing/2014/main" id="{26185924-5CC5-497C-8A2C-BB21B4A2CF19}"/>
              </a:ext>
            </a:extLst>
          </p:cNvPr>
          <p:cNvGraphicFramePr>
            <a:graphicFrameLocks noChangeAspect="1"/>
          </p:cNvGraphicFramePr>
          <p:nvPr/>
        </p:nvGraphicFramePr>
        <p:xfrm>
          <a:off x="3059113" y="5229225"/>
          <a:ext cx="2405062" cy="890588"/>
        </p:xfrm>
        <a:graphic>
          <a:graphicData uri="http://schemas.openxmlformats.org/presentationml/2006/ole">
            <mc:AlternateContent xmlns:mc="http://schemas.openxmlformats.org/markup-compatibility/2006">
              <mc:Choice xmlns:v="urn:schemas-microsoft-com:vml" Requires="v">
                <p:oleObj spid="_x0000_s53299" r:id="rId23" imgW="1028700" imgH="444500" progId="Equation.3">
                  <p:embed/>
                </p:oleObj>
              </mc:Choice>
              <mc:Fallback>
                <p:oleObj r:id="rId23" imgW="1028700" imgH="444500" progId="Equation.3">
                  <p:embed/>
                  <p:pic>
                    <p:nvPicPr>
                      <p:cNvPr id="0" name="对象 7888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59113" y="5229225"/>
                        <a:ext cx="240506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88" name="对象 78887">
            <a:extLst>
              <a:ext uri="{FF2B5EF4-FFF2-40B4-BE49-F238E27FC236}">
                <a16:creationId xmlns:a16="http://schemas.microsoft.com/office/drawing/2014/main" id="{01D39B4B-6EC8-4F55-A83C-3DF6B64526FC}"/>
              </a:ext>
            </a:extLst>
          </p:cNvPr>
          <p:cNvGraphicFramePr>
            <a:graphicFrameLocks noChangeAspect="1"/>
          </p:cNvGraphicFramePr>
          <p:nvPr/>
        </p:nvGraphicFramePr>
        <p:xfrm>
          <a:off x="5940425" y="5157788"/>
          <a:ext cx="1366838" cy="962025"/>
        </p:xfrm>
        <a:graphic>
          <a:graphicData uri="http://schemas.openxmlformats.org/presentationml/2006/ole">
            <mc:AlternateContent xmlns:mc="http://schemas.openxmlformats.org/markup-compatibility/2006">
              <mc:Choice xmlns:v="urn:schemas-microsoft-com:vml" Requires="v">
                <p:oleObj spid="_x0000_s53300" r:id="rId25" imgW="584200" imgH="431800" progId="Equation.3">
                  <p:embed/>
                </p:oleObj>
              </mc:Choice>
              <mc:Fallback>
                <p:oleObj r:id="rId25" imgW="584200" imgH="431800" progId="Equation.3">
                  <p:embed/>
                  <p:pic>
                    <p:nvPicPr>
                      <p:cNvPr id="0" name="对象 7888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940425" y="5157788"/>
                        <a:ext cx="136683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animEffect transition="in" filter="wipe(left)">
                                      <p:cBhvr>
                                        <p:cTn id="7" dur="500"/>
                                        <p:tgtEl>
                                          <p:spTgt spid="788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1">
                                            <p:txEl>
                                              <p:pRg st="0" end="0"/>
                                            </p:txEl>
                                          </p:spTgt>
                                        </p:tgtEl>
                                        <p:attrNameLst>
                                          <p:attrName>style.visibility</p:attrName>
                                        </p:attrNameLst>
                                      </p:cBhvr>
                                      <p:to>
                                        <p:strVal val="visible"/>
                                      </p:to>
                                    </p:set>
                                    <p:animEffect transition="in" filter="wipe(left)">
                                      <p:cBhvr>
                                        <p:cTn id="12" dur="500"/>
                                        <p:tgtEl>
                                          <p:spTgt spid="788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8877"/>
                                        </p:tgtEl>
                                        <p:attrNameLst>
                                          <p:attrName>style.visibility</p:attrName>
                                        </p:attrNameLst>
                                      </p:cBhvr>
                                      <p:to>
                                        <p:strVal val="visible"/>
                                      </p:to>
                                    </p:set>
                                    <p:animEffect transition="in" filter="wipe(left)">
                                      <p:cBhvr>
                                        <p:cTn id="17" dur="500"/>
                                        <p:tgtEl>
                                          <p:spTgt spid="788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8878"/>
                                        </p:tgtEl>
                                        <p:attrNameLst>
                                          <p:attrName>style.visibility</p:attrName>
                                        </p:attrNameLst>
                                      </p:cBhvr>
                                      <p:to>
                                        <p:strVal val="visible"/>
                                      </p:to>
                                    </p:set>
                                    <p:animEffect transition="in" filter="wipe(left)">
                                      <p:cBhvr>
                                        <p:cTn id="22" dur="500"/>
                                        <p:tgtEl>
                                          <p:spTgt spid="788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8879"/>
                                        </p:tgtEl>
                                        <p:attrNameLst>
                                          <p:attrName>style.visibility</p:attrName>
                                        </p:attrNameLst>
                                      </p:cBhvr>
                                      <p:to>
                                        <p:strVal val="visible"/>
                                      </p:to>
                                    </p:set>
                                    <p:animEffect transition="in" filter="wipe(left)">
                                      <p:cBhvr>
                                        <p:cTn id="27" dur="500"/>
                                        <p:tgtEl>
                                          <p:spTgt spid="788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8880"/>
                                        </p:tgtEl>
                                        <p:attrNameLst>
                                          <p:attrName>style.visibility</p:attrName>
                                        </p:attrNameLst>
                                      </p:cBhvr>
                                      <p:to>
                                        <p:strVal val="visible"/>
                                      </p:to>
                                    </p:set>
                                    <p:animEffect transition="in" filter="wipe(left)">
                                      <p:cBhvr>
                                        <p:cTn id="32" dur="500"/>
                                        <p:tgtEl>
                                          <p:spTgt spid="788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8881"/>
                                        </p:tgtEl>
                                        <p:attrNameLst>
                                          <p:attrName>style.visibility</p:attrName>
                                        </p:attrNameLst>
                                      </p:cBhvr>
                                      <p:to>
                                        <p:strVal val="visible"/>
                                      </p:to>
                                    </p:set>
                                    <p:animEffect transition="in" filter="wipe(left)">
                                      <p:cBhvr>
                                        <p:cTn id="37" dur="500"/>
                                        <p:tgtEl>
                                          <p:spTgt spid="788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8882"/>
                                        </p:tgtEl>
                                        <p:attrNameLst>
                                          <p:attrName>style.visibility</p:attrName>
                                        </p:attrNameLst>
                                      </p:cBhvr>
                                      <p:to>
                                        <p:strVal val="visible"/>
                                      </p:to>
                                    </p:set>
                                    <p:animEffect transition="in" filter="wipe(left)">
                                      <p:cBhvr>
                                        <p:cTn id="42" dur="500"/>
                                        <p:tgtEl>
                                          <p:spTgt spid="788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8883"/>
                                        </p:tgtEl>
                                        <p:attrNameLst>
                                          <p:attrName>style.visibility</p:attrName>
                                        </p:attrNameLst>
                                      </p:cBhvr>
                                      <p:to>
                                        <p:strVal val="visible"/>
                                      </p:to>
                                    </p:set>
                                    <p:animEffect transition="in" filter="wipe(left)">
                                      <p:cBhvr>
                                        <p:cTn id="47" dur="500"/>
                                        <p:tgtEl>
                                          <p:spTgt spid="788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8884"/>
                                        </p:tgtEl>
                                        <p:attrNameLst>
                                          <p:attrName>style.visibility</p:attrName>
                                        </p:attrNameLst>
                                      </p:cBhvr>
                                      <p:to>
                                        <p:strVal val="visible"/>
                                      </p:to>
                                    </p:set>
                                    <p:animEffect transition="in" filter="wipe(left)">
                                      <p:cBhvr>
                                        <p:cTn id="52" dur="500"/>
                                        <p:tgtEl>
                                          <p:spTgt spid="788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8886"/>
                                        </p:tgtEl>
                                        <p:attrNameLst>
                                          <p:attrName>style.visibility</p:attrName>
                                        </p:attrNameLst>
                                      </p:cBhvr>
                                      <p:to>
                                        <p:strVal val="visible"/>
                                      </p:to>
                                    </p:set>
                                    <p:animEffect transition="in" filter="wipe(left)">
                                      <p:cBhvr>
                                        <p:cTn id="57" dur="500"/>
                                        <p:tgtEl>
                                          <p:spTgt spid="788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78885"/>
                                        </p:tgtEl>
                                        <p:attrNameLst>
                                          <p:attrName>style.visibility</p:attrName>
                                        </p:attrNameLst>
                                      </p:cBhvr>
                                      <p:to>
                                        <p:strVal val="visible"/>
                                      </p:to>
                                    </p:set>
                                    <p:animEffect transition="in" filter="wipe(left)">
                                      <p:cBhvr>
                                        <p:cTn id="62" dur="500"/>
                                        <p:tgtEl>
                                          <p:spTgt spid="7888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78887"/>
                                        </p:tgtEl>
                                        <p:attrNameLst>
                                          <p:attrName>style.visibility</p:attrName>
                                        </p:attrNameLst>
                                      </p:cBhvr>
                                      <p:to>
                                        <p:strVal val="visible"/>
                                      </p:to>
                                    </p:set>
                                    <p:animEffect transition="in" filter="wipe(left)">
                                      <p:cBhvr>
                                        <p:cTn id="67" dur="500"/>
                                        <p:tgtEl>
                                          <p:spTgt spid="7888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78888"/>
                                        </p:tgtEl>
                                        <p:attrNameLst>
                                          <p:attrName>style.visibility</p:attrName>
                                        </p:attrNameLst>
                                      </p:cBhvr>
                                      <p:to>
                                        <p:strVal val="visible"/>
                                      </p:to>
                                    </p:set>
                                    <p:animEffect transition="in" filter="wipe(left)">
                                      <p:cBhvr>
                                        <p:cTn id="72" dur="500"/>
                                        <p:tgtEl>
                                          <p:spTgt spid="78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p:bldP spid="7885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框 79873">
            <a:extLst>
              <a:ext uri="{FF2B5EF4-FFF2-40B4-BE49-F238E27FC236}">
                <a16:creationId xmlns:a16="http://schemas.microsoft.com/office/drawing/2014/main" id="{245AC355-EA08-42D2-8E2A-D05CBC71CDDE}"/>
              </a:ext>
            </a:extLst>
          </p:cNvPr>
          <p:cNvSpPr txBox="1">
            <a:spLocks noChangeArrowheads="1"/>
          </p:cNvSpPr>
          <p:nvPr/>
        </p:nvSpPr>
        <p:spPr bwMode="auto">
          <a:xfrm>
            <a:off x="827088" y="1052513"/>
            <a:ext cx="7162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4000" b="1">
                <a:solidFill>
                  <a:srgbClr val="000099"/>
                </a:solidFill>
                <a:latin typeface="楷体_GB2312" pitchFamily="1" charset="-122"/>
                <a:ea typeface="楷体_GB2312" pitchFamily="1" charset="-122"/>
              </a:rPr>
              <a:t>附录：</a:t>
            </a:r>
          </a:p>
          <a:p>
            <a:pPr>
              <a:spcBef>
                <a:spcPct val="50000"/>
              </a:spcBef>
            </a:pPr>
            <a:r>
              <a:rPr lang="zh-CN" altLang="en-US" sz="4000" b="1">
                <a:solidFill>
                  <a:srgbClr val="000099"/>
                </a:solidFill>
                <a:latin typeface="楷体_GB2312" pitchFamily="1" charset="-122"/>
                <a:ea typeface="楷体_GB2312" pitchFamily="1" charset="-122"/>
              </a:rPr>
              <a:t>高斯定理的立体角法证明</a:t>
            </a:r>
          </a:p>
          <a:p>
            <a:pPr>
              <a:spcBef>
                <a:spcPct val="50000"/>
              </a:spcBef>
            </a:pPr>
            <a:r>
              <a:rPr lang="en-US" altLang="zh-CN" sz="4000" b="1">
                <a:solidFill>
                  <a:srgbClr val="000099"/>
                </a:solidFill>
                <a:latin typeface="Times New Roman" panose="02020603050405020304" pitchFamily="18" charset="0"/>
                <a:ea typeface="楷体_GB2312" pitchFamily="1" charset="-122"/>
              </a:rPr>
              <a:t>1</a:t>
            </a:r>
            <a:r>
              <a:rPr lang="en-US" altLang="zh-CN" sz="4000" b="1">
                <a:solidFill>
                  <a:srgbClr val="000099"/>
                </a:solidFill>
                <a:latin typeface="楷体_GB2312" pitchFamily="1" charset="-122"/>
                <a:ea typeface="楷体_GB2312" pitchFamily="1" charset="-122"/>
              </a:rPr>
              <a:t>.</a:t>
            </a:r>
            <a:r>
              <a:rPr lang="zh-CN" altLang="en-US" sz="4000" b="1">
                <a:solidFill>
                  <a:srgbClr val="000099"/>
                </a:solidFill>
                <a:latin typeface="楷体_GB2312" pitchFamily="1" charset="-122"/>
                <a:ea typeface="楷体_GB2312" pitchFamily="1" charset="-122"/>
              </a:rPr>
              <a:t>介绍立体角的定义</a:t>
            </a:r>
          </a:p>
          <a:p>
            <a:pPr>
              <a:spcBef>
                <a:spcPct val="50000"/>
              </a:spcBef>
            </a:pPr>
            <a:r>
              <a:rPr lang="en-US" altLang="zh-CN" sz="4000" b="1">
                <a:solidFill>
                  <a:srgbClr val="000099"/>
                </a:solidFill>
                <a:latin typeface="Times New Roman" panose="02020603050405020304" pitchFamily="18" charset="0"/>
                <a:ea typeface="楷体_GB2312" pitchFamily="1" charset="-122"/>
              </a:rPr>
              <a:t>2</a:t>
            </a:r>
            <a:r>
              <a:rPr lang="en-US" altLang="zh-CN" sz="4000" b="1">
                <a:solidFill>
                  <a:srgbClr val="000099"/>
                </a:solidFill>
                <a:latin typeface="楷体_GB2312" pitchFamily="1" charset="-122"/>
                <a:ea typeface="楷体_GB2312" pitchFamily="1" charset="-122"/>
              </a:rPr>
              <a:t>.</a:t>
            </a:r>
            <a:r>
              <a:rPr lang="zh-CN" altLang="en-US" sz="4000" b="1">
                <a:solidFill>
                  <a:srgbClr val="000099"/>
                </a:solidFill>
                <a:latin typeface="楷体_GB2312" pitchFamily="1" charset="-122"/>
                <a:ea typeface="楷体_GB2312" pitchFamily="1" charset="-122"/>
              </a:rPr>
              <a:t>证明</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对象 80897">
            <a:extLst>
              <a:ext uri="{FF2B5EF4-FFF2-40B4-BE49-F238E27FC236}">
                <a16:creationId xmlns:a16="http://schemas.microsoft.com/office/drawing/2014/main" id="{ED8E4C85-0124-4ADB-BCA5-1F2AB9073497}"/>
              </a:ext>
            </a:extLst>
          </p:cNvPr>
          <p:cNvGraphicFramePr>
            <a:graphicFrameLocks/>
          </p:cNvGraphicFramePr>
          <p:nvPr/>
        </p:nvGraphicFramePr>
        <p:xfrm>
          <a:off x="6858000" y="2057400"/>
          <a:ext cx="381000" cy="457200"/>
        </p:xfrm>
        <a:graphic>
          <a:graphicData uri="http://schemas.openxmlformats.org/presentationml/2006/ole">
            <mc:AlternateContent xmlns:mc="http://schemas.openxmlformats.org/markup-compatibility/2006">
              <mc:Choice xmlns:v="urn:schemas-microsoft-com:vml" Requires="v">
                <p:oleObj spid="_x0000_s54296" r:id="rId3" imgW="114350" imgH="127055" progId="Equation.3">
                  <p:embed/>
                </p:oleObj>
              </mc:Choice>
              <mc:Fallback>
                <p:oleObj r:id="rId3" imgW="114350" imgH="127055" progId="Equation.3">
                  <p:embed/>
                  <p:pic>
                    <p:nvPicPr>
                      <p:cNvPr id="0" name="对象 808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057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899" name="矩形 80898">
            <a:extLst>
              <a:ext uri="{FF2B5EF4-FFF2-40B4-BE49-F238E27FC236}">
                <a16:creationId xmlns:a16="http://schemas.microsoft.com/office/drawing/2014/main" id="{830D39C6-54B6-47EA-906D-D1151CA0FA6B}"/>
              </a:ext>
            </a:extLst>
          </p:cNvPr>
          <p:cNvSpPr>
            <a:spLocks noChangeArrowheads="1"/>
          </p:cNvSpPr>
          <p:nvPr/>
        </p:nvSpPr>
        <p:spPr bwMode="auto">
          <a:xfrm>
            <a:off x="228600" y="1181100"/>
            <a:ext cx="8763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200" b="1">
                <a:solidFill>
                  <a:srgbClr val="0066FF"/>
                </a:solidFill>
                <a:latin typeface="Times New Roman" panose="02020603050405020304" pitchFamily="18" charset="0"/>
                <a:ea typeface="楷体_GB2312" pitchFamily="1" charset="-122"/>
              </a:rPr>
              <a:t>1</a:t>
            </a:r>
            <a:r>
              <a:rPr lang="en-US" altLang="zh-CN" sz="3200" b="1">
                <a:solidFill>
                  <a:srgbClr val="0066FF"/>
                </a:solidFill>
                <a:latin typeface="楷体_GB2312" pitchFamily="1" charset="-122"/>
                <a:ea typeface="楷体_GB2312" pitchFamily="1" charset="-122"/>
              </a:rPr>
              <a:t>)</a:t>
            </a:r>
            <a:r>
              <a:rPr lang="zh-CN" altLang="en-US" sz="3200" b="1">
                <a:solidFill>
                  <a:srgbClr val="0066FF"/>
                </a:solidFill>
                <a:latin typeface="楷体_GB2312" pitchFamily="1" charset="-122"/>
                <a:ea typeface="楷体_GB2312" pitchFamily="1" charset="-122"/>
              </a:rPr>
              <a:t>平面角  由一点发出的两条射线之间的夹角</a:t>
            </a:r>
          </a:p>
          <a:p>
            <a:pPr>
              <a:spcBef>
                <a:spcPct val="50000"/>
              </a:spcBef>
            </a:pPr>
            <a:r>
              <a:rPr lang="zh-CN" altLang="en-US" sz="3200" b="1">
                <a:solidFill>
                  <a:srgbClr val="0066FF"/>
                </a:solidFill>
                <a:latin typeface="楷体_GB2312" pitchFamily="1" charset="-122"/>
                <a:ea typeface="楷体_GB2312" pitchFamily="1" charset="-122"/>
              </a:rPr>
              <a:t>           记做 </a:t>
            </a:r>
            <a:r>
              <a:rPr lang="en-US" altLang="zh-CN" sz="3200" b="1">
                <a:solidFill>
                  <a:srgbClr val="0066FF"/>
                </a:solidFill>
                <a:latin typeface="Times New Roman" panose="02020603050405020304" pitchFamily="18" charset="0"/>
                <a:ea typeface="楷体_GB2312" pitchFamily="1" charset="-122"/>
              </a:rPr>
              <a:t>d</a:t>
            </a:r>
            <a:r>
              <a:rPr lang="en-US" altLang="zh-CN" sz="3200" b="1" i="1">
                <a:solidFill>
                  <a:srgbClr val="0066FF"/>
                </a:solidFill>
                <a:latin typeface="楷体_GB2312" pitchFamily="1" charset="-122"/>
                <a:ea typeface="楷体_GB2312" pitchFamily="1" charset="-122"/>
                <a:sym typeface="Symbol" panose="05050102010706020507" pitchFamily="18" charset="2"/>
              </a:rPr>
              <a:t></a:t>
            </a:r>
            <a:endParaRPr lang="en-US" altLang="zh-CN" sz="3200" b="1" i="1">
              <a:solidFill>
                <a:srgbClr val="0066FF"/>
              </a:solidFill>
              <a:latin typeface="楷体_GB2312" pitchFamily="1" charset="-122"/>
              <a:ea typeface="楷体_GB2312" pitchFamily="1" charset="-122"/>
            </a:endParaRPr>
          </a:p>
        </p:txBody>
      </p:sp>
      <p:graphicFrame>
        <p:nvGraphicFramePr>
          <p:cNvPr id="80900" name="对象 80899">
            <a:extLst>
              <a:ext uri="{FF2B5EF4-FFF2-40B4-BE49-F238E27FC236}">
                <a16:creationId xmlns:a16="http://schemas.microsoft.com/office/drawing/2014/main" id="{7389FB0C-661C-48E0-8432-C91341561B35}"/>
              </a:ext>
            </a:extLst>
          </p:cNvPr>
          <p:cNvGraphicFramePr>
            <a:graphicFrameLocks/>
          </p:cNvGraphicFramePr>
          <p:nvPr/>
        </p:nvGraphicFramePr>
        <p:xfrm>
          <a:off x="1371600" y="3962400"/>
          <a:ext cx="3471863" cy="1066800"/>
        </p:xfrm>
        <a:graphic>
          <a:graphicData uri="http://schemas.openxmlformats.org/presentationml/2006/ole">
            <mc:AlternateContent xmlns:mc="http://schemas.openxmlformats.org/markup-compatibility/2006">
              <mc:Choice xmlns:v="urn:schemas-microsoft-com:vml" Requires="v">
                <p:oleObj spid="_x0000_s54297" r:id="rId5" imgW="1206500" imgH="393700" progId="Equation.3">
                  <p:embed/>
                </p:oleObj>
              </mc:Choice>
              <mc:Fallback>
                <p:oleObj r:id="rId5" imgW="1206500" imgH="393700" progId="Equation.3">
                  <p:embed/>
                  <p:pic>
                    <p:nvPicPr>
                      <p:cNvPr id="0" name="对象 8089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962400"/>
                        <a:ext cx="3471863" cy="1066800"/>
                      </a:xfrm>
                      <a:prstGeom prst="rect">
                        <a:avLst/>
                      </a:prstGeom>
                      <a:noFill/>
                      <a:ln w="12700">
                        <a:solidFill>
                          <a:srgbClr val="FF505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1" name="矩形 80900">
            <a:extLst>
              <a:ext uri="{FF2B5EF4-FFF2-40B4-BE49-F238E27FC236}">
                <a16:creationId xmlns:a16="http://schemas.microsoft.com/office/drawing/2014/main" id="{28299999-DCAF-430A-932B-500EAC578288}"/>
              </a:ext>
            </a:extLst>
          </p:cNvPr>
          <p:cNvSpPr>
            <a:spLocks noChangeArrowheads="1"/>
          </p:cNvSpPr>
          <p:nvPr/>
        </p:nvSpPr>
        <p:spPr bwMode="auto">
          <a:xfrm>
            <a:off x="4876800" y="4267200"/>
            <a:ext cx="266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CC0000"/>
                </a:solidFill>
                <a:latin typeface="楷体_GB2312" pitchFamily="1" charset="-122"/>
                <a:ea typeface="楷体_GB2312" pitchFamily="1" charset="-122"/>
              </a:rPr>
              <a:t>单位：弧度</a:t>
            </a:r>
          </a:p>
        </p:txBody>
      </p:sp>
      <p:sp>
        <p:nvSpPr>
          <p:cNvPr id="54282" name="矩形 80901">
            <a:extLst>
              <a:ext uri="{FF2B5EF4-FFF2-40B4-BE49-F238E27FC236}">
                <a16:creationId xmlns:a16="http://schemas.microsoft.com/office/drawing/2014/main" id="{EA8741FB-DA47-4789-9E07-A58F7BA2FFF2}"/>
              </a:ext>
            </a:extLst>
          </p:cNvPr>
          <p:cNvSpPr>
            <a:spLocks noChangeArrowheads="1"/>
          </p:cNvSpPr>
          <p:nvPr/>
        </p:nvSpPr>
        <p:spPr bwMode="auto">
          <a:xfrm>
            <a:off x="2209800" y="473075"/>
            <a:ext cx="4229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200" b="1">
                <a:solidFill>
                  <a:srgbClr val="000099"/>
                </a:solidFill>
                <a:latin typeface="Times New Roman" panose="02020603050405020304" pitchFamily="18" charset="0"/>
              </a:rPr>
              <a:t>1</a:t>
            </a:r>
            <a:r>
              <a:rPr lang="en-US" altLang="zh-CN" sz="3200" b="1">
                <a:solidFill>
                  <a:srgbClr val="000099"/>
                </a:solidFill>
                <a:latin typeface="宋体" panose="02010600030101010101" pitchFamily="2" charset="-122"/>
              </a:rPr>
              <a:t>.</a:t>
            </a:r>
            <a:r>
              <a:rPr lang="zh-CN" altLang="en-US" sz="3200" b="1">
                <a:solidFill>
                  <a:srgbClr val="000099"/>
                </a:solidFill>
                <a:latin typeface="楷体_GB2312" pitchFamily="1" charset="-122"/>
                <a:ea typeface="楷体_GB2312" pitchFamily="1" charset="-122"/>
              </a:rPr>
              <a:t>立体角的概念</a:t>
            </a:r>
          </a:p>
        </p:txBody>
      </p:sp>
      <p:sp>
        <p:nvSpPr>
          <p:cNvPr id="54283" name="矩形 80902">
            <a:extLst>
              <a:ext uri="{FF2B5EF4-FFF2-40B4-BE49-F238E27FC236}">
                <a16:creationId xmlns:a16="http://schemas.microsoft.com/office/drawing/2014/main" id="{A16D56E6-DED5-4CBC-9D57-35D6912EC997}"/>
              </a:ext>
            </a:extLst>
          </p:cNvPr>
          <p:cNvSpPr>
            <a:spLocks noChangeArrowheads="1"/>
          </p:cNvSpPr>
          <p:nvPr/>
        </p:nvSpPr>
        <p:spPr bwMode="auto">
          <a:xfrm>
            <a:off x="2209800" y="439738"/>
            <a:ext cx="3429000" cy="685800"/>
          </a:xfrm>
          <a:prstGeom prst="rect">
            <a:avLst/>
          </a:prstGeom>
          <a:noFill/>
          <a:ln w="12700">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 name="组合 80903">
            <a:extLst>
              <a:ext uri="{FF2B5EF4-FFF2-40B4-BE49-F238E27FC236}">
                <a16:creationId xmlns:a16="http://schemas.microsoft.com/office/drawing/2014/main" id="{F66A9C45-9970-415F-9735-789D54DAACA1}"/>
              </a:ext>
            </a:extLst>
          </p:cNvPr>
          <p:cNvGrpSpPr>
            <a:grpSpLocks/>
          </p:cNvGrpSpPr>
          <p:nvPr/>
        </p:nvGrpSpPr>
        <p:grpSpPr bwMode="auto">
          <a:xfrm>
            <a:off x="7848600" y="2057400"/>
            <a:ext cx="609600" cy="838200"/>
            <a:chOff x="0" y="0"/>
            <a:chExt cx="384" cy="528"/>
          </a:xfrm>
        </p:grpSpPr>
        <p:sp>
          <p:nvSpPr>
            <p:cNvPr id="54295" name="直接连接符 80904">
              <a:extLst>
                <a:ext uri="{FF2B5EF4-FFF2-40B4-BE49-F238E27FC236}">
                  <a16:creationId xmlns:a16="http://schemas.microsoft.com/office/drawing/2014/main" id="{B9B920EE-222B-4D0C-83A6-F854DEA6B27E}"/>
                </a:ext>
              </a:extLst>
            </p:cNvPr>
            <p:cNvSpPr>
              <a:spLocks noChangeShapeType="1"/>
            </p:cNvSpPr>
            <p:nvPr/>
          </p:nvSpPr>
          <p:spPr bwMode="auto">
            <a:xfrm>
              <a:off x="0" y="0"/>
              <a:ext cx="240" cy="52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4279" name="对象 80905">
              <a:extLst>
                <a:ext uri="{FF2B5EF4-FFF2-40B4-BE49-F238E27FC236}">
                  <a16:creationId xmlns:a16="http://schemas.microsoft.com/office/drawing/2014/main" id="{EEBBFA27-A3F8-4D31-BB88-F170F7D46357}"/>
                </a:ext>
              </a:extLst>
            </p:cNvPr>
            <p:cNvGraphicFramePr>
              <a:graphicFrameLocks/>
            </p:cNvGraphicFramePr>
            <p:nvPr/>
          </p:nvGraphicFramePr>
          <p:xfrm>
            <a:off x="96" y="48"/>
            <a:ext cx="288" cy="366"/>
          </p:xfrm>
          <a:graphic>
            <a:graphicData uri="http://schemas.openxmlformats.org/presentationml/2006/ole">
              <mc:AlternateContent xmlns:mc="http://schemas.openxmlformats.org/markup-compatibility/2006">
                <mc:Choice xmlns:v="urn:schemas-microsoft-com:vml" Requires="v">
                  <p:oleObj spid="_x0000_s54298" r:id="rId7" imgW="165100" imgH="177800" progId="Equation.3">
                    <p:embed/>
                  </p:oleObj>
                </mc:Choice>
                <mc:Fallback>
                  <p:oleObj r:id="rId7" imgW="165100" imgH="177800" progId="Equation.3">
                    <p:embed/>
                    <p:pic>
                      <p:nvPicPr>
                        <p:cNvPr id="0" name="对象 8090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 y="48"/>
                          <a:ext cx="28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8" name="组合 80906">
            <a:extLst>
              <a:ext uri="{FF2B5EF4-FFF2-40B4-BE49-F238E27FC236}">
                <a16:creationId xmlns:a16="http://schemas.microsoft.com/office/drawing/2014/main" id="{1EDFD53E-10D7-40FB-992B-1C6656373C03}"/>
              </a:ext>
            </a:extLst>
          </p:cNvPr>
          <p:cNvGrpSpPr>
            <a:grpSpLocks/>
          </p:cNvGrpSpPr>
          <p:nvPr/>
        </p:nvGrpSpPr>
        <p:grpSpPr bwMode="auto">
          <a:xfrm>
            <a:off x="5029200" y="2057400"/>
            <a:ext cx="3200400" cy="1066800"/>
            <a:chOff x="0" y="0"/>
            <a:chExt cx="2016" cy="672"/>
          </a:xfrm>
        </p:grpSpPr>
        <p:graphicFrame>
          <p:nvGraphicFramePr>
            <p:cNvPr id="54278" name="对象 80907">
              <a:extLst>
                <a:ext uri="{FF2B5EF4-FFF2-40B4-BE49-F238E27FC236}">
                  <a16:creationId xmlns:a16="http://schemas.microsoft.com/office/drawing/2014/main" id="{E3CBC7D4-CDD4-4FC1-AEE8-2C09B651E78F}"/>
                </a:ext>
              </a:extLst>
            </p:cNvPr>
            <p:cNvGraphicFramePr>
              <a:graphicFrameLocks/>
            </p:cNvGraphicFramePr>
            <p:nvPr/>
          </p:nvGraphicFramePr>
          <p:xfrm>
            <a:off x="0" y="336"/>
            <a:ext cx="336" cy="336"/>
          </p:xfrm>
          <a:graphic>
            <a:graphicData uri="http://schemas.openxmlformats.org/presentationml/2006/ole">
              <mc:AlternateContent xmlns:mc="http://schemas.openxmlformats.org/markup-compatibility/2006">
                <mc:Choice xmlns:v="urn:schemas-microsoft-com:vml" Requires="v">
                  <p:oleObj spid="_x0000_s54299" r:id="rId9" imgW="228501" imgH="177723" progId="Equation.3">
                    <p:embed/>
                  </p:oleObj>
                </mc:Choice>
                <mc:Fallback>
                  <p:oleObj r:id="rId9" imgW="228501" imgH="177723" progId="Equation.3">
                    <p:embed/>
                    <p:pic>
                      <p:nvPicPr>
                        <p:cNvPr id="0" name="对象 8090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36"/>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4292" name="组合 80908">
              <a:extLst>
                <a:ext uri="{FF2B5EF4-FFF2-40B4-BE49-F238E27FC236}">
                  <a16:creationId xmlns:a16="http://schemas.microsoft.com/office/drawing/2014/main" id="{DAC22049-CA5A-4CEB-9C2F-20A2E3080B0E}"/>
                </a:ext>
              </a:extLst>
            </p:cNvPr>
            <p:cNvGrpSpPr>
              <a:grpSpLocks/>
            </p:cNvGrpSpPr>
            <p:nvPr/>
          </p:nvGrpSpPr>
          <p:grpSpPr bwMode="auto">
            <a:xfrm>
              <a:off x="384" y="0"/>
              <a:ext cx="1632" cy="528"/>
              <a:chOff x="0" y="0"/>
              <a:chExt cx="1632" cy="528"/>
            </a:xfrm>
          </p:grpSpPr>
          <p:sp>
            <p:nvSpPr>
              <p:cNvPr id="54293" name="直接连接符 80909">
                <a:extLst>
                  <a:ext uri="{FF2B5EF4-FFF2-40B4-BE49-F238E27FC236}">
                    <a16:creationId xmlns:a16="http://schemas.microsoft.com/office/drawing/2014/main" id="{39CB410C-02C9-4A08-B9A6-AE2D3D8FA4AD}"/>
                  </a:ext>
                </a:extLst>
              </p:cNvPr>
              <p:cNvSpPr>
                <a:spLocks noChangeShapeType="1"/>
              </p:cNvSpPr>
              <p:nvPr/>
            </p:nvSpPr>
            <p:spPr bwMode="auto">
              <a:xfrm flipV="1">
                <a:off x="0" y="0"/>
                <a:ext cx="1407"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4" name="直接连接符 80910">
                <a:extLst>
                  <a:ext uri="{FF2B5EF4-FFF2-40B4-BE49-F238E27FC236}">
                    <a16:creationId xmlns:a16="http://schemas.microsoft.com/office/drawing/2014/main" id="{6D29B3A7-E1EB-4A08-A614-DD4D7A034A02}"/>
                  </a:ext>
                </a:extLst>
              </p:cNvPr>
              <p:cNvSpPr>
                <a:spLocks noChangeShapeType="1"/>
              </p:cNvSpPr>
              <p:nvPr/>
            </p:nvSpPr>
            <p:spPr bwMode="auto">
              <a:xfrm>
                <a:off x="0" y="528"/>
                <a:ext cx="16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0912" name="文本框 80911">
            <a:extLst>
              <a:ext uri="{FF2B5EF4-FFF2-40B4-BE49-F238E27FC236}">
                <a16:creationId xmlns:a16="http://schemas.microsoft.com/office/drawing/2014/main" id="{62CECED4-7098-4D2B-AF4A-871972C6D247}"/>
              </a:ext>
            </a:extLst>
          </p:cNvPr>
          <p:cNvSpPr txBox="1">
            <a:spLocks noChangeArrowheads="1"/>
          </p:cNvSpPr>
          <p:nvPr/>
        </p:nvSpPr>
        <p:spPr bwMode="auto">
          <a:xfrm>
            <a:off x="304800" y="2362200"/>
            <a:ext cx="6096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latin typeface="Times New Roman" panose="02020603050405020304" pitchFamily="18" charset="0"/>
                <a:ea typeface="楷体_GB2312" pitchFamily="1" charset="-122"/>
              </a:rPr>
              <a:t>设射线长为</a:t>
            </a:r>
            <a:r>
              <a:rPr lang="en-US" altLang="zh-CN" sz="3200" b="1" i="1">
                <a:latin typeface="Times New Roman" panose="02020603050405020304" pitchFamily="18" charset="0"/>
                <a:ea typeface="楷体_GB2312" pitchFamily="1" charset="-122"/>
              </a:rPr>
              <a:t>r </a:t>
            </a:r>
            <a:r>
              <a:rPr lang="zh-CN" altLang="en-US" sz="3200" b="1">
                <a:latin typeface="Times New Roman" panose="02020603050405020304" pitchFamily="18" charset="0"/>
                <a:ea typeface="楷体_GB2312" pitchFamily="1" charset="-122"/>
              </a:rPr>
              <a:t>，</a:t>
            </a:r>
          </a:p>
          <a:p>
            <a:pPr>
              <a:spcBef>
                <a:spcPct val="50000"/>
              </a:spcBef>
            </a:pPr>
            <a:r>
              <a:rPr lang="zh-CN" altLang="en-US" sz="3200" b="1">
                <a:latin typeface="Times New Roman" panose="02020603050405020304" pitchFamily="18" charset="0"/>
                <a:ea typeface="楷体_GB2312" pitchFamily="1" charset="-122"/>
              </a:rPr>
              <a:t>线段元</a:t>
            </a:r>
            <a:r>
              <a:rPr lang="en-US" altLang="zh-CN" sz="3200" b="1">
                <a:latin typeface="Times New Roman" panose="02020603050405020304" pitchFamily="18" charset="0"/>
              </a:rPr>
              <a:t>d</a:t>
            </a:r>
            <a:r>
              <a:rPr lang="en-US" altLang="zh-CN" sz="3200" b="1" i="1">
                <a:latin typeface="Times New Roman" panose="02020603050405020304" pitchFamily="18" charset="0"/>
              </a:rPr>
              <a:t>l</a:t>
            </a:r>
            <a:r>
              <a:rPr lang="zh-CN" altLang="en-US" sz="3200" b="1">
                <a:latin typeface="Times New Roman" panose="02020603050405020304" pitchFamily="18" charset="0"/>
                <a:ea typeface="楷体_GB2312" pitchFamily="1" charset="-122"/>
              </a:rPr>
              <a:t>对某点所张的平面角：</a:t>
            </a:r>
          </a:p>
        </p:txBody>
      </p:sp>
      <p:grpSp>
        <p:nvGrpSpPr>
          <p:cNvPr id="10" name="组合 80912">
            <a:extLst>
              <a:ext uri="{FF2B5EF4-FFF2-40B4-BE49-F238E27FC236}">
                <a16:creationId xmlns:a16="http://schemas.microsoft.com/office/drawing/2014/main" id="{EE3A492D-D760-4C3A-9FCC-4160E0D18A27}"/>
              </a:ext>
            </a:extLst>
          </p:cNvPr>
          <p:cNvGrpSpPr>
            <a:grpSpLocks/>
          </p:cNvGrpSpPr>
          <p:nvPr/>
        </p:nvGrpSpPr>
        <p:grpSpPr bwMode="auto">
          <a:xfrm>
            <a:off x="7543800" y="2057400"/>
            <a:ext cx="515938" cy="844550"/>
            <a:chOff x="0" y="0"/>
            <a:chExt cx="325" cy="532"/>
          </a:xfrm>
        </p:grpSpPr>
        <p:graphicFrame>
          <p:nvGraphicFramePr>
            <p:cNvPr id="54277" name="对象 80913">
              <a:extLst>
                <a:ext uri="{FF2B5EF4-FFF2-40B4-BE49-F238E27FC236}">
                  <a16:creationId xmlns:a16="http://schemas.microsoft.com/office/drawing/2014/main" id="{03C1DBA1-2ED6-4895-B962-6928E724C640}"/>
                </a:ext>
              </a:extLst>
            </p:cNvPr>
            <p:cNvGraphicFramePr>
              <a:graphicFrameLocks/>
            </p:cNvGraphicFramePr>
            <p:nvPr/>
          </p:nvGraphicFramePr>
          <p:xfrm>
            <a:off x="0" y="96"/>
            <a:ext cx="325" cy="411"/>
          </p:xfrm>
          <a:graphic>
            <a:graphicData uri="http://schemas.openxmlformats.org/presentationml/2006/ole">
              <mc:AlternateContent xmlns:mc="http://schemas.openxmlformats.org/markup-compatibility/2006">
                <mc:Choice xmlns:v="urn:schemas-microsoft-com:vml" Requires="v">
                  <p:oleObj spid="_x0000_s54300" r:id="rId11" imgW="203288" imgH="228699" progId="Equation.3">
                    <p:embed/>
                  </p:oleObj>
                </mc:Choice>
                <mc:Fallback>
                  <p:oleObj r:id="rId11" imgW="203288" imgH="228699" progId="Equation.3">
                    <p:embed/>
                    <p:pic>
                      <p:nvPicPr>
                        <p:cNvPr id="0" name="对象 809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96"/>
                          <a:ext cx="325"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91" name="任意多边形 80914">
              <a:extLst>
                <a:ext uri="{FF2B5EF4-FFF2-40B4-BE49-F238E27FC236}">
                  <a16:creationId xmlns:a16="http://schemas.microsoft.com/office/drawing/2014/main" id="{45BDF236-11C5-4524-82D2-8ED7A3E19242}"/>
                </a:ext>
              </a:extLst>
            </p:cNvPr>
            <p:cNvSpPr>
              <a:spLocks noChangeArrowheads="1"/>
            </p:cNvSpPr>
            <p:nvPr/>
          </p:nvSpPr>
          <p:spPr bwMode="auto">
            <a:xfrm rot="-803291">
              <a:off x="192" y="0"/>
              <a:ext cx="96" cy="532"/>
            </a:xfrm>
            <a:custGeom>
              <a:avLst/>
              <a:gdLst>
                <a:gd name="T0" fmla="*/ 11754 w 21600"/>
                <a:gd name="T1" fmla="*/ 0 h 34130"/>
                <a:gd name="T2" fmla="*/ 21600 w 21600"/>
                <a:gd name="T3" fmla="*/ 18122 h 34130"/>
                <a:gd name="T4" fmla="*/ 14502 w 21600"/>
                <a:gd name="T5" fmla="*/ 34130 h 34130"/>
                <a:gd name="T6" fmla="*/ 11754 w 21600"/>
                <a:gd name="T7" fmla="*/ 0 h 34130"/>
                <a:gd name="T8" fmla="*/ 21600 w 21600"/>
                <a:gd name="T9" fmla="*/ 18122 h 34130"/>
                <a:gd name="T10" fmla="*/ 14502 w 21600"/>
                <a:gd name="T11" fmla="*/ 34130 h 34130"/>
                <a:gd name="T12" fmla="*/ 0 w 21600"/>
                <a:gd name="T13" fmla="*/ 18122 h 34130"/>
                <a:gd name="T14" fmla="*/ 0 60000 65536"/>
                <a:gd name="T15" fmla="*/ 0 60000 65536"/>
                <a:gd name="T16" fmla="*/ 0 60000 65536"/>
                <a:gd name="T17" fmla="*/ 0 60000 65536"/>
                <a:gd name="T18" fmla="*/ 0 60000 65536"/>
                <a:gd name="T19" fmla="*/ 0 60000 65536"/>
                <a:gd name="T20" fmla="*/ 0 60000 65536"/>
                <a:gd name="T21" fmla="*/ 0 w 21600"/>
                <a:gd name="T22" fmla="*/ 0 h 34130"/>
                <a:gd name="T23" fmla="*/ 21600 w 21600"/>
                <a:gd name="T24" fmla="*/ 34130 h 34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34130" fill="none">
                  <a:moveTo>
                    <a:pt x="11754" y="0"/>
                  </a:moveTo>
                  <a:cubicBezTo>
                    <a:pt x="17682" y="3850"/>
                    <a:pt x="21600" y="10528"/>
                    <a:pt x="21600" y="18122"/>
                  </a:cubicBezTo>
                  <a:cubicBezTo>
                    <a:pt x="21600" y="24470"/>
                    <a:pt x="18862" y="30178"/>
                    <a:pt x="14502" y="34130"/>
                  </a:cubicBezTo>
                </a:path>
                <a:path w="21600" h="34130" stroke="0">
                  <a:moveTo>
                    <a:pt x="11754" y="0"/>
                  </a:moveTo>
                  <a:cubicBezTo>
                    <a:pt x="17682" y="3850"/>
                    <a:pt x="21600" y="10528"/>
                    <a:pt x="21600" y="18122"/>
                  </a:cubicBezTo>
                  <a:cubicBezTo>
                    <a:pt x="21600" y="24470"/>
                    <a:pt x="18862" y="30178"/>
                    <a:pt x="14502" y="34130"/>
                  </a:cubicBezTo>
                  <a:lnTo>
                    <a:pt x="0" y="18122"/>
                  </a:lnTo>
                  <a:close/>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 name="组合 80915">
            <a:extLst>
              <a:ext uri="{FF2B5EF4-FFF2-40B4-BE49-F238E27FC236}">
                <a16:creationId xmlns:a16="http://schemas.microsoft.com/office/drawing/2014/main" id="{BCAECBBE-D0E9-4DC8-8932-DBC31C08C006}"/>
              </a:ext>
            </a:extLst>
          </p:cNvPr>
          <p:cNvGrpSpPr>
            <a:grpSpLocks/>
          </p:cNvGrpSpPr>
          <p:nvPr/>
        </p:nvGrpSpPr>
        <p:grpSpPr bwMode="auto">
          <a:xfrm>
            <a:off x="8229600" y="2895600"/>
            <a:ext cx="533400" cy="463550"/>
            <a:chOff x="0" y="0"/>
            <a:chExt cx="336" cy="292"/>
          </a:xfrm>
        </p:grpSpPr>
        <p:graphicFrame>
          <p:nvGraphicFramePr>
            <p:cNvPr id="54276" name="对象 80916">
              <a:extLst>
                <a:ext uri="{FF2B5EF4-FFF2-40B4-BE49-F238E27FC236}">
                  <a16:creationId xmlns:a16="http://schemas.microsoft.com/office/drawing/2014/main" id="{49ECEE44-F18E-49B3-BE14-676C6C1E5EA6}"/>
                </a:ext>
              </a:extLst>
            </p:cNvPr>
            <p:cNvGraphicFramePr>
              <a:graphicFrameLocks/>
            </p:cNvGraphicFramePr>
            <p:nvPr/>
          </p:nvGraphicFramePr>
          <p:xfrm>
            <a:off x="96" y="48"/>
            <a:ext cx="240" cy="244"/>
          </p:xfrm>
          <a:graphic>
            <a:graphicData uri="http://schemas.openxmlformats.org/presentationml/2006/ole">
              <mc:AlternateContent xmlns:mc="http://schemas.openxmlformats.org/markup-compatibility/2006">
                <mc:Choice xmlns:v="urn:schemas-microsoft-com:vml" Requires="v">
                  <p:oleObj spid="_x0000_s54301" r:id="rId13" imgW="126945" imgH="177723" progId="Equation.3">
                    <p:embed/>
                  </p:oleObj>
                </mc:Choice>
                <mc:Fallback>
                  <p:oleObj r:id="rId13" imgW="126945" imgH="177723" progId="Equation.3">
                    <p:embed/>
                    <p:pic>
                      <p:nvPicPr>
                        <p:cNvPr id="0" name="对象 809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 y="48"/>
                          <a:ext cx="24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90" name="椭圆形标注 80917">
              <a:extLst>
                <a:ext uri="{FF2B5EF4-FFF2-40B4-BE49-F238E27FC236}">
                  <a16:creationId xmlns:a16="http://schemas.microsoft.com/office/drawing/2014/main" id="{208BDBD2-0405-41A3-A06B-845EC8B3896A}"/>
                </a:ext>
              </a:extLst>
            </p:cNvPr>
            <p:cNvSpPr>
              <a:spLocks noChangeArrowheads="1"/>
            </p:cNvSpPr>
            <p:nvPr/>
          </p:nvSpPr>
          <p:spPr bwMode="auto">
            <a:xfrm>
              <a:off x="0" y="0"/>
              <a:ext cx="336" cy="288"/>
            </a:xfrm>
            <a:prstGeom prst="wedgeEllipseCallout">
              <a:avLst>
                <a:gd name="adj1" fmla="val -81847"/>
                <a:gd name="adj2" fmla="val -99306"/>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grpSp>
      <p:sp>
        <p:nvSpPr>
          <p:cNvPr id="80919" name="文本框 80918">
            <a:extLst>
              <a:ext uri="{FF2B5EF4-FFF2-40B4-BE49-F238E27FC236}">
                <a16:creationId xmlns:a16="http://schemas.microsoft.com/office/drawing/2014/main" id="{B61ED923-B662-4A88-9734-EDCA66894ED2}"/>
              </a:ext>
            </a:extLst>
          </p:cNvPr>
          <p:cNvSpPr txBox="1">
            <a:spLocks noChangeArrowheads="1"/>
          </p:cNvSpPr>
          <p:nvPr/>
        </p:nvSpPr>
        <p:spPr bwMode="auto">
          <a:xfrm>
            <a:off x="1219200" y="5334000"/>
            <a:ext cx="5943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a:latin typeface="Times New Roman" panose="02020603050405020304" pitchFamily="18" charset="0"/>
                <a:ea typeface="楷体_GB2312" pitchFamily="1" charset="-122"/>
              </a:rPr>
              <a:t>d</a:t>
            </a:r>
            <a:r>
              <a:rPr lang="en-US" altLang="zh-CN" sz="3200" b="1" i="1">
                <a:latin typeface="Times New Roman" panose="02020603050405020304" pitchFamily="18" charset="0"/>
                <a:ea typeface="楷体_GB2312" pitchFamily="1" charset="-122"/>
              </a:rPr>
              <a:t>l</a:t>
            </a:r>
            <a:r>
              <a:rPr lang="en-US" altLang="zh-CN" sz="3200" b="1" baseline="-25000">
                <a:latin typeface="Times New Roman" panose="02020603050405020304" pitchFamily="18" charset="0"/>
                <a:ea typeface="楷体_GB2312" pitchFamily="1" charset="-122"/>
              </a:rPr>
              <a:t>0</a:t>
            </a:r>
            <a:r>
              <a:rPr lang="zh-CN" altLang="en-US" sz="3200" b="1">
                <a:latin typeface="Times New Roman" panose="02020603050405020304" pitchFamily="18" charset="0"/>
                <a:ea typeface="楷体_GB2312" pitchFamily="1" charset="-122"/>
              </a:rPr>
              <a:t>是以</a:t>
            </a:r>
            <a:r>
              <a:rPr lang="en-US" altLang="zh-CN" sz="3200" b="1" i="1">
                <a:latin typeface="Times New Roman" panose="02020603050405020304" pitchFamily="18" charset="0"/>
                <a:ea typeface="楷体_GB2312" pitchFamily="1" charset="-122"/>
              </a:rPr>
              <a:t>r</a:t>
            </a:r>
            <a:r>
              <a:rPr lang="zh-CN" altLang="en-US" sz="3200" b="1">
                <a:latin typeface="Times New Roman" panose="02020603050405020304" pitchFamily="18" charset="0"/>
                <a:ea typeface="楷体_GB2312" pitchFamily="1" charset="-122"/>
              </a:rPr>
              <a:t>为半径的圆弧</a:t>
            </a:r>
          </a:p>
          <a:p>
            <a:pPr eaLnBrk="1" hangingPunct="1">
              <a:spcBef>
                <a:spcPct val="50000"/>
              </a:spcBef>
            </a:pPr>
            <a:r>
              <a:rPr lang="en-US" altLang="zh-CN" sz="3200" b="1" i="1">
                <a:latin typeface="Times New Roman" panose="02020603050405020304" pitchFamily="18" charset="0"/>
                <a:ea typeface="楷体_GB2312" pitchFamily="1" charset="-122"/>
                <a:sym typeface="Symbol" panose="05050102010706020507" pitchFamily="18" charset="2"/>
              </a:rPr>
              <a:t></a:t>
            </a:r>
            <a:r>
              <a:rPr lang="zh-CN" altLang="en-US" sz="3200" b="1">
                <a:latin typeface="Times New Roman" panose="02020603050405020304" pitchFamily="18" charset="0"/>
                <a:ea typeface="楷体_GB2312" pitchFamily="1" charset="-122"/>
              </a:rPr>
              <a:t>是线段元</a:t>
            </a:r>
            <a:r>
              <a:rPr lang="en-US" altLang="zh-CN" sz="3200" b="1">
                <a:latin typeface="Times New Roman" panose="02020603050405020304" pitchFamily="18" charset="0"/>
                <a:ea typeface="楷体_GB2312" pitchFamily="1" charset="-122"/>
              </a:rPr>
              <a:t>d</a:t>
            </a:r>
            <a:r>
              <a:rPr lang="en-US" altLang="zh-CN" sz="3200" b="1" i="1">
                <a:latin typeface="Times New Roman" panose="02020603050405020304" pitchFamily="18" charset="0"/>
                <a:ea typeface="楷体_GB2312" pitchFamily="1" charset="-122"/>
              </a:rPr>
              <a:t>l</a:t>
            </a:r>
            <a:r>
              <a:rPr lang="zh-CN" altLang="en-US" sz="3200" b="1">
                <a:latin typeface="Times New Roman" panose="02020603050405020304" pitchFamily="18" charset="0"/>
                <a:ea typeface="楷体_GB2312" pitchFamily="1" charset="-122"/>
              </a:rPr>
              <a:t>与</a:t>
            </a:r>
            <a:r>
              <a:rPr lang="en-US" altLang="zh-CN" sz="3200" b="1">
                <a:latin typeface="Times New Roman" panose="02020603050405020304" pitchFamily="18" charset="0"/>
                <a:ea typeface="楷体_GB2312" pitchFamily="1" charset="-122"/>
              </a:rPr>
              <a:t>d</a:t>
            </a:r>
            <a:r>
              <a:rPr lang="en-US" altLang="zh-CN" sz="3200" b="1" i="1">
                <a:latin typeface="Times New Roman" panose="02020603050405020304" pitchFamily="18" charset="0"/>
                <a:ea typeface="楷体_GB2312" pitchFamily="1" charset="-122"/>
              </a:rPr>
              <a:t>l</a:t>
            </a:r>
            <a:r>
              <a:rPr lang="en-US" altLang="zh-CN" sz="3200" b="1" baseline="-25000">
                <a:latin typeface="Times New Roman" panose="02020603050405020304" pitchFamily="18" charset="0"/>
                <a:ea typeface="楷体_GB2312" pitchFamily="1" charset="-122"/>
              </a:rPr>
              <a:t>0</a:t>
            </a:r>
            <a:r>
              <a:rPr lang="zh-CN" altLang="en-US" sz="3200" b="1">
                <a:latin typeface="Times New Roman" panose="02020603050405020304" pitchFamily="18" charset="0"/>
                <a:ea typeface="楷体_GB2312" pitchFamily="1" charset="-122"/>
              </a:rPr>
              <a:t>之间的夹角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linds(vertical)">
                                      <p:cBhvr>
                                        <p:cTn id="7" dur="500"/>
                                        <p:tgtEl>
                                          <p:spTgt spid="80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blinds(vertical)">
                                      <p:cBhvr>
                                        <p:cTn id="12" dur="500"/>
                                        <p:tgtEl>
                                          <p:spTgt spid="80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912">
                                            <p:txEl>
                                              <p:pRg st="0" end="0"/>
                                            </p:txEl>
                                          </p:spTgt>
                                        </p:tgtEl>
                                        <p:attrNameLst>
                                          <p:attrName>style.visibility</p:attrName>
                                        </p:attrNameLst>
                                      </p:cBhvr>
                                      <p:to>
                                        <p:strVal val="visible"/>
                                      </p:to>
                                    </p:set>
                                    <p:animEffect transition="in" filter="blinds(horizontal)">
                                      <p:cBhvr>
                                        <p:cTn id="22" dur="500"/>
                                        <p:tgtEl>
                                          <p:spTgt spid="8091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912">
                                            <p:txEl>
                                              <p:pRg st="1" end="1"/>
                                            </p:txEl>
                                          </p:spTgt>
                                        </p:tgtEl>
                                        <p:attrNameLst>
                                          <p:attrName>style.visibility</p:attrName>
                                        </p:attrNameLst>
                                      </p:cBhvr>
                                      <p:to>
                                        <p:strVal val="visible"/>
                                      </p:to>
                                    </p:set>
                                    <p:animEffect transition="in" filter="blinds(horizontal)">
                                      <p:cBhvr>
                                        <p:cTn id="27" dur="500"/>
                                        <p:tgtEl>
                                          <p:spTgt spid="8091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80898"/>
                                        </p:tgtEl>
                                        <p:attrNameLst>
                                          <p:attrName>style.visibility</p:attrName>
                                        </p:attrNameLst>
                                      </p:cBhvr>
                                      <p:to>
                                        <p:strVal val="visible"/>
                                      </p:to>
                                    </p:set>
                                    <p:animEffect transition="in" filter="blinds(vertical)">
                                      <p:cBhvr>
                                        <p:cTn id="32" dur="500"/>
                                        <p:tgtEl>
                                          <p:spTgt spid="808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0900"/>
                                        </p:tgtEl>
                                        <p:attrNameLst>
                                          <p:attrName>style.visibility</p:attrName>
                                        </p:attrNameLst>
                                      </p:cBhvr>
                                      <p:to>
                                        <p:strVal val="visible"/>
                                      </p:to>
                                    </p:set>
                                    <p:animEffect transition="in" filter="blinds(horizontal)">
                                      <p:cBhvr>
                                        <p:cTn id="42" dur="500"/>
                                        <p:tgtEl>
                                          <p:spTgt spid="809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919">
                                            <p:txEl>
                                              <p:pRg st="0" end="0"/>
                                            </p:txEl>
                                          </p:spTgt>
                                        </p:tgtEl>
                                        <p:attrNameLst>
                                          <p:attrName>style.visibility</p:attrName>
                                        </p:attrNameLst>
                                      </p:cBhvr>
                                      <p:to>
                                        <p:strVal val="visible"/>
                                      </p:to>
                                    </p:set>
                                    <p:animEffect transition="in" filter="blinds(horizontal)">
                                      <p:cBhvr>
                                        <p:cTn id="47" dur="500"/>
                                        <p:tgtEl>
                                          <p:spTgt spid="8091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0919">
                                            <p:txEl>
                                              <p:pRg st="1" end="1"/>
                                            </p:txEl>
                                          </p:spTgt>
                                        </p:tgtEl>
                                        <p:attrNameLst>
                                          <p:attrName>style.visibility</p:attrName>
                                        </p:attrNameLst>
                                      </p:cBhvr>
                                      <p:to>
                                        <p:strVal val="visible"/>
                                      </p:to>
                                    </p:set>
                                    <p:animEffect transition="in" filter="blinds(horizontal)">
                                      <p:cBhvr>
                                        <p:cTn id="52" dur="500"/>
                                        <p:tgtEl>
                                          <p:spTgt spid="80919">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linds(horizontal)">
                                      <p:cBhvr>
                                        <p:cTn id="62" dur="500"/>
                                        <p:tgtEl>
                                          <p:spTgt spid="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80901">
                                            <p:txEl>
                                              <p:pRg st="0" end="0"/>
                                            </p:txEl>
                                          </p:spTgt>
                                        </p:tgtEl>
                                        <p:attrNameLst>
                                          <p:attrName>style.visibility</p:attrName>
                                        </p:attrNameLst>
                                      </p:cBhvr>
                                      <p:to>
                                        <p:strVal val="visible"/>
                                      </p:to>
                                    </p:set>
                                    <p:animEffect transition="in" filter="blinds(vertical)">
                                      <p:cBhvr>
                                        <p:cTn id="67" dur="500"/>
                                        <p:tgtEl>
                                          <p:spTgt spid="809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P spid="80901" grpId="0" build="p"/>
      <p:bldP spid="80912" grpId="0" build="p"/>
      <p:bldP spid="8091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81921">
            <a:extLst>
              <a:ext uri="{FF2B5EF4-FFF2-40B4-BE49-F238E27FC236}">
                <a16:creationId xmlns:a16="http://schemas.microsoft.com/office/drawing/2014/main" id="{11FC0216-1DB0-49DB-9CBC-FE63127DDB6E}"/>
              </a:ext>
            </a:extLst>
          </p:cNvPr>
          <p:cNvSpPr>
            <a:spLocks noChangeArrowheads="1"/>
          </p:cNvSpPr>
          <p:nvPr/>
        </p:nvSpPr>
        <p:spPr bwMode="auto">
          <a:xfrm>
            <a:off x="304800" y="377825"/>
            <a:ext cx="75438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200" b="1">
                <a:solidFill>
                  <a:srgbClr val="0066FF"/>
                </a:solidFill>
                <a:latin typeface="Times New Roman" panose="02020603050405020304" pitchFamily="18" charset="0"/>
                <a:ea typeface="楷体_GB2312" pitchFamily="1" charset="-122"/>
              </a:rPr>
              <a:t>2</a:t>
            </a:r>
            <a:r>
              <a:rPr lang="en-US" altLang="zh-CN" sz="3200" b="1">
                <a:solidFill>
                  <a:srgbClr val="0066FF"/>
                </a:solidFill>
                <a:latin typeface="楷体_GB2312" pitchFamily="1" charset="-122"/>
                <a:ea typeface="楷体_GB2312" pitchFamily="1" charset="-122"/>
              </a:rPr>
              <a:t>)</a:t>
            </a:r>
            <a:r>
              <a:rPr lang="zh-CN" altLang="en-US" sz="3200" b="1">
                <a:solidFill>
                  <a:srgbClr val="0066FF"/>
                </a:solidFill>
                <a:latin typeface="Times New Roman" panose="02020603050405020304" pitchFamily="18" charset="0"/>
                <a:ea typeface="楷体_GB2312" pitchFamily="1" charset="-122"/>
              </a:rPr>
              <a:t>立体角</a:t>
            </a:r>
          </a:p>
          <a:p>
            <a:pPr>
              <a:spcBef>
                <a:spcPct val="50000"/>
              </a:spcBef>
            </a:pPr>
            <a:r>
              <a:rPr lang="zh-CN" altLang="en-US" sz="3200" b="1">
                <a:solidFill>
                  <a:srgbClr val="0066FF"/>
                </a:solidFill>
                <a:latin typeface="Times New Roman" panose="02020603050405020304" pitchFamily="18" charset="0"/>
                <a:ea typeface="楷体_GB2312" pitchFamily="1" charset="-122"/>
              </a:rPr>
              <a:t>      面元</a:t>
            </a:r>
            <a:r>
              <a:rPr lang="en-US" altLang="zh-CN" sz="3200" b="1">
                <a:solidFill>
                  <a:srgbClr val="0066FF"/>
                </a:solidFill>
                <a:latin typeface="Times New Roman" panose="02020603050405020304" pitchFamily="18" charset="0"/>
                <a:ea typeface="楷体_GB2312" pitchFamily="1" charset="-122"/>
              </a:rPr>
              <a:t>d</a:t>
            </a:r>
            <a:r>
              <a:rPr lang="en-US" altLang="zh-CN" sz="3200" b="1" i="1">
                <a:solidFill>
                  <a:srgbClr val="0066FF"/>
                </a:solidFill>
                <a:latin typeface="Times New Roman" panose="02020603050405020304" pitchFamily="18" charset="0"/>
                <a:ea typeface="楷体_GB2312" pitchFamily="1" charset="-122"/>
              </a:rPr>
              <a:t>S</a:t>
            </a:r>
            <a:r>
              <a:rPr lang="en-US" altLang="zh-CN" sz="3200" b="1">
                <a:solidFill>
                  <a:srgbClr val="0066FF"/>
                </a:solidFill>
                <a:latin typeface="Times New Roman" panose="02020603050405020304" pitchFamily="18" charset="0"/>
                <a:ea typeface="楷体_GB2312" pitchFamily="1" charset="-122"/>
              </a:rPr>
              <a:t> </a:t>
            </a:r>
            <a:r>
              <a:rPr lang="zh-CN" altLang="en-US" sz="3200" b="1">
                <a:solidFill>
                  <a:srgbClr val="0066FF"/>
                </a:solidFill>
                <a:latin typeface="Times New Roman" panose="02020603050405020304" pitchFamily="18" charset="0"/>
                <a:ea typeface="楷体_GB2312" pitchFamily="1" charset="-122"/>
              </a:rPr>
              <a:t>对某点所张的角叫做立体角 </a:t>
            </a:r>
          </a:p>
          <a:p>
            <a:pPr>
              <a:spcBef>
                <a:spcPct val="50000"/>
              </a:spcBef>
            </a:pPr>
            <a:r>
              <a:rPr lang="zh-CN" altLang="en-US" sz="3200" b="1">
                <a:solidFill>
                  <a:srgbClr val="0066FF"/>
                </a:solidFill>
                <a:latin typeface="Times New Roman" panose="02020603050405020304" pitchFamily="18" charset="0"/>
                <a:ea typeface="楷体_GB2312" pitchFamily="1" charset="-122"/>
              </a:rPr>
              <a:t>      即锥体的“顶角”</a:t>
            </a:r>
          </a:p>
        </p:txBody>
      </p:sp>
      <p:sp>
        <p:nvSpPr>
          <p:cNvPr id="81923" name="矩形 81922">
            <a:extLst>
              <a:ext uri="{FF2B5EF4-FFF2-40B4-BE49-F238E27FC236}">
                <a16:creationId xmlns:a16="http://schemas.microsoft.com/office/drawing/2014/main" id="{4164AE12-E87E-4938-8D68-3B7DD9346770}"/>
              </a:ext>
            </a:extLst>
          </p:cNvPr>
          <p:cNvSpPr>
            <a:spLocks noChangeArrowheads="1"/>
          </p:cNvSpPr>
          <p:nvPr/>
        </p:nvSpPr>
        <p:spPr bwMode="auto">
          <a:xfrm>
            <a:off x="5410200" y="4267200"/>
            <a:ext cx="281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CC0000"/>
                </a:solidFill>
                <a:latin typeface="Times New Roman" panose="02020603050405020304" pitchFamily="18" charset="0"/>
                <a:ea typeface="楷体_GB2312" pitchFamily="1" charset="-122"/>
              </a:rPr>
              <a:t>单位：球面度</a:t>
            </a:r>
          </a:p>
        </p:txBody>
      </p:sp>
      <p:grpSp>
        <p:nvGrpSpPr>
          <p:cNvPr id="5" name="组合 81923">
            <a:extLst>
              <a:ext uri="{FF2B5EF4-FFF2-40B4-BE49-F238E27FC236}">
                <a16:creationId xmlns:a16="http://schemas.microsoft.com/office/drawing/2014/main" id="{12DBF2FC-AD52-4FF8-9AD5-3F34A1EF8C50}"/>
              </a:ext>
            </a:extLst>
          </p:cNvPr>
          <p:cNvGrpSpPr>
            <a:grpSpLocks/>
          </p:cNvGrpSpPr>
          <p:nvPr/>
        </p:nvGrpSpPr>
        <p:grpSpPr bwMode="auto">
          <a:xfrm>
            <a:off x="4724400" y="1524000"/>
            <a:ext cx="4038600" cy="1444625"/>
            <a:chOff x="0" y="0"/>
            <a:chExt cx="2544" cy="910"/>
          </a:xfrm>
        </p:grpSpPr>
        <p:graphicFrame>
          <p:nvGraphicFramePr>
            <p:cNvPr id="55301" name="对象 81924">
              <a:extLst>
                <a:ext uri="{FF2B5EF4-FFF2-40B4-BE49-F238E27FC236}">
                  <a16:creationId xmlns:a16="http://schemas.microsoft.com/office/drawing/2014/main" id="{1F783CB2-67A9-470D-A04E-644C30C07FD0}"/>
                </a:ext>
              </a:extLst>
            </p:cNvPr>
            <p:cNvGraphicFramePr>
              <a:graphicFrameLocks/>
            </p:cNvGraphicFramePr>
            <p:nvPr/>
          </p:nvGraphicFramePr>
          <p:xfrm>
            <a:off x="1008" y="288"/>
            <a:ext cx="240" cy="288"/>
          </p:xfrm>
          <a:graphic>
            <a:graphicData uri="http://schemas.openxmlformats.org/presentationml/2006/ole">
              <mc:AlternateContent xmlns:mc="http://schemas.openxmlformats.org/markup-compatibility/2006">
                <mc:Choice xmlns:v="urn:schemas-microsoft-com:vml" Requires="v">
                  <p:oleObj spid="_x0000_s55318" r:id="rId3" imgW="114350" imgH="127055" progId="Equation.3">
                    <p:embed/>
                  </p:oleObj>
                </mc:Choice>
                <mc:Fallback>
                  <p:oleObj r:id="rId3" imgW="114350" imgH="127055" progId="Equation.3">
                    <p:embed/>
                    <p:pic>
                      <p:nvPicPr>
                        <p:cNvPr id="0" name="对象 819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28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2" name="对象 81925">
              <a:extLst>
                <a:ext uri="{FF2B5EF4-FFF2-40B4-BE49-F238E27FC236}">
                  <a16:creationId xmlns:a16="http://schemas.microsoft.com/office/drawing/2014/main" id="{D5D758A5-4E2B-4AAA-ACC8-87F7E6BECE44}"/>
                </a:ext>
              </a:extLst>
            </p:cNvPr>
            <p:cNvGraphicFramePr>
              <a:graphicFrameLocks/>
            </p:cNvGraphicFramePr>
            <p:nvPr/>
          </p:nvGraphicFramePr>
          <p:xfrm>
            <a:off x="0" y="576"/>
            <a:ext cx="432" cy="294"/>
          </p:xfrm>
          <a:graphic>
            <a:graphicData uri="http://schemas.openxmlformats.org/presentationml/2006/ole">
              <mc:AlternateContent xmlns:mc="http://schemas.openxmlformats.org/markup-compatibility/2006">
                <mc:Choice xmlns:v="urn:schemas-microsoft-com:vml" Requires="v">
                  <p:oleObj spid="_x0000_s55319" r:id="rId5" imgW="254000" imgH="165100" progId="Equation.3">
                    <p:embed/>
                  </p:oleObj>
                </mc:Choice>
                <mc:Fallback>
                  <p:oleObj r:id="rId5" imgW="254000" imgH="165100" progId="Equation.3">
                    <p:embed/>
                    <p:pic>
                      <p:nvPicPr>
                        <p:cNvPr id="0" name="对象 8192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76"/>
                          <a:ext cx="43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13" name="直接连接符 81926">
              <a:extLst>
                <a:ext uri="{FF2B5EF4-FFF2-40B4-BE49-F238E27FC236}">
                  <a16:creationId xmlns:a16="http://schemas.microsoft.com/office/drawing/2014/main" id="{172D4FC6-C9D1-4C45-9060-6A0856FCAB33}"/>
                </a:ext>
              </a:extLst>
            </p:cNvPr>
            <p:cNvSpPr>
              <a:spLocks noChangeShapeType="1"/>
            </p:cNvSpPr>
            <p:nvPr/>
          </p:nvSpPr>
          <p:spPr bwMode="auto">
            <a:xfrm flipV="1">
              <a:off x="2160" y="240"/>
              <a:ext cx="384" cy="336"/>
            </a:xfrm>
            <a:prstGeom prst="line">
              <a:avLst/>
            </a:prstGeom>
            <a:noFill/>
            <a:ln w="38100">
              <a:solidFill>
                <a:srgbClr val="CC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5314" name="椭圆 81927">
              <a:extLst>
                <a:ext uri="{FF2B5EF4-FFF2-40B4-BE49-F238E27FC236}">
                  <a16:creationId xmlns:a16="http://schemas.microsoft.com/office/drawing/2014/main" id="{588EB906-88AB-4822-8BB4-C48327D10E01}"/>
                </a:ext>
              </a:extLst>
            </p:cNvPr>
            <p:cNvSpPr>
              <a:spLocks noChangeArrowheads="1"/>
            </p:cNvSpPr>
            <p:nvPr/>
          </p:nvSpPr>
          <p:spPr bwMode="auto">
            <a:xfrm rot="-2160000">
              <a:off x="1968" y="192"/>
              <a:ext cx="391" cy="71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5303" name="对象 81928">
              <a:extLst>
                <a:ext uri="{FF2B5EF4-FFF2-40B4-BE49-F238E27FC236}">
                  <a16:creationId xmlns:a16="http://schemas.microsoft.com/office/drawing/2014/main" id="{1A3086ED-0895-40E1-BC40-3461C5E11E11}"/>
                </a:ext>
              </a:extLst>
            </p:cNvPr>
            <p:cNvGraphicFramePr>
              <a:graphicFrameLocks/>
            </p:cNvGraphicFramePr>
            <p:nvPr/>
          </p:nvGraphicFramePr>
          <p:xfrm>
            <a:off x="2208" y="0"/>
            <a:ext cx="336" cy="339"/>
          </p:xfrm>
          <a:graphic>
            <a:graphicData uri="http://schemas.openxmlformats.org/presentationml/2006/ole">
              <mc:AlternateContent xmlns:mc="http://schemas.openxmlformats.org/markup-compatibility/2006">
                <mc:Choice xmlns:v="urn:schemas-microsoft-com:vml" Requires="v">
                  <p:oleObj spid="_x0000_s55320" r:id="rId7" imgW="203200" imgH="215900" progId="Equation.3">
                    <p:embed/>
                  </p:oleObj>
                </mc:Choice>
                <mc:Fallback>
                  <p:oleObj r:id="rId7" imgW="203200" imgH="215900" progId="Equation.3">
                    <p:embed/>
                    <p:pic>
                      <p:nvPicPr>
                        <p:cNvPr id="0" name="对象 819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0"/>
                          <a:ext cx="33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15" name="直接连接符 81929">
              <a:extLst>
                <a:ext uri="{FF2B5EF4-FFF2-40B4-BE49-F238E27FC236}">
                  <a16:creationId xmlns:a16="http://schemas.microsoft.com/office/drawing/2014/main" id="{811CDD41-FCD4-4CBC-A32F-2A48687CAE2D}"/>
                </a:ext>
              </a:extLst>
            </p:cNvPr>
            <p:cNvSpPr>
              <a:spLocks noChangeShapeType="1"/>
            </p:cNvSpPr>
            <p:nvPr/>
          </p:nvSpPr>
          <p:spPr bwMode="auto">
            <a:xfrm flipV="1">
              <a:off x="288" y="240"/>
              <a:ext cx="1680"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6" name="直接连接符 81930">
              <a:extLst>
                <a:ext uri="{FF2B5EF4-FFF2-40B4-BE49-F238E27FC236}">
                  <a16:creationId xmlns:a16="http://schemas.microsoft.com/office/drawing/2014/main" id="{6672EA5D-CA20-40DC-81B2-58257E242249}"/>
                </a:ext>
              </a:extLst>
            </p:cNvPr>
            <p:cNvSpPr>
              <a:spLocks noChangeShapeType="1"/>
            </p:cNvSpPr>
            <p:nvPr/>
          </p:nvSpPr>
          <p:spPr bwMode="auto">
            <a:xfrm>
              <a:off x="288" y="864"/>
              <a:ext cx="20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7" name="直接连接符 81931">
              <a:extLst>
                <a:ext uri="{FF2B5EF4-FFF2-40B4-BE49-F238E27FC236}">
                  <a16:creationId xmlns:a16="http://schemas.microsoft.com/office/drawing/2014/main" id="{9A279725-8CB3-492C-9FEE-B22F38958B1D}"/>
                </a:ext>
              </a:extLst>
            </p:cNvPr>
            <p:cNvSpPr>
              <a:spLocks noChangeShapeType="1"/>
            </p:cNvSpPr>
            <p:nvPr/>
          </p:nvSpPr>
          <p:spPr bwMode="auto">
            <a:xfrm flipV="1">
              <a:off x="288" y="576"/>
              <a:ext cx="1632"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组合 81932">
            <a:extLst>
              <a:ext uri="{FF2B5EF4-FFF2-40B4-BE49-F238E27FC236}">
                <a16:creationId xmlns:a16="http://schemas.microsoft.com/office/drawing/2014/main" id="{F74CAD60-CC23-446D-B7B1-35BD29125369}"/>
              </a:ext>
            </a:extLst>
          </p:cNvPr>
          <p:cNvGrpSpPr>
            <a:grpSpLocks/>
          </p:cNvGrpSpPr>
          <p:nvPr/>
        </p:nvGrpSpPr>
        <p:grpSpPr bwMode="auto">
          <a:xfrm>
            <a:off x="7010400" y="1905000"/>
            <a:ext cx="1054100" cy="990600"/>
            <a:chOff x="0" y="0"/>
            <a:chExt cx="664" cy="624"/>
          </a:xfrm>
        </p:grpSpPr>
        <p:sp>
          <p:nvSpPr>
            <p:cNvPr id="55312" name="椭圆 81933">
              <a:extLst>
                <a:ext uri="{FF2B5EF4-FFF2-40B4-BE49-F238E27FC236}">
                  <a16:creationId xmlns:a16="http://schemas.microsoft.com/office/drawing/2014/main" id="{7E7E715E-9C6B-4B05-AEAE-D139673B7217}"/>
                </a:ext>
              </a:extLst>
            </p:cNvPr>
            <p:cNvSpPr>
              <a:spLocks noChangeArrowheads="1"/>
            </p:cNvSpPr>
            <p:nvPr/>
          </p:nvSpPr>
          <p:spPr bwMode="auto">
            <a:xfrm>
              <a:off x="336" y="0"/>
              <a:ext cx="328" cy="624"/>
            </a:xfrm>
            <a:prstGeom prst="ellipse">
              <a:avLst/>
            </a:prstGeom>
            <a:noFill/>
            <a:ln w="3810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5300" name="对象 81934">
              <a:extLst>
                <a:ext uri="{FF2B5EF4-FFF2-40B4-BE49-F238E27FC236}">
                  <a16:creationId xmlns:a16="http://schemas.microsoft.com/office/drawing/2014/main" id="{3ED2C1AA-87D1-43B9-8F54-3EB9A976200F}"/>
                </a:ext>
              </a:extLst>
            </p:cNvPr>
            <p:cNvGraphicFramePr>
              <a:graphicFrameLocks/>
            </p:cNvGraphicFramePr>
            <p:nvPr/>
          </p:nvGraphicFramePr>
          <p:xfrm>
            <a:off x="0" y="144"/>
            <a:ext cx="373" cy="393"/>
          </p:xfrm>
          <a:graphic>
            <a:graphicData uri="http://schemas.openxmlformats.org/presentationml/2006/ole">
              <mc:AlternateContent xmlns:mc="http://schemas.openxmlformats.org/markup-compatibility/2006">
                <mc:Choice xmlns:v="urn:schemas-microsoft-com:vml" Requires="v">
                  <p:oleObj spid="_x0000_s55321" r:id="rId9" imgW="241510" imgH="228799" progId="Equation.3">
                    <p:embed/>
                  </p:oleObj>
                </mc:Choice>
                <mc:Fallback>
                  <p:oleObj r:id="rId9" imgW="241510" imgH="228799" progId="Equation.3">
                    <p:embed/>
                    <p:pic>
                      <p:nvPicPr>
                        <p:cNvPr id="0" name="对象 819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44"/>
                          <a:ext cx="373"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 name="组合 81935">
            <a:extLst>
              <a:ext uri="{FF2B5EF4-FFF2-40B4-BE49-F238E27FC236}">
                <a16:creationId xmlns:a16="http://schemas.microsoft.com/office/drawing/2014/main" id="{3F7F06DA-A973-4FCD-ACA4-C6C05072E551}"/>
              </a:ext>
            </a:extLst>
          </p:cNvPr>
          <p:cNvGrpSpPr>
            <a:grpSpLocks/>
          </p:cNvGrpSpPr>
          <p:nvPr/>
        </p:nvGrpSpPr>
        <p:grpSpPr bwMode="auto">
          <a:xfrm>
            <a:off x="7620000" y="3200400"/>
            <a:ext cx="762000" cy="762000"/>
            <a:chOff x="0" y="0"/>
            <a:chExt cx="480" cy="480"/>
          </a:xfrm>
        </p:grpSpPr>
        <p:graphicFrame>
          <p:nvGraphicFramePr>
            <p:cNvPr id="55299" name="对象 81936">
              <a:extLst>
                <a:ext uri="{FF2B5EF4-FFF2-40B4-BE49-F238E27FC236}">
                  <a16:creationId xmlns:a16="http://schemas.microsoft.com/office/drawing/2014/main" id="{B89281B0-1542-41C9-93AA-C092F120FD02}"/>
                </a:ext>
              </a:extLst>
            </p:cNvPr>
            <p:cNvGraphicFramePr>
              <a:graphicFrameLocks/>
            </p:cNvGraphicFramePr>
            <p:nvPr/>
          </p:nvGraphicFramePr>
          <p:xfrm>
            <a:off x="96" y="48"/>
            <a:ext cx="192" cy="316"/>
          </p:xfrm>
          <a:graphic>
            <a:graphicData uri="http://schemas.openxmlformats.org/presentationml/2006/ole">
              <mc:AlternateContent xmlns:mc="http://schemas.openxmlformats.org/markup-compatibility/2006">
                <mc:Choice xmlns:v="urn:schemas-microsoft-com:vml" Requires="v">
                  <p:oleObj spid="_x0000_s55322" r:id="rId11" imgW="126945" imgH="177723" progId="Equation.3">
                    <p:embed/>
                  </p:oleObj>
                </mc:Choice>
                <mc:Fallback>
                  <p:oleObj r:id="rId11" imgW="126945" imgH="177723" progId="Equation.3">
                    <p:embed/>
                    <p:pic>
                      <p:nvPicPr>
                        <p:cNvPr id="0" name="对象 8193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 y="48"/>
                          <a:ext cx="19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11" name="椭圆形标注 81937">
              <a:extLst>
                <a:ext uri="{FF2B5EF4-FFF2-40B4-BE49-F238E27FC236}">
                  <a16:creationId xmlns:a16="http://schemas.microsoft.com/office/drawing/2014/main" id="{84B185FB-E2D2-4296-BA37-4550A645E489}"/>
                </a:ext>
              </a:extLst>
            </p:cNvPr>
            <p:cNvSpPr>
              <a:spLocks noChangeArrowheads="1"/>
            </p:cNvSpPr>
            <p:nvPr/>
          </p:nvSpPr>
          <p:spPr bwMode="auto">
            <a:xfrm>
              <a:off x="0" y="0"/>
              <a:ext cx="480" cy="480"/>
            </a:xfrm>
            <a:prstGeom prst="wedgeEllipseCallout">
              <a:avLst>
                <a:gd name="adj1" fmla="val -31458"/>
                <a:gd name="adj2" fmla="val -178958"/>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solidFill>
                  <a:srgbClr val="FF3300"/>
                </a:solidFill>
                <a:latin typeface="Times New Roman" panose="02020603050405020304" pitchFamily="18" charset="0"/>
                <a:ea typeface="楷体_GB2312" pitchFamily="1" charset="-122"/>
              </a:endParaRPr>
            </a:p>
          </p:txBody>
        </p:sp>
      </p:grpSp>
      <p:graphicFrame>
        <p:nvGraphicFramePr>
          <p:cNvPr id="81939" name="对象 81938">
            <a:extLst>
              <a:ext uri="{FF2B5EF4-FFF2-40B4-BE49-F238E27FC236}">
                <a16:creationId xmlns:a16="http://schemas.microsoft.com/office/drawing/2014/main" id="{323AA813-B0CD-4CA6-B2CF-FC9225EBC98C}"/>
              </a:ext>
            </a:extLst>
          </p:cNvPr>
          <p:cNvGraphicFramePr>
            <a:graphicFrameLocks/>
          </p:cNvGraphicFramePr>
          <p:nvPr/>
        </p:nvGraphicFramePr>
        <p:xfrm>
          <a:off x="990600" y="3962400"/>
          <a:ext cx="4191000" cy="1066800"/>
        </p:xfrm>
        <a:graphic>
          <a:graphicData uri="http://schemas.openxmlformats.org/presentationml/2006/ole">
            <mc:AlternateContent xmlns:mc="http://schemas.openxmlformats.org/markup-compatibility/2006">
              <mc:Choice xmlns:v="urn:schemas-microsoft-com:vml" Requires="v">
                <p:oleObj spid="_x0000_s55323" r:id="rId13" imgW="1308100" imgH="393700" progId="Equation.3">
                  <p:embed/>
                </p:oleObj>
              </mc:Choice>
              <mc:Fallback>
                <p:oleObj r:id="rId13" imgW="1308100" imgH="393700" progId="Equation.3">
                  <p:embed/>
                  <p:pic>
                    <p:nvPicPr>
                      <p:cNvPr id="0" name="对象 8193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3962400"/>
                        <a:ext cx="4191000" cy="1066800"/>
                      </a:xfrm>
                      <a:prstGeom prst="rect">
                        <a:avLst/>
                      </a:prstGeom>
                      <a:noFill/>
                      <a:ln w="12700">
                        <a:solidFill>
                          <a:srgbClr val="FF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40" name="文本框 81939">
            <a:extLst>
              <a:ext uri="{FF2B5EF4-FFF2-40B4-BE49-F238E27FC236}">
                <a16:creationId xmlns:a16="http://schemas.microsoft.com/office/drawing/2014/main" id="{15503A92-0EA6-4DF1-946B-C3F1E8341275}"/>
              </a:ext>
            </a:extLst>
          </p:cNvPr>
          <p:cNvSpPr txBox="1">
            <a:spLocks noChangeArrowheads="1"/>
          </p:cNvSpPr>
          <p:nvPr/>
        </p:nvSpPr>
        <p:spPr bwMode="auto">
          <a:xfrm>
            <a:off x="914400" y="2362200"/>
            <a:ext cx="3276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latin typeface="Times New Roman" panose="02020603050405020304" pitchFamily="18" charset="0"/>
                <a:ea typeface="楷体_GB2312" pitchFamily="1" charset="-122"/>
              </a:rPr>
              <a:t>对比平面角有</a:t>
            </a:r>
          </a:p>
          <a:p>
            <a:pPr>
              <a:spcBef>
                <a:spcPct val="50000"/>
              </a:spcBef>
            </a:pPr>
            <a:r>
              <a:rPr lang="zh-CN" altLang="en-US" sz="3200" b="1">
                <a:solidFill>
                  <a:srgbClr val="FF3300"/>
                </a:solidFill>
                <a:latin typeface="Times New Roman" panose="02020603050405020304" pitchFamily="18" charset="0"/>
                <a:ea typeface="楷体_GB2312" pitchFamily="1" charset="-122"/>
              </a:rPr>
              <a:t>定义式</a:t>
            </a:r>
            <a:r>
              <a:rPr lang="en-US" altLang="zh-CN" sz="3200" b="1">
                <a:solidFill>
                  <a:srgbClr val="FF3300"/>
                </a:solidFill>
                <a:latin typeface="Times New Roman" panose="02020603050405020304" pitchFamily="18" charset="0"/>
                <a:ea typeface="楷体_GB2312" pitchFamily="1" charset="-122"/>
              </a:rPr>
              <a:t>:</a:t>
            </a:r>
          </a:p>
        </p:txBody>
      </p:sp>
      <p:sp>
        <p:nvSpPr>
          <p:cNvPr id="81941" name="文本框 81940">
            <a:extLst>
              <a:ext uri="{FF2B5EF4-FFF2-40B4-BE49-F238E27FC236}">
                <a16:creationId xmlns:a16="http://schemas.microsoft.com/office/drawing/2014/main" id="{173237B4-5931-42EA-9A51-0072DE445CA8}"/>
              </a:ext>
            </a:extLst>
          </p:cNvPr>
          <p:cNvSpPr txBox="1">
            <a:spLocks noChangeArrowheads="1"/>
          </p:cNvSpPr>
          <p:nvPr/>
        </p:nvSpPr>
        <p:spPr bwMode="auto">
          <a:xfrm>
            <a:off x="609600" y="5334000"/>
            <a:ext cx="6781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a:latin typeface="Times New Roman" panose="02020603050405020304" pitchFamily="18" charset="0"/>
                <a:ea typeface="楷体_GB2312" pitchFamily="1" charset="-122"/>
              </a:rPr>
              <a:t>d</a:t>
            </a:r>
            <a:r>
              <a:rPr lang="en-US" altLang="zh-CN" sz="3200" b="1" i="1">
                <a:latin typeface="Times New Roman" panose="02020603050405020304" pitchFamily="18" charset="0"/>
                <a:ea typeface="楷体_GB2312" pitchFamily="1" charset="-122"/>
              </a:rPr>
              <a:t>S</a:t>
            </a:r>
            <a:r>
              <a:rPr lang="en-US" altLang="zh-CN" sz="3200" b="1" baseline="-25000">
                <a:latin typeface="Times New Roman" panose="02020603050405020304" pitchFamily="18" charset="0"/>
                <a:ea typeface="楷体_GB2312" pitchFamily="1" charset="-122"/>
              </a:rPr>
              <a:t>0</a:t>
            </a:r>
            <a:r>
              <a:rPr lang="zh-CN" altLang="en-US" sz="3200" b="1">
                <a:latin typeface="Times New Roman" panose="02020603050405020304" pitchFamily="18" charset="0"/>
                <a:ea typeface="楷体_GB2312" pitchFamily="1" charset="-122"/>
              </a:rPr>
              <a:t>是以</a:t>
            </a:r>
            <a:r>
              <a:rPr lang="en-US" altLang="zh-CN" sz="3200" b="1" i="1">
                <a:latin typeface="Times New Roman" panose="02020603050405020304" pitchFamily="18" charset="0"/>
                <a:ea typeface="楷体_GB2312" pitchFamily="1" charset="-122"/>
              </a:rPr>
              <a:t>r</a:t>
            </a:r>
            <a:r>
              <a:rPr lang="zh-CN" altLang="en-US" sz="3200" b="1">
                <a:latin typeface="Times New Roman" panose="02020603050405020304" pitchFamily="18" charset="0"/>
                <a:ea typeface="楷体_GB2312" pitchFamily="1" charset="-122"/>
              </a:rPr>
              <a:t>为半径的圆锥对应的球面元</a:t>
            </a:r>
          </a:p>
          <a:p>
            <a:pPr eaLnBrk="1" hangingPunct="1">
              <a:spcBef>
                <a:spcPct val="50000"/>
              </a:spcBef>
            </a:pPr>
            <a:r>
              <a:rPr lang="en-US" altLang="zh-CN" sz="3200" b="1" i="1">
                <a:latin typeface="Times New Roman" panose="02020603050405020304" pitchFamily="18" charset="0"/>
                <a:ea typeface="楷体_GB2312" pitchFamily="1" charset="-122"/>
                <a:sym typeface="Symbol" panose="05050102010706020507" pitchFamily="18" charset="2"/>
              </a:rPr>
              <a:t></a:t>
            </a:r>
            <a:r>
              <a:rPr lang="zh-CN" altLang="en-US" sz="3200" b="1">
                <a:latin typeface="Times New Roman" panose="02020603050405020304" pitchFamily="18" charset="0"/>
                <a:ea typeface="楷体_GB2312" pitchFamily="1" charset="-122"/>
              </a:rPr>
              <a:t>是面元</a:t>
            </a:r>
            <a:r>
              <a:rPr lang="en-US" altLang="zh-CN" sz="3200" b="1">
                <a:latin typeface="Times New Roman" panose="02020603050405020304" pitchFamily="18" charset="0"/>
                <a:ea typeface="楷体_GB2312" pitchFamily="1" charset="-122"/>
              </a:rPr>
              <a:t>d</a:t>
            </a:r>
            <a:r>
              <a:rPr lang="en-US" altLang="zh-CN" sz="3200" b="1" i="1">
                <a:latin typeface="Times New Roman" panose="02020603050405020304" pitchFamily="18" charset="0"/>
                <a:ea typeface="楷体_GB2312" pitchFamily="1" charset="-122"/>
              </a:rPr>
              <a:t>S</a:t>
            </a:r>
            <a:r>
              <a:rPr lang="zh-CN" altLang="en-US" sz="3200" b="1">
                <a:latin typeface="Times New Roman" panose="02020603050405020304" pitchFamily="18" charset="0"/>
                <a:ea typeface="楷体_GB2312" pitchFamily="1" charset="-122"/>
              </a:rPr>
              <a:t>与球面元</a:t>
            </a:r>
            <a:r>
              <a:rPr lang="en-US" altLang="zh-CN" sz="3200" b="1">
                <a:latin typeface="Times New Roman" panose="02020603050405020304" pitchFamily="18" charset="0"/>
                <a:ea typeface="楷体_GB2312" pitchFamily="1" charset="-122"/>
              </a:rPr>
              <a:t>d</a:t>
            </a:r>
            <a:r>
              <a:rPr lang="en-US" altLang="zh-CN" sz="3200" b="1" i="1">
                <a:latin typeface="Times New Roman" panose="02020603050405020304" pitchFamily="18" charset="0"/>
                <a:ea typeface="楷体_GB2312" pitchFamily="1" charset="-122"/>
              </a:rPr>
              <a:t>S</a:t>
            </a:r>
            <a:r>
              <a:rPr lang="en-US" altLang="zh-CN" sz="3200" b="1" baseline="-25000">
                <a:latin typeface="Times New Roman" panose="02020603050405020304" pitchFamily="18" charset="0"/>
                <a:ea typeface="楷体_GB2312" pitchFamily="1" charset="-122"/>
              </a:rPr>
              <a:t>0</a:t>
            </a:r>
            <a:r>
              <a:rPr lang="zh-CN" altLang="en-US" sz="3200" b="1">
                <a:latin typeface="Times New Roman" panose="02020603050405020304" pitchFamily="18" charset="0"/>
                <a:ea typeface="楷体_GB2312" pitchFamily="1" charset="-122"/>
              </a:rPr>
              <a:t>间的夹角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2">
                                            <p:txEl>
                                              <p:pRg st="0" end="0"/>
                                            </p:txEl>
                                          </p:spTgt>
                                        </p:tgtEl>
                                        <p:attrNameLst>
                                          <p:attrName>style.visibility</p:attrName>
                                        </p:attrNameLst>
                                      </p:cBhvr>
                                      <p:to>
                                        <p:strVal val="visible"/>
                                      </p:to>
                                    </p:set>
                                    <p:animEffect transition="in" filter="blinds(horizontal)">
                                      <p:cBhvr>
                                        <p:cTn id="7" dur="500"/>
                                        <p:tgtEl>
                                          <p:spTgt spid="819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2">
                                            <p:txEl>
                                              <p:pRg st="1" end="1"/>
                                            </p:txEl>
                                          </p:spTgt>
                                        </p:tgtEl>
                                        <p:attrNameLst>
                                          <p:attrName>style.visibility</p:attrName>
                                        </p:attrNameLst>
                                      </p:cBhvr>
                                      <p:to>
                                        <p:strVal val="visible"/>
                                      </p:to>
                                    </p:set>
                                    <p:animEffect transition="in" filter="blinds(horizontal)">
                                      <p:cBhvr>
                                        <p:cTn id="12" dur="500"/>
                                        <p:tgtEl>
                                          <p:spTgt spid="819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2">
                                            <p:txEl>
                                              <p:pRg st="2" end="2"/>
                                            </p:txEl>
                                          </p:spTgt>
                                        </p:tgtEl>
                                        <p:attrNameLst>
                                          <p:attrName>style.visibility</p:attrName>
                                        </p:attrNameLst>
                                      </p:cBhvr>
                                      <p:to>
                                        <p:strVal val="visible"/>
                                      </p:to>
                                    </p:set>
                                    <p:animEffect transition="in" filter="blinds(horizontal)">
                                      <p:cBhvr>
                                        <p:cTn id="17" dur="500"/>
                                        <p:tgtEl>
                                          <p:spTgt spid="819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40"/>
                                        </p:tgtEl>
                                        <p:attrNameLst>
                                          <p:attrName>style.visibility</p:attrName>
                                        </p:attrNameLst>
                                      </p:cBhvr>
                                      <p:to>
                                        <p:strVal val="visible"/>
                                      </p:to>
                                    </p:set>
                                    <p:animEffect transition="in" filter="blinds(horizontal)">
                                      <p:cBhvr>
                                        <p:cTn id="27" dur="500"/>
                                        <p:tgtEl>
                                          <p:spTgt spid="819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81939"/>
                                        </p:tgtEl>
                                        <p:attrNameLst>
                                          <p:attrName>style.visibility</p:attrName>
                                        </p:attrNameLst>
                                      </p:cBhvr>
                                      <p:to>
                                        <p:strVal val="visible"/>
                                      </p:to>
                                    </p:set>
                                    <p:animEffect transition="in" filter="box(out)">
                                      <p:cBhvr>
                                        <p:cTn id="32" dur="500"/>
                                        <p:tgtEl>
                                          <p:spTgt spid="819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941"/>
                                        </p:tgtEl>
                                        <p:attrNameLst>
                                          <p:attrName>style.visibility</p:attrName>
                                        </p:attrNameLst>
                                      </p:cBhvr>
                                      <p:to>
                                        <p:strVal val="visible"/>
                                      </p:to>
                                    </p:set>
                                    <p:animEffect transition="in" filter="blinds(horizontal)">
                                      <p:cBhvr>
                                        <p:cTn id="37" dur="500"/>
                                        <p:tgtEl>
                                          <p:spTgt spid="819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par>
                          <p:cTn id="43" fill="hold" nodeType="afterGroup">
                            <p:stCondLst>
                              <p:cond delay="500"/>
                            </p:stCondLst>
                            <p:childTnLst>
                              <p:par>
                                <p:cTn id="44" presetID="3" presetClass="entr" presetSubtype="1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linds(horizontal)">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5" fill="hold" grpId="0" nodeType="clickEffect">
                                  <p:stCondLst>
                                    <p:cond delay="0"/>
                                  </p:stCondLst>
                                  <p:childTnLst>
                                    <p:set>
                                      <p:cBhvr>
                                        <p:cTn id="50" dur="1" fill="hold">
                                          <p:stCondLst>
                                            <p:cond delay="0"/>
                                          </p:stCondLst>
                                        </p:cTn>
                                        <p:tgtEl>
                                          <p:spTgt spid="81923">
                                            <p:txEl>
                                              <p:pRg st="0" end="0"/>
                                            </p:txEl>
                                          </p:spTgt>
                                        </p:tgtEl>
                                        <p:attrNameLst>
                                          <p:attrName>style.visibility</p:attrName>
                                        </p:attrNameLst>
                                      </p:cBhvr>
                                      <p:to>
                                        <p:strVal val="visible"/>
                                      </p:to>
                                    </p:set>
                                    <p:animEffect transition="in" filter="blinds(vertical)">
                                      <p:cBhvr>
                                        <p:cTn id="51" dur="500"/>
                                        <p:tgtEl>
                                          <p:spTgt spid="819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P spid="81923" grpId="0" build="p"/>
      <p:bldP spid="81940" grpId="0"/>
      <p:bldP spid="8194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82945">
            <a:extLst>
              <a:ext uri="{FF2B5EF4-FFF2-40B4-BE49-F238E27FC236}">
                <a16:creationId xmlns:a16="http://schemas.microsoft.com/office/drawing/2014/main" id="{1D96CC9B-5A1D-4A4B-B902-608F564DFAC7}"/>
              </a:ext>
            </a:extLst>
          </p:cNvPr>
          <p:cNvSpPr>
            <a:spLocks noChangeArrowheads="1"/>
          </p:cNvSpPr>
          <p:nvPr/>
        </p:nvSpPr>
        <p:spPr bwMode="auto">
          <a:xfrm>
            <a:off x="6934200" y="18288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FF5050"/>
                </a:solidFill>
                <a:latin typeface="楷体_GB2312" pitchFamily="1" charset="-122"/>
                <a:ea typeface="楷体_GB2312" pitchFamily="1" charset="-122"/>
              </a:rPr>
              <a:t>弧度</a:t>
            </a:r>
          </a:p>
        </p:txBody>
      </p:sp>
      <p:sp>
        <p:nvSpPr>
          <p:cNvPr id="82947" name="矩形 82946">
            <a:extLst>
              <a:ext uri="{FF2B5EF4-FFF2-40B4-BE49-F238E27FC236}">
                <a16:creationId xmlns:a16="http://schemas.microsoft.com/office/drawing/2014/main" id="{579FD3EF-B565-4CB5-9CA9-9E48B110ED03}"/>
              </a:ext>
            </a:extLst>
          </p:cNvPr>
          <p:cNvSpPr>
            <a:spLocks noChangeArrowheads="1"/>
          </p:cNvSpPr>
          <p:nvPr/>
        </p:nvSpPr>
        <p:spPr bwMode="auto">
          <a:xfrm>
            <a:off x="228600" y="3657600"/>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000099"/>
                </a:solidFill>
                <a:latin typeface="楷体_GB2312" pitchFamily="1" charset="-122"/>
                <a:ea typeface="楷体_GB2312" pitchFamily="1" charset="-122"/>
              </a:rPr>
              <a:t>闭合曲面对面内一点所张的立体角</a:t>
            </a:r>
          </a:p>
        </p:txBody>
      </p:sp>
      <p:sp>
        <p:nvSpPr>
          <p:cNvPr id="82948" name="矩形 82947">
            <a:extLst>
              <a:ext uri="{FF2B5EF4-FFF2-40B4-BE49-F238E27FC236}">
                <a16:creationId xmlns:a16="http://schemas.microsoft.com/office/drawing/2014/main" id="{1A4549AC-FFB3-4356-B461-76CD7B347E0B}"/>
              </a:ext>
            </a:extLst>
          </p:cNvPr>
          <p:cNvSpPr>
            <a:spLocks noChangeArrowheads="1"/>
          </p:cNvSpPr>
          <p:nvPr/>
        </p:nvSpPr>
        <p:spPr bwMode="auto">
          <a:xfrm>
            <a:off x="7010400" y="5029200"/>
            <a:ext cx="182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FF5050"/>
                </a:solidFill>
                <a:latin typeface="楷体_GB2312" pitchFamily="1" charset="-122"/>
                <a:ea typeface="楷体_GB2312" pitchFamily="1" charset="-122"/>
              </a:rPr>
              <a:t>球面度</a:t>
            </a:r>
          </a:p>
        </p:txBody>
      </p:sp>
      <p:graphicFrame>
        <p:nvGraphicFramePr>
          <p:cNvPr id="82949" name="对象 82948">
            <a:extLst>
              <a:ext uri="{FF2B5EF4-FFF2-40B4-BE49-F238E27FC236}">
                <a16:creationId xmlns:a16="http://schemas.microsoft.com/office/drawing/2014/main" id="{64BAA2E6-CEE0-4CF3-883E-D0D005A65797}"/>
              </a:ext>
            </a:extLst>
          </p:cNvPr>
          <p:cNvGraphicFramePr>
            <a:graphicFrameLocks/>
          </p:cNvGraphicFramePr>
          <p:nvPr/>
        </p:nvGraphicFramePr>
        <p:xfrm>
          <a:off x="1600200" y="4876800"/>
          <a:ext cx="4267200" cy="1143000"/>
        </p:xfrm>
        <a:graphic>
          <a:graphicData uri="http://schemas.openxmlformats.org/presentationml/2006/ole">
            <mc:AlternateContent xmlns:mc="http://schemas.openxmlformats.org/markup-compatibility/2006">
              <mc:Choice xmlns:v="urn:schemas-microsoft-com:vml" Requires="v">
                <p:oleObj spid="_x0000_s56331" r:id="rId3" imgW="1422400" imgH="444500" progId="Equation.3">
                  <p:embed/>
                </p:oleObj>
              </mc:Choice>
              <mc:Fallback>
                <p:oleObj r:id="rId3" imgW="1422400" imgH="444500" progId="Equation.3">
                  <p:embed/>
                  <p:pic>
                    <p:nvPicPr>
                      <p:cNvPr id="0" name="对象 829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876800"/>
                        <a:ext cx="426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950" name="对象 82949">
            <a:extLst>
              <a:ext uri="{FF2B5EF4-FFF2-40B4-BE49-F238E27FC236}">
                <a16:creationId xmlns:a16="http://schemas.microsoft.com/office/drawing/2014/main" id="{EDFD3E40-AAD1-4860-9F9F-F6DE86E7DE1B}"/>
              </a:ext>
            </a:extLst>
          </p:cNvPr>
          <p:cNvGraphicFramePr>
            <a:graphicFrameLocks/>
          </p:cNvGraphicFramePr>
          <p:nvPr/>
        </p:nvGraphicFramePr>
        <p:xfrm>
          <a:off x="609600" y="1676400"/>
          <a:ext cx="1524000" cy="1143000"/>
        </p:xfrm>
        <a:graphic>
          <a:graphicData uri="http://schemas.openxmlformats.org/presentationml/2006/ole">
            <mc:AlternateContent xmlns:mc="http://schemas.openxmlformats.org/markup-compatibility/2006">
              <mc:Choice xmlns:v="urn:schemas-microsoft-com:vml" Requires="v">
                <p:oleObj spid="_x0000_s56332" r:id="rId5" imgW="533400" imgH="381000" progId="Equation.3">
                  <p:embed/>
                </p:oleObj>
              </mc:Choice>
              <mc:Fallback>
                <p:oleObj r:id="rId5" imgW="533400" imgH="381000" progId="Equation.3">
                  <p:embed/>
                  <p:pic>
                    <p:nvPicPr>
                      <p:cNvPr id="0" name="对象 8294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676400"/>
                        <a:ext cx="152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951" name="文本框 82950">
            <a:extLst>
              <a:ext uri="{FF2B5EF4-FFF2-40B4-BE49-F238E27FC236}">
                <a16:creationId xmlns:a16="http://schemas.microsoft.com/office/drawing/2014/main" id="{B6805E3A-E814-427C-9A0F-E46B9510522B}"/>
              </a:ext>
            </a:extLst>
          </p:cNvPr>
          <p:cNvSpPr txBox="1">
            <a:spLocks noChangeArrowheads="1"/>
          </p:cNvSpPr>
          <p:nvPr/>
        </p:nvSpPr>
        <p:spPr bwMode="auto">
          <a:xfrm>
            <a:off x="228600" y="473075"/>
            <a:ext cx="868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000099"/>
                </a:solidFill>
                <a:latin typeface="Times New Roman" panose="02020603050405020304" pitchFamily="18" charset="0"/>
                <a:ea typeface="楷体_GB2312" pitchFamily="1" charset="-122"/>
              </a:rPr>
              <a:t>闭合平面曲线对曲线内一点所张的平面角</a:t>
            </a:r>
          </a:p>
        </p:txBody>
      </p:sp>
      <p:graphicFrame>
        <p:nvGraphicFramePr>
          <p:cNvPr id="82952" name="对象 82951">
            <a:extLst>
              <a:ext uri="{FF2B5EF4-FFF2-40B4-BE49-F238E27FC236}">
                <a16:creationId xmlns:a16="http://schemas.microsoft.com/office/drawing/2014/main" id="{967EA3B3-727A-4CC0-8589-1A7E21C52B9B}"/>
              </a:ext>
            </a:extLst>
          </p:cNvPr>
          <p:cNvGraphicFramePr>
            <a:graphicFrameLocks noChangeAspect="1"/>
          </p:cNvGraphicFramePr>
          <p:nvPr/>
        </p:nvGraphicFramePr>
        <p:xfrm>
          <a:off x="2133600" y="1524000"/>
          <a:ext cx="2133600" cy="1216025"/>
        </p:xfrm>
        <a:graphic>
          <a:graphicData uri="http://schemas.openxmlformats.org/presentationml/2006/ole">
            <mc:AlternateContent xmlns:mc="http://schemas.openxmlformats.org/markup-compatibility/2006">
              <mc:Choice xmlns:v="urn:schemas-microsoft-com:vml" Requires="v">
                <p:oleObj spid="_x0000_s56333" r:id="rId7" imgW="723900" imgH="444500" progId="Equation.3">
                  <p:embed/>
                </p:oleObj>
              </mc:Choice>
              <mc:Fallback>
                <p:oleObj r:id="rId7" imgW="723900" imgH="444500" progId="Equation.3">
                  <p:embed/>
                  <p:pic>
                    <p:nvPicPr>
                      <p:cNvPr id="0" name="对象 829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1524000"/>
                        <a:ext cx="21336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953" name="对象 82952">
            <a:extLst>
              <a:ext uri="{FF2B5EF4-FFF2-40B4-BE49-F238E27FC236}">
                <a16:creationId xmlns:a16="http://schemas.microsoft.com/office/drawing/2014/main" id="{D4520A85-878D-4492-9B94-72E87DA5C9FF}"/>
              </a:ext>
            </a:extLst>
          </p:cNvPr>
          <p:cNvGraphicFramePr>
            <a:graphicFrameLocks noChangeAspect="1"/>
          </p:cNvGraphicFramePr>
          <p:nvPr/>
        </p:nvGraphicFramePr>
        <p:xfrm>
          <a:off x="4343400" y="1524000"/>
          <a:ext cx="1371600" cy="1300163"/>
        </p:xfrm>
        <a:graphic>
          <a:graphicData uri="http://schemas.openxmlformats.org/presentationml/2006/ole">
            <mc:AlternateContent xmlns:mc="http://schemas.openxmlformats.org/markup-compatibility/2006">
              <mc:Choice xmlns:v="urn:schemas-microsoft-com:vml" Requires="v">
                <p:oleObj spid="_x0000_s56334" r:id="rId9" imgW="457597" imgH="457597" progId="Equation.3">
                  <p:embed/>
                </p:oleObj>
              </mc:Choice>
              <mc:Fallback>
                <p:oleObj r:id="rId9" imgW="457597" imgH="457597" progId="Equation.3">
                  <p:embed/>
                  <p:pic>
                    <p:nvPicPr>
                      <p:cNvPr id="0" name="对象 829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1524000"/>
                        <a:ext cx="1371600"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954" name="对象 82953">
            <a:extLst>
              <a:ext uri="{FF2B5EF4-FFF2-40B4-BE49-F238E27FC236}">
                <a16:creationId xmlns:a16="http://schemas.microsoft.com/office/drawing/2014/main" id="{92CD7001-0B20-493B-A385-2BD06F70E94D}"/>
              </a:ext>
            </a:extLst>
          </p:cNvPr>
          <p:cNvGraphicFramePr>
            <a:graphicFrameLocks noChangeAspect="1"/>
          </p:cNvGraphicFramePr>
          <p:nvPr/>
        </p:nvGraphicFramePr>
        <p:xfrm>
          <a:off x="5715000" y="1828800"/>
          <a:ext cx="885825" cy="476250"/>
        </p:xfrm>
        <a:graphic>
          <a:graphicData uri="http://schemas.openxmlformats.org/presentationml/2006/ole">
            <mc:AlternateContent xmlns:mc="http://schemas.openxmlformats.org/markup-compatibility/2006">
              <mc:Choice xmlns:v="urn:schemas-microsoft-com:vml" Requires="v">
                <p:oleObj spid="_x0000_s56335" r:id="rId11" imgW="329914" imgH="177646" progId="Equation.3">
                  <p:embed/>
                </p:oleObj>
              </mc:Choice>
              <mc:Fallback>
                <p:oleObj r:id="rId11" imgW="329914" imgH="177646" progId="Equation.3">
                  <p:embed/>
                  <p:pic>
                    <p:nvPicPr>
                      <p:cNvPr id="0" name="对象 829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1828800"/>
                        <a:ext cx="8858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blinds(vertical)">
                                      <p:cBhvr>
                                        <p:cTn id="7" dur="500"/>
                                        <p:tgtEl>
                                          <p:spTgt spid="829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950"/>
                                        </p:tgtEl>
                                        <p:attrNameLst>
                                          <p:attrName>style.visibility</p:attrName>
                                        </p:attrNameLst>
                                      </p:cBhvr>
                                      <p:to>
                                        <p:strVal val="visible"/>
                                      </p:to>
                                    </p:set>
                                    <p:animEffect transition="in" filter="blinds(horizontal)">
                                      <p:cBhvr>
                                        <p:cTn id="12" dur="500"/>
                                        <p:tgtEl>
                                          <p:spTgt spid="82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952"/>
                                        </p:tgtEl>
                                        <p:attrNameLst>
                                          <p:attrName>style.visibility</p:attrName>
                                        </p:attrNameLst>
                                      </p:cBhvr>
                                      <p:to>
                                        <p:strVal val="visible"/>
                                      </p:to>
                                    </p:set>
                                    <p:animEffect transition="in" filter="blinds(horizontal)">
                                      <p:cBhvr>
                                        <p:cTn id="17" dur="500"/>
                                        <p:tgtEl>
                                          <p:spTgt spid="829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82953"/>
                                        </p:tgtEl>
                                        <p:attrNameLst>
                                          <p:attrName>style.visibility</p:attrName>
                                        </p:attrNameLst>
                                      </p:cBhvr>
                                      <p:to>
                                        <p:strVal val="visible"/>
                                      </p:to>
                                    </p:set>
                                    <p:animEffect transition="in" filter="blinds(vertical)">
                                      <p:cBhvr>
                                        <p:cTn id="22" dur="500"/>
                                        <p:tgtEl>
                                          <p:spTgt spid="829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82954"/>
                                        </p:tgtEl>
                                        <p:attrNameLst>
                                          <p:attrName>style.visibility</p:attrName>
                                        </p:attrNameLst>
                                      </p:cBhvr>
                                      <p:to>
                                        <p:strVal val="visible"/>
                                      </p:to>
                                    </p:set>
                                    <p:animEffect transition="in" filter="blinds(vertical)">
                                      <p:cBhvr>
                                        <p:cTn id="27" dur="500"/>
                                        <p:tgtEl>
                                          <p:spTgt spid="829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2946">
                                            <p:txEl>
                                              <p:pRg st="0" end="0"/>
                                            </p:txEl>
                                          </p:spTgt>
                                        </p:tgtEl>
                                        <p:attrNameLst>
                                          <p:attrName>style.visibility</p:attrName>
                                        </p:attrNameLst>
                                      </p:cBhvr>
                                      <p:to>
                                        <p:strVal val="visible"/>
                                      </p:to>
                                    </p:set>
                                    <p:animEffect transition="in" filter="box(out)">
                                      <p:cBhvr>
                                        <p:cTn id="32" dur="500"/>
                                        <p:tgtEl>
                                          <p:spTgt spid="8294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2947"/>
                                        </p:tgtEl>
                                        <p:attrNameLst>
                                          <p:attrName>style.visibility</p:attrName>
                                        </p:attrNameLst>
                                      </p:cBhvr>
                                      <p:to>
                                        <p:strVal val="visible"/>
                                      </p:to>
                                    </p:set>
                                    <p:animEffect transition="in" filter="blinds(horizontal)">
                                      <p:cBhvr>
                                        <p:cTn id="37" dur="500"/>
                                        <p:tgtEl>
                                          <p:spTgt spid="829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82949"/>
                                        </p:tgtEl>
                                        <p:attrNameLst>
                                          <p:attrName>style.visibility</p:attrName>
                                        </p:attrNameLst>
                                      </p:cBhvr>
                                      <p:to>
                                        <p:strVal val="visible"/>
                                      </p:to>
                                    </p:set>
                                    <p:animEffect transition="in" filter="box(out)">
                                      <p:cBhvr>
                                        <p:cTn id="42" dur="500"/>
                                        <p:tgtEl>
                                          <p:spTgt spid="829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2948"/>
                                        </p:tgtEl>
                                        <p:attrNameLst>
                                          <p:attrName>style.visibility</p:attrName>
                                        </p:attrNameLst>
                                      </p:cBhvr>
                                      <p:to>
                                        <p:strVal val="visible"/>
                                      </p:to>
                                    </p:set>
                                    <p:animEffect transition="in" filter="blinds(horizontal)">
                                      <p:cBhvr>
                                        <p:cTn id="47"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p:bldP spid="82947" grpId="0"/>
      <p:bldP spid="82948" grpId="0"/>
      <p:bldP spid="82951"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83969">
            <a:extLst>
              <a:ext uri="{FF2B5EF4-FFF2-40B4-BE49-F238E27FC236}">
                <a16:creationId xmlns:a16="http://schemas.microsoft.com/office/drawing/2014/main" id="{13038136-B86C-469F-8251-84E93B892BD9}"/>
              </a:ext>
            </a:extLst>
          </p:cNvPr>
          <p:cNvSpPr>
            <a:spLocks noChangeArrowheads="1"/>
          </p:cNvSpPr>
          <p:nvPr/>
        </p:nvSpPr>
        <p:spPr bwMode="auto">
          <a:xfrm>
            <a:off x="4267200" y="401638"/>
            <a:ext cx="441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FF3300"/>
                </a:solidFill>
                <a:latin typeface="Times New Roman" panose="02020603050405020304" pitchFamily="18" charset="0"/>
                <a:ea typeface="楷体_GB2312" pitchFamily="1" charset="-122"/>
              </a:rPr>
              <a:t>库仑定律 </a:t>
            </a:r>
            <a:r>
              <a:rPr lang="en-US" altLang="zh-CN" sz="3200" b="1">
                <a:solidFill>
                  <a:srgbClr val="FF3300"/>
                </a:solidFill>
                <a:latin typeface="Times New Roman" panose="02020603050405020304" pitchFamily="18" charset="0"/>
                <a:ea typeface="楷体_GB2312" pitchFamily="1" charset="-122"/>
              </a:rPr>
              <a:t>+  </a:t>
            </a:r>
            <a:r>
              <a:rPr lang="zh-CN" altLang="en-US" sz="3200" b="1">
                <a:solidFill>
                  <a:srgbClr val="FF3300"/>
                </a:solidFill>
                <a:latin typeface="Times New Roman" panose="02020603050405020304" pitchFamily="18" charset="0"/>
                <a:ea typeface="楷体_GB2312" pitchFamily="1" charset="-122"/>
              </a:rPr>
              <a:t>叠加原理</a:t>
            </a:r>
          </a:p>
        </p:txBody>
      </p:sp>
      <p:sp>
        <p:nvSpPr>
          <p:cNvPr id="83971" name="矩形 83970">
            <a:extLst>
              <a:ext uri="{FF2B5EF4-FFF2-40B4-BE49-F238E27FC236}">
                <a16:creationId xmlns:a16="http://schemas.microsoft.com/office/drawing/2014/main" id="{76F12156-243C-4D2C-B616-78E823ACF995}"/>
              </a:ext>
            </a:extLst>
          </p:cNvPr>
          <p:cNvSpPr>
            <a:spLocks noChangeArrowheads="1"/>
          </p:cNvSpPr>
          <p:nvPr/>
        </p:nvSpPr>
        <p:spPr bwMode="auto">
          <a:xfrm>
            <a:off x="304800" y="990600"/>
            <a:ext cx="7391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CC0000"/>
                </a:solidFill>
                <a:latin typeface="Times New Roman" panose="02020603050405020304" pitchFamily="18" charset="0"/>
                <a:ea typeface="楷体_GB2312" pitchFamily="1" charset="-122"/>
              </a:rPr>
              <a:t>思路：</a:t>
            </a:r>
            <a:r>
              <a:rPr lang="zh-CN" altLang="en-US" sz="3200" b="1">
                <a:latin typeface="Times New Roman" panose="02020603050405020304" pitchFamily="18" charset="0"/>
                <a:ea typeface="楷体_GB2312" pitchFamily="1" charset="-122"/>
              </a:rPr>
              <a:t>先证明点电荷的场  </a:t>
            </a:r>
          </a:p>
          <a:p>
            <a:pPr>
              <a:spcBef>
                <a:spcPct val="50000"/>
              </a:spcBef>
            </a:pPr>
            <a:r>
              <a:rPr lang="zh-CN" altLang="en-US" sz="3200" b="1">
                <a:latin typeface="Times New Roman" panose="02020603050405020304" pitchFamily="18" charset="0"/>
                <a:ea typeface="楷体_GB2312" pitchFamily="1" charset="-122"/>
              </a:rPr>
              <a:t>          然后推广至一般电荷分布的场</a:t>
            </a:r>
          </a:p>
        </p:txBody>
      </p:sp>
      <p:sp>
        <p:nvSpPr>
          <p:cNvPr id="83972" name="矩形 83971">
            <a:extLst>
              <a:ext uri="{FF2B5EF4-FFF2-40B4-BE49-F238E27FC236}">
                <a16:creationId xmlns:a16="http://schemas.microsoft.com/office/drawing/2014/main" id="{FFBB66EB-D213-4082-BC5F-612437B6AA6C}"/>
              </a:ext>
            </a:extLst>
          </p:cNvPr>
          <p:cNvSpPr>
            <a:spLocks noChangeArrowheads="1"/>
          </p:cNvSpPr>
          <p:nvPr/>
        </p:nvSpPr>
        <p:spPr bwMode="auto">
          <a:xfrm>
            <a:off x="228600" y="2438400"/>
            <a:ext cx="8229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200" b="1">
                <a:solidFill>
                  <a:srgbClr val="0000CC"/>
                </a:solidFill>
                <a:latin typeface="Times New Roman" panose="02020603050405020304" pitchFamily="18" charset="0"/>
                <a:ea typeface="楷体_GB2312" pitchFamily="1" charset="-122"/>
              </a:rPr>
              <a:t>1) </a:t>
            </a:r>
            <a:r>
              <a:rPr lang="zh-CN" altLang="en-US" sz="3200" b="1">
                <a:solidFill>
                  <a:srgbClr val="0000CC"/>
                </a:solidFill>
                <a:latin typeface="Times New Roman" panose="02020603050405020304" pitchFamily="18" charset="0"/>
                <a:ea typeface="楷体_GB2312" pitchFamily="1" charset="-122"/>
              </a:rPr>
              <a:t>源电荷是点电荷</a:t>
            </a:r>
          </a:p>
          <a:p>
            <a:pPr>
              <a:spcBef>
                <a:spcPct val="50000"/>
              </a:spcBef>
            </a:pPr>
            <a:r>
              <a:rPr lang="zh-CN" altLang="en-US" sz="3200" b="1">
                <a:latin typeface="Times New Roman" panose="02020603050405020304" pitchFamily="18" charset="0"/>
                <a:ea typeface="楷体_GB2312" pitchFamily="1" charset="-122"/>
              </a:rPr>
              <a:t>在该场中取一包围点电荷的闭合面</a:t>
            </a:r>
            <a:r>
              <a:rPr lang="en-US" altLang="zh-CN" sz="3200" b="1">
                <a:latin typeface="Times New Roman" panose="02020603050405020304" pitchFamily="18" charset="0"/>
                <a:ea typeface="楷体_GB2312" pitchFamily="1" charset="-122"/>
              </a:rPr>
              <a:t>(</a:t>
            </a:r>
            <a:r>
              <a:rPr lang="zh-CN" altLang="en-US" sz="3200" b="1">
                <a:latin typeface="Times New Roman" panose="02020603050405020304" pitchFamily="18" charset="0"/>
                <a:ea typeface="楷体_GB2312" pitchFamily="1" charset="-122"/>
              </a:rPr>
              <a:t>如图示</a:t>
            </a:r>
            <a:r>
              <a:rPr lang="en-US" altLang="zh-CN" sz="3200" b="1">
                <a:latin typeface="Times New Roman" panose="02020603050405020304" pitchFamily="18" charset="0"/>
                <a:ea typeface="楷体_GB2312" pitchFamily="1" charset="-122"/>
              </a:rPr>
              <a:t>)</a:t>
            </a:r>
          </a:p>
        </p:txBody>
      </p:sp>
      <p:sp>
        <p:nvSpPr>
          <p:cNvPr id="83973" name="矩形 83972">
            <a:extLst>
              <a:ext uri="{FF2B5EF4-FFF2-40B4-BE49-F238E27FC236}">
                <a16:creationId xmlns:a16="http://schemas.microsoft.com/office/drawing/2014/main" id="{2D6D7E94-73D2-49F6-8729-038DD255AE5C}"/>
              </a:ext>
            </a:extLst>
          </p:cNvPr>
          <p:cNvSpPr>
            <a:spLocks noChangeArrowheads="1"/>
          </p:cNvSpPr>
          <p:nvPr/>
        </p:nvSpPr>
        <p:spPr bwMode="auto">
          <a:xfrm>
            <a:off x="228600" y="401638"/>
            <a:ext cx="3886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200" b="1">
                <a:solidFill>
                  <a:srgbClr val="0066FF"/>
                </a:solidFill>
                <a:latin typeface="Times New Roman" panose="02020603050405020304" pitchFamily="18" charset="0"/>
                <a:ea typeface="楷体_GB2312" pitchFamily="1" charset="-122"/>
              </a:rPr>
              <a:t>2.</a:t>
            </a:r>
            <a:r>
              <a:rPr lang="zh-CN" altLang="en-US" sz="3200" b="1">
                <a:solidFill>
                  <a:srgbClr val="0066FF"/>
                </a:solidFill>
                <a:latin typeface="Times New Roman" panose="02020603050405020304" pitchFamily="18" charset="0"/>
                <a:ea typeface="楷体_GB2312" pitchFamily="1" charset="-122"/>
              </a:rPr>
              <a:t>高斯定理的证明 </a:t>
            </a:r>
          </a:p>
        </p:txBody>
      </p:sp>
      <p:grpSp>
        <p:nvGrpSpPr>
          <p:cNvPr id="8" name="组合 83973">
            <a:extLst>
              <a:ext uri="{FF2B5EF4-FFF2-40B4-BE49-F238E27FC236}">
                <a16:creationId xmlns:a16="http://schemas.microsoft.com/office/drawing/2014/main" id="{BAA3D35A-880E-4301-B298-74C36B47C4B5}"/>
              </a:ext>
            </a:extLst>
          </p:cNvPr>
          <p:cNvGrpSpPr>
            <a:grpSpLocks/>
          </p:cNvGrpSpPr>
          <p:nvPr/>
        </p:nvGrpSpPr>
        <p:grpSpPr bwMode="auto">
          <a:xfrm>
            <a:off x="6172200" y="4343400"/>
            <a:ext cx="533400" cy="457200"/>
            <a:chOff x="0" y="0"/>
            <a:chExt cx="336" cy="288"/>
          </a:xfrm>
        </p:grpSpPr>
        <p:graphicFrame>
          <p:nvGraphicFramePr>
            <p:cNvPr id="57352" name="对象 83974">
              <a:extLst>
                <a:ext uri="{FF2B5EF4-FFF2-40B4-BE49-F238E27FC236}">
                  <a16:creationId xmlns:a16="http://schemas.microsoft.com/office/drawing/2014/main" id="{3CE03ECA-F87F-44E4-ADFD-827943B7B90F}"/>
                </a:ext>
              </a:extLst>
            </p:cNvPr>
            <p:cNvGraphicFramePr>
              <a:graphicFrameLocks/>
            </p:cNvGraphicFramePr>
            <p:nvPr/>
          </p:nvGraphicFramePr>
          <p:xfrm>
            <a:off x="0" y="0"/>
            <a:ext cx="288" cy="288"/>
          </p:xfrm>
          <a:graphic>
            <a:graphicData uri="http://schemas.openxmlformats.org/presentationml/2006/ole">
              <mc:AlternateContent xmlns:mc="http://schemas.openxmlformats.org/markup-compatibility/2006">
                <mc:Choice xmlns:v="urn:schemas-microsoft-com:vml" Requires="v">
                  <p:oleObj spid="_x0000_s57379" r:id="rId3" imgW="126945" imgH="165028" progId="Equation.3">
                    <p:embed/>
                  </p:oleObj>
                </mc:Choice>
                <mc:Fallback>
                  <p:oleObj r:id="rId3" imgW="126945" imgH="165028" progId="Equation.3">
                    <p:embed/>
                    <p:pic>
                      <p:nvPicPr>
                        <p:cNvPr id="0" name="对象 8397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78" name="椭圆 83975">
              <a:extLst>
                <a:ext uri="{FF2B5EF4-FFF2-40B4-BE49-F238E27FC236}">
                  <a16:creationId xmlns:a16="http://schemas.microsoft.com/office/drawing/2014/main" id="{D17DFD86-E74B-40E0-8A6D-7BAB8ED7A982}"/>
                </a:ext>
              </a:extLst>
            </p:cNvPr>
            <p:cNvSpPr>
              <a:spLocks noChangeArrowheads="1"/>
            </p:cNvSpPr>
            <p:nvPr/>
          </p:nvSpPr>
          <p:spPr bwMode="auto">
            <a:xfrm>
              <a:off x="288" y="240"/>
              <a:ext cx="48" cy="48"/>
            </a:xfrm>
            <a:prstGeom prst="ellipse">
              <a:avLst/>
            </a:prstGeom>
            <a:solidFill>
              <a:schemeClr val="tx1"/>
            </a:solidFill>
            <a:ln w="12700">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9" name="组合 83976">
            <a:extLst>
              <a:ext uri="{FF2B5EF4-FFF2-40B4-BE49-F238E27FC236}">
                <a16:creationId xmlns:a16="http://schemas.microsoft.com/office/drawing/2014/main" id="{98AD2F77-12B0-462E-82A8-2A87211321EE}"/>
              </a:ext>
            </a:extLst>
          </p:cNvPr>
          <p:cNvGrpSpPr>
            <a:grpSpLocks/>
          </p:cNvGrpSpPr>
          <p:nvPr/>
        </p:nvGrpSpPr>
        <p:grpSpPr bwMode="auto">
          <a:xfrm>
            <a:off x="7315200" y="4343400"/>
            <a:ext cx="1295400" cy="887413"/>
            <a:chOff x="0" y="0"/>
            <a:chExt cx="816" cy="559"/>
          </a:xfrm>
        </p:grpSpPr>
        <p:graphicFrame>
          <p:nvGraphicFramePr>
            <p:cNvPr id="57351" name="对象 83977">
              <a:extLst>
                <a:ext uri="{FF2B5EF4-FFF2-40B4-BE49-F238E27FC236}">
                  <a16:creationId xmlns:a16="http://schemas.microsoft.com/office/drawing/2014/main" id="{7DE93D2F-682B-44C5-B688-5C0061508EC7}"/>
                </a:ext>
              </a:extLst>
            </p:cNvPr>
            <p:cNvGraphicFramePr>
              <a:graphicFrameLocks/>
            </p:cNvGraphicFramePr>
            <p:nvPr/>
          </p:nvGraphicFramePr>
          <p:xfrm>
            <a:off x="480" y="192"/>
            <a:ext cx="336" cy="367"/>
          </p:xfrm>
          <a:graphic>
            <a:graphicData uri="http://schemas.openxmlformats.org/presentationml/2006/ole">
              <mc:AlternateContent xmlns:mc="http://schemas.openxmlformats.org/markup-compatibility/2006">
                <mc:Choice xmlns:v="urn:schemas-microsoft-com:vml" Requires="v">
                  <p:oleObj spid="_x0000_s57380" r:id="rId5" imgW="203200" imgH="215900" progId="Equation.3">
                    <p:embed/>
                  </p:oleObj>
                </mc:Choice>
                <mc:Fallback>
                  <p:oleObj r:id="rId5" imgW="203200" imgH="215900" progId="Equation.3">
                    <p:embed/>
                    <p:pic>
                      <p:nvPicPr>
                        <p:cNvPr id="0" name="对象 8397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192"/>
                          <a:ext cx="33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76" name="椭圆 83978">
              <a:extLst>
                <a:ext uri="{FF2B5EF4-FFF2-40B4-BE49-F238E27FC236}">
                  <a16:creationId xmlns:a16="http://schemas.microsoft.com/office/drawing/2014/main" id="{A7D857A0-D6E0-4709-86D9-0C446EEB57A5}"/>
                </a:ext>
              </a:extLst>
            </p:cNvPr>
            <p:cNvSpPr>
              <a:spLocks noChangeArrowheads="1"/>
            </p:cNvSpPr>
            <p:nvPr/>
          </p:nvSpPr>
          <p:spPr bwMode="auto">
            <a:xfrm rot="1013377">
              <a:off x="0" y="0"/>
              <a:ext cx="96" cy="240"/>
            </a:xfrm>
            <a:prstGeom prst="ellipse">
              <a:avLst/>
            </a:prstGeom>
            <a:solidFill>
              <a:srgbClr val="CC0000"/>
            </a:solidFill>
            <a:ln w="12700">
              <a:solidFill>
                <a:srgbClr val="FF505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77" name="直接连接符 83979">
              <a:extLst>
                <a:ext uri="{FF2B5EF4-FFF2-40B4-BE49-F238E27FC236}">
                  <a16:creationId xmlns:a16="http://schemas.microsoft.com/office/drawing/2014/main" id="{0B415EA4-70B0-4529-A1DD-A6AC1AB72F0B}"/>
                </a:ext>
              </a:extLst>
            </p:cNvPr>
            <p:cNvSpPr>
              <a:spLocks noChangeShapeType="1"/>
            </p:cNvSpPr>
            <p:nvPr/>
          </p:nvSpPr>
          <p:spPr bwMode="auto">
            <a:xfrm>
              <a:off x="96" y="144"/>
              <a:ext cx="432"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组合 83980">
            <a:extLst>
              <a:ext uri="{FF2B5EF4-FFF2-40B4-BE49-F238E27FC236}">
                <a16:creationId xmlns:a16="http://schemas.microsoft.com/office/drawing/2014/main" id="{42445E2B-2073-4EE6-BE96-76E5F9B0C676}"/>
              </a:ext>
            </a:extLst>
          </p:cNvPr>
          <p:cNvGrpSpPr>
            <a:grpSpLocks/>
          </p:cNvGrpSpPr>
          <p:nvPr/>
        </p:nvGrpSpPr>
        <p:grpSpPr bwMode="auto">
          <a:xfrm>
            <a:off x="6248400" y="4343400"/>
            <a:ext cx="1295400" cy="830263"/>
            <a:chOff x="0" y="0"/>
            <a:chExt cx="912" cy="571"/>
          </a:xfrm>
        </p:grpSpPr>
        <p:graphicFrame>
          <p:nvGraphicFramePr>
            <p:cNvPr id="57350" name="对象 83981">
              <a:extLst>
                <a:ext uri="{FF2B5EF4-FFF2-40B4-BE49-F238E27FC236}">
                  <a16:creationId xmlns:a16="http://schemas.microsoft.com/office/drawing/2014/main" id="{1C63C513-4A56-4397-86F6-974C41E4C0A4}"/>
                </a:ext>
              </a:extLst>
            </p:cNvPr>
            <p:cNvGraphicFramePr>
              <a:graphicFrameLocks/>
            </p:cNvGraphicFramePr>
            <p:nvPr/>
          </p:nvGraphicFramePr>
          <p:xfrm>
            <a:off x="0" y="288"/>
            <a:ext cx="384" cy="283"/>
          </p:xfrm>
          <a:graphic>
            <a:graphicData uri="http://schemas.openxmlformats.org/presentationml/2006/ole">
              <mc:AlternateContent xmlns:mc="http://schemas.openxmlformats.org/markup-compatibility/2006">
                <mc:Choice xmlns:v="urn:schemas-microsoft-com:vml" Requires="v">
                  <p:oleObj spid="_x0000_s57381" r:id="rId7" imgW="254000" imgH="165100" progId="Equation.3">
                    <p:embed/>
                  </p:oleObj>
                </mc:Choice>
                <mc:Fallback>
                  <p:oleObj r:id="rId7" imgW="254000" imgH="165100" progId="Equation.3">
                    <p:embed/>
                    <p:pic>
                      <p:nvPicPr>
                        <p:cNvPr id="0" name="对象 8398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88"/>
                          <a:ext cx="38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7372" name="组合 83982">
              <a:extLst>
                <a:ext uri="{FF2B5EF4-FFF2-40B4-BE49-F238E27FC236}">
                  <a16:creationId xmlns:a16="http://schemas.microsoft.com/office/drawing/2014/main" id="{D660DF19-C7FB-40B7-9E1D-A76345E132F8}"/>
                </a:ext>
              </a:extLst>
            </p:cNvPr>
            <p:cNvGrpSpPr>
              <a:grpSpLocks/>
            </p:cNvGrpSpPr>
            <p:nvPr/>
          </p:nvGrpSpPr>
          <p:grpSpPr bwMode="auto">
            <a:xfrm>
              <a:off x="240" y="0"/>
              <a:ext cx="672" cy="288"/>
              <a:chOff x="0" y="0"/>
              <a:chExt cx="576" cy="288"/>
            </a:xfrm>
          </p:grpSpPr>
          <p:sp>
            <p:nvSpPr>
              <p:cNvPr id="57373" name="直接连接符 83983">
                <a:extLst>
                  <a:ext uri="{FF2B5EF4-FFF2-40B4-BE49-F238E27FC236}">
                    <a16:creationId xmlns:a16="http://schemas.microsoft.com/office/drawing/2014/main" id="{AF18B275-AEC0-488A-A929-51B428FA4B67}"/>
                  </a:ext>
                </a:extLst>
              </p:cNvPr>
              <p:cNvSpPr>
                <a:spLocks noChangeShapeType="1"/>
              </p:cNvSpPr>
              <p:nvPr/>
            </p:nvSpPr>
            <p:spPr bwMode="auto">
              <a:xfrm flipV="1">
                <a:off x="0" y="0"/>
                <a:ext cx="576" cy="288"/>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4" name="直接连接符 83984">
                <a:extLst>
                  <a:ext uri="{FF2B5EF4-FFF2-40B4-BE49-F238E27FC236}">
                    <a16:creationId xmlns:a16="http://schemas.microsoft.com/office/drawing/2014/main" id="{152852FF-8499-46AA-87C8-E45C72130B55}"/>
                  </a:ext>
                </a:extLst>
              </p:cNvPr>
              <p:cNvSpPr>
                <a:spLocks noChangeShapeType="1"/>
              </p:cNvSpPr>
              <p:nvPr/>
            </p:nvSpPr>
            <p:spPr bwMode="auto">
              <a:xfrm flipV="1">
                <a:off x="48" y="240"/>
                <a:ext cx="432" cy="48"/>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直接连接符 83985">
                <a:extLst>
                  <a:ext uri="{FF2B5EF4-FFF2-40B4-BE49-F238E27FC236}">
                    <a16:creationId xmlns:a16="http://schemas.microsoft.com/office/drawing/2014/main" id="{387B34AE-CFA0-4389-8467-A66E63F81507}"/>
                  </a:ext>
                </a:extLst>
              </p:cNvPr>
              <p:cNvSpPr>
                <a:spLocks noChangeShapeType="1"/>
              </p:cNvSpPr>
              <p:nvPr/>
            </p:nvSpPr>
            <p:spPr bwMode="auto">
              <a:xfrm flipV="1">
                <a:off x="48" y="144"/>
                <a:ext cx="432" cy="144"/>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 name="组合 83986">
            <a:extLst>
              <a:ext uri="{FF2B5EF4-FFF2-40B4-BE49-F238E27FC236}">
                <a16:creationId xmlns:a16="http://schemas.microsoft.com/office/drawing/2014/main" id="{7EF62A59-2525-4852-93F4-EF166F37A2FD}"/>
              </a:ext>
            </a:extLst>
          </p:cNvPr>
          <p:cNvGrpSpPr>
            <a:grpSpLocks/>
          </p:cNvGrpSpPr>
          <p:nvPr/>
        </p:nvGrpSpPr>
        <p:grpSpPr bwMode="auto">
          <a:xfrm>
            <a:off x="7391400" y="3810000"/>
            <a:ext cx="1600200" cy="762000"/>
            <a:chOff x="0" y="0"/>
            <a:chExt cx="1008" cy="480"/>
          </a:xfrm>
        </p:grpSpPr>
        <p:graphicFrame>
          <p:nvGraphicFramePr>
            <p:cNvPr id="57349" name="对象 83987">
              <a:extLst>
                <a:ext uri="{FF2B5EF4-FFF2-40B4-BE49-F238E27FC236}">
                  <a16:creationId xmlns:a16="http://schemas.microsoft.com/office/drawing/2014/main" id="{39FDEA0A-9275-474C-A2ED-22BE334EC567}"/>
                </a:ext>
              </a:extLst>
            </p:cNvPr>
            <p:cNvGraphicFramePr>
              <a:graphicFrameLocks/>
            </p:cNvGraphicFramePr>
            <p:nvPr/>
          </p:nvGraphicFramePr>
          <p:xfrm>
            <a:off x="672" y="0"/>
            <a:ext cx="336" cy="384"/>
          </p:xfrm>
          <a:graphic>
            <a:graphicData uri="http://schemas.openxmlformats.org/presentationml/2006/ole">
              <mc:AlternateContent xmlns:mc="http://schemas.openxmlformats.org/markup-compatibility/2006">
                <mc:Choice xmlns:v="urn:schemas-microsoft-com:vml" Requires="v">
                  <p:oleObj spid="_x0000_s57382" r:id="rId9" imgW="165172" imgH="190583" progId="Equation.3">
                    <p:embed/>
                  </p:oleObj>
                </mc:Choice>
                <mc:Fallback>
                  <p:oleObj r:id="rId9" imgW="165172" imgH="190583" progId="Equation.3">
                    <p:embed/>
                    <p:pic>
                      <p:nvPicPr>
                        <p:cNvPr id="0" name="对象 8398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0"/>
                          <a:ext cx="3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71" name="直接连接符 83988">
              <a:extLst>
                <a:ext uri="{FF2B5EF4-FFF2-40B4-BE49-F238E27FC236}">
                  <a16:creationId xmlns:a16="http://schemas.microsoft.com/office/drawing/2014/main" id="{2BCC1ECD-06D3-479E-9FB5-9AC32F35A2B8}"/>
                </a:ext>
              </a:extLst>
            </p:cNvPr>
            <p:cNvSpPr>
              <a:spLocks noChangeShapeType="1"/>
            </p:cNvSpPr>
            <p:nvPr/>
          </p:nvSpPr>
          <p:spPr bwMode="auto">
            <a:xfrm flipV="1">
              <a:off x="0" y="288"/>
              <a:ext cx="720" cy="19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组合 83989">
            <a:extLst>
              <a:ext uri="{FF2B5EF4-FFF2-40B4-BE49-F238E27FC236}">
                <a16:creationId xmlns:a16="http://schemas.microsoft.com/office/drawing/2014/main" id="{2CA30E25-EB57-47C0-95AF-B8E2E59132F9}"/>
              </a:ext>
            </a:extLst>
          </p:cNvPr>
          <p:cNvGrpSpPr>
            <a:grpSpLocks/>
          </p:cNvGrpSpPr>
          <p:nvPr/>
        </p:nvGrpSpPr>
        <p:grpSpPr bwMode="auto">
          <a:xfrm>
            <a:off x="228600" y="3962400"/>
            <a:ext cx="4495800" cy="579438"/>
            <a:chOff x="0" y="0"/>
            <a:chExt cx="2832" cy="365"/>
          </a:xfrm>
        </p:grpSpPr>
        <p:sp>
          <p:nvSpPr>
            <p:cNvPr id="57370" name="文本框 83990">
              <a:extLst>
                <a:ext uri="{FF2B5EF4-FFF2-40B4-BE49-F238E27FC236}">
                  <a16:creationId xmlns:a16="http://schemas.microsoft.com/office/drawing/2014/main" id="{5C44DDAB-1B2F-44CB-AFB6-5B8CA804BE57}"/>
                </a:ext>
              </a:extLst>
            </p:cNvPr>
            <p:cNvSpPr txBox="1">
              <a:spLocks noChangeArrowheads="1"/>
            </p:cNvSpPr>
            <p:nvPr/>
          </p:nvSpPr>
          <p:spPr bwMode="auto">
            <a:xfrm>
              <a:off x="0" y="0"/>
              <a:ext cx="27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latin typeface="Times New Roman" panose="02020603050405020304" pitchFamily="18" charset="0"/>
                  <a:ea typeface="楷体_GB2312" pitchFamily="1" charset="-122"/>
                </a:rPr>
                <a:t>在闭合面</a:t>
              </a:r>
              <a:r>
                <a:rPr lang="en-US" altLang="zh-CN" sz="3200" b="1" i="1">
                  <a:latin typeface="Times New Roman" panose="02020603050405020304" pitchFamily="18" charset="0"/>
                  <a:ea typeface="楷体_GB2312" pitchFamily="1" charset="-122"/>
                </a:rPr>
                <a:t>S</a:t>
              </a:r>
              <a:r>
                <a:rPr lang="zh-CN" altLang="en-US" sz="3200" b="1">
                  <a:latin typeface="Times New Roman" panose="02020603050405020304" pitchFamily="18" charset="0"/>
                  <a:ea typeface="楷体_GB2312" pitchFamily="1" charset="-122"/>
                </a:rPr>
                <a:t>上任取面元</a:t>
              </a:r>
            </a:p>
          </p:txBody>
        </p:sp>
        <p:graphicFrame>
          <p:nvGraphicFramePr>
            <p:cNvPr id="57348" name="对象 83991">
              <a:extLst>
                <a:ext uri="{FF2B5EF4-FFF2-40B4-BE49-F238E27FC236}">
                  <a16:creationId xmlns:a16="http://schemas.microsoft.com/office/drawing/2014/main" id="{D0317B2A-775F-4B50-BD39-BBD438FA1D7C}"/>
                </a:ext>
              </a:extLst>
            </p:cNvPr>
            <p:cNvGraphicFramePr>
              <a:graphicFrameLocks noChangeAspect="1"/>
            </p:cNvGraphicFramePr>
            <p:nvPr/>
          </p:nvGraphicFramePr>
          <p:xfrm>
            <a:off x="2496" y="0"/>
            <a:ext cx="336" cy="336"/>
          </p:xfrm>
          <a:graphic>
            <a:graphicData uri="http://schemas.openxmlformats.org/presentationml/2006/ole">
              <mc:AlternateContent xmlns:mc="http://schemas.openxmlformats.org/markup-compatibility/2006">
                <mc:Choice xmlns:v="urn:schemas-microsoft-com:vml" Requires="v">
                  <p:oleObj spid="_x0000_s57383" r:id="rId11" imgW="203377" imgH="203377" progId="Equation.3">
                    <p:embed/>
                  </p:oleObj>
                </mc:Choice>
                <mc:Fallback>
                  <p:oleObj r:id="rId11" imgW="203377" imgH="203377" progId="Equation.3">
                    <p:embed/>
                    <p:pic>
                      <p:nvPicPr>
                        <p:cNvPr id="0" name="对象 839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6" y="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83993" name="文本框 83992">
            <a:extLst>
              <a:ext uri="{FF2B5EF4-FFF2-40B4-BE49-F238E27FC236}">
                <a16:creationId xmlns:a16="http://schemas.microsoft.com/office/drawing/2014/main" id="{F41B22F0-9ADA-4058-8FC0-199F4C703CDC}"/>
              </a:ext>
            </a:extLst>
          </p:cNvPr>
          <p:cNvSpPr txBox="1">
            <a:spLocks noChangeArrowheads="1"/>
          </p:cNvSpPr>
          <p:nvPr/>
        </p:nvSpPr>
        <p:spPr bwMode="auto">
          <a:xfrm>
            <a:off x="228600" y="4648200"/>
            <a:ext cx="457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latin typeface="Times New Roman" panose="02020603050405020304" pitchFamily="18" charset="0"/>
                <a:ea typeface="楷体_GB2312" pitchFamily="1" charset="-122"/>
              </a:rPr>
              <a:t>该面元对点电荷所张的立体角</a:t>
            </a:r>
            <a:r>
              <a:rPr lang="en-US" altLang="zh-CN" sz="3200" b="1">
                <a:latin typeface="Times New Roman" panose="02020603050405020304" pitchFamily="18" charset="0"/>
                <a:ea typeface="楷体_GB2312" pitchFamily="1" charset="-122"/>
              </a:rPr>
              <a:t>d</a:t>
            </a:r>
            <a:r>
              <a:rPr lang="en-US" altLang="zh-CN" sz="3200" b="1" i="1">
                <a:latin typeface="Times New Roman" panose="02020603050405020304" pitchFamily="18" charset="0"/>
              </a:rPr>
              <a:t>Ω</a:t>
            </a:r>
            <a:endParaRPr lang="en-US" altLang="zh-CN" sz="3200" b="1" i="1">
              <a:latin typeface="Times New Roman" panose="02020603050405020304" pitchFamily="18" charset="0"/>
              <a:ea typeface="楷体_GB2312" pitchFamily="1" charset="-122"/>
            </a:endParaRPr>
          </a:p>
        </p:txBody>
      </p:sp>
      <p:grpSp>
        <p:nvGrpSpPr>
          <p:cNvPr id="14" name="组合 83993">
            <a:extLst>
              <a:ext uri="{FF2B5EF4-FFF2-40B4-BE49-F238E27FC236}">
                <a16:creationId xmlns:a16="http://schemas.microsoft.com/office/drawing/2014/main" id="{E5899E81-378A-4D2B-9525-8AF45911F28C}"/>
              </a:ext>
            </a:extLst>
          </p:cNvPr>
          <p:cNvGrpSpPr>
            <a:grpSpLocks/>
          </p:cNvGrpSpPr>
          <p:nvPr/>
        </p:nvGrpSpPr>
        <p:grpSpPr bwMode="auto">
          <a:xfrm>
            <a:off x="228600" y="5791200"/>
            <a:ext cx="4976813" cy="579438"/>
            <a:chOff x="0" y="0"/>
            <a:chExt cx="3135" cy="365"/>
          </a:xfrm>
        </p:grpSpPr>
        <p:sp>
          <p:nvSpPr>
            <p:cNvPr id="57369" name="文本框 83994">
              <a:extLst>
                <a:ext uri="{FF2B5EF4-FFF2-40B4-BE49-F238E27FC236}">
                  <a16:creationId xmlns:a16="http://schemas.microsoft.com/office/drawing/2014/main" id="{D7CB6B2A-FB84-459A-82E8-5A08220D41BA}"/>
                </a:ext>
              </a:extLst>
            </p:cNvPr>
            <p:cNvSpPr txBox="1">
              <a:spLocks noChangeArrowheads="1"/>
            </p:cNvSpPr>
            <p:nvPr/>
          </p:nvSpPr>
          <p:spPr bwMode="auto">
            <a:xfrm>
              <a:off x="0" y="0"/>
              <a:ext cx="30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latin typeface="Times New Roman" panose="02020603050405020304" pitchFamily="18" charset="0"/>
                  <a:ea typeface="楷体_GB2312" pitchFamily="1" charset="-122"/>
                </a:rPr>
                <a:t>点电荷在面元处的场强为</a:t>
              </a:r>
            </a:p>
          </p:txBody>
        </p:sp>
        <p:graphicFrame>
          <p:nvGraphicFramePr>
            <p:cNvPr id="57347" name="对象 83995">
              <a:extLst>
                <a:ext uri="{FF2B5EF4-FFF2-40B4-BE49-F238E27FC236}">
                  <a16:creationId xmlns:a16="http://schemas.microsoft.com/office/drawing/2014/main" id="{C2EC346C-7039-4D5C-9DDE-05AA334A36B6}"/>
                </a:ext>
              </a:extLst>
            </p:cNvPr>
            <p:cNvGraphicFramePr>
              <a:graphicFrameLocks noChangeAspect="1"/>
            </p:cNvGraphicFramePr>
            <p:nvPr/>
          </p:nvGraphicFramePr>
          <p:xfrm>
            <a:off x="2872" y="9"/>
            <a:ext cx="263" cy="351"/>
          </p:xfrm>
          <a:graphic>
            <a:graphicData uri="http://schemas.openxmlformats.org/presentationml/2006/ole">
              <mc:AlternateContent xmlns:mc="http://schemas.openxmlformats.org/markup-compatibility/2006">
                <mc:Choice xmlns:v="urn:schemas-microsoft-com:vml" Requires="v">
                  <p:oleObj spid="_x0000_s57384" r:id="rId13" imgW="152532" imgH="203377" progId="Equation.3">
                    <p:embed/>
                  </p:oleObj>
                </mc:Choice>
                <mc:Fallback>
                  <p:oleObj r:id="rId13" imgW="152532" imgH="203377" progId="Equation.3">
                    <p:embed/>
                    <p:pic>
                      <p:nvPicPr>
                        <p:cNvPr id="0" name="对象 839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72" y="9"/>
                          <a:ext cx="26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5" name="组合 83996">
            <a:extLst>
              <a:ext uri="{FF2B5EF4-FFF2-40B4-BE49-F238E27FC236}">
                <a16:creationId xmlns:a16="http://schemas.microsoft.com/office/drawing/2014/main" id="{E753DB87-99D9-49A3-A528-B61D909B69ED}"/>
              </a:ext>
            </a:extLst>
          </p:cNvPr>
          <p:cNvGrpSpPr>
            <a:grpSpLocks/>
          </p:cNvGrpSpPr>
          <p:nvPr/>
        </p:nvGrpSpPr>
        <p:grpSpPr bwMode="auto">
          <a:xfrm>
            <a:off x="5562600" y="4114800"/>
            <a:ext cx="1905000" cy="1447800"/>
            <a:chOff x="0" y="0"/>
            <a:chExt cx="1200" cy="912"/>
          </a:xfrm>
        </p:grpSpPr>
        <p:grpSp>
          <p:nvGrpSpPr>
            <p:cNvPr id="57365" name="组合 83997">
              <a:extLst>
                <a:ext uri="{FF2B5EF4-FFF2-40B4-BE49-F238E27FC236}">
                  <a16:creationId xmlns:a16="http://schemas.microsoft.com/office/drawing/2014/main" id="{EC06C93C-0447-4CCF-B302-6ED002AF9D98}"/>
                </a:ext>
              </a:extLst>
            </p:cNvPr>
            <p:cNvGrpSpPr>
              <a:grpSpLocks/>
            </p:cNvGrpSpPr>
            <p:nvPr/>
          </p:nvGrpSpPr>
          <p:grpSpPr bwMode="auto">
            <a:xfrm>
              <a:off x="48" y="0"/>
              <a:ext cx="1152" cy="912"/>
              <a:chOff x="0" y="0"/>
              <a:chExt cx="1400" cy="1021"/>
            </a:xfrm>
          </p:grpSpPr>
          <p:sp>
            <p:nvSpPr>
              <p:cNvPr id="57366" name="任意多边形 83998">
                <a:extLst>
                  <a:ext uri="{FF2B5EF4-FFF2-40B4-BE49-F238E27FC236}">
                    <a16:creationId xmlns:a16="http://schemas.microsoft.com/office/drawing/2014/main" id="{6A54CF45-0C43-4B54-B0BC-AF729A472D69}"/>
                  </a:ext>
                </a:extLst>
              </p:cNvPr>
              <p:cNvSpPr>
                <a:spLocks noChangeArrowheads="1"/>
              </p:cNvSpPr>
              <p:nvPr/>
            </p:nvSpPr>
            <p:spPr bwMode="auto">
              <a:xfrm>
                <a:off x="0" y="0"/>
                <a:ext cx="1400" cy="1021"/>
              </a:xfrm>
              <a:custGeom>
                <a:avLst/>
                <a:gdLst>
                  <a:gd name="T0" fmla="*/ 228 w 1476"/>
                  <a:gd name="T1" fmla="*/ 104 h 1037"/>
                  <a:gd name="T2" fmla="*/ 308 w 1476"/>
                  <a:gd name="T3" fmla="*/ 64 h 1037"/>
                  <a:gd name="T4" fmla="*/ 388 w 1476"/>
                  <a:gd name="T5" fmla="*/ 48 h 1037"/>
                  <a:gd name="T6" fmla="*/ 692 w 1476"/>
                  <a:gd name="T7" fmla="*/ 0 h 1037"/>
                  <a:gd name="T8" fmla="*/ 1236 w 1476"/>
                  <a:gd name="T9" fmla="*/ 48 h 1037"/>
                  <a:gd name="T10" fmla="*/ 1364 w 1476"/>
                  <a:gd name="T11" fmla="*/ 112 h 1037"/>
                  <a:gd name="T12" fmla="*/ 1412 w 1476"/>
                  <a:gd name="T13" fmla="*/ 144 h 1037"/>
                  <a:gd name="T14" fmla="*/ 1436 w 1476"/>
                  <a:gd name="T15" fmla="*/ 160 h 1037"/>
                  <a:gd name="T16" fmla="*/ 1476 w 1476"/>
                  <a:gd name="T17" fmla="*/ 232 h 1037"/>
                  <a:gd name="T18" fmla="*/ 1404 w 1476"/>
                  <a:gd name="T19" fmla="*/ 384 h 1037"/>
                  <a:gd name="T20" fmla="*/ 1388 w 1476"/>
                  <a:gd name="T21" fmla="*/ 432 h 1037"/>
                  <a:gd name="T22" fmla="*/ 1380 w 1476"/>
                  <a:gd name="T23" fmla="*/ 456 h 1037"/>
                  <a:gd name="T24" fmla="*/ 1284 w 1476"/>
                  <a:gd name="T25" fmla="*/ 712 h 1037"/>
                  <a:gd name="T26" fmla="*/ 1236 w 1476"/>
                  <a:gd name="T27" fmla="*/ 760 h 1037"/>
                  <a:gd name="T28" fmla="*/ 1196 w 1476"/>
                  <a:gd name="T29" fmla="*/ 808 h 1037"/>
                  <a:gd name="T30" fmla="*/ 1140 w 1476"/>
                  <a:gd name="T31" fmla="*/ 840 h 1037"/>
                  <a:gd name="T32" fmla="*/ 1116 w 1476"/>
                  <a:gd name="T33" fmla="*/ 864 h 1037"/>
                  <a:gd name="T34" fmla="*/ 1036 w 1476"/>
                  <a:gd name="T35" fmla="*/ 904 h 1037"/>
                  <a:gd name="T36" fmla="*/ 732 w 1476"/>
                  <a:gd name="T37" fmla="*/ 1008 h 1037"/>
                  <a:gd name="T38" fmla="*/ 500 w 1476"/>
                  <a:gd name="T39" fmla="*/ 1000 h 1037"/>
                  <a:gd name="T40" fmla="*/ 356 w 1476"/>
                  <a:gd name="T41" fmla="*/ 912 h 1037"/>
                  <a:gd name="T42" fmla="*/ 252 w 1476"/>
                  <a:gd name="T43" fmla="*/ 840 h 1037"/>
                  <a:gd name="T44" fmla="*/ 100 w 1476"/>
                  <a:gd name="T45" fmla="*/ 712 h 1037"/>
                  <a:gd name="T46" fmla="*/ 44 w 1476"/>
                  <a:gd name="T47" fmla="*/ 568 h 1037"/>
                  <a:gd name="T48" fmla="*/ 20 w 1476"/>
                  <a:gd name="T49" fmla="*/ 488 h 1037"/>
                  <a:gd name="T50" fmla="*/ 100 w 1476"/>
                  <a:gd name="T51" fmla="*/ 192 h 1037"/>
                  <a:gd name="T52" fmla="*/ 236 w 1476"/>
                  <a:gd name="T53" fmla="*/ 120 h 1037"/>
                  <a:gd name="T54" fmla="*/ 292 w 1476"/>
                  <a:gd name="T55" fmla="*/ 104 h 1037"/>
                  <a:gd name="T56" fmla="*/ 276 w 1476"/>
                  <a:gd name="T57" fmla="*/ 96 h 103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76"/>
                  <a:gd name="T88" fmla="*/ 0 h 1037"/>
                  <a:gd name="T89" fmla="*/ 1476 w 1476"/>
                  <a:gd name="T90" fmla="*/ 1037 h 103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76" h="1037">
                    <a:moveTo>
                      <a:pt x="228" y="104"/>
                    </a:moveTo>
                    <a:cubicBezTo>
                      <a:pt x="257" y="94"/>
                      <a:pt x="280" y="76"/>
                      <a:pt x="308" y="64"/>
                    </a:cubicBezTo>
                    <a:cubicBezTo>
                      <a:pt x="324" y="57"/>
                      <a:pt x="376" y="50"/>
                      <a:pt x="388" y="48"/>
                    </a:cubicBezTo>
                    <a:cubicBezTo>
                      <a:pt x="490" y="28"/>
                      <a:pt x="589" y="9"/>
                      <a:pt x="692" y="0"/>
                    </a:cubicBezTo>
                    <a:cubicBezTo>
                      <a:pt x="874" y="11"/>
                      <a:pt x="1054" y="37"/>
                      <a:pt x="1236" y="48"/>
                    </a:cubicBezTo>
                    <a:cubicBezTo>
                      <a:pt x="1286" y="61"/>
                      <a:pt x="1321" y="83"/>
                      <a:pt x="1364" y="112"/>
                    </a:cubicBezTo>
                    <a:cubicBezTo>
                      <a:pt x="1380" y="123"/>
                      <a:pt x="1396" y="133"/>
                      <a:pt x="1412" y="144"/>
                    </a:cubicBezTo>
                    <a:cubicBezTo>
                      <a:pt x="1420" y="149"/>
                      <a:pt x="1436" y="160"/>
                      <a:pt x="1436" y="160"/>
                    </a:cubicBezTo>
                    <a:cubicBezTo>
                      <a:pt x="1473" y="215"/>
                      <a:pt x="1462" y="190"/>
                      <a:pt x="1476" y="232"/>
                    </a:cubicBezTo>
                    <a:cubicBezTo>
                      <a:pt x="1462" y="289"/>
                      <a:pt x="1437" y="335"/>
                      <a:pt x="1404" y="384"/>
                    </a:cubicBezTo>
                    <a:cubicBezTo>
                      <a:pt x="1395" y="398"/>
                      <a:pt x="1393" y="416"/>
                      <a:pt x="1388" y="432"/>
                    </a:cubicBezTo>
                    <a:cubicBezTo>
                      <a:pt x="1385" y="440"/>
                      <a:pt x="1380" y="456"/>
                      <a:pt x="1380" y="456"/>
                    </a:cubicBezTo>
                    <a:cubicBezTo>
                      <a:pt x="1368" y="550"/>
                      <a:pt x="1371" y="654"/>
                      <a:pt x="1284" y="712"/>
                    </a:cubicBezTo>
                    <a:cubicBezTo>
                      <a:pt x="1246" y="769"/>
                      <a:pt x="1296" y="700"/>
                      <a:pt x="1236" y="760"/>
                    </a:cubicBezTo>
                    <a:cubicBezTo>
                      <a:pt x="1173" y="823"/>
                      <a:pt x="1275" y="742"/>
                      <a:pt x="1196" y="808"/>
                    </a:cubicBezTo>
                    <a:cubicBezTo>
                      <a:pt x="1151" y="846"/>
                      <a:pt x="1195" y="801"/>
                      <a:pt x="1140" y="840"/>
                    </a:cubicBezTo>
                    <a:cubicBezTo>
                      <a:pt x="1131" y="847"/>
                      <a:pt x="1125" y="857"/>
                      <a:pt x="1116" y="864"/>
                    </a:cubicBezTo>
                    <a:cubicBezTo>
                      <a:pt x="1092" y="881"/>
                      <a:pt x="1062" y="891"/>
                      <a:pt x="1036" y="904"/>
                    </a:cubicBezTo>
                    <a:cubicBezTo>
                      <a:pt x="941" y="951"/>
                      <a:pt x="838" y="993"/>
                      <a:pt x="732" y="1008"/>
                    </a:cubicBezTo>
                    <a:cubicBezTo>
                      <a:pt x="660" y="1032"/>
                      <a:pt x="567" y="1037"/>
                      <a:pt x="500" y="1000"/>
                    </a:cubicBezTo>
                    <a:cubicBezTo>
                      <a:pt x="453" y="974"/>
                      <a:pt x="407" y="925"/>
                      <a:pt x="356" y="912"/>
                    </a:cubicBezTo>
                    <a:cubicBezTo>
                      <a:pt x="329" y="872"/>
                      <a:pt x="292" y="864"/>
                      <a:pt x="252" y="840"/>
                    </a:cubicBezTo>
                    <a:cubicBezTo>
                      <a:pt x="199" y="808"/>
                      <a:pt x="131" y="768"/>
                      <a:pt x="100" y="712"/>
                    </a:cubicBezTo>
                    <a:cubicBezTo>
                      <a:pt x="73" y="663"/>
                      <a:pt x="59" y="621"/>
                      <a:pt x="44" y="568"/>
                    </a:cubicBezTo>
                    <a:cubicBezTo>
                      <a:pt x="36" y="541"/>
                      <a:pt x="20" y="488"/>
                      <a:pt x="20" y="488"/>
                    </a:cubicBezTo>
                    <a:cubicBezTo>
                      <a:pt x="25" y="375"/>
                      <a:pt x="0" y="258"/>
                      <a:pt x="100" y="192"/>
                    </a:cubicBezTo>
                    <a:cubicBezTo>
                      <a:pt x="129" y="149"/>
                      <a:pt x="188" y="136"/>
                      <a:pt x="236" y="120"/>
                    </a:cubicBezTo>
                    <a:cubicBezTo>
                      <a:pt x="254" y="114"/>
                      <a:pt x="278" y="118"/>
                      <a:pt x="292" y="104"/>
                    </a:cubicBezTo>
                    <a:cubicBezTo>
                      <a:pt x="296" y="100"/>
                      <a:pt x="281" y="99"/>
                      <a:pt x="276" y="96"/>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7" name="任意多边形 83999">
                <a:extLst>
                  <a:ext uri="{FF2B5EF4-FFF2-40B4-BE49-F238E27FC236}">
                    <a16:creationId xmlns:a16="http://schemas.microsoft.com/office/drawing/2014/main" id="{A637ABDB-661C-4447-AF35-F6C77ADEA902}"/>
                  </a:ext>
                </a:extLst>
              </p:cNvPr>
              <p:cNvSpPr>
                <a:spLocks noChangeArrowheads="1"/>
              </p:cNvSpPr>
              <p:nvPr/>
            </p:nvSpPr>
            <p:spPr bwMode="auto">
              <a:xfrm>
                <a:off x="192" y="96"/>
                <a:ext cx="432" cy="912"/>
              </a:xfrm>
              <a:custGeom>
                <a:avLst/>
                <a:gdLst>
                  <a:gd name="T0" fmla="*/ 80 w 472"/>
                  <a:gd name="T1" fmla="*/ 0 h 944"/>
                  <a:gd name="T2" fmla="*/ 0 w 472"/>
                  <a:gd name="T3" fmla="*/ 144 h 944"/>
                  <a:gd name="T4" fmla="*/ 56 w 472"/>
                  <a:gd name="T5" fmla="*/ 496 h 944"/>
                  <a:gd name="T6" fmla="*/ 112 w 472"/>
                  <a:gd name="T7" fmla="*/ 656 h 944"/>
                  <a:gd name="T8" fmla="*/ 304 w 472"/>
                  <a:gd name="T9" fmla="*/ 880 h 944"/>
                  <a:gd name="T10" fmla="*/ 352 w 472"/>
                  <a:gd name="T11" fmla="*/ 896 h 944"/>
                  <a:gd name="T12" fmla="*/ 472 w 472"/>
                  <a:gd name="T13" fmla="*/ 944 h 944"/>
                  <a:gd name="T14" fmla="*/ 0 60000 65536"/>
                  <a:gd name="T15" fmla="*/ 0 60000 65536"/>
                  <a:gd name="T16" fmla="*/ 0 60000 65536"/>
                  <a:gd name="T17" fmla="*/ 0 60000 65536"/>
                  <a:gd name="T18" fmla="*/ 0 60000 65536"/>
                  <a:gd name="T19" fmla="*/ 0 60000 65536"/>
                  <a:gd name="T20" fmla="*/ 0 60000 65536"/>
                  <a:gd name="T21" fmla="*/ 0 w 472"/>
                  <a:gd name="T22" fmla="*/ 0 h 944"/>
                  <a:gd name="T23" fmla="*/ 472 w 472"/>
                  <a:gd name="T24" fmla="*/ 944 h 9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2" h="944">
                    <a:moveTo>
                      <a:pt x="80" y="0"/>
                    </a:moveTo>
                    <a:cubicBezTo>
                      <a:pt x="24" y="37"/>
                      <a:pt x="20" y="85"/>
                      <a:pt x="0" y="144"/>
                    </a:cubicBezTo>
                    <a:cubicBezTo>
                      <a:pt x="6" y="284"/>
                      <a:pt x="14" y="369"/>
                      <a:pt x="56" y="496"/>
                    </a:cubicBezTo>
                    <a:cubicBezTo>
                      <a:pt x="74" y="551"/>
                      <a:pt x="79" y="607"/>
                      <a:pt x="112" y="656"/>
                    </a:cubicBezTo>
                    <a:cubicBezTo>
                      <a:pt x="136" y="752"/>
                      <a:pt x="226" y="828"/>
                      <a:pt x="304" y="880"/>
                    </a:cubicBezTo>
                    <a:cubicBezTo>
                      <a:pt x="318" y="889"/>
                      <a:pt x="338" y="887"/>
                      <a:pt x="352" y="896"/>
                    </a:cubicBezTo>
                    <a:cubicBezTo>
                      <a:pt x="381" y="915"/>
                      <a:pt x="437" y="944"/>
                      <a:pt x="472" y="944"/>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8" name="任意多边形 84000">
                <a:extLst>
                  <a:ext uri="{FF2B5EF4-FFF2-40B4-BE49-F238E27FC236}">
                    <a16:creationId xmlns:a16="http://schemas.microsoft.com/office/drawing/2014/main" id="{AEDC077C-8726-4935-86BC-FE72EA4EEE6E}"/>
                  </a:ext>
                </a:extLst>
              </p:cNvPr>
              <p:cNvSpPr>
                <a:spLocks noChangeArrowheads="1"/>
              </p:cNvSpPr>
              <p:nvPr/>
            </p:nvSpPr>
            <p:spPr bwMode="auto">
              <a:xfrm>
                <a:off x="288" y="48"/>
                <a:ext cx="624" cy="960"/>
              </a:xfrm>
              <a:custGeom>
                <a:avLst/>
                <a:gdLst>
                  <a:gd name="T0" fmla="*/ 0 w 572"/>
                  <a:gd name="T1" fmla="*/ 5 h 933"/>
                  <a:gd name="T2" fmla="*/ 192 w 572"/>
                  <a:gd name="T3" fmla="*/ 53 h 933"/>
                  <a:gd name="T4" fmla="*/ 264 w 572"/>
                  <a:gd name="T5" fmla="*/ 101 h 933"/>
                  <a:gd name="T6" fmla="*/ 288 w 572"/>
                  <a:gd name="T7" fmla="*/ 117 h 933"/>
                  <a:gd name="T8" fmla="*/ 368 w 572"/>
                  <a:gd name="T9" fmla="*/ 197 h 933"/>
                  <a:gd name="T10" fmla="*/ 432 w 572"/>
                  <a:gd name="T11" fmla="*/ 261 h 933"/>
                  <a:gd name="T12" fmla="*/ 520 w 572"/>
                  <a:gd name="T13" fmla="*/ 429 h 933"/>
                  <a:gd name="T14" fmla="*/ 552 w 572"/>
                  <a:gd name="T15" fmla="*/ 573 h 933"/>
                  <a:gd name="T16" fmla="*/ 512 w 572"/>
                  <a:gd name="T17" fmla="*/ 845 h 933"/>
                  <a:gd name="T18" fmla="*/ 440 w 572"/>
                  <a:gd name="T19" fmla="*/ 877 h 933"/>
                  <a:gd name="T20" fmla="*/ 392 w 572"/>
                  <a:gd name="T21" fmla="*/ 909 h 933"/>
                  <a:gd name="T22" fmla="*/ 368 w 572"/>
                  <a:gd name="T23" fmla="*/ 933 h 9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2"/>
                  <a:gd name="T37" fmla="*/ 0 h 933"/>
                  <a:gd name="T38" fmla="*/ 572 w 572"/>
                  <a:gd name="T39" fmla="*/ 933 h 9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2" h="933">
                    <a:moveTo>
                      <a:pt x="0" y="5"/>
                    </a:moveTo>
                    <a:cubicBezTo>
                      <a:pt x="115" y="13"/>
                      <a:pt x="113" y="0"/>
                      <a:pt x="192" y="53"/>
                    </a:cubicBezTo>
                    <a:cubicBezTo>
                      <a:pt x="216" y="69"/>
                      <a:pt x="240" y="85"/>
                      <a:pt x="264" y="101"/>
                    </a:cubicBezTo>
                    <a:cubicBezTo>
                      <a:pt x="272" y="106"/>
                      <a:pt x="288" y="117"/>
                      <a:pt x="288" y="117"/>
                    </a:cubicBezTo>
                    <a:cubicBezTo>
                      <a:pt x="305" y="143"/>
                      <a:pt x="342" y="180"/>
                      <a:pt x="368" y="197"/>
                    </a:cubicBezTo>
                    <a:cubicBezTo>
                      <a:pt x="386" y="225"/>
                      <a:pt x="404" y="243"/>
                      <a:pt x="432" y="261"/>
                    </a:cubicBezTo>
                    <a:cubicBezTo>
                      <a:pt x="452" y="321"/>
                      <a:pt x="492" y="373"/>
                      <a:pt x="520" y="429"/>
                    </a:cubicBezTo>
                    <a:cubicBezTo>
                      <a:pt x="542" y="473"/>
                      <a:pt x="537" y="527"/>
                      <a:pt x="552" y="573"/>
                    </a:cubicBezTo>
                    <a:cubicBezTo>
                      <a:pt x="560" y="646"/>
                      <a:pt x="572" y="785"/>
                      <a:pt x="512" y="845"/>
                    </a:cubicBezTo>
                    <a:cubicBezTo>
                      <a:pt x="479" y="878"/>
                      <a:pt x="488" y="845"/>
                      <a:pt x="440" y="877"/>
                    </a:cubicBezTo>
                    <a:cubicBezTo>
                      <a:pt x="424" y="888"/>
                      <a:pt x="408" y="898"/>
                      <a:pt x="392" y="909"/>
                    </a:cubicBezTo>
                    <a:cubicBezTo>
                      <a:pt x="366" y="926"/>
                      <a:pt x="368" y="915"/>
                      <a:pt x="368" y="933"/>
                    </a:cubicBezTo>
                  </a:path>
                </a:pathLst>
              </a:custGeom>
              <a:noFill/>
              <a:ln w="25400">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57346" name="对象 84001">
              <a:extLst>
                <a:ext uri="{FF2B5EF4-FFF2-40B4-BE49-F238E27FC236}">
                  <a16:creationId xmlns:a16="http://schemas.microsoft.com/office/drawing/2014/main" id="{1E07B213-4180-499E-BAE5-EF00F8181D07}"/>
                </a:ext>
              </a:extLst>
            </p:cNvPr>
            <p:cNvGraphicFramePr>
              <a:graphicFrameLocks noChangeAspect="1"/>
            </p:cNvGraphicFramePr>
            <p:nvPr/>
          </p:nvGraphicFramePr>
          <p:xfrm>
            <a:off x="0" y="192"/>
            <a:ext cx="233" cy="296"/>
          </p:xfrm>
          <a:graphic>
            <a:graphicData uri="http://schemas.openxmlformats.org/presentationml/2006/ole">
              <mc:AlternateContent xmlns:mc="http://schemas.openxmlformats.org/markup-compatibility/2006">
                <mc:Choice xmlns:v="urn:schemas-microsoft-com:vml" Requires="v">
                  <p:oleObj spid="_x0000_s57385" r:id="rId15" imgW="139700" imgH="177800" progId="Equation.3">
                    <p:embed/>
                  </p:oleObj>
                </mc:Choice>
                <mc:Fallback>
                  <p:oleObj r:id="rId15" imgW="139700" imgH="177800" progId="Equation.3">
                    <p:embed/>
                    <p:pic>
                      <p:nvPicPr>
                        <p:cNvPr id="0" name="对象 840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92"/>
                          <a:ext cx="23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animEffect transition="in" filter="blinds(horizontal)">
                                      <p:cBhvr>
                                        <p:cTn id="7" dur="500"/>
                                        <p:tgtEl>
                                          <p:spTgt spid="839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3970">
                                            <p:txEl>
                                              <p:pRg st="0" end="0"/>
                                            </p:txEl>
                                          </p:spTgt>
                                        </p:tgtEl>
                                        <p:attrNameLst>
                                          <p:attrName>style.visibility</p:attrName>
                                        </p:attrNameLst>
                                      </p:cBhvr>
                                      <p:to>
                                        <p:strVal val="visible"/>
                                      </p:to>
                                    </p:set>
                                    <p:animEffect transition="in" filter="box(out)">
                                      <p:cBhvr>
                                        <p:cTn id="12" dur="500"/>
                                        <p:tgtEl>
                                          <p:spTgt spid="839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17" dur="500"/>
                                        <p:tgtEl>
                                          <p:spTgt spid="8397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22" dur="500"/>
                                        <p:tgtEl>
                                          <p:spTgt spid="8397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83972">
                                            <p:txEl>
                                              <p:pRg st="0" end="0"/>
                                            </p:txEl>
                                          </p:spTgt>
                                        </p:tgtEl>
                                        <p:attrNameLst>
                                          <p:attrName>style.visibility</p:attrName>
                                        </p:attrNameLst>
                                      </p:cBhvr>
                                      <p:to>
                                        <p:strVal val="visible"/>
                                      </p:to>
                                    </p:set>
                                    <p:animEffect transition="in" filter="blinds(vertical)">
                                      <p:cBhvr>
                                        <p:cTn id="27" dur="500"/>
                                        <p:tgtEl>
                                          <p:spTgt spid="8397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83972">
                                            <p:txEl>
                                              <p:pRg st="1" end="1"/>
                                            </p:txEl>
                                          </p:spTgt>
                                        </p:tgtEl>
                                        <p:attrNameLst>
                                          <p:attrName>style.visibility</p:attrName>
                                        </p:attrNameLst>
                                      </p:cBhvr>
                                      <p:to>
                                        <p:strVal val="visible"/>
                                      </p:to>
                                    </p:set>
                                    <p:animEffect transition="in" filter="blinds(vertical)">
                                      <p:cBhvr>
                                        <p:cTn id="32" dur="500"/>
                                        <p:tgtEl>
                                          <p:spTgt spid="8397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3993"/>
                                        </p:tgtEl>
                                        <p:attrNameLst>
                                          <p:attrName>style.visibility</p:attrName>
                                        </p:attrNameLst>
                                      </p:cBhvr>
                                      <p:to>
                                        <p:strVal val="visible"/>
                                      </p:to>
                                    </p:set>
                                    <p:animEffect transition="in" filter="blinds(horizontal)">
                                      <p:cBhvr>
                                        <p:cTn id="57" dur="500"/>
                                        <p:tgtEl>
                                          <p:spTgt spid="8399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linds(horizontal)">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linds(horizontal)">
                                      <p:cBhvr>
                                        <p:cTn id="67" dur="500"/>
                                        <p:tgtEl>
                                          <p:spTgt spid="1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83971" grpId="0" build="p"/>
      <p:bldP spid="83972" grpId="0" build="p"/>
      <p:bldP spid="83973" grpId="0"/>
      <p:bldP spid="839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11265">
            <a:extLst>
              <a:ext uri="{FF2B5EF4-FFF2-40B4-BE49-F238E27FC236}">
                <a16:creationId xmlns:a16="http://schemas.microsoft.com/office/drawing/2014/main" id="{6B6B5D41-3FDA-4DA4-85B1-D167845EDD97}"/>
              </a:ext>
            </a:extLst>
          </p:cNvPr>
          <p:cNvSpPr txBox="1">
            <a:spLocks noChangeArrowheads="1"/>
          </p:cNvSpPr>
          <p:nvPr/>
        </p:nvSpPr>
        <p:spPr bwMode="auto">
          <a:xfrm>
            <a:off x="468313" y="476250"/>
            <a:ext cx="3810000" cy="579438"/>
          </a:xfrm>
          <a:prstGeom prst="rect">
            <a:avLst/>
          </a:prstGeom>
          <a:gradFill rotWithShape="0">
            <a:gsLst>
              <a:gs pos="0">
                <a:srgbClr val="ADB044"/>
              </a:gs>
              <a:gs pos="50000">
                <a:srgbClr val="FFFFFF"/>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eaLnBrk="0" hangingPunct="0">
              <a:defRPr/>
            </a:pPr>
            <a:r>
              <a:rPr lang="zh-CN" altLang="en-US" sz="3200" b="1">
                <a:ea typeface="楷体_GB2312" pitchFamily="1" charset="-122"/>
              </a:rPr>
              <a:t>一、电荷的量子化</a:t>
            </a:r>
          </a:p>
        </p:txBody>
      </p:sp>
      <p:sp>
        <p:nvSpPr>
          <p:cNvPr id="11267" name="文本框 11266">
            <a:extLst>
              <a:ext uri="{FF2B5EF4-FFF2-40B4-BE49-F238E27FC236}">
                <a16:creationId xmlns:a16="http://schemas.microsoft.com/office/drawing/2014/main" id="{E088CC82-51E6-43FD-90C2-0321F3F8FAE2}"/>
              </a:ext>
            </a:extLst>
          </p:cNvPr>
          <p:cNvSpPr txBox="1">
            <a:spLocks noChangeArrowheads="1"/>
          </p:cNvSpPr>
          <p:nvPr/>
        </p:nvSpPr>
        <p:spPr bwMode="auto">
          <a:xfrm>
            <a:off x="611188" y="1196975"/>
            <a:ext cx="230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3333FF"/>
                </a:solidFill>
                <a:latin typeface="Times New Roman" panose="02020603050405020304" pitchFamily="18" charset="0"/>
                <a:ea typeface="楷体_GB2312" pitchFamily="1" charset="-122"/>
              </a:rPr>
              <a:t>1</a:t>
            </a:r>
            <a:r>
              <a:rPr lang="zh-CN" altLang="en-US" sz="2800" b="1">
                <a:solidFill>
                  <a:srgbClr val="3333FF"/>
                </a:solidFill>
                <a:latin typeface="Times New Roman" panose="02020603050405020304" pitchFamily="18" charset="0"/>
                <a:ea typeface="楷体_GB2312" pitchFamily="1" charset="-122"/>
              </a:rPr>
              <a:t>、电荷种类</a:t>
            </a:r>
            <a:endParaRPr lang="zh-CN" altLang="en-US" sz="2800" b="1">
              <a:latin typeface="Times New Roman" panose="02020603050405020304" pitchFamily="18" charset="0"/>
            </a:endParaRPr>
          </a:p>
        </p:txBody>
      </p:sp>
      <p:sp>
        <p:nvSpPr>
          <p:cNvPr id="11268" name="文本框 11267">
            <a:extLst>
              <a:ext uri="{FF2B5EF4-FFF2-40B4-BE49-F238E27FC236}">
                <a16:creationId xmlns:a16="http://schemas.microsoft.com/office/drawing/2014/main" id="{D188B134-DE37-402F-9B39-3B30B35EA1B4}"/>
              </a:ext>
            </a:extLst>
          </p:cNvPr>
          <p:cNvSpPr txBox="1">
            <a:spLocks noChangeArrowheads="1"/>
          </p:cNvSpPr>
          <p:nvPr/>
        </p:nvSpPr>
        <p:spPr bwMode="auto">
          <a:xfrm>
            <a:off x="611188" y="1628775"/>
            <a:ext cx="51816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3300"/>
                </a:solidFill>
                <a:latin typeface="Times New Roman" panose="02020603050405020304" pitchFamily="18" charset="0"/>
                <a:ea typeface="楷体_GB2312" pitchFamily="1" charset="-122"/>
              </a:rPr>
              <a:t>摩擦起电</a:t>
            </a:r>
            <a:r>
              <a:rPr lang="zh-CN" altLang="en-US" sz="2800" b="1">
                <a:latin typeface="Times New Roman" panose="02020603050405020304" pitchFamily="18" charset="0"/>
              </a:rPr>
              <a:t>：</a:t>
            </a:r>
            <a:r>
              <a:rPr lang="zh-CN" altLang="en-US" sz="2400" b="1">
                <a:latin typeface="Times New Roman" panose="02020603050405020304" pitchFamily="18" charset="0"/>
              </a:rPr>
              <a:t>用木块摩擦过的琥珀能吸引碎草等轻小物体的现象。许多物体经过毛皮或丝绸等摩擦后，都能够吸引轻小的物体。人们</a:t>
            </a:r>
            <a:r>
              <a:rPr lang="zh-CN" altLang="en-US" sz="2400" b="1">
                <a:solidFill>
                  <a:srgbClr val="FF3300"/>
                </a:solidFill>
                <a:latin typeface="Times New Roman" panose="02020603050405020304" pitchFamily="18" charset="0"/>
                <a:ea typeface="楷体_GB2312" pitchFamily="1" charset="-122"/>
              </a:rPr>
              <a:t>就说它们带了电</a:t>
            </a:r>
            <a:r>
              <a:rPr lang="zh-CN" altLang="en-US" sz="2400" b="1">
                <a:latin typeface="Times New Roman" panose="02020603050405020304" pitchFamily="18" charset="0"/>
              </a:rPr>
              <a:t>，或者</a:t>
            </a:r>
            <a:r>
              <a:rPr lang="zh-CN" altLang="en-US" sz="2400" b="1">
                <a:solidFill>
                  <a:srgbClr val="FF3300"/>
                </a:solidFill>
                <a:latin typeface="Times New Roman" panose="02020603050405020304" pitchFamily="18" charset="0"/>
                <a:ea typeface="楷体_GB2312" pitchFamily="1" charset="-122"/>
              </a:rPr>
              <a:t>说它们有了电荷</a:t>
            </a:r>
            <a:r>
              <a:rPr lang="zh-CN" altLang="en-US" sz="2400" b="1">
                <a:latin typeface="Times New Roman" panose="02020603050405020304" pitchFamily="18" charset="0"/>
              </a:rPr>
              <a:t>。</a:t>
            </a:r>
            <a:endParaRPr lang="zh-CN" altLang="en-US" sz="2800" b="1">
              <a:latin typeface="Times New Roman" panose="02020603050405020304" pitchFamily="18" charset="0"/>
            </a:endParaRPr>
          </a:p>
        </p:txBody>
      </p:sp>
      <p:graphicFrame>
        <p:nvGraphicFramePr>
          <p:cNvPr id="11269" name="对象 11268">
            <a:extLst>
              <a:ext uri="{FF2B5EF4-FFF2-40B4-BE49-F238E27FC236}">
                <a16:creationId xmlns:a16="http://schemas.microsoft.com/office/drawing/2014/main" id="{95E88A69-7A8B-4722-8BE1-27D1D6370474}"/>
              </a:ext>
            </a:extLst>
          </p:cNvPr>
          <p:cNvGraphicFramePr>
            <a:graphicFrameLocks noChangeAspect="1"/>
          </p:cNvGraphicFramePr>
          <p:nvPr/>
        </p:nvGraphicFramePr>
        <p:xfrm>
          <a:off x="1403350" y="3716338"/>
          <a:ext cx="2895600" cy="1347787"/>
        </p:xfrm>
        <a:graphic>
          <a:graphicData uri="http://schemas.openxmlformats.org/presentationml/2006/ole">
            <mc:AlternateContent xmlns:mc="http://schemas.openxmlformats.org/markup-compatibility/2006">
              <mc:Choice xmlns:v="urn:schemas-microsoft-com:vml" Requires="v">
                <p:oleObj spid="_x0000_s4105" r:id="rId3" imgW="1473200" imgH="685800" progId="Equation.3">
                  <p:embed/>
                </p:oleObj>
              </mc:Choice>
              <mc:Fallback>
                <p:oleObj r:id="rId3" imgW="1473200" imgH="685800" progId="Equation.3">
                  <p:embed/>
                  <p:pic>
                    <p:nvPicPr>
                      <p:cNvPr id="0" name="对象 112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716338"/>
                        <a:ext cx="289560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0" name="文本框 11269">
            <a:extLst>
              <a:ext uri="{FF2B5EF4-FFF2-40B4-BE49-F238E27FC236}">
                <a16:creationId xmlns:a16="http://schemas.microsoft.com/office/drawing/2014/main" id="{EF49FAE9-77BC-4B19-A41B-B72C63C92129}"/>
              </a:ext>
            </a:extLst>
          </p:cNvPr>
          <p:cNvSpPr txBox="1">
            <a:spLocks noChangeArrowheads="1"/>
          </p:cNvSpPr>
          <p:nvPr/>
        </p:nvSpPr>
        <p:spPr bwMode="auto">
          <a:xfrm>
            <a:off x="0" y="5013325"/>
            <a:ext cx="6629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当物质处于电中性时，质子数＝中子数</a:t>
            </a:r>
          </a:p>
          <a:p>
            <a:pPr eaLnBrk="1" hangingPunct="1"/>
            <a:r>
              <a:rPr lang="zh-CN" altLang="en-US" sz="2400" b="1">
                <a:latin typeface="Times New Roman" panose="02020603050405020304" pitchFamily="18" charset="0"/>
              </a:rPr>
              <a:t>当物质的电子过多或过少时，物质就带有电荷</a:t>
            </a:r>
          </a:p>
          <a:p>
            <a:pPr eaLnBrk="1" hangingPunct="1"/>
            <a:r>
              <a:rPr lang="zh-CN" altLang="en-US" sz="2400" b="1">
                <a:latin typeface="Times New Roman" panose="02020603050405020304" pitchFamily="18" charset="0"/>
              </a:rPr>
              <a:t>    电子过多时</a:t>
            </a:r>
            <a:r>
              <a:rPr lang="en-US" altLang="zh-CN" sz="2400" b="1">
                <a:latin typeface="Times New Roman" panose="02020603050405020304" pitchFamily="18" charset="0"/>
              </a:rPr>
              <a:t>——</a:t>
            </a:r>
            <a:r>
              <a:rPr lang="zh-CN" altLang="en-US" sz="2400" b="1">
                <a:latin typeface="Times New Roman" panose="02020603050405020304" pitchFamily="18" charset="0"/>
              </a:rPr>
              <a:t>物体带负电</a:t>
            </a:r>
          </a:p>
          <a:p>
            <a:pPr eaLnBrk="1" hangingPunct="1"/>
            <a:r>
              <a:rPr lang="zh-CN" altLang="en-US" sz="2400" b="1">
                <a:latin typeface="Times New Roman" panose="02020603050405020304" pitchFamily="18" charset="0"/>
              </a:rPr>
              <a:t>    电子过少时</a:t>
            </a:r>
            <a:r>
              <a:rPr lang="en-US" altLang="zh-CN" sz="2400" b="1">
                <a:latin typeface="Times New Roman" panose="02020603050405020304" pitchFamily="18" charset="0"/>
              </a:rPr>
              <a:t>——</a:t>
            </a:r>
            <a:r>
              <a:rPr lang="zh-CN" altLang="en-US" sz="2400" b="1">
                <a:latin typeface="Times New Roman" panose="02020603050405020304" pitchFamily="18" charset="0"/>
              </a:rPr>
              <a:t>物体带正电</a:t>
            </a:r>
          </a:p>
        </p:txBody>
      </p:sp>
      <p:sp>
        <p:nvSpPr>
          <p:cNvPr id="11271" name="文本框 11270">
            <a:extLst>
              <a:ext uri="{FF2B5EF4-FFF2-40B4-BE49-F238E27FC236}">
                <a16:creationId xmlns:a16="http://schemas.microsoft.com/office/drawing/2014/main" id="{42ACC96A-C2DC-45B4-A84C-B54F584146B9}"/>
              </a:ext>
            </a:extLst>
          </p:cNvPr>
          <p:cNvSpPr txBox="1">
            <a:spLocks noChangeArrowheads="1"/>
          </p:cNvSpPr>
          <p:nvPr/>
        </p:nvSpPr>
        <p:spPr bwMode="auto">
          <a:xfrm>
            <a:off x="6227763" y="4652963"/>
            <a:ext cx="2743200" cy="1562100"/>
          </a:xfrm>
          <a:prstGeom prst="rect">
            <a:avLst/>
          </a:prstGeom>
          <a:solidFill>
            <a:srgbClr val="FFFF66"/>
          </a:solidFill>
          <a:ln w="9525">
            <a:solidFill>
              <a:srgbClr val="FF00FF"/>
            </a:solid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3300"/>
                </a:solidFill>
                <a:latin typeface="Times New Roman" panose="02020603050405020304" pitchFamily="18" charset="0"/>
                <a:ea typeface="楷体_GB2312" pitchFamily="1" charset="-122"/>
              </a:rPr>
              <a:t>电量的定义：</a:t>
            </a:r>
            <a:endParaRPr lang="zh-CN" altLang="en-US" sz="2400" b="1">
              <a:latin typeface="Times New Roman" panose="02020603050405020304" pitchFamily="18" charset="0"/>
            </a:endParaRPr>
          </a:p>
          <a:p>
            <a:pPr eaLnBrk="1" hangingPunct="1"/>
            <a:r>
              <a:rPr lang="zh-CN" altLang="en-US" sz="2400" b="1">
                <a:latin typeface="Times New Roman" panose="02020603050405020304" pitchFamily="18" charset="0"/>
              </a:rPr>
              <a:t>物体所带电荷的多少叫作电量。</a:t>
            </a:r>
          </a:p>
          <a:p>
            <a:pPr eaLnBrk="1" hangingPunct="1"/>
            <a:r>
              <a:rPr lang="zh-CN" altLang="en-US" sz="2400" b="1">
                <a:latin typeface="Times New Roman" panose="02020603050405020304" pitchFamily="18" charset="0"/>
              </a:rPr>
              <a:t>单位：库仑</a:t>
            </a:r>
            <a:r>
              <a:rPr lang="en-US" altLang="zh-CN" sz="2400" b="1">
                <a:latin typeface="Times New Roman" panose="02020603050405020304" pitchFamily="18" charset="0"/>
              </a:rPr>
              <a:t>(C)</a:t>
            </a:r>
            <a:endParaRPr lang="en-US" altLang="zh-CN" sz="3600" b="1">
              <a:solidFill>
                <a:srgbClr val="FF3300"/>
              </a:solidFill>
              <a:latin typeface="Times New Roman" panose="02020603050405020304" pitchFamily="18" charset="0"/>
              <a:ea typeface="楷体_GB2312" pitchFamily="1" charset="-122"/>
            </a:endParaRPr>
          </a:p>
        </p:txBody>
      </p:sp>
      <p:pic>
        <p:nvPicPr>
          <p:cNvPr id="11272" name="图片 11271" descr="c12_jpg">
            <a:extLst>
              <a:ext uri="{FF2B5EF4-FFF2-40B4-BE49-F238E27FC236}">
                <a16:creationId xmlns:a16="http://schemas.microsoft.com/office/drawing/2014/main" id="{FDF2EBA3-1A0A-4433-8E87-DF0679D142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76250"/>
            <a:ext cx="310515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75"/>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268">
                                            <p:txEl>
                                              <p:pRg st="0" end="0"/>
                                            </p:txEl>
                                          </p:spTgt>
                                        </p:tgtEl>
                                        <p:attrNameLst>
                                          <p:attrName>style.visibility</p:attrName>
                                        </p:attrNameLst>
                                      </p:cBhvr>
                                      <p:to>
                                        <p:strVal val="visible"/>
                                      </p:to>
                                    </p:set>
                                    <p:animEffect transition="in" filter="wipe(left)">
                                      <p:cBhvr>
                                        <p:cTn id="12" dur="75"/>
                                        <p:tgtEl>
                                          <p:spTgt spid="112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272"/>
                                        </p:tgtEl>
                                        <p:attrNameLst>
                                          <p:attrName>style.visibility</p:attrName>
                                        </p:attrNameLst>
                                      </p:cBhvr>
                                      <p:to>
                                        <p:strVal val="visible"/>
                                      </p:to>
                                    </p:set>
                                    <p:animEffect transition="in" filter="wipe(up)">
                                      <p:cBhvr>
                                        <p:cTn id="17" dur="500"/>
                                        <p:tgtEl>
                                          <p:spTgt spid="112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269"/>
                                        </p:tgtEl>
                                        <p:attrNameLst>
                                          <p:attrName>style.visibility</p:attrName>
                                        </p:attrNameLst>
                                      </p:cBhvr>
                                      <p:to>
                                        <p:strVal val="visible"/>
                                      </p:to>
                                    </p:set>
                                    <p:animEffect transition="in" filter="wipe(left)">
                                      <p:cBhvr>
                                        <p:cTn id="22" dur="500"/>
                                        <p:tgtEl>
                                          <p:spTgt spid="112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1270">
                                            <p:txEl>
                                              <p:pRg st="0" end="0"/>
                                            </p:txEl>
                                          </p:spTgt>
                                        </p:tgtEl>
                                        <p:attrNameLst>
                                          <p:attrName>style.visibility</p:attrName>
                                        </p:attrNameLst>
                                      </p:cBhvr>
                                      <p:to>
                                        <p:strVal val="visible"/>
                                      </p:to>
                                    </p:set>
                                    <p:animEffect transition="in" filter="wipe(left)">
                                      <p:cBhvr>
                                        <p:cTn id="27" dur="75"/>
                                        <p:tgtEl>
                                          <p:spTgt spid="1127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1270">
                                            <p:txEl>
                                              <p:pRg st="1" end="1"/>
                                            </p:txEl>
                                          </p:spTgt>
                                        </p:tgtEl>
                                        <p:attrNameLst>
                                          <p:attrName>style.visibility</p:attrName>
                                        </p:attrNameLst>
                                      </p:cBhvr>
                                      <p:to>
                                        <p:strVal val="visible"/>
                                      </p:to>
                                    </p:set>
                                    <p:animEffect transition="in" filter="wipe(left)">
                                      <p:cBhvr>
                                        <p:cTn id="32" dur="75"/>
                                        <p:tgtEl>
                                          <p:spTgt spid="11270">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1270">
                                            <p:txEl>
                                              <p:pRg st="2" end="2"/>
                                            </p:txEl>
                                          </p:spTgt>
                                        </p:tgtEl>
                                        <p:attrNameLst>
                                          <p:attrName>style.visibility</p:attrName>
                                        </p:attrNameLst>
                                      </p:cBhvr>
                                      <p:to>
                                        <p:strVal val="visible"/>
                                      </p:to>
                                    </p:set>
                                    <p:animEffect transition="in" filter="wipe(left)">
                                      <p:cBhvr>
                                        <p:cTn id="37" dur="75"/>
                                        <p:tgtEl>
                                          <p:spTgt spid="11270">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1270">
                                            <p:txEl>
                                              <p:pRg st="3" end="3"/>
                                            </p:txEl>
                                          </p:spTgt>
                                        </p:tgtEl>
                                        <p:attrNameLst>
                                          <p:attrName>style.visibility</p:attrName>
                                        </p:attrNameLst>
                                      </p:cBhvr>
                                      <p:to>
                                        <p:strVal val="visible"/>
                                      </p:to>
                                    </p:set>
                                    <p:animEffect transition="in" filter="wipe(left)">
                                      <p:cBhvr>
                                        <p:cTn id="42" dur="75"/>
                                        <p:tgtEl>
                                          <p:spTgt spid="11270">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271">
                                            <p:bg/>
                                          </p:spTgt>
                                        </p:tgtEl>
                                        <p:attrNameLst>
                                          <p:attrName>style.visibility</p:attrName>
                                        </p:attrNameLst>
                                      </p:cBhvr>
                                      <p:to>
                                        <p:strVal val="visible"/>
                                      </p:to>
                                    </p:set>
                                    <p:animEffect transition="in" filter="wipe(left)">
                                      <p:cBhvr>
                                        <p:cTn id="47" dur="75"/>
                                        <p:tgtEl>
                                          <p:spTgt spid="11271">
                                            <p:bg/>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1271">
                                            <p:txEl>
                                              <p:pRg st="0" end="0"/>
                                            </p:txEl>
                                          </p:spTgt>
                                        </p:tgtEl>
                                        <p:attrNameLst>
                                          <p:attrName>style.visibility</p:attrName>
                                        </p:attrNameLst>
                                      </p:cBhvr>
                                      <p:to>
                                        <p:strVal val="visible"/>
                                      </p:to>
                                    </p:set>
                                    <p:animEffect transition="in" filter="wipe(left)">
                                      <p:cBhvr>
                                        <p:cTn id="52" dur="75"/>
                                        <p:tgtEl>
                                          <p:spTgt spid="11271">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11271">
                                            <p:txEl>
                                              <p:pRg st="1" end="1"/>
                                            </p:txEl>
                                          </p:spTgt>
                                        </p:tgtEl>
                                        <p:attrNameLst>
                                          <p:attrName>style.visibility</p:attrName>
                                        </p:attrNameLst>
                                      </p:cBhvr>
                                      <p:to>
                                        <p:strVal val="visible"/>
                                      </p:to>
                                    </p:set>
                                    <p:animEffect transition="in" filter="wipe(left)">
                                      <p:cBhvr>
                                        <p:cTn id="57" dur="75"/>
                                        <p:tgtEl>
                                          <p:spTgt spid="11271">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11271">
                                            <p:txEl>
                                              <p:pRg st="2" end="2"/>
                                            </p:txEl>
                                          </p:spTgt>
                                        </p:tgtEl>
                                        <p:attrNameLst>
                                          <p:attrName>style.visibility</p:attrName>
                                        </p:attrNameLst>
                                      </p:cBhvr>
                                      <p:to>
                                        <p:strVal val="visible"/>
                                      </p:to>
                                    </p:set>
                                    <p:animEffect transition="in" filter="wipe(left)">
                                      <p:cBhvr>
                                        <p:cTn id="62" dur="75"/>
                                        <p:tgtEl>
                                          <p:spTgt spid="112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68" grpId="0" build="p"/>
      <p:bldP spid="11270" grpId="0" build="p"/>
      <p:bldP spid="11271" grpId="0" build="p"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对象 84993">
            <a:extLst>
              <a:ext uri="{FF2B5EF4-FFF2-40B4-BE49-F238E27FC236}">
                <a16:creationId xmlns:a16="http://schemas.microsoft.com/office/drawing/2014/main" id="{91D33D98-BF11-4B76-A910-974FF758563C}"/>
              </a:ext>
            </a:extLst>
          </p:cNvPr>
          <p:cNvGraphicFramePr>
            <a:graphicFrameLocks/>
          </p:cNvGraphicFramePr>
          <p:nvPr/>
        </p:nvGraphicFramePr>
        <p:xfrm>
          <a:off x="579438" y="482600"/>
          <a:ext cx="4022725" cy="1143000"/>
        </p:xfrm>
        <a:graphic>
          <a:graphicData uri="http://schemas.openxmlformats.org/presentationml/2006/ole">
            <mc:AlternateContent xmlns:mc="http://schemas.openxmlformats.org/markup-compatibility/2006">
              <mc:Choice xmlns:v="urn:schemas-microsoft-com:vml" Requires="v">
                <p:oleObj spid="_x0000_s58378" r:id="rId3" imgW="1713756" imgH="431613" progId="Equation.3">
                  <p:embed/>
                </p:oleObj>
              </mc:Choice>
              <mc:Fallback>
                <p:oleObj r:id="rId3" imgW="1713756" imgH="431613" progId="Equation.3">
                  <p:embed/>
                  <p:pic>
                    <p:nvPicPr>
                      <p:cNvPr id="0" name="对象 8499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8" y="482600"/>
                        <a:ext cx="4022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4995" name="对象 84994">
            <a:extLst>
              <a:ext uri="{FF2B5EF4-FFF2-40B4-BE49-F238E27FC236}">
                <a16:creationId xmlns:a16="http://schemas.microsoft.com/office/drawing/2014/main" id="{25D16ECD-39AF-4192-9319-8E8383BE37B2}"/>
              </a:ext>
            </a:extLst>
          </p:cNvPr>
          <p:cNvGraphicFramePr>
            <a:graphicFrameLocks/>
          </p:cNvGraphicFramePr>
          <p:nvPr/>
        </p:nvGraphicFramePr>
        <p:xfrm>
          <a:off x="4343400" y="1854200"/>
          <a:ext cx="1676400" cy="1143000"/>
        </p:xfrm>
        <a:graphic>
          <a:graphicData uri="http://schemas.openxmlformats.org/presentationml/2006/ole">
            <mc:AlternateContent xmlns:mc="http://schemas.openxmlformats.org/markup-compatibility/2006">
              <mc:Choice xmlns:v="urn:schemas-microsoft-com:vml" Requires="v">
                <p:oleObj spid="_x0000_s58379" r:id="rId5" imgW="723900" imgH="431800" progId="Equation.3">
                  <p:embed/>
                </p:oleObj>
              </mc:Choice>
              <mc:Fallback>
                <p:oleObj r:id="rId5" imgW="723900" imgH="431800" progId="Equation.3">
                  <p:embed/>
                  <p:pic>
                    <p:nvPicPr>
                      <p:cNvPr id="0" name="对象 8499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854200"/>
                        <a:ext cx="167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4996" name="对象 84995">
            <a:extLst>
              <a:ext uri="{FF2B5EF4-FFF2-40B4-BE49-F238E27FC236}">
                <a16:creationId xmlns:a16="http://schemas.microsoft.com/office/drawing/2014/main" id="{2937BBF7-C10F-44EE-ACEF-D4A92D2D53EF}"/>
              </a:ext>
            </a:extLst>
          </p:cNvPr>
          <p:cNvGraphicFramePr>
            <a:graphicFrameLocks/>
          </p:cNvGraphicFramePr>
          <p:nvPr/>
        </p:nvGraphicFramePr>
        <p:xfrm>
          <a:off x="609600" y="2895600"/>
          <a:ext cx="3048000" cy="1066800"/>
        </p:xfrm>
        <a:graphic>
          <a:graphicData uri="http://schemas.openxmlformats.org/presentationml/2006/ole">
            <mc:AlternateContent xmlns:mc="http://schemas.openxmlformats.org/markup-compatibility/2006">
              <mc:Choice xmlns:v="urn:schemas-microsoft-com:vml" Requires="v">
                <p:oleObj spid="_x0000_s58380" r:id="rId7" imgW="1244600" imgH="444500" progId="Equation.3">
                  <p:embed/>
                </p:oleObj>
              </mc:Choice>
              <mc:Fallback>
                <p:oleObj r:id="rId7" imgW="1244600" imgH="444500" progId="Equation.3">
                  <p:embed/>
                  <p:pic>
                    <p:nvPicPr>
                      <p:cNvPr id="0" name="对象 8499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895600"/>
                        <a:ext cx="304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4997" name="对象 84996">
            <a:extLst>
              <a:ext uri="{FF2B5EF4-FFF2-40B4-BE49-F238E27FC236}">
                <a16:creationId xmlns:a16="http://schemas.microsoft.com/office/drawing/2014/main" id="{44AD8166-31BE-421A-BCCC-A2AA096B044A}"/>
              </a:ext>
            </a:extLst>
          </p:cNvPr>
          <p:cNvGraphicFramePr>
            <a:graphicFrameLocks/>
          </p:cNvGraphicFramePr>
          <p:nvPr/>
        </p:nvGraphicFramePr>
        <p:xfrm>
          <a:off x="4572000" y="5105400"/>
          <a:ext cx="2743200" cy="1447800"/>
        </p:xfrm>
        <a:graphic>
          <a:graphicData uri="http://schemas.openxmlformats.org/presentationml/2006/ole">
            <mc:AlternateContent xmlns:mc="http://schemas.openxmlformats.org/markup-compatibility/2006">
              <mc:Choice xmlns:v="urn:schemas-microsoft-com:vml" Requires="v">
                <p:oleObj spid="_x0000_s58381" r:id="rId9" imgW="1041400" imgH="558800" progId="Equation.3">
                  <p:embed/>
                </p:oleObj>
              </mc:Choice>
              <mc:Fallback>
                <p:oleObj r:id="rId9" imgW="1041400" imgH="558800" progId="Equation.3">
                  <p:embed/>
                  <p:pic>
                    <p:nvPicPr>
                      <p:cNvPr id="0" name="对象 8499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5105400"/>
                        <a:ext cx="2743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4998" name="对象 84997">
            <a:extLst>
              <a:ext uri="{FF2B5EF4-FFF2-40B4-BE49-F238E27FC236}">
                <a16:creationId xmlns:a16="http://schemas.microsoft.com/office/drawing/2014/main" id="{D0A408FE-2E41-4FA3-9DCC-6DE0C869260A}"/>
              </a:ext>
            </a:extLst>
          </p:cNvPr>
          <p:cNvGraphicFramePr>
            <a:graphicFrameLocks noChangeAspect="1"/>
          </p:cNvGraphicFramePr>
          <p:nvPr/>
        </p:nvGraphicFramePr>
        <p:xfrm>
          <a:off x="2209800" y="1778000"/>
          <a:ext cx="2133600" cy="1101725"/>
        </p:xfrm>
        <a:graphic>
          <a:graphicData uri="http://schemas.openxmlformats.org/presentationml/2006/ole">
            <mc:AlternateContent xmlns:mc="http://schemas.openxmlformats.org/markup-compatibility/2006">
              <mc:Choice xmlns:v="urn:schemas-microsoft-com:vml" Requires="v">
                <p:oleObj spid="_x0000_s58382" r:id="rId11" imgW="736600" imgH="431800" progId="Equation.3">
                  <p:embed/>
                </p:oleObj>
              </mc:Choice>
              <mc:Fallback>
                <p:oleObj r:id="rId11" imgW="736600" imgH="431800" progId="Equation.3">
                  <p:embed/>
                  <p:pic>
                    <p:nvPicPr>
                      <p:cNvPr id="0" name="对象 849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1778000"/>
                        <a:ext cx="21336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4999" name="对象 84998">
            <a:extLst>
              <a:ext uri="{FF2B5EF4-FFF2-40B4-BE49-F238E27FC236}">
                <a16:creationId xmlns:a16="http://schemas.microsoft.com/office/drawing/2014/main" id="{85F152EE-0DA2-4ABB-8F8C-AB5F56B6DD1F}"/>
              </a:ext>
            </a:extLst>
          </p:cNvPr>
          <p:cNvGraphicFramePr>
            <a:graphicFrameLocks noChangeAspect="1"/>
          </p:cNvGraphicFramePr>
          <p:nvPr/>
        </p:nvGraphicFramePr>
        <p:xfrm>
          <a:off x="1981200" y="4038600"/>
          <a:ext cx="2133600" cy="1119188"/>
        </p:xfrm>
        <a:graphic>
          <a:graphicData uri="http://schemas.openxmlformats.org/presentationml/2006/ole">
            <mc:AlternateContent xmlns:mc="http://schemas.openxmlformats.org/markup-compatibility/2006">
              <mc:Choice xmlns:v="urn:schemas-microsoft-com:vml" Requires="v">
                <p:oleObj spid="_x0000_s58383" r:id="rId13" imgW="800100" imgH="444500" progId="Equation.3">
                  <p:embed/>
                </p:oleObj>
              </mc:Choice>
              <mc:Fallback>
                <p:oleObj r:id="rId13" imgW="800100" imgH="444500" progId="Equation.3">
                  <p:embed/>
                  <p:pic>
                    <p:nvPicPr>
                      <p:cNvPr id="0" name="对象 849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4038600"/>
                        <a:ext cx="21336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5000" name="对象 84999">
            <a:extLst>
              <a:ext uri="{FF2B5EF4-FFF2-40B4-BE49-F238E27FC236}">
                <a16:creationId xmlns:a16="http://schemas.microsoft.com/office/drawing/2014/main" id="{54423130-34F5-439B-9EA1-022D2851CD7C}"/>
              </a:ext>
            </a:extLst>
          </p:cNvPr>
          <p:cNvGraphicFramePr>
            <a:graphicFrameLocks noChangeAspect="1"/>
          </p:cNvGraphicFramePr>
          <p:nvPr/>
        </p:nvGraphicFramePr>
        <p:xfrm>
          <a:off x="4267200" y="3962400"/>
          <a:ext cx="850900" cy="1219200"/>
        </p:xfrm>
        <a:graphic>
          <a:graphicData uri="http://schemas.openxmlformats.org/presentationml/2006/ole">
            <mc:AlternateContent xmlns:mc="http://schemas.openxmlformats.org/markup-compatibility/2006">
              <mc:Choice xmlns:v="urn:schemas-microsoft-com:vml" Requires="v">
                <p:oleObj spid="_x0000_s58384" r:id="rId15" imgW="368460" imgH="431987" progId="Equation.3">
                  <p:embed/>
                </p:oleObj>
              </mc:Choice>
              <mc:Fallback>
                <p:oleObj r:id="rId15" imgW="368460" imgH="431987" progId="Equation.3">
                  <p:embed/>
                  <p:pic>
                    <p:nvPicPr>
                      <p:cNvPr id="0" name="对象 8499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67200" y="3962400"/>
                        <a:ext cx="8509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5001" name="文本框 85000">
            <a:extLst>
              <a:ext uri="{FF2B5EF4-FFF2-40B4-BE49-F238E27FC236}">
                <a16:creationId xmlns:a16="http://schemas.microsoft.com/office/drawing/2014/main" id="{FC4EB50F-FF2D-4642-8BFA-CBC357CDA87E}"/>
              </a:ext>
            </a:extLst>
          </p:cNvPr>
          <p:cNvSpPr txBox="1">
            <a:spLocks noChangeArrowheads="1"/>
          </p:cNvSpPr>
          <p:nvPr/>
        </p:nvSpPr>
        <p:spPr bwMode="auto">
          <a:xfrm>
            <a:off x="457200" y="5638800"/>
            <a:ext cx="388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solidFill>
                  <a:srgbClr val="000099"/>
                </a:solidFill>
                <a:latin typeface="Times New Roman" panose="02020603050405020304" pitchFamily="18" charset="0"/>
                <a:ea typeface="楷体_GB2312" pitchFamily="1" charset="-122"/>
              </a:rPr>
              <a:t>在所设的情况下得证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blinds(horizontal)">
                                      <p:cBhvr>
                                        <p:cTn id="7" dur="5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998"/>
                                        </p:tgtEl>
                                        <p:attrNameLst>
                                          <p:attrName>style.visibility</p:attrName>
                                        </p:attrNameLst>
                                      </p:cBhvr>
                                      <p:to>
                                        <p:strVal val="visible"/>
                                      </p:to>
                                    </p:set>
                                    <p:animEffect transition="in" filter="blinds(horizontal)">
                                      <p:cBhvr>
                                        <p:cTn id="12" dur="500"/>
                                        <p:tgtEl>
                                          <p:spTgt spid="849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84995"/>
                                        </p:tgtEl>
                                        <p:attrNameLst>
                                          <p:attrName>style.visibility</p:attrName>
                                        </p:attrNameLst>
                                      </p:cBhvr>
                                      <p:to>
                                        <p:strVal val="visible"/>
                                      </p:to>
                                    </p:set>
                                    <p:animEffect transition="in" filter="box(out)">
                                      <p:cBhvr>
                                        <p:cTn id="17" dur="500"/>
                                        <p:tgtEl>
                                          <p:spTgt spid="849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4996"/>
                                        </p:tgtEl>
                                        <p:attrNameLst>
                                          <p:attrName>style.visibility</p:attrName>
                                        </p:attrNameLst>
                                      </p:cBhvr>
                                      <p:to>
                                        <p:strVal val="visible"/>
                                      </p:to>
                                    </p:set>
                                    <p:animEffect transition="in" filter="box(out)">
                                      <p:cBhvr>
                                        <p:cTn id="22" dur="500"/>
                                        <p:tgtEl>
                                          <p:spTgt spid="849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84999"/>
                                        </p:tgtEl>
                                        <p:attrNameLst>
                                          <p:attrName>style.visibility</p:attrName>
                                        </p:attrNameLst>
                                      </p:cBhvr>
                                      <p:to>
                                        <p:strVal val="visible"/>
                                      </p:to>
                                    </p:set>
                                    <p:animEffect transition="in" filter="blinds(vertical)">
                                      <p:cBhvr>
                                        <p:cTn id="27" dur="500"/>
                                        <p:tgtEl>
                                          <p:spTgt spid="849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85000"/>
                                        </p:tgtEl>
                                        <p:attrNameLst>
                                          <p:attrName>style.visibility</p:attrName>
                                        </p:attrNameLst>
                                      </p:cBhvr>
                                      <p:to>
                                        <p:strVal val="visible"/>
                                      </p:to>
                                    </p:set>
                                    <p:animEffect transition="in" filter="blinds(vertical)">
                                      <p:cBhvr>
                                        <p:cTn id="32" dur="500"/>
                                        <p:tgtEl>
                                          <p:spTgt spid="850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5001"/>
                                        </p:tgtEl>
                                        <p:attrNameLst>
                                          <p:attrName>style.visibility</p:attrName>
                                        </p:attrNameLst>
                                      </p:cBhvr>
                                      <p:to>
                                        <p:strVal val="visible"/>
                                      </p:to>
                                    </p:set>
                                    <p:animEffect transition="in" filter="blinds(horizontal)">
                                      <p:cBhvr>
                                        <p:cTn id="37" dur="500"/>
                                        <p:tgtEl>
                                          <p:spTgt spid="850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84997"/>
                                        </p:tgtEl>
                                        <p:attrNameLst>
                                          <p:attrName>style.visibility</p:attrName>
                                        </p:attrNameLst>
                                      </p:cBhvr>
                                      <p:to>
                                        <p:strVal val="visible"/>
                                      </p:to>
                                    </p:set>
                                    <p:animEffect transition="in" filter="blinds(vertical)">
                                      <p:cBhvr>
                                        <p:cTn id="42"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86017">
            <a:extLst>
              <a:ext uri="{FF2B5EF4-FFF2-40B4-BE49-F238E27FC236}">
                <a16:creationId xmlns:a16="http://schemas.microsoft.com/office/drawing/2014/main" id="{FE8C2B21-29EB-4E81-9428-E3DDE367F21E}"/>
              </a:ext>
            </a:extLst>
          </p:cNvPr>
          <p:cNvSpPr>
            <a:spLocks noChangeArrowheads="1"/>
          </p:cNvSpPr>
          <p:nvPr/>
        </p:nvSpPr>
        <p:spPr bwMode="auto">
          <a:xfrm>
            <a:off x="304800" y="388938"/>
            <a:ext cx="6477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200" b="1">
                <a:solidFill>
                  <a:srgbClr val="0000CC"/>
                </a:solidFill>
                <a:latin typeface="Times New Roman" panose="02020603050405020304" pitchFamily="18" charset="0"/>
                <a:ea typeface="楷体_GB2312" pitchFamily="1" charset="-122"/>
              </a:rPr>
              <a:t>2</a:t>
            </a:r>
            <a:r>
              <a:rPr lang="en-US" altLang="zh-CN" sz="3200" b="1">
                <a:solidFill>
                  <a:srgbClr val="0000CC"/>
                </a:solidFill>
                <a:latin typeface="楷体_GB2312" pitchFamily="1" charset="-122"/>
                <a:ea typeface="楷体_GB2312" pitchFamily="1" charset="-122"/>
              </a:rPr>
              <a:t>)</a:t>
            </a:r>
            <a:r>
              <a:rPr lang="zh-CN" altLang="en-US" sz="3200" b="1">
                <a:solidFill>
                  <a:srgbClr val="0000CC"/>
                </a:solidFill>
                <a:latin typeface="Times New Roman" panose="02020603050405020304" pitchFamily="18" charset="0"/>
                <a:ea typeface="楷体_GB2312" pitchFamily="1" charset="-122"/>
              </a:rPr>
              <a:t>源电荷仍是点电荷 </a:t>
            </a:r>
          </a:p>
          <a:p>
            <a:pPr>
              <a:spcBef>
                <a:spcPct val="50000"/>
              </a:spcBef>
            </a:pPr>
            <a:r>
              <a:rPr lang="zh-CN" altLang="en-US" sz="3200" b="1">
                <a:latin typeface="Times New Roman" panose="02020603050405020304" pitchFamily="18" charset="0"/>
                <a:ea typeface="楷体_GB2312" pitchFamily="1" charset="-122"/>
              </a:rPr>
              <a:t>取一闭合面不包围点电荷</a:t>
            </a:r>
            <a:r>
              <a:rPr lang="en-US" altLang="zh-CN" sz="3200" b="1">
                <a:latin typeface="Times New Roman" panose="02020603050405020304" pitchFamily="18" charset="0"/>
                <a:ea typeface="楷体_GB2312" pitchFamily="1" charset="-122"/>
              </a:rPr>
              <a:t>(</a:t>
            </a:r>
            <a:r>
              <a:rPr lang="zh-CN" altLang="en-US" sz="3200" b="1">
                <a:latin typeface="Times New Roman" panose="02020603050405020304" pitchFamily="18" charset="0"/>
                <a:ea typeface="楷体_GB2312" pitchFamily="1" charset="-122"/>
              </a:rPr>
              <a:t>如图示</a:t>
            </a:r>
            <a:r>
              <a:rPr lang="en-US" altLang="zh-CN" sz="3200" b="1">
                <a:latin typeface="Times New Roman" panose="02020603050405020304" pitchFamily="18" charset="0"/>
                <a:ea typeface="楷体_GB2312" pitchFamily="1" charset="-122"/>
              </a:rPr>
              <a:t>)    </a:t>
            </a:r>
          </a:p>
        </p:txBody>
      </p:sp>
      <p:grpSp>
        <p:nvGrpSpPr>
          <p:cNvPr id="5" name="组合 86018">
            <a:extLst>
              <a:ext uri="{FF2B5EF4-FFF2-40B4-BE49-F238E27FC236}">
                <a16:creationId xmlns:a16="http://schemas.microsoft.com/office/drawing/2014/main" id="{98457291-6C8D-4518-B067-BDAE8A657802}"/>
              </a:ext>
            </a:extLst>
          </p:cNvPr>
          <p:cNvGrpSpPr>
            <a:grpSpLocks/>
          </p:cNvGrpSpPr>
          <p:nvPr/>
        </p:nvGrpSpPr>
        <p:grpSpPr bwMode="auto">
          <a:xfrm>
            <a:off x="228600" y="1676400"/>
            <a:ext cx="4495800" cy="609600"/>
            <a:chOff x="0" y="0"/>
            <a:chExt cx="2832" cy="384"/>
          </a:xfrm>
        </p:grpSpPr>
        <p:sp>
          <p:nvSpPr>
            <p:cNvPr id="59431" name="文本框 86019">
              <a:extLst>
                <a:ext uri="{FF2B5EF4-FFF2-40B4-BE49-F238E27FC236}">
                  <a16:creationId xmlns:a16="http://schemas.microsoft.com/office/drawing/2014/main" id="{EAE85961-28B4-4C92-B387-01FFF0AA00DD}"/>
                </a:ext>
              </a:extLst>
            </p:cNvPr>
            <p:cNvSpPr txBox="1">
              <a:spLocks noChangeArrowheads="1"/>
            </p:cNvSpPr>
            <p:nvPr/>
          </p:nvSpPr>
          <p:spPr bwMode="auto">
            <a:xfrm>
              <a:off x="0" y="0"/>
              <a:ext cx="26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latin typeface="Times New Roman" panose="02020603050405020304" pitchFamily="18" charset="0"/>
                  <a:ea typeface="楷体_GB2312" pitchFamily="1" charset="-122"/>
                </a:rPr>
                <a:t>在闭合面上任取面元</a:t>
              </a:r>
            </a:p>
          </p:txBody>
        </p:sp>
        <p:graphicFrame>
          <p:nvGraphicFramePr>
            <p:cNvPr id="59405" name="对象 86020">
              <a:extLst>
                <a:ext uri="{FF2B5EF4-FFF2-40B4-BE49-F238E27FC236}">
                  <a16:creationId xmlns:a16="http://schemas.microsoft.com/office/drawing/2014/main" id="{651C3EE1-5651-4F1B-AC9F-AD9FB062D6DA}"/>
                </a:ext>
              </a:extLst>
            </p:cNvPr>
            <p:cNvGraphicFramePr>
              <a:graphicFrameLocks/>
            </p:cNvGraphicFramePr>
            <p:nvPr/>
          </p:nvGraphicFramePr>
          <p:xfrm>
            <a:off x="2352" y="0"/>
            <a:ext cx="480" cy="384"/>
          </p:xfrm>
          <a:graphic>
            <a:graphicData uri="http://schemas.openxmlformats.org/presentationml/2006/ole">
              <mc:AlternateContent xmlns:mc="http://schemas.openxmlformats.org/markup-compatibility/2006">
                <mc:Choice xmlns:v="urn:schemas-microsoft-com:vml" Requires="v">
                  <p:oleObj spid="_x0000_s59432" r:id="rId3" imgW="228799" imgH="241510" progId="Equation.3">
                    <p:embed/>
                  </p:oleObj>
                </mc:Choice>
                <mc:Fallback>
                  <p:oleObj r:id="rId3" imgW="228799" imgH="241510" progId="Equation.3">
                    <p:embed/>
                    <p:pic>
                      <p:nvPicPr>
                        <p:cNvPr id="0" name="对象 860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0"/>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86022" name="文本框 86021">
            <a:extLst>
              <a:ext uri="{FF2B5EF4-FFF2-40B4-BE49-F238E27FC236}">
                <a16:creationId xmlns:a16="http://schemas.microsoft.com/office/drawing/2014/main" id="{8DEED461-CF7E-4C1D-A1AC-84DD8360B4DF}"/>
              </a:ext>
            </a:extLst>
          </p:cNvPr>
          <p:cNvSpPr txBox="1">
            <a:spLocks noChangeArrowheads="1"/>
          </p:cNvSpPr>
          <p:nvPr/>
        </p:nvSpPr>
        <p:spPr bwMode="auto">
          <a:xfrm>
            <a:off x="304800" y="2362200"/>
            <a:ext cx="5334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latin typeface="Times New Roman" panose="02020603050405020304" pitchFamily="18" charset="0"/>
                <a:ea typeface="楷体_GB2312" pitchFamily="1" charset="-122"/>
              </a:rPr>
              <a:t>该面元对点电荷张的立体角</a:t>
            </a:r>
          </a:p>
          <a:p>
            <a:pPr>
              <a:spcBef>
                <a:spcPct val="50000"/>
              </a:spcBef>
            </a:pPr>
            <a:r>
              <a:rPr lang="zh-CN" altLang="en-US" sz="3200" b="1">
                <a:latin typeface="Times New Roman" panose="02020603050405020304" pitchFamily="18" charset="0"/>
                <a:ea typeface="楷体_GB2312" pitchFamily="1" charset="-122"/>
              </a:rPr>
              <a:t>为</a:t>
            </a:r>
            <a:r>
              <a:rPr lang="en-US" altLang="zh-CN" sz="3200" b="1">
                <a:latin typeface="Times New Roman" panose="02020603050405020304" pitchFamily="18" charset="0"/>
                <a:ea typeface="楷体_GB2312" pitchFamily="1" charset="-122"/>
              </a:rPr>
              <a:t>d</a:t>
            </a:r>
            <a:r>
              <a:rPr lang="en-US" altLang="zh-CN" sz="3200" b="1" i="1">
                <a:latin typeface="Times New Roman" panose="02020603050405020304" pitchFamily="18" charset="0"/>
              </a:rPr>
              <a:t>Ω</a:t>
            </a:r>
            <a:endParaRPr lang="en-US" altLang="zh-CN" sz="3200" b="1" i="1">
              <a:latin typeface="Times New Roman" panose="02020603050405020304" pitchFamily="18" charset="0"/>
              <a:ea typeface="楷体_GB2312" pitchFamily="1" charset="-122"/>
            </a:endParaRPr>
          </a:p>
        </p:txBody>
      </p:sp>
      <p:grpSp>
        <p:nvGrpSpPr>
          <p:cNvPr id="8" name="组合 86022">
            <a:extLst>
              <a:ext uri="{FF2B5EF4-FFF2-40B4-BE49-F238E27FC236}">
                <a16:creationId xmlns:a16="http://schemas.microsoft.com/office/drawing/2014/main" id="{8F6ACF92-D1B0-4421-BBA8-F5649E09D6FD}"/>
              </a:ext>
            </a:extLst>
          </p:cNvPr>
          <p:cNvGrpSpPr>
            <a:grpSpLocks/>
          </p:cNvGrpSpPr>
          <p:nvPr/>
        </p:nvGrpSpPr>
        <p:grpSpPr bwMode="auto">
          <a:xfrm>
            <a:off x="1600200" y="3048000"/>
            <a:ext cx="3124200" cy="608013"/>
            <a:chOff x="0" y="0"/>
            <a:chExt cx="1968" cy="383"/>
          </a:xfrm>
        </p:grpSpPr>
        <p:graphicFrame>
          <p:nvGraphicFramePr>
            <p:cNvPr id="59404" name="对象 86023">
              <a:extLst>
                <a:ext uri="{FF2B5EF4-FFF2-40B4-BE49-F238E27FC236}">
                  <a16:creationId xmlns:a16="http://schemas.microsoft.com/office/drawing/2014/main" id="{C01940AB-B3EE-42EA-B89D-CC2EA0777750}"/>
                </a:ext>
              </a:extLst>
            </p:cNvPr>
            <p:cNvGraphicFramePr>
              <a:graphicFrameLocks/>
            </p:cNvGraphicFramePr>
            <p:nvPr/>
          </p:nvGraphicFramePr>
          <p:xfrm>
            <a:off x="1344" y="48"/>
            <a:ext cx="432" cy="335"/>
          </p:xfrm>
          <a:graphic>
            <a:graphicData uri="http://schemas.openxmlformats.org/presentationml/2006/ole">
              <mc:AlternateContent xmlns:mc="http://schemas.openxmlformats.org/markup-compatibility/2006">
                <mc:Choice xmlns:v="urn:schemas-microsoft-com:vml" Requires="v">
                  <p:oleObj spid="_x0000_s59433" r:id="rId5" imgW="241510" imgH="241510" progId="Equation.3">
                    <p:embed/>
                  </p:oleObj>
                </mc:Choice>
                <mc:Fallback>
                  <p:oleObj r:id="rId5" imgW="241510" imgH="241510" progId="Equation.3">
                    <p:embed/>
                    <p:pic>
                      <p:nvPicPr>
                        <p:cNvPr id="0" name="对象 8602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48"/>
                          <a:ext cx="43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30" name="文本框 86024">
              <a:extLst>
                <a:ext uri="{FF2B5EF4-FFF2-40B4-BE49-F238E27FC236}">
                  <a16:creationId xmlns:a16="http://schemas.microsoft.com/office/drawing/2014/main" id="{6C0C6983-FABD-476E-9E27-4F1DC2DDC159}"/>
                </a:ext>
              </a:extLst>
            </p:cNvPr>
            <p:cNvSpPr txBox="1">
              <a:spLocks noChangeArrowheads="1"/>
            </p:cNvSpPr>
            <p:nvPr/>
          </p:nvSpPr>
          <p:spPr bwMode="auto">
            <a:xfrm>
              <a:off x="0" y="0"/>
              <a:ext cx="19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latin typeface="Times New Roman" panose="02020603050405020304" pitchFamily="18" charset="0"/>
                  <a:ea typeface="楷体_GB2312" pitchFamily="1" charset="-122"/>
                </a:rPr>
                <a:t>也对应面元</a:t>
              </a:r>
            </a:p>
          </p:txBody>
        </p:sp>
      </p:grpSp>
      <p:sp>
        <p:nvSpPr>
          <p:cNvPr id="86026" name="文本框 86025">
            <a:extLst>
              <a:ext uri="{FF2B5EF4-FFF2-40B4-BE49-F238E27FC236}">
                <a16:creationId xmlns:a16="http://schemas.microsoft.com/office/drawing/2014/main" id="{ACCDA936-7FE9-4A91-92B6-EB3ED0D7B45A}"/>
              </a:ext>
            </a:extLst>
          </p:cNvPr>
          <p:cNvSpPr txBox="1">
            <a:spLocks noChangeArrowheads="1"/>
          </p:cNvSpPr>
          <p:nvPr/>
        </p:nvSpPr>
        <p:spPr bwMode="auto">
          <a:xfrm>
            <a:off x="304800" y="38100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latin typeface="Times New Roman" panose="02020603050405020304" pitchFamily="18" charset="0"/>
                <a:ea typeface="楷体_GB2312" pitchFamily="1" charset="-122"/>
              </a:rPr>
              <a:t>两面元处对应的点电荷的电场强度分别为</a:t>
            </a:r>
          </a:p>
        </p:txBody>
      </p:sp>
      <p:graphicFrame>
        <p:nvGraphicFramePr>
          <p:cNvPr id="86027" name="对象 86026">
            <a:extLst>
              <a:ext uri="{FF2B5EF4-FFF2-40B4-BE49-F238E27FC236}">
                <a16:creationId xmlns:a16="http://schemas.microsoft.com/office/drawing/2014/main" id="{80D05635-27BB-46A2-AD90-921A149AE39A}"/>
              </a:ext>
            </a:extLst>
          </p:cNvPr>
          <p:cNvGraphicFramePr>
            <a:graphicFrameLocks noChangeAspect="1"/>
          </p:cNvGraphicFramePr>
          <p:nvPr/>
        </p:nvGraphicFramePr>
        <p:xfrm>
          <a:off x="7696200" y="3810000"/>
          <a:ext cx="1143000" cy="598488"/>
        </p:xfrm>
        <a:graphic>
          <a:graphicData uri="http://schemas.openxmlformats.org/presentationml/2006/ole">
            <mc:AlternateContent xmlns:mc="http://schemas.openxmlformats.org/markup-compatibility/2006">
              <mc:Choice xmlns:v="urn:schemas-microsoft-com:vml" Requires="v">
                <p:oleObj spid="_x0000_s59434" r:id="rId7" imgW="457399" imgH="241405" progId="Equation.3">
                  <p:embed/>
                </p:oleObj>
              </mc:Choice>
              <mc:Fallback>
                <p:oleObj r:id="rId7" imgW="457399" imgH="241405" progId="Equation.3">
                  <p:embed/>
                  <p:pic>
                    <p:nvPicPr>
                      <p:cNvPr id="0" name="对象 86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6200" y="3810000"/>
                        <a:ext cx="1143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6028" name="对象 86027">
            <a:extLst>
              <a:ext uri="{FF2B5EF4-FFF2-40B4-BE49-F238E27FC236}">
                <a16:creationId xmlns:a16="http://schemas.microsoft.com/office/drawing/2014/main" id="{DF5272C2-AB9E-464D-82B9-170AB26E0673}"/>
              </a:ext>
            </a:extLst>
          </p:cNvPr>
          <p:cNvGraphicFramePr>
            <a:graphicFrameLocks noChangeAspect="1"/>
          </p:cNvGraphicFramePr>
          <p:nvPr/>
        </p:nvGraphicFramePr>
        <p:xfrm>
          <a:off x="381000" y="4648200"/>
          <a:ext cx="3276600" cy="598488"/>
        </p:xfrm>
        <a:graphic>
          <a:graphicData uri="http://schemas.openxmlformats.org/presentationml/2006/ole">
            <mc:AlternateContent xmlns:mc="http://schemas.openxmlformats.org/markup-compatibility/2006">
              <mc:Choice xmlns:v="urn:schemas-microsoft-com:vml" Requires="v">
                <p:oleObj spid="_x0000_s59435" r:id="rId9" imgW="1397000" imgH="241300" progId="Equation.3">
                  <p:embed/>
                </p:oleObj>
              </mc:Choice>
              <mc:Fallback>
                <p:oleObj r:id="rId9" imgW="1397000" imgH="241300" progId="Equation.3">
                  <p:embed/>
                  <p:pic>
                    <p:nvPicPr>
                      <p:cNvPr id="0" name="对象 86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4648200"/>
                        <a:ext cx="32766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6029" name="对象 86028">
            <a:extLst>
              <a:ext uri="{FF2B5EF4-FFF2-40B4-BE49-F238E27FC236}">
                <a16:creationId xmlns:a16="http://schemas.microsoft.com/office/drawing/2014/main" id="{FA0CCF3A-2A52-4F3C-9299-EDE718CBEC53}"/>
              </a:ext>
            </a:extLst>
          </p:cNvPr>
          <p:cNvGraphicFramePr>
            <a:graphicFrameLocks noChangeAspect="1"/>
          </p:cNvGraphicFramePr>
          <p:nvPr/>
        </p:nvGraphicFramePr>
        <p:xfrm>
          <a:off x="3678238" y="4495800"/>
          <a:ext cx="4379912" cy="1014413"/>
        </p:xfrm>
        <a:graphic>
          <a:graphicData uri="http://schemas.openxmlformats.org/presentationml/2006/ole">
            <mc:AlternateContent xmlns:mc="http://schemas.openxmlformats.org/markup-compatibility/2006">
              <mc:Choice xmlns:v="urn:schemas-microsoft-com:vml" Requires="v">
                <p:oleObj spid="_x0000_s59436" r:id="rId11" imgW="2094591" imgH="431613" progId="Equation.3">
                  <p:embed/>
                </p:oleObj>
              </mc:Choice>
              <mc:Fallback>
                <p:oleObj r:id="rId11" imgW="2094591" imgH="431613" progId="Equation.3">
                  <p:embed/>
                  <p:pic>
                    <p:nvPicPr>
                      <p:cNvPr id="0" name="对象 86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8238" y="4495800"/>
                        <a:ext cx="4379912"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6030" name="对象 86029">
            <a:extLst>
              <a:ext uri="{FF2B5EF4-FFF2-40B4-BE49-F238E27FC236}">
                <a16:creationId xmlns:a16="http://schemas.microsoft.com/office/drawing/2014/main" id="{5158F543-30A6-47A0-B8E2-B15A3B1BE61A}"/>
              </a:ext>
            </a:extLst>
          </p:cNvPr>
          <p:cNvGraphicFramePr>
            <a:graphicFrameLocks noChangeAspect="1"/>
          </p:cNvGraphicFramePr>
          <p:nvPr/>
        </p:nvGraphicFramePr>
        <p:xfrm>
          <a:off x="914400" y="5638800"/>
          <a:ext cx="3886200" cy="950913"/>
        </p:xfrm>
        <a:graphic>
          <a:graphicData uri="http://schemas.openxmlformats.org/presentationml/2006/ole">
            <mc:AlternateContent xmlns:mc="http://schemas.openxmlformats.org/markup-compatibility/2006">
              <mc:Choice xmlns:v="urn:schemas-microsoft-com:vml" Requires="v">
                <p:oleObj spid="_x0000_s59437" r:id="rId13" imgW="1777229" imgH="431613" progId="Equation.3">
                  <p:embed/>
                </p:oleObj>
              </mc:Choice>
              <mc:Fallback>
                <p:oleObj r:id="rId13" imgW="1777229" imgH="431613" progId="Equation.3">
                  <p:embed/>
                  <p:pic>
                    <p:nvPicPr>
                      <p:cNvPr id="0" name="对象 86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400" y="5638800"/>
                        <a:ext cx="38862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9" name="组合 86030">
            <a:extLst>
              <a:ext uri="{FF2B5EF4-FFF2-40B4-BE49-F238E27FC236}">
                <a16:creationId xmlns:a16="http://schemas.microsoft.com/office/drawing/2014/main" id="{C74C7F72-FC69-4C23-850B-8721509506CB}"/>
              </a:ext>
            </a:extLst>
          </p:cNvPr>
          <p:cNvGrpSpPr>
            <a:grpSpLocks/>
          </p:cNvGrpSpPr>
          <p:nvPr/>
        </p:nvGrpSpPr>
        <p:grpSpPr bwMode="auto">
          <a:xfrm>
            <a:off x="5943600" y="1600200"/>
            <a:ext cx="2303463" cy="1401763"/>
            <a:chOff x="0" y="0"/>
            <a:chExt cx="1451" cy="883"/>
          </a:xfrm>
        </p:grpSpPr>
        <p:graphicFrame>
          <p:nvGraphicFramePr>
            <p:cNvPr id="59403" name="对象 86031">
              <a:extLst>
                <a:ext uri="{FF2B5EF4-FFF2-40B4-BE49-F238E27FC236}">
                  <a16:creationId xmlns:a16="http://schemas.microsoft.com/office/drawing/2014/main" id="{338DD26D-9529-496E-8635-A6CB566EEA69}"/>
                </a:ext>
              </a:extLst>
            </p:cNvPr>
            <p:cNvGraphicFramePr>
              <a:graphicFrameLocks/>
            </p:cNvGraphicFramePr>
            <p:nvPr/>
          </p:nvGraphicFramePr>
          <p:xfrm>
            <a:off x="0" y="624"/>
            <a:ext cx="344" cy="259"/>
          </p:xfrm>
          <a:graphic>
            <a:graphicData uri="http://schemas.openxmlformats.org/presentationml/2006/ole">
              <mc:AlternateContent xmlns:mc="http://schemas.openxmlformats.org/markup-compatibility/2006">
                <mc:Choice xmlns:v="urn:schemas-microsoft-com:vml" Requires="v">
                  <p:oleObj spid="_x0000_s59438" r:id="rId15" imgW="254000" imgH="165100" progId="Equation.3">
                    <p:embed/>
                  </p:oleObj>
                </mc:Choice>
                <mc:Fallback>
                  <p:oleObj r:id="rId15" imgW="254000" imgH="165100" progId="Equation.3">
                    <p:embed/>
                    <p:pic>
                      <p:nvPicPr>
                        <p:cNvPr id="0" name="对象 8603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24"/>
                          <a:ext cx="34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9426" name="组合 86032">
              <a:extLst>
                <a:ext uri="{FF2B5EF4-FFF2-40B4-BE49-F238E27FC236}">
                  <a16:creationId xmlns:a16="http://schemas.microsoft.com/office/drawing/2014/main" id="{878F27E7-8DEB-4D41-A11E-04FA518A25FC}"/>
                </a:ext>
              </a:extLst>
            </p:cNvPr>
            <p:cNvGrpSpPr>
              <a:grpSpLocks/>
            </p:cNvGrpSpPr>
            <p:nvPr/>
          </p:nvGrpSpPr>
          <p:grpSpPr bwMode="auto">
            <a:xfrm>
              <a:off x="48" y="0"/>
              <a:ext cx="1403" cy="248"/>
              <a:chOff x="0" y="0"/>
              <a:chExt cx="1403" cy="248"/>
            </a:xfrm>
          </p:grpSpPr>
          <p:sp>
            <p:nvSpPr>
              <p:cNvPr id="59427" name="直接连接符 86033">
                <a:extLst>
                  <a:ext uri="{FF2B5EF4-FFF2-40B4-BE49-F238E27FC236}">
                    <a16:creationId xmlns:a16="http://schemas.microsoft.com/office/drawing/2014/main" id="{3E1EAB23-64D3-4DA6-AA32-88CEFC68E314}"/>
                  </a:ext>
                </a:extLst>
              </p:cNvPr>
              <p:cNvSpPr>
                <a:spLocks noChangeShapeType="1"/>
              </p:cNvSpPr>
              <p:nvPr/>
            </p:nvSpPr>
            <p:spPr bwMode="auto">
              <a:xfrm rot="19626734" flipV="1">
                <a:off x="0" y="0"/>
                <a:ext cx="1403" cy="218"/>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8" name="直接连接符 86034">
                <a:extLst>
                  <a:ext uri="{FF2B5EF4-FFF2-40B4-BE49-F238E27FC236}">
                    <a16:creationId xmlns:a16="http://schemas.microsoft.com/office/drawing/2014/main" id="{64A37A76-4292-4EDD-A476-8E227C28D5BE}"/>
                  </a:ext>
                </a:extLst>
              </p:cNvPr>
              <p:cNvSpPr>
                <a:spLocks noChangeShapeType="1"/>
              </p:cNvSpPr>
              <p:nvPr/>
            </p:nvSpPr>
            <p:spPr bwMode="auto">
              <a:xfrm rot="19626734" flipV="1">
                <a:off x="176" y="145"/>
                <a:ext cx="1195" cy="44"/>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9" name="直接连接符 86035">
                <a:extLst>
                  <a:ext uri="{FF2B5EF4-FFF2-40B4-BE49-F238E27FC236}">
                    <a16:creationId xmlns:a16="http://schemas.microsoft.com/office/drawing/2014/main" id="{FD52F51E-2BE0-4B98-BB4F-1B1369F1EBB0}"/>
                  </a:ext>
                </a:extLst>
              </p:cNvPr>
              <p:cNvSpPr>
                <a:spLocks noChangeShapeType="1"/>
              </p:cNvSpPr>
              <p:nvPr/>
            </p:nvSpPr>
            <p:spPr bwMode="auto">
              <a:xfrm rot="19685188" flipV="1">
                <a:off x="26" y="99"/>
                <a:ext cx="1336" cy="149"/>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 name="组合 86036">
            <a:extLst>
              <a:ext uri="{FF2B5EF4-FFF2-40B4-BE49-F238E27FC236}">
                <a16:creationId xmlns:a16="http://schemas.microsoft.com/office/drawing/2014/main" id="{36387AED-34C2-4173-B701-190F11C73D87}"/>
              </a:ext>
            </a:extLst>
          </p:cNvPr>
          <p:cNvGrpSpPr>
            <a:grpSpLocks/>
          </p:cNvGrpSpPr>
          <p:nvPr/>
        </p:nvGrpSpPr>
        <p:grpSpPr bwMode="auto">
          <a:xfrm>
            <a:off x="5791200" y="914400"/>
            <a:ext cx="2819400" cy="1600200"/>
            <a:chOff x="0" y="0"/>
            <a:chExt cx="1776" cy="1008"/>
          </a:xfrm>
        </p:grpSpPr>
        <p:grpSp>
          <p:nvGrpSpPr>
            <p:cNvPr id="59419" name="组合 86037">
              <a:extLst>
                <a:ext uri="{FF2B5EF4-FFF2-40B4-BE49-F238E27FC236}">
                  <a16:creationId xmlns:a16="http://schemas.microsoft.com/office/drawing/2014/main" id="{F81F6D48-DE38-4D7A-9B3C-D56A861596A3}"/>
                </a:ext>
              </a:extLst>
            </p:cNvPr>
            <p:cNvGrpSpPr>
              <a:grpSpLocks/>
            </p:cNvGrpSpPr>
            <p:nvPr/>
          </p:nvGrpSpPr>
          <p:grpSpPr bwMode="auto">
            <a:xfrm>
              <a:off x="0" y="720"/>
              <a:ext cx="336" cy="288"/>
              <a:chOff x="0" y="0"/>
              <a:chExt cx="336" cy="288"/>
            </a:xfrm>
          </p:grpSpPr>
          <p:graphicFrame>
            <p:nvGraphicFramePr>
              <p:cNvPr id="59402" name="对象 86038">
                <a:extLst>
                  <a:ext uri="{FF2B5EF4-FFF2-40B4-BE49-F238E27FC236}">
                    <a16:creationId xmlns:a16="http://schemas.microsoft.com/office/drawing/2014/main" id="{0AA1EDB5-07B0-4748-8384-AE5EDD3EC1E1}"/>
                  </a:ext>
                </a:extLst>
              </p:cNvPr>
              <p:cNvGraphicFramePr>
                <a:graphicFrameLocks/>
              </p:cNvGraphicFramePr>
              <p:nvPr/>
            </p:nvGraphicFramePr>
            <p:xfrm>
              <a:off x="0" y="0"/>
              <a:ext cx="288" cy="288"/>
            </p:xfrm>
            <a:graphic>
              <a:graphicData uri="http://schemas.openxmlformats.org/presentationml/2006/ole">
                <mc:AlternateContent xmlns:mc="http://schemas.openxmlformats.org/markup-compatibility/2006">
                  <mc:Choice xmlns:v="urn:schemas-microsoft-com:vml" Requires="v">
                    <p:oleObj spid="_x0000_s59439" r:id="rId17" imgW="126945" imgH="165028" progId="Equation.3">
                      <p:embed/>
                    </p:oleObj>
                  </mc:Choice>
                  <mc:Fallback>
                    <p:oleObj r:id="rId17" imgW="126945" imgH="165028" progId="Equation.3">
                      <p:embed/>
                      <p:pic>
                        <p:nvPicPr>
                          <p:cNvPr id="0" name="对象 8603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25" name="椭圆 86039">
                <a:extLst>
                  <a:ext uri="{FF2B5EF4-FFF2-40B4-BE49-F238E27FC236}">
                    <a16:creationId xmlns:a16="http://schemas.microsoft.com/office/drawing/2014/main" id="{F946383D-79CC-49A4-B900-2A9ED75C4929}"/>
                  </a:ext>
                </a:extLst>
              </p:cNvPr>
              <p:cNvSpPr>
                <a:spLocks noChangeArrowheads="1"/>
              </p:cNvSpPr>
              <p:nvPr/>
            </p:nvSpPr>
            <p:spPr bwMode="auto">
              <a:xfrm>
                <a:off x="288" y="240"/>
                <a:ext cx="48" cy="48"/>
              </a:xfrm>
              <a:prstGeom prst="ellipse">
                <a:avLst/>
              </a:prstGeom>
              <a:solidFill>
                <a:schemeClr val="tx1"/>
              </a:solidFill>
              <a:ln w="12700">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9420" name="组合 86040">
              <a:extLst>
                <a:ext uri="{FF2B5EF4-FFF2-40B4-BE49-F238E27FC236}">
                  <a16:creationId xmlns:a16="http://schemas.microsoft.com/office/drawing/2014/main" id="{4840D197-6AD6-4882-AE5C-75FDAA25A69B}"/>
                </a:ext>
              </a:extLst>
            </p:cNvPr>
            <p:cNvGrpSpPr>
              <a:grpSpLocks/>
            </p:cNvGrpSpPr>
            <p:nvPr/>
          </p:nvGrpSpPr>
          <p:grpSpPr bwMode="auto">
            <a:xfrm>
              <a:off x="576" y="0"/>
              <a:ext cx="1200" cy="912"/>
              <a:chOff x="0" y="0"/>
              <a:chExt cx="1200" cy="912"/>
            </a:xfrm>
          </p:grpSpPr>
          <p:grpSp>
            <p:nvGrpSpPr>
              <p:cNvPr id="59421" name="组合 86041">
                <a:extLst>
                  <a:ext uri="{FF2B5EF4-FFF2-40B4-BE49-F238E27FC236}">
                    <a16:creationId xmlns:a16="http://schemas.microsoft.com/office/drawing/2014/main" id="{5B541737-EA3E-4B1A-AB72-7A01BFF2D9BC}"/>
                  </a:ext>
                </a:extLst>
              </p:cNvPr>
              <p:cNvGrpSpPr>
                <a:grpSpLocks/>
              </p:cNvGrpSpPr>
              <p:nvPr/>
            </p:nvGrpSpPr>
            <p:grpSpPr bwMode="auto">
              <a:xfrm>
                <a:off x="48" y="0"/>
                <a:ext cx="1152" cy="912"/>
                <a:chOff x="0" y="0"/>
                <a:chExt cx="1400" cy="1021"/>
              </a:xfrm>
            </p:grpSpPr>
            <p:sp>
              <p:nvSpPr>
                <p:cNvPr id="59422" name="任意多边形 86042">
                  <a:extLst>
                    <a:ext uri="{FF2B5EF4-FFF2-40B4-BE49-F238E27FC236}">
                      <a16:creationId xmlns:a16="http://schemas.microsoft.com/office/drawing/2014/main" id="{084238A5-664A-4DCF-AC2B-35ADE13B1A16}"/>
                    </a:ext>
                  </a:extLst>
                </p:cNvPr>
                <p:cNvSpPr>
                  <a:spLocks noChangeArrowheads="1"/>
                </p:cNvSpPr>
                <p:nvPr/>
              </p:nvSpPr>
              <p:spPr bwMode="auto">
                <a:xfrm>
                  <a:off x="0" y="0"/>
                  <a:ext cx="1400" cy="1021"/>
                </a:xfrm>
                <a:custGeom>
                  <a:avLst/>
                  <a:gdLst>
                    <a:gd name="T0" fmla="*/ 228 w 1476"/>
                    <a:gd name="T1" fmla="*/ 104 h 1037"/>
                    <a:gd name="T2" fmla="*/ 308 w 1476"/>
                    <a:gd name="T3" fmla="*/ 64 h 1037"/>
                    <a:gd name="T4" fmla="*/ 388 w 1476"/>
                    <a:gd name="T5" fmla="*/ 48 h 1037"/>
                    <a:gd name="T6" fmla="*/ 692 w 1476"/>
                    <a:gd name="T7" fmla="*/ 0 h 1037"/>
                    <a:gd name="T8" fmla="*/ 1236 w 1476"/>
                    <a:gd name="T9" fmla="*/ 48 h 1037"/>
                    <a:gd name="T10" fmla="*/ 1364 w 1476"/>
                    <a:gd name="T11" fmla="*/ 112 h 1037"/>
                    <a:gd name="T12" fmla="*/ 1412 w 1476"/>
                    <a:gd name="T13" fmla="*/ 144 h 1037"/>
                    <a:gd name="T14" fmla="*/ 1436 w 1476"/>
                    <a:gd name="T15" fmla="*/ 160 h 1037"/>
                    <a:gd name="T16" fmla="*/ 1476 w 1476"/>
                    <a:gd name="T17" fmla="*/ 232 h 1037"/>
                    <a:gd name="T18" fmla="*/ 1404 w 1476"/>
                    <a:gd name="T19" fmla="*/ 384 h 1037"/>
                    <a:gd name="T20" fmla="*/ 1388 w 1476"/>
                    <a:gd name="T21" fmla="*/ 432 h 1037"/>
                    <a:gd name="T22" fmla="*/ 1380 w 1476"/>
                    <a:gd name="T23" fmla="*/ 456 h 1037"/>
                    <a:gd name="T24" fmla="*/ 1284 w 1476"/>
                    <a:gd name="T25" fmla="*/ 712 h 1037"/>
                    <a:gd name="T26" fmla="*/ 1236 w 1476"/>
                    <a:gd name="T27" fmla="*/ 760 h 1037"/>
                    <a:gd name="T28" fmla="*/ 1196 w 1476"/>
                    <a:gd name="T29" fmla="*/ 808 h 1037"/>
                    <a:gd name="T30" fmla="*/ 1140 w 1476"/>
                    <a:gd name="T31" fmla="*/ 840 h 1037"/>
                    <a:gd name="T32" fmla="*/ 1116 w 1476"/>
                    <a:gd name="T33" fmla="*/ 864 h 1037"/>
                    <a:gd name="T34" fmla="*/ 1036 w 1476"/>
                    <a:gd name="T35" fmla="*/ 904 h 1037"/>
                    <a:gd name="T36" fmla="*/ 732 w 1476"/>
                    <a:gd name="T37" fmla="*/ 1008 h 1037"/>
                    <a:gd name="T38" fmla="*/ 500 w 1476"/>
                    <a:gd name="T39" fmla="*/ 1000 h 1037"/>
                    <a:gd name="T40" fmla="*/ 356 w 1476"/>
                    <a:gd name="T41" fmla="*/ 912 h 1037"/>
                    <a:gd name="T42" fmla="*/ 252 w 1476"/>
                    <a:gd name="T43" fmla="*/ 840 h 1037"/>
                    <a:gd name="T44" fmla="*/ 100 w 1476"/>
                    <a:gd name="T45" fmla="*/ 712 h 1037"/>
                    <a:gd name="T46" fmla="*/ 44 w 1476"/>
                    <a:gd name="T47" fmla="*/ 568 h 1037"/>
                    <a:gd name="T48" fmla="*/ 20 w 1476"/>
                    <a:gd name="T49" fmla="*/ 488 h 1037"/>
                    <a:gd name="T50" fmla="*/ 100 w 1476"/>
                    <a:gd name="T51" fmla="*/ 192 h 1037"/>
                    <a:gd name="T52" fmla="*/ 236 w 1476"/>
                    <a:gd name="T53" fmla="*/ 120 h 1037"/>
                    <a:gd name="T54" fmla="*/ 292 w 1476"/>
                    <a:gd name="T55" fmla="*/ 104 h 1037"/>
                    <a:gd name="T56" fmla="*/ 276 w 1476"/>
                    <a:gd name="T57" fmla="*/ 96 h 103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76"/>
                    <a:gd name="T88" fmla="*/ 0 h 1037"/>
                    <a:gd name="T89" fmla="*/ 1476 w 1476"/>
                    <a:gd name="T90" fmla="*/ 1037 h 103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76" h="1037">
                      <a:moveTo>
                        <a:pt x="228" y="104"/>
                      </a:moveTo>
                      <a:cubicBezTo>
                        <a:pt x="257" y="94"/>
                        <a:pt x="280" y="76"/>
                        <a:pt x="308" y="64"/>
                      </a:cubicBezTo>
                      <a:cubicBezTo>
                        <a:pt x="324" y="57"/>
                        <a:pt x="376" y="50"/>
                        <a:pt x="388" y="48"/>
                      </a:cubicBezTo>
                      <a:cubicBezTo>
                        <a:pt x="490" y="28"/>
                        <a:pt x="589" y="9"/>
                        <a:pt x="692" y="0"/>
                      </a:cubicBezTo>
                      <a:cubicBezTo>
                        <a:pt x="874" y="11"/>
                        <a:pt x="1054" y="37"/>
                        <a:pt x="1236" y="48"/>
                      </a:cubicBezTo>
                      <a:cubicBezTo>
                        <a:pt x="1286" y="61"/>
                        <a:pt x="1321" y="83"/>
                        <a:pt x="1364" y="112"/>
                      </a:cubicBezTo>
                      <a:cubicBezTo>
                        <a:pt x="1380" y="123"/>
                        <a:pt x="1396" y="133"/>
                        <a:pt x="1412" y="144"/>
                      </a:cubicBezTo>
                      <a:cubicBezTo>
                        <a:pt x="1420" y="149"/>
                        <a:pt x="1436" y="160"/>
                        <a:pt x="1436" y="160"/>
                      </a:cubicBezTo>
                      <a:cubicBezTo>
                        <a:pt x="1473" y="215"/>
                        <a:pt x="1462" y="190"/>
                        <a:pt x="1476" y="232"/>
                      </a:cubicBezTo>
                      <a:cubicBezTo>
                        <a:pt x="1462" y="289"/>
                        <a:pt x="1437" y="335"/>
                        <a:pt x="1404" y="384"/>
                      </a:cubicBezTo>
                      <a:cubicBezTo>
                        <a:pt x="1395" y="398"/>
                        <a:pt x="1393" y="416"/>
                        <a:pt x="1388" y="432"/>
                      </a:cubicBezTo>
                      <a:cubicBezTo>
                        <a:pt x="1385" y="440"/>
                        <a:pt x="1380" y="456"/>
                        <a:pt x="1380" y="456"/>
                      </a:cubicBezTo>
                      <a:cubicBezTo>
                        <a:pt x="1368" y="550"/>
                        <a:pt x="1371" y="654"/>
                        <a:pt x="1284" y="712"/>
                      </a:cubicBezTo>
                      <a:cubicBezTo>
                        <a:pt x="1246" y="769"/>
                        <a:pt x="1296" y="700"/>
                        <a:pt x="1236" y="760"/>
                      </a:cubicBezTo>
                      <a:cubicBezTo>
                        <a:pt x="1173" y="823"/>
                        <a:pt x="1275" y="742"/>
                        <a:pt x="1196" y="808"/>
                      </a:cubicBezTo>
                      <a:cubicBezTo>
                        <a:pt x="1151" y="846"/>
                        <a:pt x="1195" y="801"/>
                        <a:pt x="1140" y="840"/>
                      </a:cubicBezTo>
                      <a:cubicBezTo>
                        <a:pt x="1131" y="847"/>
                        <a:pt x="1125" y="857"/>
                        <a:pt x="1116" y="864"/>
                      </a:cubicBezTo>
                      <a:cubicBezTo>
                        <a:pt x="1092" y="881"/>
                        <a:pt x="1062" y="891"/>
                        <a:pt x="1036" y="904"/>
                      </a:cubicBezTo>
                      <a:cubicBezTo>
                        <a:pt x="941" y="951"/>
                        <a:pt x="838" y="993"/>
                        <a:pt x="732" y="1008"/>
                      </a:cubicBezTo>
                      <a:cubicBezTo>
                        <a:pt x="660" y="1032"/>
                        <a:pt x="567" y="1037"/>
                        <a:pt x="500" y="1000"/>
                      </a:cubicBezTo>
                      <a:cubicBezTo>
                        <a:pt x="453" y="974"/>
                        <a:pt x="407" y="925"/>
                        <a:pt x="356" y="912"/>
                      </a:cubicBezTo>
                      <a:cubicBezTo>
                        <a:pt x="329" y="872"/>
                        <a:pt x="292" y="864"/>
                        <a:pt x="252" y="840"/>
                      </a:cubicBezTo>
                      <a:cubicBezTo>
                        <a:pt x="199" y="808"/>
                        <a:pt x="131" y="768"/>
                        <a:pt x="100" y="712"/>
                      </a:cubicBezTo>
                      <a:cubicBezTo>
                        <a:pt x="73" y="663"/>
                        <a:pt x="59" y="621"/>
                        <a:pt x="44" y="568"/>
                      </a:cubicBezTo>
                      <a:cubicBezTo>
                        <a:pt x="36" y="541"/>
                        <a:pt x="20" y="488"/>
                        <a:pt x="20" y="488"/>
                      </a:cubicBezTo>
                      <a:cubicBezTo>
                        <a:pt x="25" y="375"/>
                        <a:pt x="0" y="258"/>
                        <a:pt x="100" y="192"/>
                      </a:cubicBezTo>
                      <a:cubicBezTo>
                        <a:pt x="129" y="149"/>
                        <a:pt x="188" y="136"/>
                        <a:pt x="236" y="120"/>
                      </a:cubicBezTo>
                      <a:cubicBezTo>
                        <a:pt x="254" y="114"/>
                        <a:pt x="278" y="118"/>
                        <a:pt x="292" y="104"/>
                      </a:cubicBezTo>
                      <a:cubicBezTo>
                        <a:pt x="296" y="100"/>
                        <a:pt x="281" y="99"/>
                        <a:pt x="276" y="96"/>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3" name="任意多边形 86043">
                  <a:extLst>
                    <a:ext uri="{FF2B5EF4-FFF2-40B4-BE49-F238E27FC236}">
                      <a16:creationId xmlns:a16="http://schemas.microsoft.com/office/drawing/2014/main" id="{B5E94C48-3EE3-4A5E-BFC1-501B6EA4465A}"/>
                    </a:ext>
                  </a:extLst>
                </p:cNvPr>
                <p:cNvSpPr>
                  <a:spLocks noChangeArrowheads="1"/>
                </p:cNvSpPr>
                <p:nvPr/>
              </p:nvSpPr>
              <p:spPr bwMode="auto">
                <a:xfrm>
                  <a:off x="192" y="96"/>
                  <a:ext cx="432" cy="912"/>
                </a:xfrm>
                <a:custGeom>
                  <a:avLst/>
                  <a:gdLst>
                    <a:gd name="T0" fmla="*/ 80 w 472"/>
                    <a:gd name="T1" fmla="*/ 0 h 944"/>
                    <a:gd name="T2" fmla="*/ 0 w 472"/>
                    <a:gd name="T3" fmla="*/ 144 h 944"/>
                    <a:gd name="T4" fmla="*/ 56 w 472"/>
                    <a:gd name="T5" fmla="*/ 496 h 944"/>
                    <a:gd name="T6" fmla="*/ 112 w 472"/>
                    <a:gd name="T7" fmla="*/ 656 h 944"/>
                    <a:gd name="T8" fmla="*/ 304 w 472"/>
                    <a:gd name="T9" fmla="*/ 880 h 944"/>
                    <a:gd name="T10" fmla="*/ 352 w 472"/>
                    <a:gd name="T11" fmla="*/ 896 h 944"/>
                    <a:gd name="T12" fmla="*/ 472 w 472"/>
                    <a:gd name="T13" fmla="*/ 944 h 944"/>
                    <a:gd name="T14" fmla="*/ 0 60000 65536"/>
                    <a:gd name="T15" fmla="*/ 0 60000 65536"/>
                    <a:gd name="T16" fmla="*/ 0 60000 65536"/>
                    <a:gd name="T17" fmla="*/ 0 60000 65536"/>
                    <a:gd name="T18" fmla="*/ 0 60000 65536"/>
                    <a:gd name="T19" fmla="*/ 0 60000 65536"/>
                    <a:gd name="T20" fmla="*/ 0 60000 65536"/>
                    <a:gd name="T21" fmla="*/ 0 w 472"/>
                    <a:gd name="T22" fmla="*/ 0 h 944"/>
                    <a:gd name="T23" fmla="*/ 472 w 472"/>
                    <a:gd name="T24" fmla="*/ 944 h 9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2" h="944">
                      <a:moveTo>
                        <a:pt x="80" y="0"/>
                      </a:moveTo>
                      <a:cubicBezTo>
                        <a:pt x="24" y="37"/>
                        <a:pt x="20" y="85"/>
                        <a:pt x="0" y="144"/>
                      </a:cubicBezTo>
                      <a:cubicBezTo>
                        <a:pt x="6" y="284"/>
                        <a:pt x="14" y="369"/>
                        <a:pt x="56" y="496"/>
                      </a:cubicBezTo>
                      <a:cubicBezTo>
                        <a:pt x="74" y="551"/>
                        <a:pt x="79" y="607"/>
                        <a:pt x="112" y="656"/>
                      </a:cubicBezTo>
                      <a:cubicBezTo>
                        <a:pt x="136" y="752"/>
                        <a:pt x="226" y="828"/>
                        <a:pt x="304" y="880"/>
                      </a:cubicBezTo>
                      <a:cubicBezTo>
                        <a:pt x="318" y="889"/>
                        <a:pt x="338" y="887"/>
                        <a:pt x="352" y="896"/>
                      </a:cubicBezTo>
                      <a:cubicBezTo>
                        <a:pt x="381" y="915"/>
                        <a:pt x="437" y="944"/>
                        <a:pt x="472" y="944"/>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4" name="任意多边形 86044">
                  <a:extLst>
                    <a:ext uri="{FF2B5EF4-FFF2-40B4-BE49-F238E27FC236}">
                      <a16:creationId xmlns:a16="http://schemas.microsoft.com/office/drawing/2014/main" id="{EE0D1BF0-96AE-4102-B768-DF938895AC85}"/>
                    </a:ext>
                  </a:extLst>
                </p:cNvPr>
                <p:cNvSpPr>
                  <a:spLocks noChangeArrowheads="1"/>
                </p:cNvSpPr>
                <p:nvPr/>
              </p:nvSpPr>
              <p:spPr bwMode="auto">
                <a:xfrm>
                  <a:off x="288" y="48"/>
                  <a:ext cx="624" cy="960"/>
                </a:xfrm>
                <a:custGeom>
                  <a:avLst/>
                  <a:gdLst>
                    <a:gd name="T0" fmla="*/ 0 w 572"/>
                    <a:gd name="T1" fmla="*/ 5 h 933"/>
                    <a:gd name="T2" fmla="*/ 192 w 572"/>
                    <a:gd name="T3" fmla="*/ 53 h 933"/>
                    <a:gd name="T4" fmla="*/ 264 w 572"/>
                    <a:gd name="T5" fmla="*/ 101 h 933"/>
                    <a:gd name="T6" fmla="*/ 288 w 572"/>
                    <a:gd name="T7" fmla="*/ 117 h 933"/>
                    <a:gd name="T8" fmla="*/ 368 w 572"/>
                    <a:gd name="T9" fmla="*/ 197 h 933"/>
                    <a:gd name="T10" fmla="*/ 432 w 572"/>
                    <a:gd name="T11" fmla="*/ 261 h 933"/>
                    <a:gd name="T12" fmla="*/ 520 w 572"/>
                    <a:gd name="T13" fmla="*/ 429 h 933"/>
                    <a:gd name="T14" fmla="*/ 552 w 572"/>
                    <a:gd name="T15" fmla="*/ 573 h 933"/>
                    <a:gd name="T16" fmla="*/ 512 w 572"/>
                    <a:gd name="T17" fmla="*/ 845 h 933"/>
                    <a:gd name="T18" fmla="*/ 440 w 572"/>
                    <a:gd name="T19" fmla="*/ 877 h 933"/>
                    <a:gd name="T20" fmla="*/ 392 w 572"/>
                    <a:gd name="T21" fmla="*/ 909 h 933"/>
                    <a:gd name="T22" fmla="*/ 368 w 572"/>
                    <a:gd name="T23" fmla="*/ 933 h 9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2"/>
                    <a:gd name="T37" fmla="*/ 0 h 933"/>
                    <a:gd name="T38" fmla="*/ 572 w 572"/>
                    <a:gd name="T39" fmla="*/ 933 h 9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2" h="933">
                      <a:moveTo>
                        <a:pt x="0" y="5"/>
                      </a:moveTo>
                      <a:cubicBezTo>
                        <a:pt x="115" y="13"/>
                        <a:pt x="113" y="0"/>
                        <a:pt x="192" y="53"/>
                      </a:cubicBezTo>
                      <a:cubicBezTo>
                        <a:pt x="216" y="69"/>
                        <a:pt x="240" y="85"/>
                        <a:pt x="264" y="101"/>
                      </a:cubicBezTo>
                      <a:cubicBezTo>
                        <a:pt x="272" y="106"/>
                        <a:pt x="288" y="117"/>
                        <a:pt x="288" y="117"/>
                      </a:cubicBezTo>
                      <a:cubicBezTo>
                        <a:pt x="305" y="143"/>
                        <a:pt x="342" y="180"/>
                        <a:pt x="368" y="197"/>
                      </a:cubicBezTo>
                      <a:cubicBezTo>
                        <a:pt x="386" y="225"/>
                        <a:pt x="404" y="243"/>
                        <a:pt x="432" y="261"/>
                      </a:cubicBezTo>
                      <a:cubicBezTo>
                        <a:pt x="452" y="321"/>
                        <a:pt x="492" y="373"/>
                        <a:pt x="520" y="429"/>
                      </a:cubicBezTo>
                      <a:cubicBezTo>
                        <a:pt x="542" y="473"/>
                        <a:pt x="537" y="527"/>
                        <a:pt x="552" y="573"/>
                      </a:cubicBezTo>
                      <a:cubicBezTo>
                        <a:pt x="560" y="646"/>
                        <a:pt x="572" y="785"/>
                        <a:pt x="512" y="845"/>
                      </a:cubicBezTo>
                      <a:cubicBezTo>
                        <a:pt x="479" y="878"/>
                        <a:pt x="488" y="845"/>
                        <a:pt x="440" y="877"/>
                      </a:cubicBezTo>
                      <a:cubicBezTo>
                        <a:pt x="424" y="888"/>
                        <a:pt x="408" y="898"/>
                        <a:pt x="392" y="909"/>
                      </a:cubicBezTo>
                      <a:cubicBezTo>
                        <a:pt x="366" y="926"/>
                        <a:pt x="368" y="915"/>
                        <a:pt x="368" y="933"/>
                      </a:cubicBezTo>
                    </a:path>
                  </a:pathLst>
                </a:custGeom>
                <a:noFill/>
                <a:ln w="25400">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59401" name="对象 86045">
                <a:extLst>
                  <a:ext uri="{FF2B5EF4-FFF2-40B4-BE49-F238E27FC236}">
                    <a16:creationId xmlns:a16="http://schemas.microsoft.com/office/drawing/2014/main" id="{6F0380E4-4DB9-4482-B28B-E5DC472E5E28}"/>
                  </a:ext>
                </a:extLst>
              </p:cNvPr>
              <p:cNvGraphicFramePr>
                <a:graphicFrameLocks noChangeAspect="1"/>
              </p:cNvGraphicFramePr>
              <p:nvPr/>
            </p:nvGraphicFramePr>
            <p:xfrm>
              <a:off x="0" y="192"/>
              <a:ext cx="233" cy="296"/>
            </p:xfrm>
            <a:graphic>
              <a:graphicData uri="http://schemas.openxmlformats.org/presentationml/2006/ole">
                <mc:AlternateContent xmlns:mc="http://schemas.openxmlformats.org/markup-compatibility/2006">
                  <mc:Choice xmlns:v="urn:schemas-microsoft-com:vml" Requires="v">
                    <p:oleObj spid="_x0000_s59440" r:id="rId19" imgW="139700" imgH="177800" progId="Equation.3">
                      <p:embed/>
                    </p:oleObj>
                  </mc:Choice>
                  <mc:Fallback>
                    <p:oleObj r:id="rId19" imgW="139700" imgH="177800" progId="Equation.3">
                      <p:embed/>
                      <p:pic>
                        <p:nvPicPr>
                          <p:cNvPr id="0" name="对象 860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92"/>
                            <a:ext cx="23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15" name="组合 86046">
            <a:extLst>
              <a:ext uri="{FF2B5EF4-FFF2-40B4-BE49-F238E27FC236}">
                <a16:creationId xmlns:a16="http://schemas.microsoft.com/office/drawing/2014/main" id="{6AF3D0E0-6A71-4691-BF37-AB5169ABF560}"/>
              </a:ext>
            </a:extLst>
          </p:cNvPr>
          <p:cNvGrpSpPr>
            <a:grpSpLocks/>
          </p:cNvGrpSpPr>
          <p:nvPr/>
        </p:nvGrpSpPr>
        <p:grpSpPr bwMode="auto">
          <a:xfrm>
            <a:off x="7924800" y="533400"/>
            <a:ext cx="952500" cy="838200"/>
            <a:chOff x="0" y="0"/>
            <a:chExt cx="600" cy="528"/>
          </a:xfrm>
        </p:grpSpPr>
        <p:sp>
          <p:nvSpPr>
            <p:cNvPr id="59417" name="椭圆 86047">
              <a:extLst>
                <a:ext uri="{FF2B5EF4-FFF2-40B4-BE49-F238E27FC236}">
                  <a16:creationId xmlns:a16="http://schemas.microsoft.com/office/drawing/2014/main" id="{9E027833-D451-4318-960E-C8FD99E6A978}"/>
                </a:ext>
              </a:extLst>
            </p:cNvPr>
            <p:cNvSpPr>
              <a:spLocks noChangeArrowheads="1"/>
            </p:cNvSpPr>
            <p:nvPr/>
          </p:nvSpPr>
          <p:spPr bwMode="auto">
            <a:xfrm>
              <a:off x="0" y="288"/>
              <a:ext cx="96" cy="240"/>
            </a:xfrm>
            <a:prstGeom prst="ellipse">
              <a:avLst/>
            </a:prstGeom>
            <a:solidFill>
              <a:srgbClr val="66FFFF"/>
            </a:solidFill>
            <a:ln w="9525">
              <a:solidFill>
                <a:srgbClr val="66FF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18" name="直接连接符 86048">
              <a:extLst>
                <a:ext uri="{FF2B5EF4-FFF2-40B4-BE49-F238E27FC236}">
                  <a16:creationId xmlns:a16="http://schemas.microsoft.com/office/drawing/2014/main" id="{978398D1-B819-4218-9885-A2CDE0DC067D}"/>
                </a:ext>
              </a:extLst>
            </p:cNvPr>
            <p:cNvSpPr>
              <a:spLocks noChangeShapeType="1"/>
            </p:cNvSpPr>
            <p:nvPr/>
          </p:nvSpPr>
          <p:spPr bwMode="auto">
            <a:xfrm flipV="1">
              <a:off x="48" y="240"/>
              <a:ext cx="432" cy="144"/>
            </a:xfrm>
            <a:prstGeom prst="line">
              <a:avLst/>
            </a:prstGeom>
            <a:noFill/>
            <a:ln w="28575">
              <a:solidFill>
                <a:srgbClr val="FF505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9400" name="对象 86049">
              <a:extLst>
                <a:ext uri="{FF2B5EF4-FFF2-40B4-BE49-F238E27FC236}">
                  <a16:creationId xmlns:a16="http://schemas.microsoft.com/office/drawing/2014/main" id="{3F8A4922-62EE-4B59-A663-C0F03815CD6D}"/>
                </a:ext>
              </a:extLst>
            </p:cNvPr>
            <p:cNvGraphicFramePr>
              <a:graphicFrameLocks noChangeAspect="1"/>
            </p:cNvGraphicFramePr>
            <p:nvPr/>
          </p:nvGraphicFramePr>
          <p:xfrm>
            <a:off x="336" y="0"/>
            <a:ext cx="264" cy="264"/>
          </p:xfrm>
          <a:graphic>
            <a:graphicData uri="http://schemas.openxmlformats.org/presentationml/2006/ole">
              <mc:AlternateContent xmlns:mc="http://schemas.openxmlformats.org/markup-compatibility/2006">
                <mc:Choice xmlns:v="urn:schemas-microsoft-com:vml" Requires="v">
                  <p:oleObj spid="_x0000_s59441" r:id="rId21" imgW="228898" imgH="228898" progId="Equation.3">
                    <p:embed/>
                  </p:oleObj>
                </mc:Choice>
                <mc:Fallback>
                  <p:oleObj r:id="rId21" imgW="228898" imgH="228898" progId="Equation.3">
                    <p:embed/>
                    <p:pic>
                      <p:nvPicPr>
                        <p:cNvPr id="0" name="对象 8604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6" y="0"/>
                          <a:ext cx="26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6" name="组合 86050">
            <a:extLst>
              <a:ext uri="{FF2B5EF4-FFF2-40B4-BE49-F238E27FC236}">
                <a16:creationId xmlns:a16="http://schemas.microsoft.com/office/drawing/2014/main" id="{F5256FF5-41E7-40BC-AB02-BB018E81A6B1}"/>
              </a:ext>
            </a:extLst>
          </p:cNvPr>
          <p:cNvGrpSpPr>
            <a:grpSpLocks/>
          </p:cNvGrpSpPr>
          <p:nvPr/>
        </p:nvGrpSpPr>
        <p:grpSpPr bwMode="auto">
          <a:xfrm>
            <a:off x="6629400" y="1828800"/>
            <a:ext cx="685800" cy="609600"/>
            <a:chOff x="0" y="0"/>
            <a:chExt cx="432" cy="384"/>
          </a:xfrm>
        </p:grpSpPr>
        <p:sp>
          <p:nvSpPr>
            <p:cNvPr id="59415" name="椭圆 86051">
              <a:extLst>
                <a:ext uri="{FF2B5EF4-FFF2-40B4-BE49-F238E27FC236}">
                  <a16:creationId xmlns:a16="http://schemas.microsoft.com/office/drawing/2014/main" id="{D696A834-EE1B-4ED8-9801-F7D1A0C378B3}"/>
                </a:ext>
              </a:extLst>
            </p:cNvPr>
            <p:cNvSpPr>
              <a:spLocks noChangeArrowheads="1"/>
            </p:cNvSpPr>
            <p:nvPr/>
          </p:nvSpPr>
          <p:spPr bwMode="auto">
            <a:xfrm>
              <a:off x="240" y="0"/>
              <a:ext cx="48" cy="96"/>
            </a:xfrm>
            <a:prstGeom prst="ellipse">
              <a:avLst/>
            </a:prstGeom>
            <a:solidFill>
              <a:srgbClr val="FF66FF"/>
            </a:solidFill>
            <a:ln w="9525">
              <a:solidFill>
                <a:srgbClr val="FF66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16" name="直接连接符 86052">
              <a:extLst>
                <a:ext uri="{FF2B5EF4-FFF2-40B4-BE49-F238E27FC236}">
                  <a16:creationId xmlns:a16="http://schemas.microsoft.com/office/drawing/2014/main" id="{988030DE-B64E-487A-8A66-77A705B18F4A}"/>
                </a:ext>
              </a:extLst>
            </p:cNvPr>
            <p:cNvSpPr>
              <a:spLocks noChangeShapeType="1"/>
            </p:cNvSpPr>
            <p:nvPr/>
          </p:nvSpPr>
          <p:spPr bwMode="auto">
            <a:xfrm flipH="1">
              <a:off x="0" y="48"/>
              <a:ext cx="240" cy="192"/>
            </a:xfrm>
            <a:prstGeom prst="line">
              <a:avLst/>
            </a:prstGeom>
            <a:noFill/>
            <a:ln w="28575">
              <a:solidFill>
                <a:srgbClr val="FF505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9399" name="对象 86053">
              <a:extLst>
                <a:ext uri="{FF2B5EF4-FFF2-40B4-BE49-F238E27FC236}">
                  <a16:creationId xmlns:a16="http://schemas.microsoft.com/office/drawing/2014/main" id="{570FC0A0-3973-4B20-A1BD-467177BF266E}"/>
                </a:ext>
              </a:extLst>
            </p:cNvPr>
            <p:cNvGraphicFramePr>
              <a:graphicFrameLocks/>
            </p:cNvGraphicFramePr>
            <p:nvPr/>
          </p:nvGraphicFramePr>
          <p:xfrm>
            <a:off x="48" y="96"/>
            <a:ext cx="384" cy="288"/>
          </p:xfrm>
          <a:graphic>
            <a:graphicData uri="http://schemas.openxmlformats.org/presentationml/2006/ole">
              <mc:AlternateContent xmlns:mc="http://schemas.openxmlformats.org/markup-compatibility/2006">
                <mc:Choice xmlns:v="urn:schemas-microsoft-com:vml" Requires="v">
                  <p:oleObj spid="_x0000_s59442" r:id="rId23" imgW="241510" imgH="241510" progId="Equation.3">
                    <p:embed/>
                  </p:oleObj>
                </mc:Choice>
                <mc:Fallback>
                  <p:oleObj r:id="rId23" imgW="241510" imgH="241510" progId="Equation.3">
                    <p:embed/>
                    <p:pic>
                      <p:nvPicPr>
                        <p:cNvPr id="0" name="对象 86053"/>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 y="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86055" name="对象 86054">
            <a:extLst>
              <a:ext uri="{FF2B5EF4-FFF2-40B4-BE49-F238E27FC236}">
                <a16:creationId xmlns:a16="http://schemas.microsoft.com/office/drawing/2014/main" id="{56040972-DA0F-49C3-87EC-31EBBC891BA9}"/>
              </a:ext>
            </a:extLst>
          </p:cNvPr>
          <p:cNvGraphicFramePr>
            <a:graphicFrameLocks noChangeAspect="1"/>
          </p:cNvGraphicFramePr>
          <p:nvPr/>
        </p:nvGraphicFramePr>
        <p:xfrm>
          <a:off x="4876800" y="5638800"/>
          <a:ext cx="3505200" cy="938213"/>
        </p:xfrm>
        <a:graphic>
          <a:graphicData uri="http://schemas.openxmlformats.org/presentationml/2006/ole">
            <mc:AlternateContent xmlns:mc="http://schemas.openxmlformats.org/markup-compatibility/2006">
              <mc:Choice xmlns:v="urn:schemas-microsoft-com:vml" Requires="v">
                <p:oleObj spid="_x0000_s59443" r:id="rId25" imgW="1612200" imgH="431613" progId="Equation.3">
                  <p:embed/>
                </p:oleObj>
              </mc:Choice>
              <mc:Fallback>
                <p:oleObj r:id="rId25" imgW="1612200" imgH="431613" progId="Equation.3">
                  <p:embed/>
                  <p:pic>
                    <p:nvPicPr>
                      <p:cNvPr id="0" name="对象 860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76800" y="5638800"/>
                        <a:ext cx="35052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animEffect transition="in" filter="blinds(vertical)">
                                      <p:cBhvr>
                                        <p:cTn id="7" dur="500"/>
                                        <p:tgtEl>
                                          <p:spTgt spid="860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6018">
                                            <p:txEl>
                                              <p:pRg st="1" end="1"/>
                                            </p:txEl>
                                          </p:spTgt>
                                        </p:tgtEl>
                                        <p:attrNameLst>
                                          <p:attrName>style.visibility</p:attrName>
                                        </p:attrNameLst>
                                      </p:cBhvr>
                                      <p:to>
                                        <p:strVal val="visible"/>
                                      </p:to>
                                    </p:set>
                                    <p:animEffect transition="in" filter="blinds(vertical)">
                                      <p:cBhvr>
                                        <p:cTn id="12" dur="500"/>
                                        <p:tgtEl>
                                          <p:spTgt spid="860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6022"/>
                                        </p:tgtEl>
                                        <p:attrNameLst>
                                          <p:attrName>style.visibility</p:attrName>
                                        </p:attrNameLst>
                                      </p:cBhvr>
                                      <p:to>
                                        <p:strVal val="visible"/>
                                      </p:to>
                                    </p:set>
                                    <p:animEffect transition="in" filter="blinds(horizontal)">
                                      <p:cBhvr>
                                        <p:cTn id="32" dur="500"/>
                                        <p:tgtEl>
                                          <p:spTgt spid="860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6026">
                                            <p:txEl>
                                              <p:pRg st="0" end="0"/>
                                            </p:txEl>
                                          </p:spTgt>
                                        </p:tgtEl>
                                        <p:attrNameLst>
                                          <p:attrName>style.visibility</p:attrName>
                                        </p:attrNameLst>
                                      </p:cBhvr>
                                      <p:to>
                                        <p:strVal val="visible"/>
                                      </p:to>
                                    </p:set>
                                    <p:animEffect transition="in" filter="blinds(horizontal)">
                                      <p:cBhvr>
                                        <p:cTn id="52" dur="500"/>
                                        <p:tgtEl>
                                          <p:spTgt spid="8602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childTnLst>
                                    <p:set>
                                      <p:cBhvr>
                                        <p:cTn id="56" dur="1" fill="hold">
                                          <p:stCondLst>
                                            <p:cond delay="0"/>
                                          </p:stCondLst>
                                        </p:cTn>
                                        <p:tgtEl>
                                          <p:spTgt spid="86027"/>
                                        </p:tgtEl>
                                        <p:attrNameLst>
                                          <p:attrName>style.visibility</p:attrName>
                                        </p:attrNameLst>
                                      </p:cBhvr>
                                      <p:to>
                                        <p:strVal val="visible"/>
                                      </p:to>
                                    </p:set>
                                    <p:animEffect transition="in" filter="blinds(vertical)">
                                      <p:cBhvr>
                                        <p:cTn id="57" dur="500"/>
                                        <p:tgtEl>
                                          <p:spTgt spid="860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nodeType="clickEffect">
                                  <p:stCondLst>
                                    <p:cond delay="0"/>
                                  </p:stCondLst>
                                  <p:childTnLst>
                                    <p:set>
                                      <p:cBhvr>
                                        <p:cTn id="61" dur="1" fill="hold">
                                          <p:stCondLst>
                                            <p:cond delay="0"/>
                                          </p:stCondLst>
                                        </p:cTn>
                                        <p:tgtEl>
                                          <p:spTgt spid="86028"/>
                                        </p:tgtEl>
                                        <p:attrNameLst>
                                          <p:attrName>style.visibility</p:attrName>
                                        </p:attrNameLst>
                                      </p:cBhvr>
                                      <p:to>
                                        <p:strVal val="visible"/>
                                      </p:to>
                                    </p:set>
                                    <p:animEffect transition="in" filter="blinds(vertical)">
                                      <p:cBhvr>
                                        <p:cTn id="62" dur="500"/>
                                        <p:tgtEl>
                                          <p:spTgt spid="8602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86029"/>
                                        </p:tgtEl>
                                        <p:attrNameLst>
                                          <p:attrName>style.visibility</p:attrName>
                                        </p:attrNameLst>
                                      </p:cBhvr>
                                      <p:to>
                                        <p:strVal val="visible"/>
                                      </p:to>
                                    </p:set>
                                    <p:animEffect transition="in" filter="blinds(horizontal)">
                                      <p:cBhvr>
                                        <p:cTn id="67" dur="500"/>
                                        <p:tgtEl>
                                          <p:spTgt spid="860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nodeType="clickEffect">
                                  <p:stCondLst>
                                    <p:cond delay="0"/>
                                  </p:stCondLst>
                                  <p:childTnLst>
                                    <p:set>
                                      <p:cBhvr>
                                        <p:cTn id="71" dur="1" fill="hold">
                                          <p:stCondLst>
                                            <p:cond delay="0"/>
                                          </p:stCondLst>
                                        </p:cTn>
                                        <p:tgtEl>
                                          <p:spTgt spid="86030"/>
                                        </p:tgtEl>
                                        <p:attrNameLst>
                                          <p:attrName>style.visibility</p:attrName>
                                        </p:attrNameLst>
                                      </p:cBhvr>
                                      <p:to>
                                        <p:strVal val="visible"/>
                                      </p:to>
                                    </p:set>
                                    <p:animEffect transition="in" filter="blinds(vertical)">
                                      <p:cBhvr>
                                        <p:cTn id="72" dur="500"/>
                                        <p:tgtEl>
                                          <p:spTgt spid="8603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86055"/>
                                        </p:tgtEl>
                                        <p:attrNameLst>
                                          <p:attrName>style.visibility</p:attrName>
                                        </p:attrNameLst>
                                      </p:cBhvr>
                                      <p:to>
                                        <p:strVal val="visible"/>
                                      </p:to>
                                    </p:set>
                                    <p:animEffect transition="in" filter="blinds(horizontal)">
                                      <p:cBhvr>
                                        <p:cTn id="77" dur="500"/>
                                        <p:tgtEl>
                                          <p:spTgt spid="86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P spid="86022" grpId="0"/>
      <p:bldP spid="86026"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对象 87041">
            <a:extLst>
              <a:ext uri="{FF2B5EF4-FFF2-40B4-BE49-F238E27FC236}">
                <a16:creationId xmlns:a16="http://schemas.microsoft.com/office/drawing/2014/main" id="{FC69CB3C-97F2-45B4-B853-C96D578ADE04}"/>
              </a:ext>
            </a:extLst>
          </p:cNvPr>
          <p:cNvGraphicFramePr>
            <a:graphicFrameLocks/>
          </p:cNvGraphicFramePr>
          <p:nvPr/>
        </p:nvGraphicFramePr>
        <p:xfrm>
          <a:off x="1187450" y="620713"/>
          <a:ext cx="2438400" cy="838200"/>
        </p:xfrm>
        <a:graphic>
          <a:graphicData uri="http://schemas.openxmlformats.org/presentationml/2006/ole">
            <mc:AlternateContent xmlns:mc="http://schemas.openxmlformats.org/markup-compatibility/2006">
              <mc:Choice xmlns:v="urn:schemas-microsoft-com:vml" Requires="v">
                <p:oleObj spid="_x0000_s60425" r:id="rId3" imgW="711200" imgH="292100" progId="Equation.3">
                  <p:embed/>
                </p:oleObj>
              </mc:Choice>
              <mc:Fallback>
                <p:oleObj r:id="rId3" imgW="711200" imgH="292100" progId="Equation.3">
                  <p:embed/>
                  <p:pic>
                    <p:nvPicPr>
                      <p:cNvPr id="0" name="对象 8704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620713"/>
                        <a:ext cx="2438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43" name="矩形 87042">
            <a:extLst>
              <a:ext uri="{FF2B5EF4-FFF2-40B4-BE49-F238E27FC236}">
                <a16:creationId xmlns:a16="http://schemas.microsoft.com/office/drawing/2014/main" id="{D36C7ABE-56F4-4024-AB45-30BA3E6F905E}"/>
              </a:ext>
            </a:extLst>
          </p:cNvPr>
          <p:cNvSpPr>
            <a:spLocks noChangeArrowheads="1"/>
          </p:cNvSpPr>
          <p:nvPr/>
        </p:nvSpPr>
        <p:spPr bwMode="auto">
          <a:xfrm>
            <a:off x="457200" y="2895600"/>
            <a:ext cx="53387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200" b="1">
                <a:solidFill>
                  <a:srgbClr val="0000CC"/>
                </a:solidFill>
                <a:latin typeface="Times New Roman" panose="02020603050405020304" pitchFamily="18" charset="0"/>
                <a:ea typeface="楷体_GB2312" pitchFamily="1" charset="-122"/>
              </a:rPr>
              <a:t>3) </a:t>
            </a:r>
            <a:r>
              <a:rPr lang="zh-CN" altLang="en-US" sz="3200" b="1">
                <a:solidFill>
                  <a:srgbClr val="0000CC"/>
                </a:solidFill>
                <a:latin typeface="Times New Roman" panose="02020603050405020304" pitchFamily="18" charset="0"/>
                <a:ea typeface="楷体_GB2312" pitchFamily="1" charset="-122"/>
              </a:rPr>
              <a:t>源和面均 任意</a:t>
            </a:r>
          </a:p>
          <a:p>
            <a:pPr>
              <a:spcBef>
                <a:spcPct val="50000"/>
              </a:spcBef>
            </a:pPr>
            <a:r>
              <a:rPr lang="zh-CN" altLang="en-US" sz="3200" b="1">
                <a:latin typeface="Times New Roman" panose="02020603050405020304" pitchFamily="18" charset="0"/>
                <a:ea typeface="楷体_GB2312" pitchFamily="1" charset="-122"/>
              </a:rPr>
              <a:t>根据叠加原理可得</a:t>
            </a:r>
          </a:p>
        </p:txBody>
      </p:sp>
      <p:graphicFrame>
        <p:nvGraphicFramePr>
          <p:cNvPr id="87044" name="对象 87043">
            <a:extLst>
              <a:ext uri="{FF2B5EF4-FFF2-40B4-BE49-F238E27FC236}">
                <a16:creationId xmlns:a16="http://schemas.microsoft.com/office/drawing/2014/main" id="{68388A65-51FD-4A6D-A5A1-CB8C0DA17F55}"/>
              </a:ext>
            </a:extLst>
          </p:cNvPr>
          <p:cNvGraphicFramePr>
            <a:graphicFrameLocks/>
          </p:cNvGraphicFramePr>
          <p:nvPr/>
        </p:nvGraphicFramePr>
        <p:xfrm>
          <a:off x="1066800" y="4648200"/>
          <a:ext cx="3657600" cy="1030288"/>
        </p:xfrm>
        <a:graphic>
          <a:graphicData uri="http://schemas.openxmlformats.org/presentationml/2006/ole">
            <mc:AlternateContent xmlns:mc="http://schemas.openxmlformats.org/markup-compatibility/2006">
              <mc:Choice xmlns:v="urn:schemas-microsoft-com:vml" Requires="v">
                <p:oleObj spid="_x0000_s60426" r:id="rId5" imgW="1282700" imgH="381000" progId="Equation.3">
                  <p:embed/>
                </p:oleObj>
              </mc:Choice>
              <mc:Fallback>
                <p:oleObj r:id="rId5" imgW="1282700" imgH="381000" progId="Equation.3">
                  <p:embed/>
                  <p:pic>
                    <p:nvPicPr>
                      <p:cNvPr id="0" name="对象 8704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4648200"/>
                        <a:ext cx="3657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7045" name="对象 87044">
            <a:extLst>
              <a:ext uri="{FF2B5EF4-FFF2-40B4-BE49-F238E27FC236}">
                <a16:creationId xmlns:a16="http://schemas.microsoft.com/office/drawing/2014/main" id="{055A1121-B2DE-4830-8F04-3F7B3116B08F}"/>
              </a:ext>
            </a:extLst>
          </p:cNvPr>
          <p:cNvGraphicFramePr>
            <a:graphicFrameLocks/>
          </p:cNvGraphicFramePr>
          <p:nvPr/>
        </p:nvGraphicFramePr>
        <p:xfrm>
          <a:off x="4876800" y="4267200"/>
          <a:ext cx="1524000" cy="1341438"/>
        </p:xfrm>
        <a:graphic>
          <a:graphicData uri="http://schemas.openxmlformats.org/presentationml/2006/ole">
            <mc:AlternateContent xmlns:mc="http://schemas.openxmlformats.org/markup-compatibility/2006">
              <mc:Choice xmlns:v="urn:schemas-microsoft-com:vml" Requires="v">
                <p:oleObj spid="_x0000_s60427" r:id="rId7" imgW="495300" imgH="558800" progId="Equation.3">
                  <p:embed/>
                </p:oleObj>
              </mc:Choice>
              <mc:Fallback>
                <p:oleObj r:id="rId7" imgW="495300" imgH="558800" progId="Equation.3">
                  <p:embed/>
                  <p:pic>
                    <p:nvPicPr>
                      <p:cNvPr id="0" name="对象 8704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4267200"/>
                        <a:ext cx="15240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46" name="文本框 87045">
            <a:extLst>
              <a:ext uri="{FF2B5EF4-FFF2-40B4-BE49-F238E27FC236}">
                <a16:creationId xmlns:a16="http://schemas.microsoft.com/office/drawing/2014/main" id="{29544EE2-4F62-4567-902C-96FEB77AAE7A}"/>
              </a:ext>
            </a:extLst>
          </p:cNvPr>
          <p:cNvSpPr txBox="1">
            <a:spLocks noChangeArrowheads="1"/>
          </p:cNvSpPr>
          <p:nvPr/>
        </p:nvSpPr>
        <p:spPr bwMode="auto">
          <a:xfrm>
            <a:off x="381000" y="1752600"/>
            <a:ext cx="358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latin typeface="Times New Roman" panose="02020603050405020304" pitchFamily="18" charset="0"/>
                <a:ea typeface="楷体_GB2312" pitchFamily="1" charset="-122"/>
              </a:rPr>
              <a:t>此种情况下仍得证</a:t>
            </a:r>
          </a:p>
        </p:txBody>
      </p:sp>
      <p:graphicFrame>
        <p:nvGraphicFramePr>
          <p:cNvPr id="87047" name="对象 87046">
            <a:extLst>
              <a:ext uri="{FF2B5EF4-FFF2-40B4-BE49-F238E27FC236}">
                <a16:creationId xmlns:a16="http://schemas.microsoft.com/office/drawing/2014/main" id="{B3E2B15A-30F4-4F8D-B91C-F028E97337B7}"/>
              </a:ext>
            </a:extLst>
          </p:cNvPr>
          <p:cNvGraphicFramePr>
            <a:graphicFrameLocks noChangeAspect="1"/>
          </p:cNvGraphicFramePr>
          <p:nvPr/>
        </p:nvGraphicFramePr>
        <p:xfrm>
          <a:off x="4343400" y="1219200"/>
          <a:ext cx="2743200" cy="1566863"/>
        </p:xfrm>
        <a:graphic>
          <a:graphicData uri="http://schemas.openxmlformats.org/presentationml/2006/ole">
            <mc:AlternateContent xmlns:mc="http://schemas.openxmlformats.org/markup-compatibility/2006">
              <mc:Choice xmlns:v="urn:schemas-microsoft-com:vml" Requires="v">
                <p:oleObj spid="_x0000_s60428" r:id="rId9" imgW="965619" imgH="559043" progId="Equation.3">
                  <p:embed/>
                </p:oleObj>
              </mc:Choice>
              <mc:Fallback>
                <p:oleObj r:id="rId9" imgW="965619" imgH="559043" progId="Equation.3">
                  <p:embed/>
                  <p:pic>
                    <p:nvPicPr>
                      <p:cNvPr id="0" name="对象 870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1219200"/>
                        <a:ext cx="2743200"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48" name="文本框 87047">
            <a:hlinkClick r:id="rId11" action="ppaction://hlinksldjump"/>
            <a:extLst>
              <a:ext uri="{FF2B5EF4-FFF2-40B4-BE49-F238E27FC236}">
                <a16:creationId xmlns:a16="http://schemas.microsoft.com/office/drawing/2014/main" id="{4A8D9DC9-AD7A-4DF8-A2F1-E360263DF61F}"/>
              </a:ext>
            </a:extLst>
          </p:cNvPr>
          <p:cNvSpPr txBox="1">
            <a:spLocks noChangeArrowheads="1"/>
          </p:cNvSpPr>
          <p:nvPr/>
        </p:nvSpPr>
        <p:spPr bwMode="auto">
          <a:xfrm>
            <a:off x="7072313" y="50847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8132E0"/>
                </a:solidFill>
              </a:rPr>
              <a:t>证毕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blinds(vertical)">
                                      <p:cBhvr>
                                        <p:cTn id="7" dur="5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6"/>
                                        </p:tgtEl>
                                        <p:attrNameLst>
                                          <p:attrName>style.visibility</p:attrName>
                                        </p:attrNameLst>
                                      </p:cBhvr>
                                      <p:to>
                                        <p:strVal val="visible"/>
                                      </p:to>
                                    </p:set>
                                    <p:animEffect transition="in" filter="blinds(horizontal)">
                                      <p:cBhvr>
                                        <p:cTn id="12" dur="500"/>
                                        <p:tgtEl>
                                          <p:spTgt spid="87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87047"/>
                                        </p:tgtEl>
                                        <p:attrNameLst>
                                          <p:attrName>style.visibility</p:attrName>
                                        </p:attrNameLst>
                                      </p:cBhvr>
                                      <p:to>
                                        <p:strVal val="visible"/>
                                      </p:to>
                                    </p:set>
                                    <p:animEffect transition="in" filter="blinds(vertical)">
                                      <p:cBhvr>
                                        <p:cTn id="17" dur="500"/>
                                        <p:tgtEl>
                                          <p:spTgt spid="870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87043">
                                            <p:txEl>
                                              <p:pRg st="0" end="0"/>
                                            </p:txEl>
                                          </p:spTgt>
                                        </p:tgtEl>
                                        <p:attrNameLst>
                                          <p:attrName>style.visibility</p:attrName>
                                        </p:attrNameLst>
                                      </p:cBhvr>
                                      <p:to>
                                        <p:strVal val="visible"/>
                                      </p:to>
                                    </p:set>
                                    <p:animEffect transition="in" filter="blinds(vertical)">
                                      <p:cBhvr>
                                        <p:cTn id="22" dur="500"/>
                                        <p:tgtEl>
                                          <p:spTgt spid="8704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87043">
                                            <p:txEl>
                                              <p:pRg st="1" end="1"/>
                                            </p:txEl>
                                          </p:spTgt>
                                        </p:tgtEl>
                                        <p:attrNameLst>
                                          <p:attrName>style.visibility</p:attrName>
                                        </p:attrNameLst>
                                      </p:cBhvr>
                                      <p:to>
                                        <p:strVal val="visible"/>
                                      </p:to>
                                    </p:set>
                                    <p:animEffect transition="in" filter="blinds(vertical)">
                                      <p:cBhvr>
                                        <p:cTn id="27" dur="500"/>
                                        <p:tgtEl>
                                          <p:spTgt spid="8704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7044"/>
                                        </p:tgtEl>
                                        <p:attrNameLst>
                                          <p:attrName>style.visibility</p:attrName>
                                        </p:attrNameLst>
                                      </p:cBhvr>
                                      <p:to>
                                        <p:strVal val="visible"/>
                                      </p:to>
                                    </p:set>
                                    <p:animEffect transition="in" filter="blinds(horizontal)">
                                      <p:cBhvr>
                                        <p:cTn id="32" dur="500"/>
                                        <p:tgtEl>
                                          <p:spTgt spid="870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87045"/>
                                        </p:tgtEl>
                                        <p:attrNameLst>
                                          <p:attrName>style.visibility</p:attrName>
                                        </p:attrNameLst>
                                      </p:cBhvr>
                                      <p:to>
                                        <p:strVal val="visible"/>
                                      </p:to>
                                    </p:set>
                                    <p:animEffect transition="in" filter="blinds(vertical)">
                                      <p:cBhvr>
                                        <p:cTn id="37" dur="500"/>
                                        <p:tgtEl>
                                          <p:spTgt spid="870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7048"/>
                                        </p:tgtEl>
                                        <p:attrNameLst>
                                          <p:attrName>style.visibility</p:attrName>
                                        </p:attrNameLst>
                                      </p:cBhvr>
                                      <p:to>
                                        <p:strVal val="visible"/>
                                      </p:to>
                                    </p:set>
                                    <p:animEffect transition="in" filter="blinds(horizontal)">
                                      <p:cBhvr>
                                        <p:cTn id="42"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46" grpId="0"/>
      <p:bldP spid="870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12289">
            <a:extLst>
              <a:ext uri="{FF2B5EF4-FFF2-40B4-BE49-F238E27FC236}">
                <a16:creationId xmlns:a16="http://schemas.microsoft.com/office/drawing/2014/main" id="{54827B73-07AF-47FF-AA1F-708E440E8BC9}"/>
              </a:ext>
            </a:extLst>
          </p:cNvPr>
          <p:cNvSpPr txBox="1">
            <a:spLocks noChangeArrowheads="1"/>
          </p:cNvSpPr>
          <p:nvPr/>
        </p:nvSpPr>
        <p:spPr bwMode="auto">
          <a:xfrm>
            <a:off x="228600" y="1524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3333FF"/>
                </a:solidFill>
                <a:latin typeface="Times New Roman" panose="02020603050405020304" pitchFamily="18" charset="0"/>
                <a:ea typeface="楷体_GB2312" pitchFamily="1" charset="-122"/>
              </a:rPr>
              <a:t>2</a:t>
            </a:r>
            <a:r>
              <a:rPr lang="zh-CN" altLang="en-US" sz="2800" b="1">
                <a:solidFill>
                  <a:srgbClr val="3333FF"/>
                </a:solidFill>
                <a:latin typeface="Times New Roman" panose="02020603050405020304" pitchFamily="18" charset="0"/>
                <a:ea typeface="楷体_GB2312" pitchFamily="1" charset="-122"/>
              </a:rPr>
              <a:t>、</a:t>
            </a:r>
            <a:r>
              <a:rPr lang="zh-CN" altLang="en-US" sz="2800" b="1">
                <a:solidFill>
                  <a:srgbClr val="0000FF"/>
                </a:solidFill>
                <a:latin typeface="Times New Roman" panose="02020603050405020304" pitchFamily="18" charset="0"/>
                <a:ea typeface="楷体_GB2312" pitchFamily="1" charset="-122"/>
              </a:rPr>
              <a:t>电荷量子化</a:t>
            </a:r>
            <a:endParaRPr lang="zh-CN" altLang="en-US" sz="2800" b="1">
              <a:solidFill>
                <a:srgbClr val="3333FF"/>
              </a:solidFill>
              <a:latin typeface="Times New Roman" panose="02020603050405020304" pitchFamily="18" charset="0"/>
              <a:ea typeface="楷体_GB2312" pitchFamily="1" charset="-122"/>
            </a:endParaRPr>
          </a:p>
        </p:txBody>
      </p:sp>
      <p:sp>
        <p:nvSpPr>
          <p:cNvPr id="12291" name="文本框 12290">
            <a:extLst>
              <a:ext uri="{FF2B5EF4-FFF2-40B4-BE49-F238E27FC236}">
                <a16:creationId xmlns:a16="http://schemas.microsoft.com/office/drawing/2014/main" id="{1199B544-22C1-4481-AC7E-9A29B672A548}"/>
              </a:ext>
            </a:extLst>
          </p:cNvPr>
          <p:cNvSpPr txBox="1">
            <a:spLocks noChangeArrowheads="1"/>
          </p:cNvSpPr>
          <p:nvPr/>
        </p:nvSpPr>
        <p:spPr bwMode="auto">
          <a:xfrm>
            <a:off x="457200" y="685800"/>
            <a:ext cx="838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1913</a:t>
            </a:r>
            <a:r>
              <a:rPr lang="zh-CN" altLang="en-US" sz="2400" b="1">
                <a:latin typeface="Times New Roman" panose="02020603050405020304" pitchFamily="18" charset="0"/>
              </a:rPr>
              <a:t>年，密立根用液滴法从实验中测出所有电子都具有相同的电荷，而且带电体的电荷是电子电荷的整数倍。</a:t>
            </a:r>
          </a:p>
          <a:p>
            <a:pPr eaLnBrk="1" hangingPunct="1"/>
            <a:r>
              <a:rPr lang="zh-CN" altLang="en-US" sz="2400" b="1">
                <a:latin typeface="Times New Roman" panose="02020603050405020304" pitchFamily="18" charset="0"/>
              </a:rPr>
              <a:t>        电子电量        </a:t>
            </a:r>
            <a:r>
              <a:rPr lang="en-US" altLang="zh-CN" sz="2400" b="1" i="1">
                <a:latin typeface="Times New Roman" panose="02020603050405020304" pitchFamily="18" charset="0"/>
              </a:rPr>
              <a:t>e</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a:t>
            </a:r>
            <a:r>
              <a:rPr lang="zh-CN" altLang="en-US" sz="2400" b="1">
                <a:latin typeface="Times New Roman" panose="02020603050405020304" pitchFamily="18" charset="0"/>
              </a:rPr>
              <a:t>带电体电量    </a:t>
            </a:r>
            <a:r>
              <a:rPr lang="en-US" altLang="zh-CN" sz="2400" b="1" i="1">
                <a:latin typeface="Times New Roman" panose="02020603050405020304" pitchFamily="18" charset="0"/>
              </a:rPr>
              <a:t>q=ne,  n</a:t>
            </a:r>
            <a:r>
              <a:rPr lang="en-US" altLang="zh-CN" sz="2400" b="1">
                <a:latin typeface="Times New Roman" panose="02020603050405020304" pitchFamily="18" charset="0"/>
              </a:rPr>
              <a:t>=1,2,3,...</a:t>
            </a:r>
          </a:p>
        </p:txBody>
      </p:sp>
      <p:sp>
        <p:nvSpPr>
          <p:cNvPr id="12292" name="文本框 12291">
            <a:extLst>
              <a:ext uri="{FF2B5EF4-FFF2-40B4-BE49-F238E27FC236}">
                <a16:creationId xmlns:a16="http://schemas.microsoft.com/office/drawing/2014/main" id="{F09EC067-2C26-4BD3-820C-E88922AA9EBD}"/>
              </a:ext>
            </a:extLst>
          </p:cNvPr>
          <p:cNvSpPr txBox="1">
            <a:spLocks noChangeArrowheads="1"/>
          </p:cNvSpPr>
          <p:nvPr/>
        </p:nvSpPr>
        <p:spPr bwMode="auto">
          <a:xfrm>
            <a:off x="304800" y="2606675"/>
            <a:ext cx="83200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电荷的这种只能取离散的、不连续的量值的性质，叫作</a:t>
            </a:r>
            <a:r>
              <a:rPr lang="zh-CN" altLang="en-US" sz="2400" b="1">
                <a:solidFill>
                  <a:srgbClr val="FF3300"/>
                </a:solidFill>
                <a:latin typeface="Times New Roman" panose="02020603050405020304" pitchFamily="18" charset="0"/>
                <a:ea typeface="楷体_GB2312" pitchFamily="1" charset="-122"/>
              </a:rPr>
              <a:t>电荷的量子化</a:t>
            </a:r>
            <a:r>
              <a:rPr lang="zh-CN" altLang="en-US" sz="2400" b="1">
                <a:latin typeface="Times New Roman" panose="02020603050405020304" pitchFamily="18" charset="0"/>
              </a:rPr>
              <a:t>。电子的电荷</a:t>
            </a:r>
            <a:r>
              <a:rPr lang="en-US" altLang="zh-CN" sz="2400" b="1" i="1">
                <a:latin typeface="Times New Roman" panose="02020603050405020304" pitchFamily="18" charset="0"/>
              </a:rPr>
              <a:t>e</a:t>
            </a:r>
            <a:r>
              <a:rPr lang="zh-CN" altLang="en-US" sz="2400" b="1">
                <a:latin typeface="Times New Roman" panose="02020603050405020304" pitchFamily="18" charset="0"/>
              </a:rPr>
              <a:t>称为</a:t>
            </a:r>
            <a:r>
              <a:rPr lang="zh-CN" altLang="en-US" sz="2400" b="1">
                <a:solidFill>
                  <a:srgbClr val="FF3300"/>
                </a:solidFill>
                <a:latin typeface="Times New Roman" panose="02020603050405020304" pitchFamily="18" charset="0"/>
                <a:ea typeface="楷体_GB2312" pitchFamily="1" charset="-122"/>
              </a:rPr>
              <a:t>基元电荷</a:t>
            </a:r>
            <a:r>
              <a:rPr lang="zh-CN" altLang="en-US" sz="2400" b="1">
                <a:latin typeface="Times New Roman" panose="02020603050405020304" pitchFamily="18" charset="0"/>
              </a:rPr>
              <a:t>，或</a:t>
            </a:r>
            <a:r>
              <a:rPr lang="zh-CN" altLang="en-US" sz="2400" b="1">
                <a:solidFill>
                  <a:srgbClr val="FF3300"/>
                </a:solidFill>
                <a:latin typeface="Times New Roman" panose="02020603050405020304" pitchFamily="18" charset="0"/>
                <a:ea typeface="楷体_GB2312" pitchFamily="1" charset="-122"/>
              </a:rPr>
              <a:t>电荷的量子</a:t>
            </a:r>
            <a:r>
              <a:rPr lang="zh-CN" altLang="en-US" sz="2400" b="1">
                <a:latin typeface="Times New Roman" panose="02020603050405020304" pitchFamily="18" charset="0"/>
              </a:rPr>
              <a:t>。</a:t>
            </a:r>
            <a:endParaRPr lang="zh-CN" altLang="en-US" sz="3600" b="1">
              <a:solidFill>
                <a:srgbClr val="FF3300"/>
              </a:solidFill>
              <a:latin typeface="Times New Roman" panose="02020603050405020304" pitchFamily="18" charset="0"/>
              <a:ea typeface="楷体_GB2312" pitchFamily="1" charset="-122"/>
            </a:endParaRPr>
          </a:p>
        </p:txBody>
      </p:sp>
      <p:sp>
        <p:nvSpPr>
          <p:cNvPr id="12293" name="文本框 12292">
            <a:extLst>
              <a:ext uri="{FF2B5EF4-FFF2-40B4-BE49-F238E27FC236}">
                <a16:creationId xmlns:a16="http://schemas.microsoft.com/office/drawing/2014/main" id="{A82EFD51-9589-4C32-A205-2CC131F48F1C}"/>
              </a:ext>
            </a:extLst>
          </p:cNvPr>
          <p:cNvSpPr txBox="1">
            <a:spLocks noChangeArrowheads="1"/>
          </p:cNvSpPr>
          <p:nvPr/>
        </p:nvSpPr>
        <p:spPr bwMode="auto">
          <a:xfrm>
            <a:off x="533400" y="3429000"/>
            <a:ext cx="263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400" b="1">
                <a:latin typeface="Times New Roman" panose="02020603050405020304" pitchFamily="18" charset="0"/>
              </a:rPr>
              <a:t>1986</a:t>
            </a:r>
            <a:r>
              <a:rPr lang="zh-CN" altLang="en-US" sz="2400" b="1">
                <a:latin typeface="Times New Roman" panose="02020603050405020304" pitchFamily="18" charset="0"/>
              </a:rPr>
              <a:t>年国际推荐值</a:t>
            </a:r>
          </a:p>
        </p:txBody>
      </p:sp>
      <p:graphicFrame>
        <p:nvGraphicFramePr>
          <p:cNvPr id="12294" name="对象 12293">
            <a:extLst>
              <a:ext uri="{FF2B5EF4-FFF2-40B4-BE49-F238E27FC236}">
                <a16:creationId xmlns:a16="http://schemas.microsoft.com/office/drawing/2014/main" id="{71FAD850-CC44-46A5-8EDC-92432FEDB644}"/>
              </a:ext>
            </a:extLst>
          </p:cNvPr>
          <p:cNvGraphicFramePr>
            <a:graphicFrameLocks noChangeAspect="1"/>
          </p:cNvGraphicFramePr>
          <p:nvPr/>
        </p:nvGraphicFramePr>
        <p:xfrm>
          <a:off x="3657600" y="3322638"/>
          <a:ext cx="4732338" cy="563562"/>
        </p:xfrm>
        <a:graphic>
          <a:graphicData uri="http://schemas.openxmlformats.org/presentationml/2006/ole">
            <mc:AlternateContent xmlns:mc="http://schemas.openxmlformats.org/markup-compatibility/2006">
              <mc:Choice xmlns:v="urn:schemas-microsoft-com:vml" Requires="v">
                <p:oleObj spid="_x0000_s5131" r:id="rId3" imgW="1917700" imgH="228600" progId="Equation.3">
                  <p:embed/>
                </p:oleObj>
              </mc:Choice>
              <mc:Fallback>
                <p:oleObj r:id="rId3" imgW="1917700" imgH="228600" progId="Equation.3">
                  <p:embed/>
                  <p:pic>
                    <p:nvPicPr>
                      <p:cNvPr id="0" name="对象 122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322638"/>
                        <a:ext cx="473233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295" name="文本框 12294">
            <a:extLst>
              <a:ext uri="{FF2B5EF4-FFF2-40B4-BE49-F238E27FC236}">
                <a16:creationId xmlns:a16="http://schemas.microsoft.com/office/drawing/2014/main" id="{8A94DF0D-D62C-45CF-A4DB-A8FCF6E75881}"/>
              </a:ext>
            </a:extLst>
          </p:cNvPr>
          <p:cNvSpPr txBox="1">
            <a:spLocks noChangeArrowheads="1"/>
          </p:cNvSpPr>
          <p:nvPr/>
        </p:nvSpPr>
        <p:spPr bwMode="auto">
          <a:xfrm>
            <a:off x="685800" y="4191000"/>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latin typeface="Times New Roman" panose="02020603050405020304" pitchFamily="18" charset="0"/>
              </a:rPr>
              <a:t>近似值</a:t>
            </a:r>
          </a:p>
        </p:txBody>
      </p:sp>
      <p:graphicFrame>
        <p:nvGraphicFramePr>
          <p:cNvPr id="12296" name="对象 12295">
            <a:extLst>
              <a:ext uri="{FF2B5EF4-FFF2-40B4-BE49-F238E27FC236}">
                <a16:creationId xmlns:a16="http://schemas.microsoft.com/office/drawing/2014/main" id="{40F922C1-20CF-4D19-B278-E09E341921CC}"/>
              </a:ext>
            </a:extLst>
          </p:cNvPr>
          <p:cNvGraphicFramePr>
            <a:graphicFrameLocks noChangeAspect="1"/>
          </p:cNvGraphicFramePr>
          <p:nvPr/>
        </p:nvGraphicFramePr>
        <p:xfrm>
          <a:off x="3733800" y="4259263"/>
          <a:ext cx="2667000" cy="465137"/>
        </p:xfrm>
        <a:graphic>
          <a:graphicData uri="http://schemas.openxmlformats.org/presentationml/2006/ole">
            <mc:AlternateContent xmlns:mc="http://schemas.openxmlformats.org/markup-compatibility/2006">
              <mc:Choice xmlns:v="urn:schemas-microsoft-com:vml" Requires="v">
                <p:oleObj spid="_x0000_s5132" r:id="rId5" imgW="1155199" imgH="203112" progId="Equation.3">
                  <p:embed/>
                </p:oleObj>
              </mc:Choice>
              <mc:Fallback>
                <p:oleObj r:id="rId5" imgW="1155199" imgH="203112" progId="Equation.3">
                  <p:embed/>
                  <p:pic>
                    <p:nvPicPr>
                      <p:cNvPr id="0" name="对象 122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4259263"/>
                        <a:ext cx="2667000" cy="465137"/>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297" name="文本框 12296">
            <a:extLst>
              <a:ext uri="{FF2B5EF4-FFF2-40B4-BE49-F238E27FC236}">
                <a16:creationId xmlns:a16="http://schemas.microsoft.com/office/drawing/2014/main" id="{B9E545D5-D5B8-4C36-B5B6-EF96DCC97CED}"/>
              </a:ext>
            </a:extLst>
          </p:cNvPr>
          <p:cNvSpPr txBox="1">
            <a:spLocks noChangeArrowheads="1"/>
          </p:cNvSpPr>
          <p:nvPr/>
        </p:nvSpPr>
        <p:spPr bwMode="auto">
          <a:xfrm>
            <a:off x="152400" y="5029200"/>
            <a:ext cx="430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3333FF"/>
                </a:solidFill>
                <a:latin typeface="Times New Roman" panose="02020603050405020304" pitchFamily="18" charset="0"/>
                <a:ea typeface="楷体_GB2312" pitchFamily="1" charset="-122"/>
              </a:rPr>
              <a:t>3</a:t>
            </a:r>
            <a:r>
              <a:rPr lang="zh-CN" altLang="en-US" sz="2800" b="1">
                <a:solidFill>
                  <a:srgbClr val="3333FF"/>
                </a:solidFill>
                <a:latin typeface="Times New Roman" panose="02020603050405020304" pitchFamily="18" charset="0"/>
                <a:ea typeface="楷体_GB2312" pitchFamily="1" charset="-122"/>
              </a:rPr>
              <a:t>、电荷的相对论不变性：</a:t>
            </a:r>
            <a:endParaRPr lang="zh-CN" altLang="en-US" sz="2800" b="1">
              <a:latin typeface="Times New Roman" panose="02020603050405020304" pitchFamily="18" charset="0"/>
            </a:endParaRPr>
          </a:p>
        </p:txBody>
      </p:sp>
      <p:sp>
        <p:nvSpPr>
          <p:cNvPr id="12298" name="文本框 12297">
            <a:extLst>
              <a:ext uri="{FF2B5EF4-FFF2-40B4-BE49-F238E27FC236}">
                <a16:creationId xmlns:a16="http://schemas.microsoft.com/office/drawing/2014/main" id="{4347DEA2-F151-4F91-853F-3488C80A9A1E}"/>
              </a:ext>
            </a:extLst>
          </p:cNvPr>
          <p:cNvSpPr txBox="1">
            <a:spLocks noChangeArrowheads="1"/>
          </p:cNvSpPr>
          <p:nvPr/>
        </p:nvSpPr>
        <p:spPr bwMode="auto">
          <a:xfrm>
            <a:off x="838200" y="5578475"/>
            <a:ext cx="769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在不同的参照系内观察，同一个带电粒子的电量不变。电荷的这一性质叫做</a:t>
            </a:r>
            <a:r>
              <a:rPr lang="zh-CN" altLang="en-US" sz="2400" b="1">
                <a:solidFill>
                  <a:srgbClr val="FF3300"/>
                </a:solidFill>
                <a:latin typeface="Times New Roman" panose="02020603050405020304" pitchFamily="18" charset="0"/>
                <a:ea typeface="楷体_GB2312" pitchFamily="1" charset="-122"/>
              </a:rPr>
              <a:t>电荷的相对论不变性</a:t>
            </a:r>
            <a:r>
              <a:rPr lang="zh-CN" altLang="en-US" sz="2400" b="1">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75"/>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75"/>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left)">
                                      <p:cBhvr>
                                        <p:cTn id="17" dur="75"/>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2292">
                                            <p:txEl>
                                              <p:pRg st="0" end="0"/>
                                            </p:txEl>
                                          </p:spTgt>
                                        </p:tgtEl>
                                        <p:attrNameLst>
                                          <p:attrName>style.visibility</p:attrName>
                                        </p:attrNameLst>
                                      </p:cBhvr>
                                      <p:to>
                                        <p:strVal val="visible"/>
                                      </p:to>
                                    </p:set>
                                    <p:animEffect transition="in" filter="wipe(left)">
                                      <p:cBhvr>
                                        <p:cTn id="22" dur="75"/>
                                        <p:tgtEl>
                                          <p:spTgt spid="1229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2293">
                                            <p:txEl>
                                              <p:pRg st="0" end="0"/>
                                            </p:txEl>
                                          </p:spTgt>
                                        </p:tgtEl>
                                        <p:attrNameLst>
                                          <p:attrName>style.visibility</p:attrName>
                                        </p:attrNameLst>
                                      </p:cBhvr>
                                      <p:to>
                                        <p:strVal val="visible"/>
                                      </p:to>
                                    </p:set>
                                    <p:animEffect transition="in" filter="wipe(left)">
                                      <p:cBhvr>
                                        <p:cTn id="27" dur="75"/>
                                        <p:tgtEl>
                                          <p:spTgt spid="1229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wipe(left)">
                                      <p:cBhvr>
                                        <p:cTn id="32" dur="500"/>
                                        <p:tgtEl>
                                          <p:spTgt spid="122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2295">
                                            <p:txEl>
                                              <p:pRg st="0" end="0"/>
                                            </p:txEl>
                                          </p:spTgt>
                                        </p:tgtEl>
                                        <p:attrNameLst>
                                          <p:attrName>style.visibility</p:attrName>
                                        </p:attrNameLst>
                                      </p:cBhvr>
                                      <p:to>
                                        <p:strVal val="visible"/>
                                      </p:to>
                                    </p:set>
                                    <p:animEffect transition="in" filter="wipe(left)">
                                      <p:cBhvr>
                                        <p:cTn id="37" dur="75"/>
                                        <p:tgtEl>
                                          <p:spTgt spid="1229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296"/>
                                        </p:tgtEl>
                                        <p:attrNameLst>
                                          <p:attrName>style.visibility</p:attrName>
                                        </p:attrNameLst>
                                      </p:cBhvr>
                                      <p:to>
                                        <p:strVal val="visible"/>
                                      </p:to>
                                    </p:set>
                                    <p:animEffect transition="in" filter="wipe(left)">
                                      <p:cBhvr>
                                        <p:cTn id="42" dur="500"/>
                                        <p:tgtEl>
                                          <p:spTgt spid="122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12297">
                                            <p:txEl>
                                              <p:pRg st="0" end="0"/>
                                            </p:txEl>
                                          </p:spTgt>
                                        </p:tgtEl>
                                        <p:attrNameLst>
                                          <p:attrName>style.visibility</p:attrName>
                                        </p:attrNameLst>
                                      </p:cBhvr>
                                      <p:to>
                                        <p:strVal val="visible"/>
                                      </p:to>
                                    </p:set>
                                    <p:animEffect transition="in" filter="wipe(left)">
                                      <p:cBhvr>
                                        <p:cTn id="47" dur="75"/>
                                        <p:tgtEl>
                                          <p:spTgt spid="1229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2298">
                                            <p:txEl>
                                              <p:pRg st="0" end="0"/>
                                            </p:txEl>
                                          </p:spTgt>
                                        </p:tgtEl>
                                        <p:attrNameLst>
                                          <p:attrName>style.visibility</p:attrName>
                                        </p:attrNameLst>
                                      </p:cBhvr>
                                      <p:to>
                                        <p:strVal val="visible"/>
                                      </p:to>
                                    </p:set>
                                    <p:animEffect transition="in" filter="wipe(left)">
                                      <p:cBhvr>
                                        <p:cTn id="52" dur="75"/>
                                        <p:tgtEl>
                                          <p:spTgt spid="122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2" grpId="0" build="p"/>
      <p:bldP spid="12293" grpId="0" build="p"/>
      <p:bldP spid="12295" grpId="0" build="p"/>
      <p:bldP spid="12297" grpId="0" build="p"/>
      <p:bldP spid="12298" grpId="0" build="p"/>
    </p:bldLst>
  </p:timing>
</p:sld>
</file>

<file path=ppt/theme/theme1.xml><?xml version="1.0" encoding="utf-8"?>
<a:theme xmlns:a="http://schemas.openxmlformats.org/drawingml/2006/main" name="古瓶荷花">
  <a:themeElements>
    <a:clrScheme name="">
      <a:dk1>
        <a:srgbClr val="0033CC"/>
      </a:dk1>
      <a:lt1>
        <a:srgbClr val="FFFFFF"/>
      </a:lt1>
      <a:dk2>
        <a:srgbClr val="007572"/>
      </a:dk2>
      <a:lt2>
        <a:srgbClr val="C0C0C0"/>
      </a:lt2>
      <a:accent1>
        <a:srgbClr val="CCECFF"/>
      </a:accent1>
      <a:accent2>
        <a:srgbClr val="3399FF"/>
      </a:accent2>
      <a:accent3>
        <a:srgbClr val="FFFFFF"/>
      </a:accent3>
      <a:accent4>
        <a:srgbClr val="002AAF"/>
      </a:accent4>
      <a:accent5>
        <a:srgbClr val="E2F4FF"/>
      </a:accent5>
      <a:accent6>
        <a:srgbClr val="2D89E5"/>
      </a:accent6>
      <a:hlink>
        <a:srgbClr val="CC0066"/>
      </a:hlink>
      <a:folHlink>
        <a:srgbClr val="7D7DA9"/>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Pages>0</Pages>
  <Words>5542</Words>
  <Characters>0</Characters>
  <Application>Microsoft Office PowerPoint</Application>
  <PresentationFormat>全屏显示(4:3)</PresentationFormat>
  <Lines>0</Lines>
  <Paragraphs>968</Paragraphs>
  <Slides>82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5" baseType="lpstr">
      <vt:lpstr>Arial</vt:lpstr>
      <vt:lpstr>宋体</vt:lpstr>
      <vt:lpstr>Wingdings</vt:lpstr>
      <vt:lpstr>Times New Roman</vt:lpstr>
      <vt:lpstr>黑体</vt:lpstr>
      <vt:lpstr>楷体_GB2312</vt:lpstr>
      <vt:lpstr>Bookman Old Style</vt:lpstr>
      <vt:lpstr>华文新魏</vt:lpstr>
      <vt:lpstr>Symbol</vt:lpstr>
      <vt:lpstr>Colonna MT</vt:lpstr>
      <vt:lpstr>楷体</vt:lpstr>
      <vt:lpstr>古瓶荷花</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南京建筑工程学院</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subject/>
  <dc:creator>基础部</dc:creator>
  <cp:keywords/>
  <dc:description/>
  <cp:lastModifiedBy>· 不古·</cp:lastModifiedBy>
  <cp:revision>225</cp:revision>
  <dcterms:created xsi:type="dcterms:W3CDTF">2001-03-15T01:39:43Z</dcterms:created>
  <dcterms:modified xsi:type="dcterms:W3CDTF">2019-11-09T11:46:13Z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