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1"/>
  </p:notesMasterIdLst>
  <p:sldIdLst>
    <p:sldId id="426" r:id="rId2"/>
    <p:sldId id="411" r:id="rId3"/>
    <p:sldId id="412" r:id="rId4"/>
    <p:sldId id="413" r:id="rId5"/>
    <p:sldId id="425" r:id="rId6"/>
    <p:sldId id="414" r:id="rId7"/>
    <p:sldId id="415" r:id="rId8"/>
    <p:sldId id="416" r:id="rId9"/>
    <p:sldId id="441" r:id="rId10"/>
    <p:sldId id="417" r:id="rId11"/>
    <p:sldId id="419" r:id="rId12"/>
    <p:sldId id="420" r:id="rId13"/>
    <p:sldId id="421" r:id="rId14"/>
    <p:sldId id="422" r:id="rId15"/>
    <p:sldId id="423" r:id="rId16"/>
    <p:sldId id="445" r:id="rId17"/>
    <p:sldId id="446" r:id="rId18"/>
    <p:sldId id="447" r:id="rId19"/>
    <p:sldId id="448" r:id="rId20"/>
    <p:sldId id="449" r:id="rId21"/>
    <p:sldId id="450" r:id="rId22"/>
    <p:sldId id="451" r:id="rId23"/>
    <p:sldId id="452" r:id="rId24"/>
    <p:sldId id="453" r:id="rId25"/>
    <p:sldId id="427" r:id="rId26"/>
    <p:sldId id="428" r:id="rId27"/>
    <p:sldId id="429" r:id="rId28"/>
    <p:sldId id="430" r:id="rId29"/>
    <p:sldId id="431" r:id="rId30"/>
    <p:sldId id="432" r:id="rId31"/>
    <p:sldId id="433" r:id="rId32"/>
    <p:sldId id="434" r:id="rId33"/>
    <p:sldId id="435" r:id="rId34"/>
    <p:sldId id="436" r:id="rId35"/>
    <p:sldId id="437" r:id="rId36"/>
    <p:sldId id="438" r:id="rId37"/>
    <p:sldId id="439" r:id="rId38"/>
    <p:sldId id="440" r:id="rId39"/>
    <p:sldId id="454" r:id="rId40"/>
    <p:sldId id="455" r:id="rId41"/>
    <p:sldId id="456" r:id="rId42"/>
    <p:sldId id="457" r:id="rId43"/>
    <p:sldId id="458" r:id="rId44"/>
    <p:sldId id="459" r:id="rId45"/>
    <p:sldId id="460" r:id="rId46"/>
    <p:sldId id="461" r:id="rId47"/>
    <p:sldId id="462" r:id="rId48"/>
    <p:sldId id="463" r:id="rId49"/>
    <p:sldId id="464" r:id="rId50"/>
    <p:sldId id="465" r:id="rId51"/>
    <p:sldId id="466" r:id="rId52"/>
    <p:sldId id="467" r:id="rId53"/>
    <p:sldId id="470" r:id="rId54"/>
    <p:sldId id="471" r:id="rId55"/>
    <p:sldId id="472" r:id="rId56"/>
    <p:sldId id="473" r:id="rId57"/>
    <p:sldId id="474" r:id="rId58"/>
    <p:sldId id="475" r:id="rId59"/>
    <p:sldId id="476" r:id="rId60"/>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FFCC"/>
    <a:srgbClr val="CC00CC"/>
    <a:srgbClr val="CC0000"/>
    <a:srgbClr val="DEC8A0"/>
    <a:srgbClr val="993300"/>
    <a:srgbClr val="FF993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29" autoAdjust="0"/>
    <p:restoredTop sz="94588" autoAdjust="0"/>
  </p:normalViewPr>
  <p:slideViewPr>
    <p:cSldViewPr>
      <p:cViewPr varScale="1">
        <p:scale>
          <a:sx n="82" d="100"/>
          <a:sy n="82" d="100"/>
        </p:scale>
        <p:origin x="1747" y="4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47.wmf"/><Relationship Id="rId7" Type="http://schemas.openxmlformats.org/officeDocument/2006/relationships/image" Target="../media/image54.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3.wmf"/><Relationship Id="rId5" Type="http://schemas.openxmlformats.org/officeDocument/2006/relationships/image" Target="../media/image49.wmf"/><Relationship Id="rId4" Type="http://schemas.openxmlformats.org/officeDocument/2006/relationships/image" Target="../media/image48.wmf"/><Relationship Id="rId9"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8.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image" Target="../media/image69.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4" Type="http://schemas.openxmlformats.org/officeDocument/2006/relationships/image" Target="../media/image79.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4" Type="http://schemas.openxmlformats.org/officeDocument/2006/relationships/image" Target="../media/image83.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emf"/><Relationship Id="rId1" Type="http://schemas.openxmlformats.org/officeDocument/2006/relationships/image" Target="../media/image8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 Id="rId6" Type="http://schemas.openxmlformats.org/officeDocument/2006/relationships/image" Target="../media/image92.emf"/><Relationship Id="rId5" Type="http://schemas.openxmlformats.org/officeDocument/2006/relationships/image" Target="../media/image91.emf"/><Relationship Id="rId4" Type="http://schemas.openxmlformats.org/officeDocument/2006/relationships/image" Target="../media/image9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 Id="rId6" Type="http://schemas.openxmlformats.org/officeDocument/2006/relationships/image" Target="../media/image104.emf"/><Relationship Id="rId5" Type="http://schemas.openxmlformats.org/officeDocument/2006/relationships/image" Target="../media/image103.emf"/><Relationship Id="rId4" Type="http://schemas.openxmlformats.org/officeDocument/2006/relationships/image" Target="../media/image10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wmf"/><Relationship Id="rId1" Type="http://schemas.openxmlformats.org/officeDocument/2006/relationships/image" Target="../media/image105.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5" Type="http://schemas.openxmlformats.org/officeDocument/2006/relationships/image" Target="../media/image112.emf"/><Relationship Id="rId4" Type="http://schemas.openxmlformats.org/officeDocument/2006/relationships/image" Target="../media/image11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9.wmf"/><Relationship Id="rId7" Type="http://schemas.openxmlformats.org/officeDocument/2006/relationships/image" Target="../media/image114.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13.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5" Type="http://schemas.openxmlformats.org/officeDocument/2006/relationships/image" Target="../media/image150.wmf"/><Relationship Id="rId4" Type="http://schemas.openxmlformats.org/officeDocument/2006/relationships/image" Target="../media/image149.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153.wmf"/><Relationship Id="rId7" Type="http://schemas.openxmlformats.org/officeDocument/2006/relationships/image" Target="../media/image47.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154.wmf"/><Relationship Id="rId9" Type="http://schemas.openxmlformats.org/officeDocument/2006/relationships/image" Target="../media/image49.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63.wmf"/><Relationship Id="rId3" Type="http://schemas.openxmlformats.org/officeDocument/2006/relationships/image" Target="../media/image156.wmf"/><Relationship Id="rId7" Type="http://schemas.openxmlformats.org/officeDocument/2006/relationships/image" Target="../media/image9.wmf"/><Relationship Id="rId12" Type="http://schemas.openxmlformats.org/officeDocument/2006/relationships/image" Target="../media/image162.wmf"/><Relationship Id="rId2" Type="http://schemas.openxmlformats.org/officeDocument/2006/relationships/image" Target="../media/image116.wmf"/><Relationship Id="rId16" Type="http://schemas.openxmlformats.org/officeDocument/2006/relationships/image" Target="../media/image166.wmf"/><Relationship Id="rId1" Type="http://schemas.openxmlformats.org/officeDocument/2006/relationships/image" Target="../media/image155.wmf"/><Relationship Id="rId6" Type="http://schemas.openxmlformats.org/officeDocument/2006/relationships/image" Target="../media/image158.wmf"/><Relationship Id="rId11" Type="http://schemas.openxmlformats.org/officeDocument/2006/relationships/image" Target="../media/image161.wmf"/><Relationship Id="rId5" Type="http://schemas.openxmlformats.org/officeDocument/2006/relationships/image" Target="../media/image157.wmf"/><Relationship Id="rId15" Type="http://schemas.openxmlformats.org/officeDocument/2006/relationships/image" Target="../media/image165.wmf"/><Relationship Id="rId10" Type="http://schemas.openxmlformats.org/officeDocument/2006/relationships/image" Target="../media/image160.wmf"/><Relationship Id="rId4" Type="http://schemas.openxmlformats.org/officeDocument/2006/relationships/image" Target="../media/image115.wmf"/><Relationship Id="rId9" Type="http://schemas.openxmlformats.org/officeDocument/2006/relationships/image" Target="../media/image159.wmf"/><Relationship Id="rId14" Type="http://schemas.openxmlformats.org/officeDocument/2006/relationships/image" Target="../media/image16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3.wmf"/><Relationship Id="rId7" Type="http://schemas.openxmlformats.org/officeDocument/2006/relationships/image" Target="../media/image172.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5.emf"/><Relationship Id="rId2" Type="http://schemas.openxmlformats.org/officeDocument/2006/relationships/image" Target="../media/image174.emf"/><Relationship Id="rId1" Type="http://schemas.openxmlformats.org/officeDocument/2006/relationships/image" Target="../media/image173.emf"/><Relationship Id="rId5" Type="http://schemas.openxmlformats.org/officeDocument/2006/relationships/image" Target="../media/image177.emf"/><Relationship Id="rId4" Type="http://schemas.openxmlformats.org/officeDocument/2006/relationships/image" Target="../media/image176.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85.emf"/><Relationship Id="rId3" Type="http://schemas.openxmlformats.org/officeDocument/2006/relationships/image" Target="../media/image180.emf"/><Relationship Id="rId7" Type="http://schemas.openxmlformats.org/officeDocument/2006/relationships/image" Target="../media/image184.emf"/><Relationship Id="rId2" Type="http://schemas.openxmlformats.org/officeDocument/2006/relationships/image" Target="../media/image179.emf"/><Relationship Id="rId1" Type="http://schemas.openxmlformats.org/officeDocument/2006/relationships/image" Target="../media/image178.emf"/><Relationship Id="rId6" Type="http://schemas.openxmlformats.org/officeDocument/2006/relationships/image" Target="../media/image183.emf"/><Relationship Id="rId5" Type="http://schemas.openxmlformats.org/officeDocument/2006/relationships/image" Target="../media/image182.emf"/><Relationship Id="rId10" Type="http://schemas.openxmlformats.org/officeDocument/2006/relationships/image" Target="../media/image187.emf"/><Relationship Id="rId4" Type="http://schemas.openxmlformats.org/officeDocument/2006/relationships/image" Target="../media/image181.emf"/><Relationship Id="rId9" Type="http://schemas.openxmlformats.org/officeDocument/2006/relationships/image" Target="../media/image18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88.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91.emf"/><Relationship Id="rId7" Type="http://schemas.openxmlformats.org/officeDocument/2006/relationships/image" Target="../media/image195.emf"/><Relationship Id="rId2" Type="http://schemas.openxmlformats.org/officeDocument/2006/relationships/image" Target="../media/image190.emf"/><Relationship Id="rId1" Type="http://schemas.openxmlformats.org/officeDocument/2006/relationships/image" Target="../media/image189.emf"/><Relationship Id="rId6" Type="http://schemas.openxmlformats.org/officeDocument/2006/relationships/image" Target="../media/image194.emf"/><Relationship Id="rId5" Type="http://schemas.openxmlformats.org/officeDocument/2006/relationships/image" Target="../media/image193.emf"/><Relationship Id="rId4" Type="http://schemas.openxmlformats.org/officeDocument/2006/relationships/image" Target="../media/image192.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03.emf"/><Relationship Id="rId3" Type="http://schemas.openxmlformats.org/officeDocument/2006/relationships/image" Target="../media/image198.emf"/><Relationship Id="rId7" Type="http://schemas.openxmlformats.org/officeDocument/2006/relationships/image" Target="../media/image202.emf"/><Relationship Id="rId2" Type="http://schemas.openxmlformats.org/officeDocument/2006/relationships/image" Target="../media/image197.emf"/><Relationship Id="rId1" Type="http://schemas.openxmlformats.org/officeDocument/2006/relationships/image" Target="../media/image196.emf"/><Relationship Id="rId6" Type="http://schemas.openxmlformats.org/officeDocument/2006/relationships/image" Target="../media/image201.emf"/><Relationship Id="rId11" Type="http://schemas.openxmlformats.org/officeDocument/2006/relationships/image" Target="../media/image206.emf"/><Relationship Id="rId5" Type="http://schemas.openxmlformats.org/officeDocument/2006/relationships/image" Target="../media/image200.emf"/><Relationship Id="rId10" Type="http://schemas.openxmlformats.org/officeDocument/2006/relationships/image" Target="../media/image205.emf"/><Relationship Id="rId4" Type="http://schemas.openxmlformats.org/officeDocument/2006/relationships/image" Target="../media/image199.emf"/><Relationship Id="rId9" Type="http://schemas.openxmlformats.org/officeDocument/2006/relationships/image" Target="../media/image20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09.emf"/><Relationship Id="rId7" Type="http://schemas.openxmlformats.org/officeDocument/2006/relationships/image" Target="../media/image213.emf"/><Relationship Id="rId2" Type="http://schemas.openxmlformats.org/officeDocument/2006/relationships/image" Target="../media/image208.emf"/><Relationship Id="rId1" Type="http://schemas.openxmlformats.org/officeDocument/2006/relationships/image" Target="../media/image207.emf"/><Relationship Id="rId6" Type="http://schemas.openxmlformats.org/officeDocument/2006/relationships/image" Target="../media/image212.emf"/><Relationship Id="rId5" Type="http://schemas.openxmlformats.org/officeDocument/2006/relationships/image" Target="../media/image211.emf"/><Relationship Id="rId4" Type="http://schemas.openxmlformats.org/officeDocument/2006/relationships/image" Target="../media/image210.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16.emf"/><Relationship Id="rId7" Type="http://schemas.openxmlformats.org/officeDocument/2006/relationships/image" Target="../media/image220.emf"/><Relationship Id="rId2" Type="http://schemas.openxmlformats.org/officeDocument/2006/relationships/image" Target="../media/image215.emf"/><Relationship Id="rId1" Type="http://schemas.openxmlformats.org/officeDocument/2006/relationships/image" Target="../media/image214.emf"/><Relationship Id="rId6" Type="http://schemas.openxmlformats.org/officeDocument/2006/relationships/image" Target="../media/image219.emf"/><Relationship Id="rId5" Type="http://schemas.openxmlformats.org/officeDocument/2006/relationships/image" Target="../media/image218.emf"/><Relationship Id="rId4" Type="http://schemas.openxmlformats.org/officeDocument/2006/relationships/image" Target="../media/image21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21.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23.emf"/><Relationship Id="rId1" Type="http://schemas.openxmlformats.org/officeDocument/2006/relationships/image" Target="../media/image222.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26.emf"/><Relationship Id="rId2" Type="http://schemas.openxmlformats.org/officeDocument/2006/relationships/image" Target="../media/image225.emf"/><Relationship Id="rId1" Type="http://schemas.openxmlformats.org/officeDocument/2006/relationships/image" Target="../media/image224.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29.emf"/><Relationship Id="rId2" Type="http://schemas.openxmlformats.org/officeDocument/2006/relationships/image" Target="../media/image228.emf"/><Relationship Id="rId1" Type="http://schemas.openxmlformats.org/officeDocument/2006/relationships/image" Target="../media/image227.emf"/><Relationship Id="rId6" Type="http://schemas.openxmlformats.org/officeDocument/2006/relationships/image" Target="../media/image232.emf"/><Relationship Id="rId5" Type="http://schemas.openxmlformats.org/officeDocument/2006/relationships/image" Target="../media/image231.emf"/><Relationship Id="rId4" Type="http://schemas.openxmlformats.org/officeDocument/2006/relationships/image" Target="../media/image230.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35.emf"/><Relationship Id="rId2" Type="http://schemas.openxmlformats.org/officeDocument/2006/relationships/image" Target="../media/image234.emf"/><Relationship Id="rId1" Type="http://schemas.openxmlformats.org/officeDocument/2006/relationships/image" Target="../media/image233.emf"/><Relationship Id="rId5" Type="http://schemas.openxmlformats.org/officeDocument/2006/relationships/image" Target="../media/image237.emf"/><Relationship Id="rId4" Type="http://schemas.openxmlformats.org/officeDocument/2006/relationships/image" Target="../media/image236.e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45.emf"/><Relationship Id="rId3" Type="http://schemas.openxmlformats.org/officeDocument/2006/relationships/image" Target="../media/image240.emf"/><Relationship Id="rId7" Type="http://schemas.openxmlformats.org/officeDocument/2006/relationships/image" Target="../media/image244.emf"/><Relationship Id="rId2" Type="http://schemas.openxmlformats.org/officeDocument/2006/relationships/image" Target="../media/image239.emf"/><Relationship Id="rId1" Type="http://schemas.openxmlformats.org/officeDocument/2006/relationships/image" Target="../media/image238.emf"/><Relationship Id="rId6" Type="http://schemas.openxmlformats.org/officeDocument/2006/relationships/image" Target="../media/image243.emf"/><Relationship Id="rId5" Type="http://schemas.openxmlformats.org/officeDocument/2006/relationships/image" Target="../media/image242.emf"/><Relationship Id="rId10" Type="http://schemas.openxmlformats.org/officeDocument/2006/relationships/image" Target="../media/image247.emf"/><Relationship Id="rId4" Type="http://schemas.openxmlformats.org/officeDocument/2006/relationships/image" Target="../media/image241.emf"/><Relationship Id="rId9" Type="http://schemas.openxmlformats.org/officeDocument/2006/relationships/image" Target="../media/image246.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50.emf"/><Relationship Id="rId7" Type="http://schemas.openxmlformats.org/officeDocument/2006/relationships/image" Target="../media/image254.emf"/><Relationship Id="rId2" Type="http://schemas.openxmlformats.org/officeDocument/2006/relationships/image" Target="../media/image249.emf"/><Relationship Id="rId1" Type="http://schemas.openxmlformats.org/officeDocument/2006/relationships/image" Target="../media/image248.emf"/><Relationship Id="rId6" Type="http://schemas.openxmlformats.org/officeDocument/2006/relationships/image" Target="../media/image253.emf"/><Relationship Id="rId5" Type="http://schemas.openxmlformats.org/officeDocument/2006/relationships/image" Target="../media/image252.emf"/><Relationship Id="rId4" Type="http://schemas.openxmlformats.org/officeDocument/2006/relationships/image" Target="../media/image251.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57.emf"/><Relationship Id="rId2" Type="http://schemas.openxmlformats.org/officeDocument/2006/relationships/image" Target="../media/image256.emf"/><Relationship Id="rId1" Type="http://schemas.openxmlformats.org/officeDocument/2006/relationships/image" Target="../media/image255.emf"/><Relationship Id="rId6" Type="http://schemas.openxmlformats.org/officeDocument/2006/relationships/image" Target="../media/image260.emf"/><Relationship Id="rId5" Type="http://schemas.openxmlformats.org/officeDocument/2006/relationships/image" Target="../media/image259.emf"/><Relationship Id="rId4" Type="http://schemas.openxmlformats.org/officeDocument/2006/relationships/image" Target="../media/image25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wmf"/><Relationship Id="rId1" Type="http://schemas.openxmlformats.org/officeDocument/2006/relationships/image" Target="../media/image2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63.emf"/><Relationship Id="rId2" Type="http://schemas.openxmlformats.org/officeDocument/2006/relationships/image" Target="../media/image262.emf"/><Relationship Id="rId1" Type="http://schemas.openxmlformats.org/officeDocument/2006/relationships/image" Target="../media/image261.emf"/><Relationship Id="rId4" Type="http://schemas.openxmlformats.org/officeDocument/2006/relationships/image" Target="../media/image264.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67.emf"/><Relationship Id="rId2" Type="http://schemas.openxmlformats.org/officeDocument/2006/relationships/image" Target="../media/image266.emf"/><Relationship Id="rId1" Type="http://schemas.openxmlformats.org/officeDocument/2006/relationships/image" Target="../media/image265.emf"/><Relationship Id="rId6" Type="http://schemas.openxmlformats.org/officeDocument/2006/relationships/image" Target="../media/image270.emf"/><Relationship Id="rId5" Type="http://schemas.openxmlformats.org/officeDocument/2006/relationships/image" Target="../media/image269.emf"/><Relationship Id="rId4" Type="http://schemas.openxmlformats.org/officeDocument/2006/relationships/image" Target="../media/image268.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73.emf"/><Relationship Id="rId2" Type="http://schemas.openxmlformats.org/officeDocument/2006/relationships/image" Target="../media/image272.emf"/><Relationship Id="rId1" Type="http://schemas.openxmlformats.org/officeDocument/2006/relationships/image" Target="../media/image271.emf"/><Relationship Id="rId4" Type="http://schemas.openxmlformats.org/officeDocument/2006/relationships/image" Target="../media/image274.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77.emf"/><Relationship Id="rId2" Type="http://schemas.openxmlformats.org/officeDocument/2006/relationships/image" Target="../media/image276.emf"/><Relationship Id="rId1" Type="http://schemas.openxmlformats.org/officeDocument/2006/relationships/image" Target="../media/image275.emf"/><Relationship Id="rId5" Type="http://schemas.openxmlformats.org/officeDocument/2006/relationships/image" Target="../media/image279.emf"/><Relationship Id="rId4" Type="http://schemas.openxmlformats.org/officeDocument/2006/relationships/image" Target="../media/image27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1794" name="页眉占位符 161793">
            <a:extLst>
              <a:ext uri="{FF2B5EF4-FFF2-40B4-BE49-F238E27FC236}">
                <a16:creationId xmlns:a16="http://schemas.microsoft.com/office/drawing/2014/main" id="{DC9FC31E-6142-4206-B235-1D5CC4078356}"/>
              </a:ext>
            </a:extLst>
          </p:cNvPr>
          <p:cNvSpPr>
            <a:spLocks noGrp="1"/>
          </p:cNvSpPr>
          <p:nvPr>
            <p:ph type="hdr" sz="quarter"/>
          </p:nvPr>
        </p:nvSpPr>
        <p:spPr>
          <a:xfrm>
            <a:off x="0" y="0"/>
            <a:ext cx="2971800" cy="457200"/>
          </a:xfrm>
          <a:prstGeom prst="rect">
            <a:avLst/>
          </a:prstGeom>
          <a:noFill/>
          <a:ln w="9525">
            <a:noFill/>
          </a:ln>
        </p:spPr>
        <p:txBody>
          <a:bodyPr/>
          <a:lstStyle>
            <a:lvl1pPr>
              <a:buClr>
                <a:srgbClr val="000000"/>
              </a:buClr>
              <a:defRPr sz="1200" b="1" noProof="1" dirty="0">
                <a:solidFill>
                  <a:srgbClr val="1C1C1C"/>
                </a:solidFill>
              </a:defRPr>
            </a:lvl1pPr>
          </a:lstStyle>
          <a:p>
            <a:endParaRPr lang="zh-CN"/>
          </a:p>
        </p:txBody>
      </p:sp>
      <p:sp>
        <p:nvSpPr>
          <p:cNvPr id="161795" name="日期占位符 161794">
            <a:extLst>
              <a:ext uri="{FF2B5EF4-FFF2-40B4-BE49-F238E27FC236}">
                <a16:creationId xmlns:a16="http://schemas.microsoft.com/office/drawing/2014/main" id="{C94D029D-09D9-41CA-BDF2-E1CBC14B73E5}"/>
              </a:ext>
            </a:extLst>
          </p:cNvPr>
          <p:cNvSpPr>
            <a:spLocks noGrp="1"/>
          </p:cNvSpPr>
          <p:nvPr>
            <p:ph type="dt" idx="1"/>
          </p:nvPr>
        </p:nvSpPr>
        <p:spPr>
          <a:xfrm>
            <a:off x="3886200" y="0"/>
            <a:ext cx="2971800" cy="457200"/>
          </a:xfrm>
          <a:prstGeom prst="rect">
            <a:avLst/>
          </a:prstGeom>
          <a:noFill/>
          <a:ln w="9525">
            <a:noFill/>
          </a:ln>
        </p:spPr>
        <p:txBody>
          <a:bodyPr/>
          <a:lstStyle>
            <a:lvl1pPr algn="r">
              <a:buClr>
                <a:srgbClr val="000000"/>
              </a:buClr>
              <a:defRPr sz="1200" b="1" noProof="1" dirty="0">
                <a:solidFill>
                  <a:srgbClr val="1C1C1C"/>
                </a:solidFill>
              </a:defRPr>
            </a:lvl1pPr>
          </a:lstStyle>
          <a:p>
            <a:endParaRPr lang="zh-CN" altLang="en-US"/>
          </a:p>
        </p:txBody>
      </p:sp>
      <p:sp>
        <p:nvSpPr>
          <p:cNvPr id="3076" name="幻灯片图像占位符 161795">
            <a:extLst>
              <a:ext uri="{FF2B5EF4-FFF2-40B4-BE49-F238E27FC236}">
                <a16:creationId xmlns:a16="http://schemas.microsoft.com/office/drawing/2014/main" id="{09577443-5D26-4D04-B491-715FA1744494}"/>
              </a:ext>
            </a:extLst>
          </p:cNvPr>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文本占位符 161796">
            <a:extLst>
              <a:ext uri="{FF2B5EF4-FFF2-40B4-BE49-F238E27FC236}">
                <a16:creationId xmlns:a16="http://schemas.microsoft.com/office/drawing/2014/main" id="{590EBB85-447D-4AE8-BFC7-B8BD619AA8D8}"/>
              </a:ext>
            </a:extLst>
          </p:cNvPr>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1798" name="页脚占位符 161797">
            <a:extLst>
              <a:ext uri="{FF2B5EF4-FFF2-40B4-BE49-F238E27FC236}">
                <a16:creationId xmlns:a16="http://schemas.microsoft.com/office/drawing/2014/main" id="{63620C0B-0C82-45B1-A9B1-9D0ACE208DE0}"/>
              </a:ext>
            </a:extLst>
          </p:cNvPr>
          <p:cNvSpPr>
            <a:spLocks noGrp="1"/>
          </p:cNvSpPr>
          <p:nvPr>
            <p:ph type="ftr" sz="quarter" idx="4"/>
          </p:nvPr>
        </p:nvSpPr>
        <p:spPr>
          <a:xfrm>
            <a:off x="0" y="8686800"/>
            <a:ext cx="2971800" cy="457200"/>
          </a:xfrm>
          <a:prstGeom prst="rect">
            <a:avLst/>
          </a:prstGeom>
          <a:noFill/>
          <a:ln w="9525">
            <a:noFill/>
          </a:ln>
        </p:spPr>
        <p:txBody>
          <a:bodyPr anchor="b"/>
          <a:lstStyle>
            <a:lvl1pPr>
              <a:buClr>
                <a:srgbClr val="000000"/>
              </a:buClr>
              <a:defRPr sz="1200" b="1" noProof="1" dirty="0">
                <a:solidFill>
                  <a:srgbClr val="1C1C1C"/>
                </a:solidFill>
              </a:defRPr>
            </a:lvl1pPr>
          </a:lstStyle>
          <a:p>
            <a:endParaRPr lang="zh-CN"/>
          </a:p>
        </p:txBody>
      </p:sp>
      <p:sp>
        <p:nvSpPr>
          <p:cNvPr id="161799" name="灯片编号占位符 161798">
            <a:extLst>
              <a:ext uri="{FF2B5EF4-FFF2-40B4-BE49-F238E27FC236}">
                <a16:creationId xmlns:a16="http://schemas.microsoft.com/office/drawing/2014/main" id="{043EB134-0D49-4776-990F-42FE53E20636}"/>
              </a:ext>
            </a:extLst>
          </p:cNvPr>
          <p:cNvSpPr>
            <a:spLocks noGrp="1"/>
          </p:cNvSpPr>
          <p:nvPr>
            <p:ph type="sldNum" sz="quarter" idx="5"/>
          </p:nvPr>
        </p:nvSpPr>
        <p:spPr>
          <a:xfrm>
            <a:off x="3886200" y="8686800"/>
            <a:ext cx="2971800" cy="457200"/>
          </a:xfrm>
          <a:prstGeom prst="rect">
            <a:avLst/>
          </a:prstGeom>
          <a:noFill/>
          <a:ln w="9525">
            <a:noFill/>
          </a:ln>
        </p:spPr>
        <p:txBody>
          <a:bodyPr anchor="b"/>
          <a:lstStyle>
            <a:lvl1pPr algn="r">
              <a:buClr>
                <a:srgbClr val="000000"/>
              </a:buClr>
              <a:defRPr sz="1200" b="1" noProof="1" dirty="0">
                <a:solidFill>
                  <a:srgbClr val="1C1C1C"/>
                </a:solidFill>
                <a:cs typeface="+mn-ea"/>
              </a:defRPr>
            </a:lvl1pPr>
          </a:lstStyle>
          <a:p>
            <a:fld id="{5574E58E-825E-4058-A9CA-29758570918F}"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482305">
            <a:extLst>
              <a:ext uri="{FF2B5EF4-FFF2-40B4-BE49-F238E27FC236}">
                <a16:creationId xmlns:a16="http://schemas.microsoft.com/office/drawing/2014/main" id="{BC31F951-026D-4391-B1AB-81A244FD0CDC}"/>
              </a:ext>
            </a:extLst>
          </p:cNvPr>
          <p:cNvSpPr>
            <a:spLocks noChangeArrowheads="1" noTextEdit="1"/>
          </p:cNvSpPr>
          <p:nvPr>
            <p:ph type="sldImg" idx="4294967295"/>
          </p:nvPr>
        </p:nvSpPr>
        <p:spPr>
          <a:ln/>
        </p:spPr>
      </p:sp>
      <p:sp>
        <p:nvSpPr>
          <p:cNvPr id="58370" name="文本占位符 482306">
            <a:extLst>
              <a:ext uri="{FF2B5EF4-FFF2-40B4-BE49-F238E27FC236}">
                <a16:creationId xmlns:a16="http://schemas.microsoft.com/office/drawing/2014/main" id="{D77A9662-D703-4629-B151-785DE2803A2A}"/>
              </a:ext>
            </a:extLst>
          </p:cNvPr>
          <p:cNvSpPr>
            <a:spLocks noGrp="1" noChangeArrowheads="1"/>
          </p:cNvSpPr>
          <p:nvPr>
            <p:ph type="body" idx="4294967295"/>
          </p:nvPr>
        </p:nvSpPr>
        <p:spPr>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58371" name="灯片编号占位符 1">
            <a:extLst>
              <a:ext uri="{FF2B5EF4-FFF2-40B4-BE49-F238E27FC236}">
                <a16:creationId xmlns:a16="http://schemas.microsoft.com/office/drawing/2014/main" id="{E1DF6EAC-02EB-4BAA-B0CA-CDBBA6901C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buClrTx/>
            </a:pPr>
            <a:fld id="{92CC1F77-3B96-4E47-B0D7-EC61E791C1D2}" type="slidenum">
              <a:rPr lang="zh-CN" altLang="en-US" smtClean="0">
                <a:solidFill>
                  <a:srgbClr val="1C1C1C"/>
                </a:solidFill>
              </a:rPr>
              <a:pPr>
                <a:buClrTx/>
              </a:pPr>
              <a:t>53</a:t>
            </a:fld>
            <a:endParaRPr lang="zh-CN" altLang="en-US">
              <a:solidFill>
                <a:srgbClr val="1C1C1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8178" name="标题 178177"/>
          <p:cNvSpPr>
            <a:spLocks noGrp="1" noRot="1"/>
          </p:cNvSpPr>
          <p:nvPr>
            <p:ph type="ctrTitle"/>
          </p:nvPr>
        </p:nvSpPr>
        <p:spPr>
          <a:xfrm>
            <a:off x="3962400" y="1066800"/>
            <a:ext cx="4648200" cy="1981200"/>
          </a:xfrm>
          <a:prstGeom prst="rect">
            <a:avLst/>
          </a:prstGeom>
          <a:noFill/>
          <a:ln w="9525">
            <a:noFill/>
          </a:ln>
        </p:spPr>
        <p:txBody>
          <a:bodyPr/>
          <a:lstStyle>
            <a:lvl1pPr lvl="0">
              <a:defRPr kern="1200"/>
            </a:lvl1pPr>
          </a:lstStyle>
          <a:p>
            <a:pPr lvl="0"/>
            <a:r>
              <a:rPr lang="zh-CN" altLang="en-US" noProof="1"/>
              <a:t>单击此处编辑母版标题样式</a:t>
            </a:r>
          </a:p>
        </p:txBody>
      </p:sp>
      <p:sp>
        <p:nvSpPr>
          <p:cNvPr id="178179" name="副标题 178178"/>
          <p:cNvSpPr>
            <a:spLocks noGrp="1" noRot="1"/>
          </p:cNvSpPr>
          <p:nvPr>
            <p:ph type="subTitle" idx="1"/>
          </p:nvPr>
        </p:nvSpPr>
        <p:spPr>
          <a:xfrm>
            <a:off x="3962400" y="3657600"/>
            <a:ext cx="4572000" cy="1676400"/>
          </a:xfrm>
          <a:prstGeom prst="rect">
            <a:avLst/>
          </a:prstGeom>
          <a:noFill/>
          <a:ln w="9525">
            <a:noFill/>
          </a:ln>
        </p:spPr>
        <p:txBody>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noProof="1"/>
              <a:t>单击此处编辑母版副标题样式</a:t>
            </a:r>
          </a:p>
        </p:txBody>
      </p:sp>
      <p:sp>
        <p:nvSpPr>
          <p:cNvPr id="4" name="日期占位符 178179">
            <a:extLst>
              <a:ext uri="{FF2B5EF4-FFF2-40B4-BE49-F238E27FC236}">
                <a16:creationId xmlns:a16="http://schemas.microsoft.com/office/drawing/2014/main" id="{4429478F-4E47-4CD6-AB35-70BA42DF41D9}"/>
              </a:ext>
            </a:extLst>
          </p:cNvPr>
          <p:cNvSpPr>
            <a:spLocks noGrp="1"/>
          </p:cNvSpPr>
          <p:nvPr>
            <p:ph type="dt" sz="half" idx="10"/>
          </p:nvPr>
        </p:nvSpPr>
        <p:spPr>
          <a:xfrm>
            <a:off x="301625" y="6076950"/>
            <a:ext cx="2289175" cy="476250"/>
          </a:xfrm>
        </p:spPr>
        <p:txBody>
          <a:bodyPr anchor="t"/>
          <a:lstStyle>
            <a:lvl1pPr>
              <a:defRPr/>
            </a:lvl1pPr>
          </a:lstStyle>
          <a:p>
            <a:endParaRPr lang="zh-CN" altLang="en-US"/>
          </a:p>
        </p:txBody>
      </p:sp>
      <p:sp>
        <p:nvSpPr>
          <p:cNvPr id="5" name="页脚占位符 178180">
            <a:extLst>
              <a:ext uri="{FF2B5EF4-FFF2-40B4-BE49-F238E27FC236}">
                <a16:creationId xmlns:a16="http://schemas.microsoft.com/office/drawing/2014/main" id="{11DD859D-30D3-4FFC-A744-DF449CF6FE21}"/>
              </a:ext>
            </a:extLst>
          </p:cNvPr>
          <p:cNvSpPr>
            <a:spLocks noGrp="1"/>
          </p:cNvSpPr>
          <p:nvPr>
            <p:ph type="ftr" sz="quarter" idx="11"/>
          </p:nvPr>
        </p:nvSpPr>
        <p:spPr>
          <a:xfrm>
            <a:off x="3124200" y="6076950"/>
            <a:ext cx="2895600" cy="476250"/>
          </a:xfrm>
        </p:spPr>
        <p:txBody>
          <a:bodyPr anchor="t"/>
          <a:lstStyle>
            <a:lvl1pPr>
              <a:defRPr/>
            </a:lvl1pPr>
          </a:lstStyle>
          <a:p>
            <a:endParaRPr lang="zh-CN"/>
          </a:p>
        </p:txBody>
      </p:sp>
      <p:sp>
        <p:nvSpPr>
          <p:cNvPr id="6" name="灯片编号占位符 178181">
            <a:extLst>
              <a:ext uri="{FF2B5EF4-FFF2-40B4-BE49-F238E27FC236}">
                <a16:creationId xmlns:a16="http://schemas.microsoft.com/office/drawing/2014/main" id="{8CA42E78-5827-48B7-87B5-7664F342C871}"/>
              </a:ext>
            </a:extLst>
          </p:cNvPr>
          <p:cNvSpPr>
            <a:spLocks noGrp="1"/>
          </p:cNvSpPr>
          <p:nvPr>
            <p:ph type="sldNum" sz="quarter" idx="12"/>
          </p:nvPr>
        </p:nvSpPr>
        <p:spPr>
          <a:xfrm>
            <a:off x="6553200" y="6076950"/>
            <a:ext cx="2289175" cy="476250"/>
          </a:xfrm>
        </p:spPr>
        <p:txBody>
          <a:bodyPr anchor="t"/>
          <a:lstStyle>
            <a:lvl1pPr>
              <a:defRPr/>
            </a:lvl1pPr>
          </a:lstStyle>
          <a:p>
            <a:fld id="{E7415C1B-1A0E-4E5A-8DAA-3DD8664E3098}" type="slidenum">
              <a:rPr lang="en-US" altLang="zh-CN"/>
              <a:pPr/>
              <a:t>‹#›</a:t>
            </a:fld>
            <a:endParaRPr lang="zh-CN"/>
          </a:p>
        </p:txBody>
      </p:sp>
    </p:spTree>
    <p:extLst>
      <p:ext uri="{BB962C8B-B14F-4D97-AF65-F5344CB8AC3E}">
        <p14:creationId xmlns:p14="http://schemas.microsoft.com/office/powerpoint/2010/main" val="30801946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77155">
            <a:extLst>
              <a:ext uri="{FF2B5EF4-FFF2-40B4-BE49-F238E27FC236}">
                <a16:creationId xmlns:a16="http://schemas.microsoft.com/office/drawing/2014/main" id="{7B912D27-A8C0-4C69-803A-BE188E4F5948}"/>
              </a:ext>
            </a:extLst>
          </p:cNvPr>
          <p:cNvSpPr>
            <a:spLocks noGrp="1"/>
          </p:cNvSpPr>
          <p:nvPr>
            <p:ph type="dt" sz="half" idx="10"/>
          </p:nvPr>
        </p:nvSpPr>
        <p:spPr>
          <a:ln/>
        </p:spPr>
        <p:txBody>
          <a:bodyPr/>
          <a:lstStyle>
            <a:lvl1pPr>
              <a:defRPr/>
            </a:lvl1pPr>
          </a:lstStyle>
          <a:p>
            <a:endParaRPr lang="zh-CN" altLang="en-US"/>
          </a:p>
        </p:txBody>
      </p:sp>
      <p:sp>
        <p:nvSpPr>
          <p:cNvPr id="5" name="页脚占位符 177156">
            <a:extLst>
              <a:ext uri="{FF2B5EF4-FFF2-40B4-BE49-F238E27FC236}">
                <a16:creationId xmlns:a16="http://schemas.microsoft.com/office/drawing/2014/main" id="{515199EE-88E2-4021-A6EA-EB7F3DE40390}"/>
              </a:ext>
            </a:extLst>
          </p:cNvPr>
          <p:cNvSpPr>
            <a:spLocks noGrp="1"/>
          </p:cNvSpPr>
          <p:nvPr>
            <p:ph type="ftr" sz="quarter" idx="11"/>
          </p:nvPr>
        </p:nvSpPr>
        <p:spPr>
          <a:ln/>
        </p:spPr>
        <p:txBody>
          <a:bodyPr/>
          <a:lstStyle>
            <a:lvl1pPr>
              <a:defRPr/>
            </a:lvl1pPr>
          </a:lstStyle>
          <a:p>
            <a:endParaRPr lang="zh-CN"/>
          </a:p>
        </p:txBody>
      </p:sp>
      <p:sp>
        <p:nvSpPr>
          <p:cNvPr id="6" name="灯片编号占位符 177157">
            <a:extLst>
              <a:ext uri="{FF2B5EF4-FFF2-40B4-BE49-F238E27FC236}">
                <a16:creationId xmlns:a16="http://schemas.microsoft.com/office/drawing/2014/main" id="{4B4F5E29-1F52-44E8-8D44-AF55FAA55EF9}"/>
              </a:ext>
            </a:extLst>
          </p:cNvPr>
          <p:cNvSpPr>
            <a:spLocks noGrp="1"/>
          </p:cNvSpPr>
          <p:nvPr>
            <p:ph type="sldNum" sz="quarter" idx="12"/>
          </p:nvPr>
        </p:nvSpPr>
        <p:spPr>
          <a:ln/>
        </p:spPr>
        <p:txBody>
          <a:bodyPr/>
          <a:lstStyle>
            <a:lvl1pPr>
              <a:defRPr/>
            </a:lvl1pPr>
          </a:lstStyle>
          <a:p>
            <a:fld id="{86177CE4-F808-4760-9210-A139677CEF15}" type="slidenum">
              <a:rPr lang="en-US" altLang="zh-CN"/>
              <a:pPr/>
              <a:t>‹#›</a:t>
            </a:fld>
            <a:endParaRPr lang="zh-CN"/>
          </a:p>
        </p:txBody>
      </p:sp>
    </p:spTree>
    <p:extLst>
      <p:ext uri="{BB962C8B-B14F-4D97-AF65-F5344CB8AC3E}">
        <p14:creationId xmlns:p14="http://schemas.microsoft.com/office/powerpoint/2010/main" val="283808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569" y="685800"/>
            <a:ext cx="2135981" cy="51816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01625" y="685800"/>
            <a:ext cx="6284119" cy="51816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77155">
            <a:extLst>
              <a:ext uri="{FF2B5EF4-FFF2-40B4-BE49-F238E27FC236}">
                <a16:creationId xmlns:a16="http://schemas.microsoft.com/office/drawing/2014/main" id="{724F1BF8-4965-4E97-A7D9-A179A6AED9C9}"/>
              </a:ext>
            </a:extLst>
          </p:cNvPr>
          <p:cNvSpPr>
            <a:spLocks noGrp="1"/>
          </p:cNvSpPr>
          <p:nvPr>
            <p:ph type="dt" sz="half" idx="10"/>
          </p:nvPr>
        </p:nvSpPr>
        <p:spPr>
          <a:ln/>
        </p:spPr>
        <p:txBody>
          <a:bodyPr/>
          <a:lstStyle>
            <a:lvl1pPr>
              <a:defRPr/>
            </a:lvl1pPr>
          </a:lstStyle>
          <a:p>
            <a:endParaRPr lang="zh-CN" altLang="en-US"/>
          </a:p>
        </p:txBody>
      </p:sp>
      <p:sp>
        <p:nvSpPr>
          <p:cNvPr id="5" name="页脚占位符 177156">
            <a:extLst>
              <a:ext uri="{FF2B5EF4-FFF2-40B4-BE49-F238E27FC236}">
                <a16:creationId xmlns:a16="http://schemas.microsoft.com/office/drawing/2014/main" id="{0236F367-FC1D-401C-BBA2-D39CB5F7357D}"/>
              </a:ext>
            </a:extLst>
          </p:cNvPr>
          <p:cNvSpPr>
            <a:spLocks noGrp="1"/>
          </p:cNvSpPr>
          <p:nvPr>
            <p:ph type="ftr" sz="quarter" idx="11"/>
          </p:nvPr>
        </p:nvSpPr>
        <p:spPr>
          <a:ln/>
        </p:spPr>
        <p:txBody>
          <a:bodyPr/>
          <a:lstStyle>
            <a:lvl1pPr>
              <a:defRPr/>
            </a:lvl1pPr>
          </a:lstStyle>
          <a:p>
            <a:endParaRPr lang="zh-CN"/>
          </a:p>
        </p:txBody>
      </p:sp>
      <p:sp>
        <p:nvSpPr>
          <p:cNvPr id="6" name="灯片编号占位符 177157">
            <a:extLst>
              <a:ext uri="{FF2B5EF4-FFF2-40B4-BE49-F238E27FC236}">
                <a16:creationId xmlns:a16="http://schemas.microsoft.com/office/drawing/2014/main" id="{422460A1-93E6-48A7-91AC-9590193D5319}"/>
              </a:ext>
            </a:extLst>
          </p:cNvPr>
          <p:cNvSpPr>
            <a:spLocks noGrp="1"/>
          </p:cNvSpPr>
          <p:nvPr>
            <p:ph type="sldNum" sz="quarter" idx="12"/>
          </p:nvPr>
        </p:nvSpPr>
        <p:spPr>
          <a:ln/>
        </p:spPr>
        <p:txBody>
          <a:bodyPr/>
          <a:lstStyle>
            <a:lvl1pPr>
              <a:defRPr/>
            </a:lvl1pPr>
          </a:lstStyle>
          <a:p>
            <a:fld id="{D6504710-3E33-470F-ABE7-5132BE8B6628}" type="slidenum">
              <a:rPr lang="en-US" altLang="zh-CN"/>
              <a:pPr/>
              <a:t>‹#›</a:t>
            </a:fld>
            <a:endParaRPr lang="zh-CN"/>
          </a:p>
        </p:txBody>
      </p:sp>
    </p:spTree>
    <p:extLst>
      <p:ext uri="{BB962C8B-B14F-4D97-AF65-F5344CB8AC3E}">
        <p14:creationId xmlns:p14="http://schemas.microsoft.com/office/powerpoint/2010/main" val="49502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77155">
            <a:extLst>
              <a:ext uri="{FF2B5EF4-FFF2-40B4-BE49-F238E27FC236}">
                <a16:creationId xmlns:a16="http://schemas.microsoft.com/office/drawing/2014/main" id="{87762C1C-1C71-4E15-9757-D1A72DA36B7E}"/>
              </a:ext>
            </a:extLst>
          </p:cNvPr>
          <p:cNvSpPr>
            <a:spLocks noGrp="1"/>
          </p:cNvSpPr>
          <p:nvPr>
            <p:ph type="dt" sz="half" idx="10"/>
          </p:nvPr>
        </p:nvSpPr>
        <p:spPr>
          <a:ln/>
        </p:spPr>
        <p:txBody>
          <a:bodyPr/>
          <a:lstStyle>
            <a:lvl1pPr>
              <a:defRPr/>
            </a:lvl1pPr>
          </a:lstStyle>
          <a:p>
            <a:endParaRPr lang="zh-CN" altLang="en-US"/>
          </a:p>
        </p:txBody>
      </p:sp>
      <p:sp>
        <p:nvSpPr>
          <p:cNvPr id="5" name="页脚占位符 177156">
            <a:extLst>
              <a:ext uri="{FF2B5EF4-FFF2-40B4-BE49-F238E27FC236}">
                <a16:creationId xmlns:a16="http://schemas.microsoft.com/office/drawing/2014/main" id="{3F100974-1FA5-489F-992F-C0B8F2452B56}"/>
              </a:ext>
            </a:extLst>
          </p:cNvPr>
          <p:cNvSpPr>
            <a:spLocks noGrp="1"/>
          </p:cNvSpPr>
          <p:nvPr>
            <p:ph type="ftr" sz="quarter" idx="11"/>
          </p:nvPr>
        </p:nvSpPr>
        <p:spPr>
          <a:ln/>
        </p:spPr>
        <p:txBody>
          <a:bodyPr/>
          <a:lstStyle>
            <a:lvl1pPr>
              <a:defRPr/>
            </a:lvl1pPr>
          </a:lstStyle>
          <a:p>
            <a:endParaRPr lang="zh-CN"/>
          </a:p>
        </p:txBody>
      </p:sp>
      <p:sp>
        <p:nvSpPr>
          <p:cNvPr id="6" name="灯片编号占位符 177157">
            <a:extLst>
              <a:ext uri="{FF2B5EF4-FFF2-40B4-BE49-F238E27FC236}">
                <a16:creationId xmlns:a16="http://schemas.microsoft.com/office/drawing/2014/main" id="{0F8D5847-3F89-45C1-A20F-0786CECA1096}"/>
              </a:ext>
            </a:extLst>
          </p:cNvPr>
          <p:cNvSpPr>
            <a:spLocks noGrp="1"/>
          </p:cNvSpPr>
          <p:nvPr>
            <p:ph type="sldNum" sz="quarter" idx="12"/>
          </p:nvPr>
        </p:nvSpPr>
        <p:spPr>
          <a:ln/>
        </p:spPr>
        <p:txBody>
          <a:bodyPr/>
          <a:lstStyle>
            <a:lvl1pPr>
              <a:defRPr/>
            </a:lvl1pPr>
          </a:lstStyle>
          <a:p>
            <a:fld id="{F1C98CC3-7B9F-47D0-995C-1B62F77D7DF3}" type="slidenum">
              <a:rPr lang="en-US" altLang="zh-CN"/>
              <a:pPr/>
              <a:t>‹#›</a:t>
            </a:fld>
            <a:endParaRPr lang="zh-CN"/>
          </a:p>
        </p:txBody>
      </p:sp>
    </p:spTree>
    <p:extLst>
      <p:ext uri="{BB962C8B-B14F-4D97-AF65-F5344CB8AC3E}">
        <p14:creationId xmlns:p14="http://schemas.microsoft.com/office/powerpoint/2010/main" val="245850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77155">
            <a:extLst>
              <a:ext uri="{FF2B5EF4-FFF2-40B4-BE49-F238E27FC236}">
                <a16:creationId xmlns:a16="http://schemas.microsoft.com/office/drawing/2014/main" id="{412AC973-6DE9-4616-A0A1-975C8DE4EF3C}"/>
              </a:ext>
            </a:extLst>
          </p:cNvPr>
          <p:cNvSpPr>
            <a:spLocks noGrp="1"/>
          </p:cNvSpPr>
          <p:nvPr>
            <p:ph type="dt" sz="half" idx="10"/>
          </p:nvPr>
        </p:nvSpPr>
        <p:spPr>
          <a:ln/>
        </p:spPr>
        <p:txBody>
          <a:bodyPr/>
          <a:lstStyle>
            <a:lvl1pPr>
              <a:defRPr/>
            </a:lvl1pPr>
          </a:lstStyle>
          <a:p>
            <a:endParaRPr lang="zh-CN" altLang="en-US"/>
          </a:p>
        </p:txBody>
      </p:sp>
      <p:sp>
        <p:nvSpPr>
          <p:cNvPr id="5" name="页脚占位符 177156">
            <a:extLst>
              <a:ext uri="{FF2B5EF4-FFF2-40B4-BE49-F238E27FC236}">
                <a16:creationId xmlns:a16="http://schemas.microsoft.com/office/drawing/2014/main" id="{FCB90D8B-4A96-4AAD-8B8D-5CC2974C925C}"/>
              </a:ext>
            </a:extLst>
          </p:cNvPr>
          <p:cNvSpPr>
            <a:spLocks noGrp="1"/>
          </p:cNvSpPr>
          <p:nvPr>
            <p:ph type="ftr" sz="quarter" idx="11"/>
          </p:nvPr>
        </p:nvSpPr>
        <p:spPr>
          <a:ln/>
        </p:spPr>
        <p:txBody>
          <a:bodyPr/>
          <a:lstStyle>
            <a:lvl1pPr>
              <a:defRPr/>
            </a:lvl1pPr>
          </a:lstStyle>
          <a:p>
            <a:endParaRPr lang="zh-CN"/>
          </a:p>
        </p:txBody>
      </p:sp>
      <p:sp>
        <p:nvSpPr>
          <p:cNvPr id="6" name="灯片编号占位符 177157">
            <a:extLst>
              <a:ext uri="{FF2B5EF4-FFF2-40B4-BE49-F238E27FC236}">
                <a16:creationId xmlns:a16="http://schemas.microsoft.com/office/drawing/2014/main" id="{12052A8E-276C-4C77-9E03-A48E0019D4FC}"/>
              </a:ext>
            </a:extLst>
          </p:cNvPr>
          <p:cNvSpPr>
            <a:spLocks noGrp="1"/>
          </p:cNvSpPr>
          <p:nvPr>
            <p:ph type="sldNum" sz="quarter" idx="12"/>
          </p:nvPr>
        </p:nvSpPr>
        <p:spPr>
          <a:ln/>
        </p:spPr>
        <p:txBody>
          <a:bodyPr/>
          <a:lstStyle>
            <a:lvl1pPr>
              <a:defRPr/>
            </a:lvl1pPr>
          </a:lstStyle>
          <a:p>
            <a:fld id="{AE196C01-0B0E-4DF1-9F31-69C2DC96A15C}" type="slidenum">
              <a:rPr lang="en-US" altLang="zh-CN"/>
              <a:pPr/>
              <a:t>‹#›</a:t>
            </a:fld>
            <a:endParaRPr lang="zh-CN"/>
          </a:p>
        </p:txBody>
      </p:sp>
    </p:spTree>
    <p:extLst>
      <p:ext uri="{BB962C8B-B14F-4D97-AF65-F5344CB8AC3E}">
        <p14:creationId xmlns:p14="http://schemas.microsoft.com/office/powerpoint/2010/main" val="388843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04800" y="1981200"/>
            <a:ext cx="4184968"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0583" y="1981200"/>
            <a:ext cx="4184968"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77155">
            <a:extLst>
              <a:ext uri="{FF2B5EF4-FFF2-40B4-BE49-F238E27FC236}">
                <a16:creationId xmlns:a16="http://schemas.microsoft.com/office/drawing/2014/main" id="{ECE02C8C-7640-4330-B9CB-5506145200FA}"/>
              </a:ext>
            </a:extLst>
          </p:cNvPr>
          <p:cNvSpPr>
            <a:spLocks noGrp="1"/>
          </p:cNvSpPr>
          <p:nvPr>
            <p:ph type="dt" sz="half" idx="10"/>
          </p:nvPr>
        </p:nvSpPr>
        <p:spPr>
          <a:ln/>
        </p:spPr>
        <p:txBody>
          <a:bodyPr/>
          <a:lstStyle>
            <a:lvl1pPr>
              <a:defRPr/>
            </a:lvl1pPr>
          </a:lstStyle>
          <a:p>
            <a:endParaRPr lang="zh-CN" altLang="en-US"/>
          </a:p>
        </p:txBody>
      </p:sp>
      <p:sp>
        <p:nvSpPr>
          <p:cNvPr id="6" name="页脚占位符 177156">
            <a:extLst>
              <a:ext uri="{FF2B5EF4-FFF2-40B4-BE49-F238E27FC236}">
                <a16:creationId xmlns:a16="http://schemas.microsoft.com/office/drawing/2014/main" id="{A0F4737D-824D-4A5A-8555-F90E30CDA7AE}"/>
              </a:ext>
            </a:extLst>
          </p:cNvPr>
          <p:cNvSpPr>
            <a:spLocks noGrp="1"/>
          </p:cNvSpPr>
          <p:nvPr>
            <p:ph type="ftr" sz="quarter" idx="11"/>
          </p:nvPr>
        </p:nvSpPr>
        <p:spPr>
          <a:ln/>
        </p:spPr>
        <p:txBody>
          <a:bodyPr/>
          <a:lstStyle>
            <a:lvl1pPr>
              <a:defRPr/>
            </a:lvl1pPr>
          </a:lstStyle>
          <a:p>
            <a:endParaRPr lang="zh-CN"/>
          </a:p>
        </p:txBody>
      </p:sp>
      <p:sp>
        <p:nvSpPr>
          <p:cNvPr id="7" name="灯片编号占位符 177157">
            <a:extLst>
              <a:ext uri="{FF2B5EF4-FFF2-40B4-BE49-F238E27FC236}">
                <a16:creationId xmlns:a16="http://schemas.microsoft.com/office/drawing/2014/main" id="{9A97A954-3DF3-452F-9FCF-84743AA246F4}"/>
              </a:ext>
            </a:extLst>
          </p:cNvPr>
          <p:cNvSpPr>
            <a:spLocks noGrp="1"/>
          </p:cNvSpPr>
          <p:nvPr>
            <p:ph type="sldNum" sz="quarter" idx="12"/>
          </p:nvPr>
        </p:nvSpPr>
        <p:spPr>
          <a:ln/>
        </p:spPr>
        <p:txBody>
          <a:bodyPr/>
          <a:lstStyle>
            <a:lvl1pPr>
              <a:defRPr/>
            </a:lvl1pPr>
          </a:lstStyle>
          <a:p>
            <a:fld id="{8F0D6BDB-7CA0-4805-AAA6-606CC21D70CB}" type="slidenum">
              <a:rPr lang="en-US" altLang="zh-CN"/>
              <a:pPr/>
              <a:t>‹#›</a:t>
            </a:fld>
            <a:endParaRPr lang="zh-CN"/>
          </a:p>
        </p:txBody>
      </p:sp>
    </p:spTree>
    <p:extLst>
      <p:ext uri="{BB962C8B-B14F-4D97-AF65-F5344CB8AC3E}">
        <p14:creationId xmlns:p14="http://schemas.microsoft.com/office/powerpoint/2010/main" val="148986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77155">
            <a:extLst>
              <a:ext uri="{FF2B5EF4-FFF2-40B4-BE49-F238E27FC236}">
                <a16:creationId xmlns:a16="http://schemas.microsoft.com/office/drawing/2014/main" id="{2C852455-EB53-4959-80C8-0FE583CC1C88}"/>
              </a:ext>
            </a:extLst>
          </p:cNvPr>
          <p:cNvSpPr>
            <a:spLocks noGrp="1"/>
          </p:cNvSpPr>
          <p:nvPr>
            <p:ph type="dt" sz="half" idx="10"/>
          </p:nvPr>
        </p:nvSpPr>
        <p:spPr>
          <a:ln/>
        </p:spPr>
        <p:txBody>
          <a:bodyPr/>
          <a:lstStyle>
            <a:lvl1pPr>
              <a:defRPr/>
            </a:lvl1pPr>
          </a:lstStyle>
          <a:p>
            <a:endParaRPr lang="zh-CN" altLang="en-US"/>
          </a:p>
        </p:txBody>
      </p:sp>
      <p:sp>
        <p:nvSpPr>
          <p:cNvPr id="8" name="页脚占位符 177156">
            <a:extLst>
              <a:ext uri="{FF2B5EF4-FFF2-40B4-BE49-F238E27FC236}">
                <a16:creationId xmlns:a16="http://schemas.microsoft.com/office/drawing/2014/main" id="{EA9C903A-3F42-423D-887D-1539B794966A}"/>
              </a:ext>
            </a:extLst>
          </p:cNvPr>
          <p:cNvSpPr>
            <a:spLocks noGrp="1"/>
          </p:cNvSpPr>
          <p:nvPr>
            <p:ph type="ftr" sz="quarter" idx="11"/>
          </p:nvPr>
        </p:nvSpPr>
        <p:spPr>
          <a:ln/>
        </p:spPr>
        <p:txBody>
          <a:bodyPr/>
          <a:lstStyle>
            <a:lvl1pPr>
              <a:defRPr/>
            </a:lvl1pPr>
          </a:lstStyle>
          <a:p>
            <a:endParaRPr lang="zh-CN"/>
          </a:p>
        </p:txBody>
      </p:sp>
      <p:sp>
        <p:nvSpPr>
          <p:cNvPr id="9" name="灯片编号占位符 177157">
            <a:extLst>
              <a:ext uri="{FF2B5EF4-FFF2-40B4-BE49-F238E27FC236}">
                <a16:creationId xmlns:a16="http://schemas.microsoft.com/office/drawing/2014/main" id="{31CBB67F-397A-470C-821D-70D54E14309B}"/>
              </a:ext>
            </a:extLst>
          </p:cNvPr>
          <p:cNvSpPr>
            <a:spLocks noGrp="1"/>
          </p:cNvSpPr>
          <p:nvPr>
            <p:ph type="sldNum" sz="quarter" idx="12"/>
          </p:nvPr>
        </p:nvSpPr>
        <p:spPr>
          <a:ln/>
        </p:spPr>
        <p:txBody>
          <a:bodyPr/>
          <a:lstStyle>
            <a:lvl1pPr>
              <a:defRPr/>
            </a:lvl1pPr>
          </a:lstStyle>
          <a:p>
            <a:fld id="{46939927-1CB8-47AA-9383-E83708B9B74B}" type="slidenum">
              <a:rPr lang="en-US" altLang="zh-CN"/>
              <a:pPr/>
              <a:t>‹#›</a:t>
            </a:fld>
            <a:endParaRPr lang="zh-CN"/>
          </a:p>
        </p:txBody>
      </p:sp>
    </p:spTree>
    <p:extLst>
      <p:ext uri="{BB962C8B-B14F-4D97-AF65-F5344CB8AC3E}">
        <p14:creationId xmlns:p14="http://schemas.microsoft.com/office/powerpoint/2010/main" val="67738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77155">
            <a:extLst>
              <a:ext uri="{FF2B5EF4-FFF2-40B4-BE49-F238E27FC236}">
                <a16:creationId xmlns:a16="http://schemas.microsoft.com/office/drawing/2014/main" id="{10DC0901-1CB6-4665-8630-9BAD784DE12A}"/>
              </a:ext>
            </a:extLst>
          </p:cNvPr>
          <p:cNvSpPr>
            <a:spLocks noGrp="1"/>
          </p:cNvSpPr>
          <p:nvPr>
            <p:ph type="dt" sz="half" idx="10"/>
          </p:nvPr>
        </p:nvSpPr>
        <p:spPr>
          <a:ln/>
        </p:spPr>
        <p:txBody>
          <a:bodyPr/>
          <a:lstStyle>
            <a:lvl1pPr>
              <a:defRPr/>
            </a:lvl1pPr>
          </a:lstStyle>
          <a:p>
            <a:endParaRPr lang="zh-CN" altLang="en-US"/>
          </a:p>
        </p:txBody>
      </p:sp>
      <p:sp>
        <p:nvSpPr>
          <p:cNvPr id="4" name="页脚占位符 177156">
            <a:extLst>
              <a:ext uri="{FF2B5EF4-FFF2-40B4-BE49-F238E27FC236}">
                <a16:creationId xmlns:a16="http://schemas.microsoft.com/office/drawing/2014/main" id="{E889044D-1BA3-4EA6-88BF-FE9A9D87BBC3}"/>
              </a:ext>
            </a:extLst>
          </p:cNvPr>
          <p:cNvSpPr>
            <a:spLocks noGrp="1"/>
          </p:cNvSpPr>
          <p:nvPr>
            <p:ph type="ftr" sz="quarter" idx="11"/>
          </p:nvPr>
        </p:nvSpPr>
        <p:spPr>
          <a:ln/>
        </p:spPr>
        <p:txBody>
          <a:bodyPr/>
          <a:lstStyle>
            <a:lvl1pPr>
              <a:defRPr/>
            </a:lvl1pPr>
          </a:lstStyle>
          <a:p>
            <a:endParaRPr lang="zh-CN"/>
          </a:p>
        </p:txBody>
      </p:sp>
      <p:sp>
        <p:nvSpPr>
          <p:cNvPr id="5" name="灯片编号占位符 177157">
            <a:extLst>
              <a:ext uri="{FF2B5EF4-FFF2-40B4-BE49-F238E27FC236}">
                <a16:creationId xmlns:a16="http://schemas.microsoft.com/office/drawing/2014/main" id="{1CDEEDE2-51E2-4565-9057-58A3B5C198C8}"/>
              </a:ext>
            </a:extLst>
          </p:cNvPr>
          <p:cNvSpPr>
            <a:spLocks noGrp="1"/>
          </p:cNvSpPr>
          <p:nvPr>
            <p:ph type="sldNum" sz="quarter" idx="12"/>
          </p:nvPr>
        </p:nvSpPr>
        <p:spPr>
          <a:ln/>
        </p:spPr>
        <p:txBody>
          <a:bodyPr/>
          <a:lstStyle>
            <a:lvl1pPr>
              <a:defRPr/>
            </a:lvl1pPr>
          </a:lstStyle>
          <a:p>
            <a:fld id="{51750A22-FF20-4F9C-A3C2-B1B9DFC0A0F1}" type="slidenum">
              <a:rPr lang="en-US" altLang="zh-CN"/>
              <a:pPr/>
              <a:t>‹#›</a:t>
            </a:fld>
            <a:endParaRPr lang="zh-CN"/>
          </a:p>
        </p:txBody>
      </p:sp>
    </p:spTree>
    <p:extLst>
      <p:ext uri="{BB962C8B-B14F-4D97-AF65-F5344CB8AC3E}">
        <p14:creationId xmlns:p14="http://schemas.microsoft.com/office/powerpoint/2010/main" val="257166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77155">
            <a:extLst>
              <a:ext uri="{FF2B5EF4-FFF2-40B4-BE49-F238E27FC236}">
                <a16:creationId xmlns:a16="http://schemas.microsoft.com/office/drawing/2014/main" id="{634570C8-81B5-4DAF-BA6D-AC7EF0D86A6D}"/>
              </a:ext>
            </a:extLst>
          </p:cNvPr>
          <p:cNvSpPr>
            <a:spLocks noGrp="1"/>
          </p:cNvSpPr>
          <p:nvPr>
            <p:ph type="dt" sz="half" idx="10"/>
          </p:nvPr>
        </p:nvSpPr>
        <p:spPr>
          <a:ln/>
        </p:spPr>
        <p:txBody>
          <a:bodyPr/>
          <a:lstStyle>
            <a:lvl1pPr>
              <a:defRPr/>
            </a:lvl1pPr>
          </a:lstStyle>
          <a:p>
            <a:endParaRPr lang="zh-CN" altLang="en-US"/>
          </a:p>
        </p:txBody>
      </p:sp>
      <p:sp>
        <p:nvSpPr>
          <p:cNvPr id="3" name="页脚占位符 177156">
            <a:extLst>
              <a:ext uri="{FF2B5EF4-FFF2-40B4-BE49-F238E27FC236}">
                <a16:creationId xmlns:a16="http://schemas.microsoft.com/office/drawing/2014/main" id="{C347A43B-EB21-42F8-97B7-F69848926F32}"/>
              </a:ext>
            </a:extLst>
          </p:cNvPr>
          <p:cNvSpPr>
            <a:spLocks noGrp="1"/>
          </p:cNvSpPr>
          <p:nvPr>
            <p:ph type="ftr" sz="quarter" idx="11"/>
          </p:nvPr>
        </p:nvSpPr>
        <p:spPr>
          <a:ln/>
        </p:spPr>
        <p:txBody>
          <a:bodyPr/>
          <a:lstStyle>
            <a:lvl1pPr>
              <a:defRPr/>
            </a:lvl1pPr>
          </a:lstStyle>
          <a:p>
            <a:endParaRPr lang="zh-CN"/>
          </a:p>
        </p:txBody>
      </p:sp>
      <p:sp>
        <p:nvSpPr>
          <p:cNvPr id="4" name="灯片编号占位符 177157">
            <a:extLst>
              <a:ext uri="{FF2B5EF4-FFF2-40B4-BE49-F238E27FC236}">
                <a16:creationId xmlns:a16="http://schemas.microsoft.com/office/drawing/2014/main" id="{3AC4FC9F-2651-42CC-A713-BB02D4090586}"/>
              </a:ext>
            </a:extLst>
          </p:cNvPr>
          <p:cNvSpPr>
            <a:spLocks noGrp="1"/>
          </p:cNvSpPr>
          <p:nvPr>
            <p:ph type="sldNum" sz="quarter" idx="12"/>
          </p:nvPr>
        </p:nvSpPr>
        <p:spPr>
          <a:ln/>
        </p:spPr>
        <p:txBody>
          <a:bodyPr/>
          <a:lstStyle>
            <a:lvl1pPr>
              <a:defRPr/>
            </a:lvl1pPr>
          </a:lstStyle>
          <a:p>
            <a:fld id="{121CDF99-44A5-4CB0-B4E5-0743022D0520}" type="slidenum">
              <a:rPr lang="en-US" altLang="zh-CN"/>
              <a:pPr/>
              <a:t>‹#›</a:t>
            </a:fld>
            <a:endParaRPr lang="zh-CN"/>
          </a:p>
        </p:txBody>
      </p:sp>
    </p:spTree>
    <p:extLst>
      <p:ext uri="{BB962C8B-B14F-4D97-AF65-F5344CB8AC3E}">
        <p14:creationId xmlns:p14="http://schemas.microsoft.com/office/powerpoint/2010/main" val="251700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77155">
            <a:extLst>
              <a:ext uri="{FF2B5EF4-FFF2-40B4-BE49-F238E27FC236}">
                <a16:creationId xmlns:a16="http://schemas.microsoft.com/office/drawing/2014/main" id="{2DB5FCC0-552B-48F2-9556-0FF3191B809B}"/>
              </a:ext>
            </a:extLst>
          </p:cNvPr>
          <p:cNvSpPr>
            <a:spLocks noGrp="1"/>
          </p:cNvSpPr>
          <p:nvPr>
            <p:ph type="dt" sz="half" idx="10"/>
          </p:nvPr>
        </p:nvSpPr>
        <p:spPr>
          <a:ln/>
        </p:spPr>
        <p:txBody>
          <a:bodyPr/>
          <a:lstStyle>
            <a:lvl1pPr>
              <a:defRPr/>
            </a:lvl1pPr>
          </a:lstStyle>
          <a:p>
            <a:endParaRPr lang="zh-CN" altLang="en-US"/>
          </a:p>
        </p:txBody>
      </p:sp>
      <p:sp>
        <p:nvSpPr>
          <p:cNvPr id="6" name="页脚占位符 177156">
            <a:extLst>
              <a:ext uri="{FF2B5EF4-FFF2-40B4-BE49-F238E27FC236}">
                <a16:creationId xmlns:a16="http://schemas.microsoft.com/office/drawing/2014/main" id="{0AEC6EF0-EE26-4428-B6FA-41555D68677A}"/>
              </a:ext>
            </a:extLst>
          </p:cNvPr>
          <p:cNvSpPr>
            <a:spLocks noGrp="1"/>
          </p:cNvSpPr>
          <p:nvPr>
            <p:ph type="ftr" sz="quarter" idx="11"/>
          </p:nvPr>
        </p:nvSpPr>
        <p:spPr>
          <a:ln/>
        </p:spPr>
        <p:txBody>
          <a:bodyPr/>
          <a:lstStyle>
            <a:lvl1pPr>
              <a:defRPr/>
            </a:lvl1pPr>
          </a:lstStyle>
          <a:p>
            <a:endParaRPr lang="zh-CN"/>
          </a:p>
        </p:txBody>
      </p:sp>
      <p:sp>
        <p:nvSpPr>
          <p:cNvPr id="7" name="灯片编号占位符 177157">
            <a:extLst>
              <a:ext uri="{FF2B5EF4-FFF2-40B4-BE49-F238E27FC236}">
                <a16:creationId xmlns:a16="http://schemas.microsoft.com/office/drawing/2014/main" id="{D78E1085-0945-4D2D-BFE8-2795308A3CD8}"/>
              </a:ext>
            </a:extLst>
          </p:cNvPr>
          <p:cNvSpPr>
            <a:spLocks noGrp="1"/>
          </p:cNvSpPr>
          <p:nvPr>
            <p:ph type="sldNum" sz="quarter" idx="12"/>
          </p:nvPr>
        </p:nvSpPr>
        <p:spPr>
          <a:ln/>
        </p:spPr>
        <p:txBody>
          <a:bodyPr/>
          <a:lstStyle>
            <a:lvl1pPr>
              <a:defRPr/>
            </a:lvl1pPr>
          </a:lstStyle>
          <a:p>
            <a:fld id="{5BDAE295-5E6B-40D8-B88A-3F09098B4785}" type="slidenum">
              <a:rPr lang="en-US" altLang="zh-CN"/>
              <a:pPr/>
              <a:t>‹#›</a:t>
            </a:fld>
            <a:endParaRPr lang="zh-CN"/>
          </a:p>
        </p:txBody>
      </p:sp>
    </p:spTree>
    <p:extLst>
      <p:ext uri="{BB962C8B-B14F-4D97-AF65-F5344CB8AC3E}">
        <p14:creationId xmlns:p14="http://schemas.microsoft.com/office/powerpoint/2010/main" val="323113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77155">
            <a:extLst>
              <a:ext uri="{FF2B5EF4-FFF2-40B4-BE49-F238E27FC236}">
                <a16:creationId xmlns:a16="http://schemas.microsoft.com/office/drawing/2014/main" id="{6870AAD5-CF94-4C4C-8532-75B089742285}"/>
              </a:ext>
            </a:extLst>
          </p:cNvPr>
          <p:cNvSpPr>
            <a:spLocks noGrp="1"/>
          </p:cNvSpPr>
          <p:nvPr>
            <p:ph type="dt" sz="half" idx="10"/>
          </p:nvPr>
        </p:nvSpPr>
        <p:spPr>
          <a:ln/>
        </p:spPr>
        <p:txBody>
          <a:bodyPr/>
          <a:lstStyle>
            <a:lvl1pPr>
              <a:defRPr/>
            </a:lvl1pPr>
          </a:lstStyle>
          <a:p>
            <a:endParaRPr lang="zh-CN" altLang="en-US"/>
          </a:p>
        </p:txBody>
      </p:sp>
      <p:sp>
        <p:nvSpPr>
          <p:cNvPr id="6" name="页脚占位符 177156">
            <a:extLst>
              <a:ext uri="{FF2B5EF4-FFF2-40B4-BE49-F238E27FC236}">
                <a16:creationId xmlns:a16="http://schemas.microsoft.com/office/drawing/2014/main" id="{FA1CAF0A-C2F5-44ED-989D-B9501CF41853}"/>
              </a:ext>
            </a:extLst>
          </p:cNvPr>
          <p:cNvSpPr>
            <a:spLocks noGrp="1"/>
          </p:cNvSpPr>
          <p:nvPr>
            <p:ph type="ftr" sz="quarter" idx="11"/>
          </p:nvPr>
        </p:nvSpPr>
        <p:spPr>
          <a:ln/>
        </p:spPr>
        <p:txBody>
          <a:bodyPr/>
          <a:lstStyle>
            <a:lvl1pPr>
              <a:defRPr/>
            </a:lvl1pPr>
          </a:lstStyle>
          <a:p>
            <a:endParaRPr lang="zh-CN"/>
          </a:p>
        </p:txBody>
      </p:sp>
      <p:sp>
        <p:nvSpPr>
          <p:cNvPr id="7" name="灯片编号占位符 177157">
            <a:extLst>
              <a:ext uri="{FF2B5EF4-FFF2-40B4-BE49-F238E27FC236}">
                <a16:creationId xmlns:a16="http://schemas.microsoft.com/office/drawing/2014/main" id="{8DDA4907-B47E-49C4-A789-7A4D69E84E51}"/>
              </a:ext>
            </a:extLst>
          </p:cNvPr>
          <p:cNvSpPr>
            <a:spLocks noGrp="1"/>
          </p:cNvSpPr>
          <p:nvPr>
            <p:ph type="sldNum" sz="quarter" idx="12"/>
          </p:nvPr>
        </p:nvSpPr>
        <p:spPr>
          <a:ln/>
        </p:spPr>
        <p:txBody>
          <a:bodyPr/>
          <a:lstStyle>
            <a:lvl1pPr>
              <a:defRPr/>
            </a:lvl1pPr>
          </a:lstStyle>
          <a:p>
            <a:fld id="{8F88BC89-BA93-4949-857C-DF582F5C0C6A}" type="slidenum">
              <a:rPr lang="en-US" altLang="zh-CN"/>
              <a:pPr/>
              <a:t>‹#›</a:t>
            </a:fld>
            <a:endParaRPr lang="zh-CN"/>
          </a:p>
        </p:txBody>
      </p:sp>
    </p:spTree>
    <p:extLst>
      <p:ext uri="{BB962C8B-B14F-4D97-AF65-F5344CB8AC3E}">
        <p14:creationId xmlns:p14="http://schemas.microsoft.com/office/powerpoint/2010/main" val="87174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25945;&#23398;/&#29289;&#29702;&#23398;&#19978;&#20876;&#30446;&#24405;.ppt#-1,-1,7. PowerPoint &#28436;&#31034;&#25991;&#31295;"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 177153">
            <a:extLst>
              <a:ext uri="{FF2B5EF4-FFF2-40B4-BE49-F238E27FC236}">
                <a16:creationId xmlns:a16="http://schemas.microsoft.com/office/drawing/2014/main" id="{0A742E3E-120F-4195-90B1-3C07CE074C94}"/>
              </a:ext>
            </a:extLst>
          </p:cNvPr>
          <p:cNvSpPr>
            <a:spLocks noGrp="1" noRot="1" noChangeArrowheads="1"/>
          </p:cNvSpPr>
          <p:nvPr>
            <p:ph type="title" idx="4294967295"/>
          </p:nvPr>
        </p:nvSpPr>
        <p:spPr bwMode="auto">
          <a:xfrm>
            <a:off x="301625" y="6858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77154">
            <a:extLst>
              <a:ext uri="{FF2B5EF4-FFF2-40B4-BE49-F238E27FC236}">
                <a16:creationId xmlns:a16="http://schemas.microsoft.com/office/drawing/2014/main" id="{B79947C0-FF77-4B35-AB50-D9DBB3621912}"/>
              </a:ext>
            </a:extLst>
          </p:cNvPr>
          <p:cNvSpPr>
            <a:spLocks noGrp="1" noRot="1" noChangeArrowheads="1"/>
          </p:cNvSpPr>
          <p:nvPr>
            <p:ph type="body" idx="4294967295"/>
          </p:nvPr>
        </p:nvSpPr>
        <p:spPr bwMode="auto">
          <a:xfrm>
            <a:off x="304800" y="1981200"/>
            <a:ext cx="8540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7156" name="日期占位符 177155">
            <a:extLst>
              <a:ext uri="{FF2B5EF4-FFF2-40B4-BE49-F238E27FC236}">
                <a16:creationId xmlns:a16="http://schemas.microsoft.com/office/drawing/2014/main" id="{252DFA50-D38D-446C-B8D4-EDA4DA514802}"/>
              </a:ext>
            </a:extLst>
          </p:cNvPr>
          <p:cNvSpPr>
            <a:spLocks noGrp="1"/>
          </p:cNvSpPr>
          <p:nvPr>
            <p:ph type="dt" sz="half" idx="2"/>
          </p:nvPr>
        </p:nvSpPr>
        <p:spPr>
          <a:xfrm>
            <a:off x="301625" y="6019800"/>
            <a:ext cx="2289175" cy="476250"/>
          </a:xfrm>
          <a:prstGeom prst="rect">
            <a:avLst/>
          </a:prstGeom>
          <a:noFill/>
          <a:ln w="9525">
            <a:noFill/>
          </a:ln>
        </p:spPr>
        <p:txBody>
          <a:bodyPr/>
          <a:lstStyle>
            <a:lvl1pPr>
              <a:buClr>
                <a:srgbClr val="000000"/>
              </a:buClr>
              <a:defRPr sz="1400" noProof="1" dirty="0">
                <a:latin typeface="Arial" panose="020B0604020202020204" pitchFamily="34" charset="0"/>
              </a:defRPr>
            </a:lvl1pPr>
          </a:lstStyle>
          <a:p>
            <a:endParaRPr lang="zh-CN" altLang="en-US"/>
          </a:p>
        </p:txBody>
      </p:sp>
      <p:sp>
        <p:nvSpPr>
          <p:cNvPr id="177157" name="页脚占位符 177156">
            <a:extLst>
              <a:ext uri="{FF2B5EF4-FFF2-40B4-BE49-F238E27FC236}">
                <a16:creationId xmlns:a16="http://schemas.microsoft.com/office/drawing/2014/main" id="{D5D1C2BC-A8D0-4A46-98B2-27E472C38DF6}"/>
              </a:ext>
            </a:extLst>
          </p:cNvPr>
          <p:cNvSpPr>
            <a:spLocks noGrp="1"/>
          </p:cNvSpPr>
          <p:nvPr>
            <p:ph type="ftr" sz="quarter" idx="3"/>
          </p:nvPr>
        </p:nvSpPr>
        <p:spPr>
          <a:xfrm>
            <a:off x="3124200" y="6019800"/>
            <a:ext cx="2895600" cy="476250"/>
          </a:xfrm>
          <a:prstGeom prst="rect">
            <a:avLst/>
          </a:prstGeom>
          <a:noFill/>
          <a:ln w="9525">
            <a:noFill/>
          </a:ln>
        </p:spPr>
        <p:txBody>
          <a:bodyPr/>
          <a:lstStyle>
            <a:lvl1pPr algn="ctr">
              <a:buClr>
                <a:srgbClr val="000000"/>
              </a:buClr>
              <a:defRPr sz="1400" noProof="1" dirty="0">
                <a:latin typeface="Arial" panose="020B0604020202020204" pitchFamily="34" charset="0"/>
              </a:defRPr>
            </a:lvl1pPr>
          </a:lstStyle>
          <a:p>
            <a:endParaRPr lang="zh-CN"/>
          </a:p>
        </p:txBody>
      </p:sp>
      <p:sp>
        <p:nvSpPr>
          <p:cNvPr id="177158" name="灯片编号占位符 177157">
            <a:extLst>
              <a:ext uri="{FF2B5EF4-FFF2-40B4-BE49-F238E27FC236}">
                <a16:creationId xmlns:a16="http://schemas.microsoft.com/office/drawing/2014/main" id="{FA788594-069E-4E05-87C8-CD91D3A684FE}"/>
              </a:ext>
            </a:extLst>
          </p:cNvPr>
          <p:cNvSpPr>
            <a:spLocks noGrp="1"/>
          </p:cNvSpPr>
          <p:nvPr>
            <p:ph type="sldNum" sz="quarter" idx="4"/>
          </p:nvPr>
        </p:nvSpPr>
        <p:spPr>
          <a:xfrm>
            <a:off x="6553200" y="6019800"/>
            <a:ext cx="2289175" cy="476250"/>
          </a:xfrm>
          <a:prstGeom prst="rect">
            <a:avLst/>
          </a:prstGeom>
          <a:noFill/>
          <a:ln w="9525">
            <a:noFill/>
          </a:ln>
        </p:spPr>
        <p:txBody>
          <a:bodyPr/>
          <a:lstStyle>
            <a:lvl1pPr algn="r">
              <a:buClr>
                <a:srgbClr val="000000"/>
              </a:buClr>
              <a:defRPr sz="1400" noProof="1" dirty="0">
                <a:latin typeface="Arial" panose="020B0604020202020204" pitchFamily="34" charset="0"/>
                <a:cs typeface="+mn-ea"/>
              </a:defRPr>
            </a:lvl1pPr>
          </a:lstStyle>
          <a:p>
            <a:fld id="{E0E32745-82DA-4B7E-9AC9-25CBAC6EC7C5}" type="slidenum">
              <a:rPr lang="en-US" altLang="zh-CN"/>
              <a:pPr/>
              <a:t>‹#›</a:t>
            </a:fld>
            <a:endParaRPr lang="zh-CN">
              <a:cs typeface="+mn-cs"/>
            </a:endParaRPr>
          </a:p>
        </p:txBody>
      </p:sp>
      <p:sp>
        <p:nvSpPr>
          <p:cNvPr id="1031" name="动作按钮: 前进或下一项 177158">
            <a:hlinkClick r:id="" action="ppaction://hlinkshowjump?jump=nextslide" highlightClick="1"/>
            <a:extLst>
              <a:ext uri="{FF2B5EF4-FFF2-40B4-BE49-F238E27FC236}">
                <a16:creationId xmlns:a16="http://schemas.microsoft.com/office/drawing/2014/main" id="{E3CACD86-D481-4C1F-8003-62C7656369D8}"/>
              </a:ext>
            </a:extLst>
          </p:cNvPr>
          <p:cNvSpPr>
            <a:spLocks noChangeArrowheads="1"/>
          </p:cNvSpPr>
          <p:nvPr userDrawn="1"/>
        </p:nvSpPr>
        <p:spPr bwMode="auto">
          <a:xfrm>
            <a:off x="8686800" y="6629400"/>
            <a:ext cx="228600" cy="228600"/>
          </a:xfrm>
          <a:prstGeom prst="actionButtonForwardNext">
            <a:avLst/>
          </a:prstGeom>
          <a:solidFill>
            <a:srgbClr val="CCECFF"/>
          </a:solidFill>
          <a:ln w="9525">
            <a:solidFill>
              <a:schemeClr val="tx1"/>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32" name="动作按钮: 后退或前一项 177159">
            <a:hlinkClick r:id="" action="ppaction://hlinkshowjump?jump=previousslide" highlightClick="1"/>
            <a:extLst>
              <a:ext uri="{FF2B5EF4-FFF2-40B4-BE49-F238E27FC236}">
                <a16:creationId xmlns:a16="http://schemas.microsoft.com/office/drawing/2014/main" id="{FCEF35F6-D9FD-4391-ABC5-C2E5857D40EB}"/>
              </a:ext>
            </a:extLst>
          </p:cNvPr>
          <p:cNvSpPr>
            <a:spLocks noChangeArrowheads="1"/>
          </p:cNvSpPr>
          <p:nvPr userDrawn="1"/>
        </p:nvSpPr>
        <p:spPr bwMode="auto">
          <a:xfrm>
            <a:off x="8382000" y="6629400"/>
            <a:ext cx="228600" cy="228600"/>
          </a:xfrm>
          <a:prstGeom prst="actionButtonBackPrevious">
            <a:avLst/>
          </a:prstGeom>
          <a:solidFill>
            <a:srgbClr val="CCECFF"/>
          </a:solidFill>
          <a:ln w="9525">
            <a:solidFill>
              <a:schemeClr val="tx1"/>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33" name="左箭头 177160">
            <a:hlinkClick r:id="rId14" action="ppaction://hlinkpres?slideindex=1&amp;slidetitle=7. PowerPoint 演示文稿"/>
            <a:extLst>
              <a:ext uri="{FF2B5EF4-FFF2-40B4-BE49-F238E27FC236}">
                <a16:creationId xmlns:a16="http://schemas.microsoft.com/office/drawing/2014/main" id="{FF9A0FA4-4DC7-40F2-AE92-78B17B3617A5}"/>
              </a:ext>
            </a:extLst>
          </p:cNvPr>
          <p:cNvSpPr>
            <a:spLocks noChangeArrowheads="1"/>
          </p:cNvSpPr>
          <p:nvPr userDrawn="1"/>
        </p:nvSpPr>
        <p:spPr bwMode="auto">
          <a:xfrm>
            <a:off x="7467600" y="6629400"/>
            <a:ext cx="533400" cy="228600"/>
          </a:xfrm>
          <a:prstGeom prst="leftArrow">
            <a:avLst>
              <a:gd name="adj1" fmla="val 48611"/>
              <a:gd name="adj2" fmla="val 127037"/>
            </a:avLst>
          </a:prstGeom>
          <a:solidFill>
            <a:srgbClr val="FFFF66"/>
          </a:solidFill>
          <a:ln w="9525">
            <a:solidFill>
              <a:srgbClr val="993300"/>
            </a:solidFill>
            <a:miter lim="800000"/>
            <a:headEnd/>
            <a:tailEnd/>
          </a:ln>
          <a:effectLst>
            <a:prstShdw prst="shdw17" dist="17961" dir="2700000">
              <a:srgbClr val="FF9933"/>
            </a:prstShdw>
          </a:effec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68" r:id="rId2"/>
    <p:sldLayoutId id="2147483667"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lvl="1"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lvl="2"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lvl="3"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lvl="4"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1.bin"/><Relationship Id="rId18" Type="http://schemas.openxmlformats.org/officeDocument/2006/relationships/image" Target="../media/image44.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1.wmf"/><Relationship Id="rId17"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image" Target="../media/image43.wmf"/><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9.bin"/><Relationship Id="rId14" Type="http://schemas.openxmlformats.org/officeDocument/2006/relationships/image" Target="../media/image42.wmf"/></Relationships>
</file>

<file path=ppt/slides/_rels/slide11.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9.bin"/><Relationship Id="rId18" Type="http://schemas.openxmlformats.org/officeDocument/2006/relationships/image" Target="../media/image52.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9.wmf"/><Relationship Id="rId17" Type="http://schemas.openxmlformats.org/officeDocument/2006/relationships/oleObject" Target="../embeddings/oleObject51.bin"/><Relationship Id="rId2" Type="http://schemas.openxmlformats.org/officeDocument/2006/relationships/slideLayout" Target="../slideLayouts/slideLayout7.xml"/><Relationship Id="rId16" Type="http://schemas.openxmlformats.org/officeDocument/2006/relationships/image" Target="../media/image51.wmf"/><Relationship Id="rId1" Type="http://schemas.openxmlformats.org/officeDocument/2006/relationships/vmlDrawing" Target="../drawings/vmlDrawing10.vml"/><Relationship Id="rId6" Type="http://schemas.openxmlformats.org/officeDocument/2006/relationships/image" Target="../media/image46.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7.bin"/><Relationship Id="rId14" Type="http://schemas.openxmlformats.org/officeDocument/2006/relationships/image" Target="../media/image50.wmf"/></Relationships>
</file>

<file path=ppt/slides/_rels/slide12.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7.bin"/><Relationship Id="rId18" Type="http://schemas.openxmlformats.org/officeDocument/2006/relationships/image" Target="../media/image55.wmf"/><Relationship Id="rId3" Type="http://schemas.openxmlformats.org/officeDocument/2006/relationships/oleObject" Target="../embeddings/oleObject52.bin"/><Relationship Id="rId21" Type="http://schemas.openxmlformats.org/officeDocument/2006/relationships/slide" Target="slide9.xml"/><Relationship Id="rId7" Type="http://schemas.openxmlformats.org/officeDocument/2006/relationships/oleObject" Target="../embeddings/oleObject54.bin"/><Relationship Id="rId12" Type="http://schemas.openxmlformats.org/officeDocument/2006/relationships/image" Target="../media/image49.wmf"/><Relationship Id="rId17"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54.wmf"/><Relationship Id="rId20" Type="http://schemas.openxmlformats.org/officeDocument/2006/relationships/image" Target="../media/image56.wmf"/><Relationship Id="rId1" Type="http://schemas.openxmlformats.org/officeDocument/2006/relationships/vmlDrawing" Target="../drawings/vmlDrawing11.vml"/><Relationship Id="rId6" Type="http://schemas.openxmlformats.org/officeDocument/2006/relationships/image" Target="../media/image46.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48.wmf"/><Relationship Id="rId19" Type="http://schemas.openxmlformats.org/officeDocument/2006/relationships/oleObject" Target="../embeddings/oleObject60.bin"/><Relationship Id="rId4" Type="http://schemas.openxmlformats.org/officeDocument/2006/relationships/image" Target="../media/image45.wmf"/><Relationship Id="rId9" Type="http://schemas.openxmlformats.org/officeDocument/2006/relationships/oleObject" Target="../embeddings/oleObject55.bin"/><Relationship Id="rId14" Type="http://schemas.openxmlformats.org/officeDocument/2006/relationships/image" Target="../media/image53.wmf"/></Relationships>
</file>

<file path=ppt/slides/_rels/slide13.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8.wmf"/><Relationship Id="rId5" Type="http://schemas.openxmlformats.org/officeDocument/2006/relationships/oleObject" Target="../embeddings/oleObject62.bin"/><Relationship Id="rId4" Type="http://schemas.openxmlformats.org/officeDocument/2006/relationships/image" Target="../media/image57.wmf"/></Relationships>
</file>

<file path=ppt/slides/_rels/slide14.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1.wmf"/><Relationship Id="rId5" Type="http://schemas.openxmlformats.org/officeDocument/2006/relationships/oleObject" Target="../embeddings/oleObject65.bin"/><Relationship Id="rId4" Type="http://schemas.openxmlformats.org/officeDocument/2006/relationships/image" Target="../media/image60.wmf"/></Relationships>
</file>

<file path=ppt/slides/_rels/slide15.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66.wmf"/><Relationship Id="rId2" Type="http://schemas.openxmlformats.org/officeDocument/2006/relationships/slideLayout" Target="../slideLayouts/slideLayout7.xml"/><Relationship Id="rId16" Type="http://schemas.openxmlformats.org/officeDocument/2006/relationships/image" Target="../media/image68.wmf"/><Relationship Id="rId1" Type="http://schemas.openxmlformats.org/officeDocument/2006/relationships/vmlDrawing" Target="../drawings/vmlDrawing14.vml"/><Relationship Id="rId6" Type="http://schemas.openxmlformats.org/officeDocument/2006/relationships/image" Target="../media/image64.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48.wmf"/><Relationship Id="rId4" Type="http://schemas.openxmlformats.org/officeDocument/2006/relationships/image" Target="../media/image63.wmf"/><Relationship Id="rId9" Type="http://schemas.openxmlformats.org/officeDocument/2006/relationships/oleObject" Target="../embeddings/oleObject70.bin"/><Relationship Id="rId14" Type="http://schemas.openxmlformats.org/officeDocument/2006/relationships/image" Target="../media/image67.wmf"/></Relationships>
</file>

<file path=ppt/slides/_rels/slide16.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3.emf"/><Relationship Id="rId2" Type="http://schemas.openxmlformats.org/officeDocument/2006/relationships/slideLayout" Target="../slideLayouts/slideLayout7.xml"/><Relationship Id="rId16" Type="http://schemas.openxmlformats.org/officeDocument/2006/relationships/image" Target="../media/image75.emf"/><Relationship Id="rId1" Type="http://schemas.openxmlformats.org/officeDocument/2006/relationships/vmlDrawing" Target="../drawings/vmlDrawing15.vml"/><Relationship Id="rId6" Type="http://schemas.openxmlformats.org/officeDocument/2006/relationships/image" Target="../media/image70.e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77.bin"/><Relationship Id="rId14" Type="http://schemas.openxmlformats.org/officeDocument/2006/relationships/image" Target="../media/image74.emf"/></Relationships>
</file>

<file path=ppt/slides/_rels/slide17.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7.emf"/><Relationship Id="rId5" Type="http://schemas.openxmlformats.org/officeDocument/2006/relationships/oleObject" Target="../embeddings/oleObject82.bin"/><Relationship Id="rId10" Type="http://schemas.openxmlformats.org/officeDocument/2006/relationships/image" Target="../media/image79.emf"/><Relationship Id="rId4" Type="http://schemas.openxmlformats.org/officeDocument/2006/relationships/image" Target="../media/image76.emf"/><Relationship Id="rId9" Type="http://schemas.openxmlformats.org/officeDocument/2006/relationships/oleObject" Target="../embeddings/oleObject84.bin"/></Relationships>
</file>

<file path=ppt/slides/_rels/slide18.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1.emf"/><Relationship Id="rId5" Type="http://schemas.openxmlformats.org/officeDocument/2006/relationships/oleObject" Target="../embeddings/oleObject86.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88.bin"/></Relationships>
</file>

<file path=ppt/slides/_rels/slide19.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5.emf"/><Relationship Id="rId5" Type="http://schemas.openxmlformats.org/officeDocument/2006/relationships/oleObject" Target="../embeddings/oleObject90.bin"/><Relationship Id="rId4" Type="http://schemas.openxmlformats.org/officeDocument/2006/relationships/image" Target="../media/image84.emf"/></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8.wmf"/><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32" Type="http://schemas.openxmlformats.org/officeDocument/2006/relationships/image" Target="../media/image17.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wmf"/></Relationships>
</file>

<file path=ppt/slides/_rels/slide20.x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91.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8.e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90.emf"/><Relationship Id="rId4" Type="http://schemas.openxmlformats.org/officeDocument/2006/relationships/image" Target="../media/image87.emf"/><Relationship Id="rId9" Type="http://schemas.openxmlformats.org/officeDocument/2006/relationships/oleObject" Target="../embeddings/oleObject95.bin"/><Relationship Id="rId14" Type="http://schemas.openxmlformats.org/officeDocument/2006/relationships/image" Target="../media/image92.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97.emf"/><Relationship Id="rId3" Type="http://schemas.openxmlformats.org/officeDocument/2006/relationships/audio" Target="../media/audio1.wav"/><Relationship Id="rId7" Type="http://schemas.openxmlformats.org/officeDocument/2006/relationships/image" Target="../media/image94.emf"/><Relationship Id="rId12"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99.bin"/><Relationship Id="rId11" Type="http://schemas.openxmlformats.org/officeDocument/2006/relationships/image" Target="../media/image96.emf"/><Relationship Id="rId5" Type="http://schemas.openxmlformats.org/officeDocument/2006/relationships/image" Target="../media/image93.emf"/><Relationship Id="rId15" Type="http://schemas.openxmlformats.org/officeDocument/2006/relationships/image" Target="../media/image98.e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95.emf"/><Relationship Id="rId14" Type="http://schemas.openxmlformats.org/officeDocument/2006/relationships/oleObject" Target="../embeddings/oleObject103.bin"/></Relationships>
</file>

<file path=ppt/slides/_rels/slide22.xml.rels><?xml version="1.0" encoding="UTF-8" standalone="yes"?>
<Relationships xmlns="http://schemas.openxmlformats.org/package/2006/relationships"><Relationship Id="rId8" Type="http://schemas.openxmlformats.org/officeDocument/2006/relationships/image" Target="../media/image101.e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03.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00.e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02.emf"/><Relationship Id="rId4" Type="http://schemas.openxmlformats.org/officeDocument/2006/relationships/image" Target="../media/image99.emf"/><Relationship Id="rId9" Type="http://schemas.openxmlformats.org/officeDocument/2006/relationships/oleObject" Target="../embeddings/oleObject107.bin"/><Relationship Id="rId14" Type="http://schemas.openxmlformats.org/officeDocument/2006/relationships/image" Target="../media/image104.emf"/></Relationships>
</file>

<file path=ppt/slides/_rels/slide23.xml.rels><?xml version="1.0" encoding="UTF-8" standalone="yes"?>
<Relationships xmlns="http://schemas.openxmlformats.org/package/2006/relationships"><Relationship Id="rId8" Type="http://schemas.openxmlformats.org/officeDocument/2006/relationships/image" Target="../media/image107.e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6.wmf"/><Relationship Id="rId5" Type="http://schemas.openxmlformats.org/officeDocument/2006/relationships/oleObject" Target="../embeddings/oleObject111.bin"/><Relationship Id="rId4" Type="http://schemas.openxmlformats.org/officeDocument/2006/relationships/image" Target="../media/image105.emf"/></Relationships>
</file>

<file path=ppt/slides/_rels/slide24.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12.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9.e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116.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4.wmf"/><Relationship Id="rId5" Type="http://schemas.openxmlformats.org/officeDocument/2006/relationships/oleObject" Target="../embeddings/oleObject119.bin"/><Relationship Id="rId4" Type="http://schemas.openxmlformats.org/officeDocument/2006/relationships/image" Target="../media/image11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16.wmf"/><Relationship Id="rId5" Type="http://schemas.openxmlformats.org/officeDocument/2006/relationships/oleObject" Target="../embeddings/oleObject121.bin"/><Relationship Id="rId4" Type="http://schemas.openxmlformats.org/officeDocument/2006/relationships/image" Target="../media/image11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21.wmf"/><Relationship Id="rId3" Type="http://schemas.openxmlformats.org/officeDocument/2006/relationships/image" Target="../media/image122.png"/><Relationship Id="rId7" Type="http://schemas.openxmlformats.org/officeDocument/2006/relationships/image" Target="../media/image118.wmf"/><Relationship Id="rId12" Type="http://schemas.openxmlformats.org/officeDocument/2006/relationships/oleObject" Target="../embeddings/oleObject126.bin"/><Relationship Id="rId17" Type="http://schemas.openxmlformats.org/officeDocument/2006/relationships/image" Target="../media/image114.wmf"/><Relationship Id="rId2" Type="http://schemas.openxmlformats.org/officeDocument/2006/relationships/slideLayout" Target="../slideLayouts/slideLayout7.xml"/><Relationship Id="rId16" Type="http://schemas.openxmlformats.org/officeDocument/2006/relationships/oleObject" Target="../embeddings/oleObject128.bin"/><Relationship Id="rId1" Type="http://schemas.openxmlformats.org/officeDocument/2006/relationships/vmlDrawing" Target="../drawings/vmlDrawing26.vml"/><Relationship Id="rId6" Type="http://schemas.openxmlformats.org/officeDocument/2006/relationships/oleObject" Target="../embeddings/oleObject123.bin"/><Relationship Id="rId11" Type="http://schemas.openxmlformats.org/officeDocument/2006/relationships/image" Target="../media/image120.wmf"/><Relationship Id="rId5" Type="http://schemas.openxmlformats.org/officeDocument/2006/relationships/image" Target="../media/image117.wmf"/><Relationship Id="rId15" Type="http://schemas.openxmlformats.org/officeDocument/2006/relationships/image" Target="../media/image113.wmf"/><Relationship Id="rId10" Type="http://schemas.openxmlformats.org/officeDocument/2006/relationships/oleObject" Target="../embeddings/oleObject125.bin"/><Relationship Id="rId4" Type="http://schemas.openxmlformats.org/officeDocument/2006/relationships/oleObject" Target="../embeddings/oleObject122.bin"/><Relationship Id="rId9" Type="http://schemas.openxmlformats.org/officeDocument/2006/relationships/image" Target="../media/image119.wmf"/><Relationship Id="rId14" Type="http://schemas.openxmlformats.org/officeDocument/2006/relationships/oleObject" Target="../embeddings/oleObject12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9.wmf"/></Relationships>
</file>

<file path=ppt/slides/_rels/slide30.xml.rels><?xml version="1.0" encoding="UTF-8" standalone="yes"?>
<Relationships xmlns="http://schemas.openxmlformats.org/package/2006/relationships"><Relationship Id="rId2" Type="http://schemas.openxmlformats.org/officeDocument/2006/relationships/image" Target="../media/image12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34.bin"/><Relationship Id="rId18" Type="http://schemas.openxmlformats.org/officeDocument/2006/relationships/image" Target="../media/image131.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28.wmf"/><Relationship Id="rId17" Type="http://schemas.openxmlformats.org/officeDocument/2006/relationships/oleObject" Target="../embeddings/oleObject136.bin"/><Relationship Id="rId2" Type="http://schemas.openxmlformats.org/officeDocument/2006/relationships/slideLayout" Target="../slideLayouts/slideLayout7.xml"/><Relationship Id="rId16" Type="http://schemas.openxmlformats.org/officeDocument/2006/relationships/image" Target="../media/image130.wmf"/><Relationship Id="rId1" Type="http://schemas.openxmlformats.org/officeDocument/2006/relationships/vmlDrawing" Target="../drawings/vmlDrawing27.vml"/><Relationship Id="rId6" Type="http://schemas.openxmlformats.org/officeDocument/2006/relationships/image" Target="../media/image125.w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32.bin"/><Relationship Id="rId14" Type="http://schemas.openxmlformats.org/officeDocument/2006/relationships/image" Target="../media/image129.wmf"/></Relationships>
</file>

<file path=ppt/slides/_rels/slide32.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3.wmf"/><Relationship Id="rId5" Type="http://schemas.openxmlformats.org/officeDocument/2006/relationships/oleObject" Target="../embeddings/oleObject138.bin"/><Relationship Id="rId4" Type="http://schemas.openxmlformats.org/officeDocument/2006/relationships/image" Target="../media/image132.wmf"/></Relationships>
</file>

<file path=ppt/slides/_rels/slide33.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39.wmf"/><Relationship Id="rId2" Type="http://schemas.openxmlformats.org/officeDocument/2006/relationships/slideLayout" Target="../slideLayouts/slideLayout7.xml"/><Relationship Id="rId16" Type="http://schemas.openxmlformats.org/officeDocument/2006/relationships/image" Target="../media/image141.wmf"/><Relationship Id="rId1" Type="http://schemas.openxmlformats.org/officeDocument/2006/relationships/vmlDrawing" Target="../drawings/vmlDrawing29.vml"/><Relationship Id="rId6" Type="http://schemas.openxmlformats.org/officeDocument/2006/relationships/image" Target="../media/image136.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43.bin"/><Relationship Id="rId14" Type="http://schemas.openxmlformats.org/officeDocument/2006/relationships/image" Target="../media/image140.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49.bin"/><Relationship Id="rId3" Type="http://schemas.openxmlformats.org/officeDocument/2006/relationships/oleObject" Target="../embeddings/oleObject147.bin"/><Relationship Id="rId7" Type="http://schemas.openxmlformats.org/officeDocument/2006/relationships/image" Target="../media/image122.png"/><Relationship Id="rId12" Type="http://schemas.openxmlformats.org/officeDocument/2006/relationships/image" Target="../media/image145.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43.w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oleObject" Target="../embeddings/oleObject150.bin"/><Relationship Id="rId4" Type="http://schemas.openxmlformats.org/officeDocument/2006/relationships/image" Target="../media/image142.wmf"/><Relationship Id="rId9" Type="http://schemas.openxmlformats.org/officeDocument/2006/relationships/image" Target="../media/image144.wmf"/></Relationships>
</file>

<file path=ppt/slides/_rels/slide35.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50.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47.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55.bin"/></Relationships>
</file>

<file path=ppt/slides/_rels/slide36.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62.bin"/><Relationship Id="rId18" Type="http://schemas.openxmlformats.org/officeDocument/2006/relationships/image" Target="../media/image48.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45.wmf"/><Relationship Id="rId17"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32.vml"/><Relationship Id="rId6" Type="http://schemas.openxmlformats.org/officeDocument/2006/relationships/image" Target="../media/image152.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oleObject" Target="../embeddings/oleObject163.bin"/><Relationship Id="rId10" Type="http://schemas.openxmlformats.org/officeDocument/2006/relationships/image" Target="../media/image154.wmf"/><Relationship Id="rId19" Type="http://schemas.openxmlformats.org/officeDocument/2006/relationships/oleObject" Target="../embeddings/oleObject165.bin"/><Relationship Id="rId4" Type="http://schemas.openxmlformats.org/officeDocument/2006/relationships/image" Target="../media/image151.wmf"/><Relationship Id="rId9" Type="http://schemas.openxmlformats.org/officeDocument/2006/relationships/oleObject" Target="../embeddings/oleObject160.bin"/><Relationship Id="rId14" Type="http://schemas.openxmlformats.org/officeDocument/2006/relationships/image" Target="../media/image46.wmf"/></Relationships>
</file>

<file path=ppt/slides/_rels/slide37.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71.bin"/><Relationship Id="rId18" Type="http://schemas.openxmlformats.org/officeDocument/2006/relationships/image" Target="../media/image6.wmf"/><Relationship Id="rId26" Type="http://schemas.openxmlformats.org/officeDocument/2006/relationships/image" Target="../media/image162.wmf"/><Relationship Id="rId3" Type="http://schemas.openxmlformats.org/officeDocument/2006/relationships/oleObject" Target="../embeddings/oleObject166.bin"/><Relationship Id="rId21" Type="http://schemas.openxmlformats.org/officeDocument/2006/relationships/oleObject" Target="../embeddings/oleObject175.bin"/><Relationship Id="rId34" Type="http://schemas.openxmlformats.org/officeDocument/2006/relationships/image" Target="../media/image166.wmf"/><Relationship Id="rId7" Type="http://schemas.openxmlformats.org/officeDocument/2006/relationships/oleObject" Target="../embeddings/oleObject168.bin"/><Relationship Id="rId12" Type="http://schemas.openxmlformats.org/officeDocument/2006/relationships/image" Target="../media/image157.wmf"/><Relationship Id="rId17" Type="http://schemas.openxmlformats.org/officeDocument/2006/relationships/oleObject" Target="../embeddings/oleObject173.bin"/><Relationship Id="rId25" Type="http://schemas.openxmlformats.org/officeDocument/2006/relationships/oleObject" Target="../embeddings/oleObject177.bin"/><Relationship Id="rId33" Type="http://schemas.openxmlformats.org/officeDocument/2006/relationships/oleObject" Target="../embeddings/oleObject181.bin"/><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59.wmf"/><Relationship Id="rId29" Type="http://schemas.openxmlformats.org/officeDocument/2006/relationships/oleObject" Target="../embeddings/oleObject179.bin"/><Relationship Id="rId1" Type="http://schemas.openxmlformats.org/officeDocument/2006/relationships/vmlDrawing" Target="../drawings/vmlDrawing33.vml"/><Relationship Id="rId6" Type="http://schemas.openxmlformats.org/officeDocument/2006/relationships/image" Target="../media/image116.wmf"/><Relationship Id="rId11" Type="http://schemas.openxmlformats.org/officeDocument/2006/relationships/oleObject" Target="../embeddings/oleObject170.bin"/><Relationship Id="rId24" Type="http://schemas.openxmlformats.org/officeDocument/2006/relationships/image" Target="../media/image161.wmf"/><Relationship Id="rId32" Type="http://schemas.openxmlformats.org/officeDocument/2006/relationships/image" Target="../media/image165.wmf"/><Relationship Id="rId5" Type="http://schemas.openxmlformats.org/officeDocument/2006/relationships/oleObject" Target="../embeddings/oleObject167.bin"/><Relationship Id="rId15" Type="http://schemas.openxmlformats.org/officeDocument/2006/relationships/oleObject" Target="../embeddings/oleObject172.bin"/><Relationship Id="rId23" Type="http://schemas.openxmlformats.org/officeDocument/2006/relationships/oleObject" Target="../embeddings/oleObject176.bin"/><Relationship Id="rId28" Type="http://schemas.openxmlformats.org/officeDocument/2006/relationships/image" Target="../media/image163.wmf"/><Relationship Id="rId10" Type="http://schemas.openxmlformats.org/officeDocument/2006/relationships/image" Target="../media/image115.wmf"/><Relationship Id="rId19" Type="http://schemas.openxmlformats.org/officeDocument/2006/relationships/oleObject" Target="../embeddings/oleObject174.bin"/><Relationship Id="rId31" Type="http://schemas.openxmlformats.org/officeDocument/2006/relationships/oleObject" Target="../embeddings/oleObject180.bin"/><Relationship Id="rId4" Type="http://schemas.openxmlformats.org/officeDocument/2006/relationships/image" Target="../media/image155.wmf"/><Relationship Id="rId9" Type="http://schemas.openxmlformats.org/officeDocument/2006/relationships/oleObject" Target="../embeddings/oleObject169.bin"/><Relationship Id="rId14" Type="http://schemas.openxmlformats.org/officeDocument/2006/relationships/image" Target="../media/image158.wmf"/><Relationship Id="rId22" Type="http://schemas.openxmlformats.org/officeDocument/2006/relationships/image" Target="../media/image160.wmf"/><Relationship Id="rId27" Type="http://schemas.openxmlformats.org/officeDocument/2006/relationships/oleObject" Target="../embeddings/oleObject178.bin"/><Relationship Id="rId30" Type="http://schemas.openxmlformats.org/officeDocument/2006/relationships/image" Target="../media/image164.wmf"/></Relationships>
</file>

<file path=ppt/slides/_rels/slide38.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87.bin"/><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70.wmf"/><Relationship Id="rId17" Type="http://schemas.openxmlformats.org/officeDocument/2006/relationships/image" Target="../media/image172.wmf"/><Relationship Id="rId2" Type="http://schemas.openxmlformats.org/officeDocument/2006/relationships/slideLayout" Target="../slideLayouts/slideLayout7.xml"/><Relationship Id="rId16" Type="http://schemas.openxmlformats.org/officeDocument/2006/relationships/oleObject" Target="../embeddings/oleObject189.bin"/><Relationship Id="rId1" Type="http://schemas.openxmlformats.org/officeDocument/2006/relationships/vmlDrawing" Target="../drawings/vmlDrawing34.vml"/><Relationship Id="rId6" Type="http://schemas.openxmlformats.org/officeDocument/2006/relationships/image" Target="../media/image168.w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image" Target="../media/image171.wmf"/><Relationship Id="rId10" Type="http://schemas.openxmlformats.org/officeDocument/2006/relationships/image" Target="../media/image169.wmf"/><Relationship Id="rId4" Type="http://schemas.openxmlformats.org/officeDocument/2006/relationships/image" Target="../media/image167.wmf"/><Relationship Id="rId9" Type="http://schemas.openxmlformats.org/officeDocument/2006/relationships/oleObject" Target="../embeddings/oleObject185.bin"/><Relationship Id="rId14" Type="http://schemas.openxmlformats.org/officeDocument/2006/relationships/oleObject" Target="../embeddings/oleObject18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2.bin"/><Relationship Id="rId14" Type="http://schemas.openxmlformats.org/officeDocument/2006/relationships/image" Target="../media/image26.wmf"/></Relationships>
</file>

<file path=ppt/slides/_rels/slide40.xml.rels><?xml version="1.0" encoding="UTF-8" standalone="yes"?>
<Relationships xmlns="http://schemas.openxmlformats.org/package/2006/relationships"><Relationship Id="rId8" Type="http://schemas.openxmlformats.org/officeDocument/2006/relationships/image" Target="../media/image175.emf"/><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177.e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74.emf"/><Relationship Id="rId11" Type="http://schemas.openxmlformats.org/officeDocument/2006/relationships/oleObject" Target="../embeddings/oleObject194.bin"/><Relationship Id="rId5" Type="http://schemas.openxmlformats.org/officeDocument/2006/relationships/oleObject" Target="../embeddings/oleObject191.bin"/><Relationship Id="rId10" Type="http://schemas.openxmlformats.org/officeDocument/2006/relationships/image" Target="../media/image176.emf"/><Relationship Id="rId4" Type="http://schemas.openxmlformats.org/officeDocument/2006/relationships/image" Target="../media/image173.emf"/><Relationship Id="rId9" Type="http://schemas.openxmlformats.org/officeDocument/2006/relationships/oleObject" Target="../embeddings/oleObject193.bin"/></Relationships>
</file>

<file path=ppt/slides/_rels/slide41.xml.rels><?xml version="1.0" encoding="UTF-8" standalone="yes"?>
<Relationships xmlns="http://schemas.openxmlformats.org/package/2006/relationships"><Relationship Id="rId8" Type="http://schemas.openxmlformats.org/officeDocument/2006/relationships/image" Target="../media/image180.emf"/><Relationship Id="rId13" Type="http://schemas.openxmlformats.org/officeDocument/2006/relationships/oleObject" Target="../embeddings/oleObject200.bin"/><Relationship Id="rId18" Type="http://schemas.openxmlformats.org/officeDocument/2006/relationships/image" Target="../media/image185.emf"/><Relationship Id="rId3" Type="http://schemas.openxmlformats.org/officeDocument/2006/relationships/oleObject" Target="../embeddings/oleObject195.bin"/><Relationship Id="rId21" Type="http://schemas.openxmlformats.org/officeDocument/2006/relationships/oleObject" Target="../embeddings/oleObject204.bin"/><Relationship Id="rId7" Type="http://schemas.openxmlformats.org/officeDocument/2006/relationships/oleObject" Target="../embeddings/oleObject197.bin"/><Relationship Id="rId12" Type="http://schemas.openxmlformats.org/officeDocument/2006/relationships/image" Target="../media/image182.emf"/><Relationship Id="rId17" Type="http://schemas.openxmlformats.org/officeDocument/2006/relationships/oleObject" Target="../embeddings/oleObject202.bin"/><Relationship Id="rId2" Type="http://schemas.openxmlformats.org/officeDocument/2006/relationships/slideLayout" Target="../slideLayouts/slideLayout7.xml"/><Relationship Id="rId16" Type="http://schemas.openxmlformats.org/officeDocument/2006/relationships/image" Target="../media/image184.emf"/><Relationship Id="rId20" Type="http://schemas.openxmlformats.org/officeDocument/2006/relationships/image" Target="../media/image186.emf"/><Relationship Id="rId1" Type="http://schemas.openxmlformats.org/officeDocument/2006/relationships/vmlDrawing" Target="../drawings/vmlDrawing36.vml"/><Relationship Id="rId6" Type="http://schemas.openxmlformats.org/officeDocument/2006/relationships/image" Target="../media/image179.emf"/><Relationship Id="rId11" Type="http://schemas.openxmlformats.org/officeDocument/2006/relationships/oleObject" Target="../embeddings/oleObject199.bin"/><Relationship Id="rId5" Type="http://schemas.openxmlformats.org/officeDocument/2006/relationships/oleObject" Target="../embeddings/oleObject196.bin"/><Relationship Id="rId15" Type="http://schemas.openxmlformats.org/officeDocument/2006/relationships/oleObject" Target="../embeddings/oleObject201.bin"/><Relationship Id="rId10" Type="http://schemas.openxmlformats.org/officeDocument/2006/relationships/image" Target="../media/image181.emf"/><Relationship Id="rId19" Type="http://schemas.openxmlformats.org/officeDocument/2006/relationships/oleObject" Target="../embeddings/oleObject203.bin"/><Relationship Id="rId4" Type="http://schemas.openxmlformats.org/officeDocument/2006/relationships/image" Target="../media/image178.emf"/><Relationship Id="rId9" Type="http://schemas.openxmlformats.org/officeDocument/2006/relationships/oleObject" Target="../embeddings/oleObject198.bin"/><Relationship Id="rId14" Type="http://schemas.openxmlformats.org/officeDocument/2006/relationships/image" Target="../media/image183.emf"/><Relationship Id="rId22" Type="http://schemas.openxmlformats.org/officeDocument/2006/relationships/image" Target="../media/image18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188.emf"/></Relationships>
</file>

<file path=ppt/slides/_rels/slide43.xml.rels><?xml version="1.0" encoding="UTF-8" standalone="yes"?>
<Relationships xmlns="http://schemas.openxmlformats.org/package/2006/relationships"><Relationship Id="rId8" Type="http://schemas.openxmlformats.org/officeDocument/2006/relationships/image" Target="../media/image191.emf"/><Relationship Id="rId13"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193.emf"/><Relationship Id="rId2" Type="http://schemas.openxmlformats.org/officeDocument/2006/relationships/slideLayout" Target="../slideLayouts/slideLayout7.xml"/><Relationship Id="rId16" Type="http://schemas.openxmlformats.org/officeDocument/2006/relationships/image" Target="../media/image195.emf"/><Relationship Id="rId1" Type="http://schemas.openxmlformats.org/officeDocument/2006/relationships/vmlDrawing" Target="../drawings/vmlDrawing38.vml"/><Relationship Id="rId6" Type="http://schemas.openxmlformats.org/officeDocument/2006/relationships/image" Target="../media/image190.emf"/><Relationship Id="rId11" Type="http://schemas.openxmlformats.org/officeDocument/2006/relationships/oleObject" Target="../embeddings/oleObject210.bin"/><Relationship Id="rId5" Type="http://schemas.openxmlformats.org/officeDocument/2006/relationships/oleObject" Target="../embeddings/oleObject207.bin"/><Relationship Id="rId15" Type="http://schemas.openxmlformats.org/officeDocument/2006/relationships/oleObject" Target="../embeddings/oleObject212.bin"/><Relationship Id="rId10" Type="http://schemas.openxmlformats.org/officeDocument/2006/relationships/image" Target="../media/image192.emf"/><Relationship Id="rId4" Type="http://schemas.openxmlformats.org/officeDocument/2006/relationships/image" Target="../media/image189.emf"/><Relationship Id="rId9" Type="http://schemas.openxmlformats.org/officeDocument/2006/relationships/oleObject" Target="../embeddings/oleObject209.bin"/><Relationship Id="rId14" Type="http://schemas.openxmlformats.org/officeDocument/2006/relationships/image" Target="../media/image194.emf"/></Relationships>
</file>

<file path=ppt/slides/_rels/slide44.xml.rels><?xml version="1.0" encoding="UTF-8" standalone="yes"?>
<Relationships xmlns="http://schemas.openxmlformats.org/package/2006/relationships"><Relationship Id="rId8" Type="http://schemas.openxmlformats.org/officeDocument/2006/relationships/image" Target="../media/image198.emf"/><Relationship Id="rId13" Type="http://schemas.openxmlformats.org/officeDocument/2006/relationships/oleObject" Target="../embeddings/oleObject218.bin"/><Relationship Id="rId18" Type="http://schemas.openxmlformats.org/officeDocument/2006/relationships/image" Target="../media/image203.emf"/><Relationship Id="rId3" Type="http://schemas.openxmlformats.org/officeDocument/2006/relationships/oleObject" Target="../embeddings/oleObject213.bin"/><Relationship Id="rId21" Type="http://schemas.openxmlformats.org/officeDocument/2006/relationships/oleObject" Target="../embeddings/oleObject222.bin"/><Relationship Id="rId7" Type="http://schemas.openxmlformats.org/officeDocument/2006/relationships/oleObject" Target="../embeddings/oleObject215.bin"/><Relationship Id="rId12" Type="http://schemas.openxmlformats.org/officeDocument/2006/relationships/image" Target="../media/image200.emf"/><Relationship Id="rId17" Type="http://schemas.openxmlformats.org/officeDocument/2006/relationships/oleObject" Target="../embeddings/oleObject220.bin"/><Relationship Id="rId2" Type="http://schemas.openxmlformats.org/officeDocument/2006/relationships/slideLayout" Target="../slideLayouts/slideLayout7.xml"/><Relationship Id="rId16" Type="http://schemas.openxmlformats.org/officeDocument/2006/relationships/image" Target="../media/image202.emf"/><Relationship Id="rId20" Type="http://schemas.openxmlformats.org/officeDocument/2006/relationships/image" Target="../media/image204.emf"/><Relationship Id="rId1" Type="http://schemas.openxmlformats.org/officeDocument/2006/relationships/vmlDrawing" Target="../drawings/vmlDrawing39.vml"/><Relationship Id="rId6" Type="http://schemas.openxmlformats.org/officeDocument/2006/relationships/image" Target="../media/image197.emf"/><Relationship Id="rId11" Type="http://schemas.openxmlformats.org/officeDocument/2006/relationships/oleObject" Target="../embeddings/oleObject217.bin"/><Relationship Id="rId24" Type="http://schemas.openxmlformats.org/officeDocument/2006/relationships/image" Target="../media/image206.emf"/><Relationship Id="rId5" Type="http://schemas.openxmlformats.org/officeDocument/2006/relationships/oleObject" Target="../embeddings/oleObject214.bin"/><Relationship Id="rId15" Type="http://schemas.openxmlformats.org/officeDocument/2006/relationships/oleObject" Target="../embeddings/oleObject219.bin"/><Relationship Id="rId23" Type="http://schemas.openxmlformats.org/officeDocument/2006/relationships/oleObject" Target="../embeddings/oleObject223.bin"/><Relationship Id="rId10" Type="http://schemas.openxmlformats.org/officeDocument/2006/relationships/image" Target="../media/image199.emf"/><Relationship Id="rId19" Type="http://schemas.openxmlformats.org/officeDocument/2006/relationships/oleObject" Target="../embeddings/oleObject221.bin"/><Relationship Id="rId4" Type="http://schemas.openxmlformats.org/officeDocument/2006/relationships/image" Target="../media/image196.emf"/><Relationship Id="rId9" Type="http://schemas.openxmlformats.org/officeDocument/2006/relationships/oleObject" Target="../embeddings/oleObject216.bin"/><Relationship Id="rId14" Type="http://schemas.openxmlformats.org/officeDocument/2006/relationships/image" Target="../media/image201.emf"/><Relationship Id="rId22" Type="http://schemas.openxmlformats.org/officeDocument/2006/relationships/image" Target="../media/image205.emf"/></Relationships>
</file>

<file path=ppt/slides/_rels/slide45.xml.rels><?xml version="1.0" encoding="UTF-8" standalone="yes"?>
<Relationships xmlns="http://schemas.openxmlformats.org/package/2006/relationships"><Relationship Id="rId8" Type="http://schemas.openxmlformats.org/officeDocument/2006/relationships/image" Target="../media/image209.emf"/><Relationship Id="rId13"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211.emf"/><Relationship Id="rId2" Type="http://schemas.openxmlformats.org/officeDocument/2006/relationships/slideLayout" Target="../slideLayouts/slideLayout7.xml"/><Relationship Id="rId16" Type="http://schemas.openxmlformats.org/officeDocument/2006/relationships/image" Target="../media/image213.emf"/><Relationship Id="rId1" Type="http://schemas.openxmlformats.org/officeDocument/2006/relationships/vmlDrawing" Target="../drawings/vmlDrawing40.vml"/><Relationship Id="rId6" Type="http://schemas.openxmlformats.org/officeDocument/2006/relationships/image" Target="../media/image208.e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210.emf"/><Relationship Id="rId4" Type="http://schemas.openxmlformats.org/officeDocument/2006/relationships/image" Target="../media/image207.emf"/><Relationship Id="rId9" Type="http://schemas.openxmlformats.org/officeDocument/2006/relationships/oleObject" Target="../embeddings/oleObject227.bin"/><Relationship Id="rId14" Type="http://schemas.openxmlformats.org/officeDocument/2006/relationships/image" Target="../media/image212.emf"/></Relationships>
</file>

<file path=ppt/slides/_rels/slide46.xml.rels><?xml version="1.0" encoding="UTF-8" standalone="yes"?>
<Relationships xmlns="http://schemas.openxmlformats.org/package/2006/relationships"><Relationship Id="rId8" Type="http://schemas.openxmlformats.org/officeDocument/2006/relationships/image" Target="../media/image216.emf"/><Relationship Id="rId13" Type="http://schemas.openxmlformats.org/officeDocument/2006/relationships/oleObject" Target="../embeddings/oleObject236.bin"/><Relationship Id="rId3" Type="http://schemas.openxmlformats.org/officeDocument/2006/relationships/oleObject" Target="../embeddings/oleObject231.bin"/><Relationship Id="rId7" Type="http://schemas.openxmlformats.org/officeDocument/2006/relationships/oleObject" Target="../embeddings/oleObject233.bin"/><Relationship Id="rId12" Type="http://schemas.openxmlformats.org/officeDocument/2006/relationships/image" Target="../media/image218.emf"/><Relationship Id="rId2" Type="http://schemas.openxmlformats.org/officeDocument/2006/relationships/slideLayout" Target="../slideLayouts/slideLayout7.xml"/><Relationship Id="rId16" Type="http://schemas.openxmlformats.org/officeDocument/2006/relationships/image" Target="../media/image220.emf"/><Relationship Id="rId1" Type="http://schemas.openxmlformats.org/officeDocument/2006/relationships/vmlDrawing" Target="../drawings/vmlDrawing41.vml"/><Relationship Id="rId6" Type="http://schemas.openxmlformats.org/officeDocument/2006/relationships/image" Target="../media/image215.emf"/><Relationship Id="rId11" Type="http://schemas.openxmlformats.org/officeDocument/2006/relationships/oleObject" Target="../embeddings/oleObject235.bin"/><Relationship Id="rId5" Type="http://schemas.openxmlformats.org/officeDocument/2006/relationships/oleObject" Target="../embeddings/oleObject232.bin"/><Relationship Id="rId15" Type="http://schemas.openxmlformats.org/officeDocument/2006/relationships/oleObject" Target="../embeddings/oleObject237.bin"/><Relationship Id="rId10" Type="http://schemas.openxmlformats.org/officeDocument/2006/relationships/image" Target="../media/image217.emf"/><Relationship Id="rId4" Type="http://schemas.openxmlformats.org/officeDocument/2006/relationships/image" Target="../media/image214.emf"/><Relationship Id="rId9" Type="http://schemas.openxmlformats.org/officeDocument/2006/relationships/oleObject" Target="../embeddings/oleObject234.bin"/><Relationship Id="rId14" Type="http://schemas.openxmlformats.org/officeDocument/2006/relationships/image" Target="../media/image21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221.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39.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23.emf"/><Relationship Id="rId5" Type="http://schemas.openxmlformats.org/officeDocument/2006/relationships/oleObject" Target="../embeddings/oleObject240.bin"/><Relationship Id="rId4" Type="http://schemas.openxmlformats.org/officeDocument/2006/relationships/image" Target="../media/image222.emf"/></Relationships>
</file>

<file path=ppt/slides/_rels/slide49.xml.rels><?xml version="1.0" encoding="UTF-8" standalone="yes"?>
<Relationships xmlns="http://schemas.openxmlformats.org/package/2006/relationships"><Relationship Id="rId8" Type="http://schemas.openxmlformats.org/officeDocument/2006/relationships/image" Target="../media/image226.emf"/><Relationship Id="rId3" Type="http://schemas.openxmlformats.org/officeDocument/2006/relationships/oleObject" Target="../embeddings/oleObject241.bin"/><Relationship Id="rId7" Type="http://schemas.openxmlformats.org/officeDocument/2006/relationships/oleObject" Target="../embeddings/oleObject243.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25.emf"/><Relationship Id="rId5" Type="http://schemas.openxmlformats.org/officeDocument/2006/relationships/oleObject" Target="../embeddings/oleObject242.bin"/><Relationship Id="rId4" Type="http://schemas.openxmlformats.org/officeDocument/2006/relationships/image" Target="../media/image22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6.wmf"/></Relationships>
</file>

<file path=ppt/slides/_rels/slide50.xml.rels><?xml version="1.0" encoding="UTF-8" standalone="yes"?>
<Relationships xmlns="http://schemas.openxmlformats.org/package/2006/relationships"><Relationship Id="rId8" Type="http://schemas.openxmlformats.org/officeDocument/2006/relationships/image" Target="../media/image229.emf"/><Relationship Id="rId13" Type="http://schemas.openxmlformats.org/officeDocument/2006/relationships/oleObject" Target="../embeddings/oleObject249.bin"/><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31.e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28.emf"/><Relationship Id="rId11" Type="http://schemas.openxmlformats.org/officeDocument/2006/relationships/oleObject" Target="../embeddings/oleObject248.bin"/><Relationship Id="rId5" Type="http://schemas.openxmlformats.org/officeDocument/2006/relationships/oleObject" Target="../embeddings/oleObject245.bin"/><Relationship Id="rId10" Type="http://schemas.openxmlformats.org/officeDocument/2006/relationships/image" Target="../media/image230.emf"/><Relationship Id="rId4" Type="http://schemas.openxmlformats.org/officeDocument/2006/relationships/image" Target="../media/image227.emf"/><Relationship Id="rId9" Type="http://schemas.openxmlformats.org/officeDocument/2006/relationships/oleObject" Target="../embeddings/oleObject247.bin"/><Relationship Id="rId14" Type="http://schemas.openxmlformats.org/officeDocument/2006/relationships/image" Target="../media/image232.emf"/></Relationships>
</file>

<file path=ppt/slides/_rels/slide51.xml.rels><?xml version="1.0" encoding="UTF-8" standalone="yes"?>
<Relationships xmlns="http://schemas.openxmlformats.org/package/2006/relationships"><Relationship Id="rId8" Type="http://schemas.openxmlformats.org/officeDocument/2006/relationships/image" Target="../media/image235.emf"/><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237.e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34.emf"/><Relationship Id="rId11" Type="http://schemas.openxmlformats.org/officeDocument/2006/relationships/oleObject" Target="../embeddings/oleObject254.bin"/><Relationship Id="rId5" Type="http://schemas.openxmlformats.org/officeDocument/2006/relationships/oleObject" Target="../embeddings/oleObject251.bin"/><Relationship Id="rId10" Type="http://schemas.openxmlformats.org/officeDocument/2006/relationships/image" Target="../media/image236.emf"/><Relationship Id="rId4" Type="http://schemas.openxmlformats.org/officeDocument/2006/relationships/image" Target="../media/image233.emf"/><Relationship Id="rId9" Type="http://schemas.openxmlformats.org/officeDocument/2006/relationships/oleObject" Target="../embeddings/oleObject253.bin"/></Relationships>
</file>

<file path=ppt/slides/_rels/slide52.xml.rels><?xml version="1.0" encoding="UTF-8" standalone="yes"?>
<Relationships xmlns="http://schemas.openxmlformats.org/package/2006/relationships"><Relationship Id="rId8" Type="http://schemas.openxmlformats.org/officeDocument/2006/relationships/image" Target="../media/image240.emf"/><Relationship Id="rId13" Type="http://schemas.openxmlformats.org/officeDocument/2006/relationships/oleObject" Target="../embeddings/oleObject260.bin"/><Relationship Id="rId18" Type="http://schemas.openxmlformats.org/officeDocument/2006/relationships/image" Target="../media/image245.emf"/><Relationship Id="rId3" Type="http://schemas.openxmlformats.org/officeDocument/2006/relationships/oleObject" Target="../embeddings/oleObject255.bin"/><Relationship Id="rId21" Type="http://schemas.openxmlformats.org/officeDocument/2006/relationships/oleObject" Target="../embeddings/oleObject264.bin"/><Relationship Id="rId7" Type="http://schemas.openxmlformats.org/officeDocument/2006/relationships/oleObject" Target="../embeddings/oleObject257.bin"/><Relationship Id="rId12" Type="http://schemas.openxmlformats.org/officeDocument/2006/relationships/image" Target="../media/image242.emf"/><Relationship Id="rId17" Type="http://schemas.openxmlformats.org/officeDocument/2006/relationships/oleObject" Target="../embeddings/oleObject262.bin"/><Relationship Id="rId2" Type="http://schemas.openxmlformats.org/officeDocument/2006/relationships/slideLayout" Target="../slideLayouts/slideLayout7.xml"/><Relationship Id="rId16" Type="http://schemas.openxmlformats.org/officeDocument/2006/relationships/image" Target="../media/image244.emf"/><Relationship Id="rId20" Type="http://schemas.openxmlformats.org/officeDocument/2006/relationships/image" Target="../media/image246.emf"/><Relationship Id="rId1" Type="http://schemas.openxmlformats.org/officeDocument/2006/relationships/vmlDrawing" Target="../drawings/vmlDrawing47.vml"/><Relationship Id="rId6" Type="http://schemas.openxmlformats.org/officeDocument/2006/relationships/image" Target="../media/image239.emf"/><Relationship Id="rId11" Type="http://schemas.openxmlformats.org/officeDocument/2006/relationships/oleObject" Target="../embeddings/oleObject259.bin"/><Relationship Id="rId5" Type="http://schemas.openxmlformats.org/officeDocument/2006/relationships/oleObject" Target="../embeddings/oleObject256.bin"/><Relationship Id="rId15" Type="http://schemas.openxmlformats.org/officeDocument/2006/relationships/oleObject" Target="../embeddings/oleObject261.bin"/><Relationship Id="rId10" Type="http://schemas.openxmlformats.org/officeDocument/2006/relationships/image" Target="../media/image241.emf"/><Relationship Id="rId19" Type="http://schemas.openxmlformats.org/officeDocument/2006/relationships/oleObject" Target="../embeddings/oleObject263.bin"/><Relationship Id="rId4" Type="http://schemas.openxmlformats.org/officeDocument/2006/relationships/image" Target="../media/image238.emf"/><Relationship Id="rId9" Type="http://schemas.openxmlformats.org/officeDocument/2006/relationships/oleObject" Target="../embeddings/oleObject258.bin"/><Relationship Id="rId14" Type="http://schemas.openxmlformats.org/officeDocument/2006/relationships/image" Target="../media/image243.emf"/><Relationship Id="rId22" Type="http://schemas.openxmlformats.org/officeDocument/2006/relationships/image" Target="../media/image247.e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67.bin"/><Relationship Id="rId13" Type="http://schemas.openxmlformats.org/officeDocument/2006/relationships/image" Target="../media/image252.emf"/><Relationship Id="rId18" Type="http://schemas.openxmlformats.org/officeDocument/2006/relationships/slide" Target="slide46.xml"/><Relationship Id="rId3" Type="http://schemas.openxmlformats.org/officeDocument/2006/relationships/notesSlide" Target="../notesSlides/notesSlide1.xml"/><Relationship Id="rId7" Type="http://schemas.openxmlformats.org/officeDocument/2006/relationships/image" Target="../media/image249.emf"/><Relationship Id="rId12" Type="http://schemas.openxmlformats.org/officeDocument/2006/relationships/oleObject" Target="../embeddings/oleObject269.bin"/><Relationship Id="rId17" Type="http://schemas.openxmlformats.org/officeDocument/2006/relationships/image" Target="../media/image254.emf"/><Relationship Id="rId2" Type="http://schemas.openxmlformats.org/officeDocument/2006/relationships/slideLayout" Target="../slideLayouts/slideLayout7.xml"/><Relationship Id="rId16" Type="http://schemas.openxmlformats.org/officeDocument/2006/relationships/oleObject" Target="../embeddings/oleObject271.bin"/><Relationship Id="rId1" Type="http://schemas.openxmlformats.org/officeDocument/2006/relationships/vmlDrawing" Target="../drawings/vmlDrawing48.vml"/><Relationship Id="rId6" Type="http://schemas.openxmlformats.org/officeDocument/2006/relationships/oleObject" Target="../embeddings/oleObject266.bin"/><Relationship Id="rId11" Type="http://schemas.openxmlformats.org/officeDocument/2006/relationships/image" Target="../media/image251.emf"/><Relationship Id="rId5" Type="http://schemas.openxmlformats.org/officeDocument/2006/relationships/image" Target="../media/image248.emf"/><Relationship Id="rId15" Type="http://schemas.openxmlformats.org/officeDocument/2006/relationships/image" Target="../media/image253.emf"/><Relationship Id="rId10" Type="http://schemas.openxmlformats.org/officeDocument/2006/relationships/oleObject" Target="../embeddings/oleObject268.bin"/><Relationship Id="rId4" Type="http://schemas.openxmlformats.org/officeDocument/2006/relationships/oleObject" Target="../embeddings/oleObject265.bin"/><Relationship Id="rId9" Type="http://schemas.openxmlformats.org/officeDocument/2006/relationships/image" Target="../media/image250.emf"/><Relationship Id="rId14" Type="http://schemas.openxmlformats.org/officeDocument/2006/relationships/oleObject" Target="../embeddings/oleObject270.bin"/></Relationships>
</file>

<file path=ppt/slides/_rels/slide54.xml.rels><?xml version="1.0" encoding="UTF-8" standalone="yes"?>
<Relationships xmlns="http://schemas.openxmlformats.org/package/2006/relationships"><Relationship Id="rId8" Type="http://schemas.openxmlformats.org/officeDocument/2006/relationships/image" Target="../media/image257.emf"/><Relationship Id="rId13" Type="http://schemas.openxmlformats.org/officeDocument/2006/relationships/oleObject" Target="../embeddings/oleObject277.bin"/><Relationship Id="rId3" Type="http://schemas.openxmlformats.org/officeDocument/2006/relationships/oleObject" Target="../embeddings/oleObject272.bin"/><Relationship Id="rId7" Type="http://schemas.openxmlformats.org/officeDocument/2006/relationships/oleObject" Target="../embeddings/oleObject274.bin"/><Relationship Id="rId12" Type="http://schemas.openxmlformats.org/officeDocument/2006/relationships/image" Target="../media/image259.e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56.emf"/><Relationship Id="rId11" Type="http://schemas.openxmlformats.org/officeDocument/2006/relationships/oleObject" Target="../embeddings/oleObject276.bin"/><Relationship Id="rId5" Type="http://schemas.openxmlformats.org/officeDocument/2006/relationships/oleObject" Target="../embeddings/oleObject273.bin"/><Relationship Id="rId10" Type="http://schemas.openxmlformats.org/officeDocument/2006/relationships/image" Target="../media/image258.emf"/><Relationship Id="rId4" Type="http://schemas.openxmlformats.org/officeDocument/2006/relationships/image" Target="../media/image255.emf"/><Relationship Id="rId9" Type="http://schemas.openxmlformats.org/officeDocument/2006/relationships/oleObject" Target="../embeddings/oleObject275.bin"/><Relationship Id="rId14" Type="http://schemas.openxmlformats.org/officeDocument/2006/relationships/image" Target="../media/image260.emf"/></Relationships>
</file>

<file path=ppt/slides/_rels/slide55.xml.rels><?xml version="1.0" encoding="UTF-8" standalone="yes"?>
<Relationships xmlns="http://schemas.openxmlformats.org/package/2006/relationships"><Relationship Id="rId8" Type="http://schemas.openxmlformats.org/officeDocument/2006/relationships/image" Target="../media/image263.emf"/><Relationship Id="rId3" Type="http://schemas.openxmlformats.org/officeDocument/2006/relationships/oleObject" Target="../embeddings/oleObject278.bin"/><Relationship Id="rId7" Type="http://schemas.openxmlformats.org/officeDocument/2006/relationships/oleObject" Target="../embeddings/oleObject280.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62.emf"/><Relationship Id="rId5" Type="http://schemas.openxmlformats.org/officeDocument/2006/relationships/oleObject" Target="../embeddings/oleObject279.bin"/><Relationship Id="rId10" Type="http://schemas.openxmlformats.org/officeDocument/2006/relationships/image" Target="../media/image264.emf"/><Relationship Id="rId4" Type="http://schemas.openxmlformats.org/officeDocument/2006/relationships/image" Target="../media/image261.emf"/><Relationship Id="rId9" Type="http://schemas.openxmlformats.org/officeDocument/2006/relationships/oleObject" Target="../embeddings/oleObject281.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267.emf"/><Relationship Id="rId13" Type="http://schemas.openxmlformats.org/officeDocument/2006/relationships/oleObject" Target="../embeddings/oleObject287.bin"/><Relationship Id="rId3" Type="http://schemas.openxmlformats.org/officeDocument/2006/relationships/oleObject" Target="../embeddings/oleObject282.bin"/><Relationship Id="rId7" Type="http://schemas.openxmlformats.org/officeDocument/2006/relationships/oleObject" Target="../embeddings/oleObject284.bin"/><Relationship Id="rId12" Type="http://schemas.openxmlformats.org/officeDocument/2006/relationships/image" Target="../media/image269.e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66.emf"/><Relationship Id="rId11" Type="http://schemas.openxmlformats.org/officeDocument/2006/relationships/oleObject" Target="../embeddings/oleObject286.bin"/><Relationship Id="rId5" Type="http://schemas.openxmlformats.org/officeDocument/2006/relationships/oleObject" Target="../embeddings/oleObject283.bin"/><Relationship Id="rId10" Type="http://schemas.openxmlformats.org/officeDocument/2006/relationships/image" Target="../media/image268.emf"/><Relationship Id="rId4" Type="http://schemas.openxmlformats.org/officeDocument/2006/relationships/image" Target="../media/image265.emf"/><Relationship Id="rId9" Type="http://schemas.openxmlformats.org/officeDocument/2006/relationships/oleObject" Target="../embeddings/oleObject285.bin"/><Relationship Id="rId14" Type="http://schemas.openxmlformats.org/officeDocument/2006/relationships/image" Target="../media/image270.emf"/></Relationships>
</file>

<file path=ppt/slides/_rels/slide58.xml.rels><?xml version="1.0" encoding="UTF-8" standalone="yes"?>
<Relationships xmlns="http://schemas.openxmlformats.org/package/2006/relationships"><Relationship Id="rId8" Type="http://schemas.openxmlformats.org/officeDocument/2006/relationships/image" Target="../media/image273.emf"/><Relationship Id="rId3" Type="http://schemas.openxmlformats.org/officeDocument/2006/relationships/oleObject" Target="../embeddings/oleObject288.bin"/><Relationship Id="rId7" Type="http://schemas.openxmlformats.org/officeDocument/2006/relationships/oleObject" Target="../embeddings/oleObject290.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72.emf"/><Relationship Id="rId5" Type="http://schemas.openxmlformats.org/officeDocument/2006/relationships/oleObject" Target="../embeddings/oleObject289.bin"/><Relationship Id="rId10" Type="http://schemas.openxmlformats.org/officeDocument/2006/relationships/image" Target="../media/image274.emf"/><Relationship Id="rId4" Type="http://schemas.openxmlformats.org/officeDocument/2006/relationships/image" Target="../media/image271.emf"/><Relationship Id="rId9" Type="http://schemas.openxmlformats.org/officeDocument/2006/relationships/oleObject" Target="../embeddings/oleObject291.bin"/></Relationships>
</file>

<file path=ppt/slides/_rels/slide59.xml.rels><?xml version="1.0" encoding="UTF-8" standalone="yes"?>
<Relationships xmlns="http://schemas.openxmlformats.org/package/2006/relationships"><Relationship Id="rId8" Type="http://schemas.openxmlformats.org/officeDocument/2006/relationships/image" Target="../media/image277.emf"/><Relationship Id="rId3" Type="http://schemas.openxmlformats.org/officeDocument/2006/relationships/oleObject" Target="../embeddings/oleObject292.bin"/><Relationship Id="rId7" Type="http://schemas.openxmlformats.org/officeDocument/2006/relationships/oleObject" Target="../embeddings/oleObject294.bin"/><Relationship Id="rId12" Type="http://schemas.openxmlformats.org/officeDocument/2006/relationships/image" Target="../media/image279.e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76.emf"/><Relationship Id="rId11" Type="http://schemas.openxmlformats.org/officeDocument/2006/relationships/oleObject" Target="../embeddings/oleObject296.bin"/><Relationship Id="rId5" Type="http://schemas.openxmlformats.org/officeDocument/2006/relationships/oleObject" Target="../embeddings/oleObject293.bin"/><Relationship Id="rId10" Type="http://schemas.openxmlformats.org/officeDocument/2006/relationships/image" Target="../media/image278.emf"/><Relationship Id="rId4" Type="http://schemas.openxmlformats.org/officeDocument/2006/relationships/image" Target="../media/image275.emf"/><Relationship Id="rId9" Type="http://schemas.openxmlformats.org/officeDocument/2006/relationships/oleObject" Target="../embeddings/oleObject295.bin"/></Relationships>
</file>

<file path=ppt/slides/_rels/slide6.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34.bin"/><Relationship Id="rId4" Type="http://schemas.openxmlformats.org/officeDocument/2006/relationships/image" Target="../media/image3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slide" Target="slide13.xml"/><Relationship Id="rId5" Type="http://schemas.openxmlformats.org/officeDocument/2006/relationships/slide" Target="slide10.xml"/><Relationship Id="rId4" Type="http://schemas.openxmlformats.org/officeDocument/2006/relationships/image" Target="../media/image3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棱台 428033">
            <a:extLst>
              <a:ext uri="{FF2B5EF4-FFF2-40B4-BE49-F238E27FC236}">
                <a16:creationId xmlns:a16="http://schemas.microsoft.com/office/drawing/2014/main" id="{B5564973-9EE0-418B-9DA2-BD53F01431F1}"/>
              </a:ext>
            </a:extLst>
          </p:cNvPr>
          <p:cNvSpPr>
            <a:spLocks noChangeArrowheads="1"/>
          </p:cNvSpPr>
          <p:nvPr/>
        </p:nvSpPr>
        <p:spPr bwMode="auto">
          <a:xfrm>
            <a:off x="395288" y="260350"/>
            <a:ext cx="2667000" cy="838200"/>
          </a:xfrm>
          <a:prstGeom prst="bevel">
            <a:avLst>
              <a:gd name="adj" fmla="val 12500"/>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3200" b="1">
                <a:latin typeface="黑体" panose="02010609060101010101" pitchFamily="49" charset="-122"/>
                <a:ea typeface="黑体" panose="02010609060101010101" pitchFamily="49" charset="-122"/>
              </a:rPr>
              <a:t>第八章</a:t>
            </a:r>
          </a:p>
        </p:txBody>
      </p:sp>
      <p:sp>
        <p:nvSpPr>
          <p:cNvPr id="4098" name="前凸带形 428034">
            <a:extLst>
              <a:ext uri="{FF2B5EF4-FFF2-40B4-BE49-F238E27FC236}">
                <a16:creationId xmlns:a16="http://schemas.microsoft.com/office/drawing/2014/main" id="{E78EB10D-4ACD-41EC-9561-9FBBB9900C81}"/>
              </a:ext>
            </a:extLst>
          </p:cNvPr>
          <p:cNvSpPr>
            <a:spLocks noChangeArrowheads="1"/>
          </p:cNvSpPr>
          <p:nvPr/>
        </p:nvSpPr>
        <p:spPr bwMode="auto">
          <a:xfrm>
            <a:off x="900113" y="1052513"/>
            <a:ext cx="7467600" cy="990600"/>
          </a:xfrm>
          <a:prstGeom prst="ribbon">
            <a:avLst>
              <a:gd name="adj1" fmla="val 15972"/>
              <a:gd name="adj2" fmla="val 75000"/>
            </a:avLst>
          </a:prstGeom>
          <a:gradFill rotWithShape="0">
            <a:gsLst>
              <a:gs pos="0">
                <a:srgbClr val="996633"/>
              </a:gs>
              <a:gs pos="50000">
                <a:srgbClr val="FFFFFF"/>
              </a:gs>
              <a:gs pos="100000">
                <a:srgbClr val="996633"/>
              </a:gs>
            </a:gsLst>
            <a:lin ang="5400000" scaled="1"/>
          </a:gradFill>
          <a:ln w="9525">
            <a:solidFill>
              <a:schemeClr val="tx1"/>
            </a:solidFill>
            <a:round/>
            <a:headEnd/>
            <a:tailEnd/>
          </a:ln>
          <a:effectLst>
            <a:outerShdw dist="162639" dir="19280412" algn="ctr" rotWithShape="0">
              <a:srgbClr val="CBFB6B"/>
            </a:outerShdw>
          </a:effectLst>
        </p:spPr>
        <p:txBody>
          <a:bodyPr lIns="92075" tIns="46038" rIns="92075" bIns="46038"/>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3600" b="1">
                <a:ea typeface="楷体_GB2312" pitchFamily="1" charset="-122"/>
              </a:rPr>
              <a:t>电势</a:t>
            </a:r>
          </a:p>
        </p:txBody>
      </p:sp>
      <p:sp>
        <p:nvSpPr>
          <p:cNvPr id="428036" name="文本框 428035">
            <a:extLst>
              <a:ext uri="{FF2B5EF4-FFF2-40B4-BE49-F238E27FC236}">
                <a16:creationId xmlns:a16="http://schemas.microsoft.com/office/drawing/2014/main" id="{DAFC2D34-D476-456F-AF09-E2916C91FC2E}"/>
              </a:ext>
            </a:extLst>
          </p:cNvPr>
          <p:cNvSpPr txBox="1">
            <a:spLocks noChangeArrowheads="1"/>
          </p:cNvSpPr>
          <p:nvPr/>
        </p:nvSpPr>
        <p:spPr bwMode="auto">
          <a:xfrm>
            <a:off x="755650" y="2924175"/>
            <a:ext cx="77374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sz="2800" b="1"/>
              <a:t>本章主要内容：研究真空中静电场的能量特性：</a:t>
            </a:r>
          </a:p>
          <a:p>
            <a:pPr lvl="1">
              <a:lnSpc>
                <a:spcPct val="125000"/>
              </a:lnSpc>
            </a:pPr>
            <a:r>
              <a:rPr lang="zh-CN" altLang="en-US" sz="2800" b="1"/>
              <a:t>基本定理：</a:t>
            </a:r>
            <a:r>
              <a:rPr lang="zh-CN" altLang="en-US" sz="2800" b="1">
                <a:solidFill>
                  <a:srgbClr val="FF3300"/>
                </a:solidFill>
                <a:ea typeface="楷体_GB2312" pitchFamily="1" charset="-122"/>
              </a:rPr>
              <a:t>环路定理</a:t>
            </a:r>
            <a:r>
              <a:rPr lang="zh-CN" altLang="en-US" sz="2800" b="1"/>
              <a:t> </a:t>
            </a:r>
          </a:p>
          <a:p>
            <a:pPr lvl="1">
              <a:lnSpc>
                <a:spcPct val="125000"/>
              </a:lnSpc>
            </a:pPr>
            <a:r>
              <a:rPr lang="zh-CN" altLang="en-US" sz="2800" b="1"/>
              <a:t>物理量：</a:t>
            </a:r>
            <a:r>
              <a:rPr lang="zh-CN" altLang="en-US" sz="2800" b="1">
                <a:solidFill>
                  <a:srgbClr val="FF3300"/>
                </a:solidFill>
                <a:ea typeface="楷体_GB2312" pitchFamily="1" charset="-122"/>
              </a:rPr>
              <a:t>电势</a:t>
            </a:r>
            <a:r>
              <a:rPr lang="zh-CN" altLang="en-US" sz="2800" b="1"/>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28036">
                                            <p:txEl>
                                              <p:pRg st="0" end="0"/>
                                            </p:txEl>
                                          </p:spTgt>
                                        </p:tgtEl>
                                        <p:attrNameLst>
                                          <p:attrName>style.visibility</p:attrName>
                                        </p:attrNameLst>
                                      </p:cBhvr>
                                      <p:to>
                                        <p:strVal val="visible"/>
                                      </p:to>
                                    </p:set>
                                    <p:animEffect transition="in" filter="wipe(left)">
                                      <p:cBhvr>
                                        <p:cTn id="7" dur="75"/>
                                        <p:tgtEl>
                                          <p:spTgt spid="4280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28036">
                                            <p:txEl>
                                              <p:pRg st="1" end="1"/>
                                            </p:txEl>
                                          </p:spTgt>
                                        </p:tgtEl>
                                        <p:attrNameLst>
                                          <p:attrName>style.visibility</p:attrName>
                                        </p:attrNameLst>
                                      </p:cBhvr>
                                      <p:to>
                                        <p:strVal val="visible"/>
                                      </p:to>
                                    </p:set>
                                    <p:animEffect transition="in" filter="wipe(left)">
                                      <p:cBhvr>
                                        <p:cTn id="12" dur="75"/>
                                        <p:tgtEl>
                                          <p:spTgt spid="4280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28036">
                                            <p:txEl>
                                              <p:pRg st="2" end="2"/>
                                            </p:txEl>
                                          </p:spTgt>
                                        </p:tgtEl>
                                        <p:attrNameLst>
                                          <p:attrName>style.visibility</p:attrName>
                                        </p:attrNameLst>
                                      </p:cBhvr>
                                      <p:to>
                                        <p:strVal val="visible"/>
                                      </p:to>
                                    </p:set>
                                    <p:animEffect transition="in" filter="wipe(left)">
                                      <p:cBhvr>
                                        <p:cTn id="17" dur="75"/>
                                        <p:tgtEl>
                                          <p:spTgt spid="4280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build="p" bldLvl="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文本框 417793">
            <a:extLst>
              <a:ext uri="{FF2B5EF4-FFF2-40B4-BE49-F238E27FC236}">
                <a16:creationId xmlns:a16="http://schemas.microsoft.com/office/drawing/2014/main" id="{3B528A71-D5EF-4B0C-AFB4-CF63AEEB9DDB}"/>
              </a:ext>
            </a:extLst>
          </p:cNvPr>
          <p:cNvSpPr txBox="1">
            <a:spLocks noChangeArrowheads="1"/>
          </p:cNvSpPr>
          <p:nvPr/>
        </p:nvSpPr>
        <p:spPr bwMode="auto">
          <a:xfrm>
            <a:off x="0" y="1706563"/>
            <a:ext cx="3810000" cy="579437"/>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Arial" panose="020B0604020202020204" pitchFamily="34" charset="0"/>
                <a:ea typeface="楷体_GB2312" pitchFamily="1" charset="-122"/>
              </a:rPr>
              <a:t>（</a:t>
            </a:r>
            <a:r>
              <a:rPr lang="en-US" altLang="zh-CN" sz="3200" b="1">
                <a:latin typeface="Arial" panose="020B0604020202020204" pitchFamily="34" charset="0"/>
                <a:ea typeface="楷体_GB2312" pitchFamily="1" charset="-122"/>
              </a:rPr>
              <a:t>2</a:t>
            </a:r>
            <a:r>
              <a:rPr lang="zh-CN" altLang="en-US" sz="3200" b="1">
                <a:latin typeface="Arial" panose="020B0604020202020204" pitchFamily="34" charset="0"/>
                <a:ea typeface="楷体_GB2312" pitchFamily="1" charset="-122"/>
              </a:rPr>
              <a:t>）电势叠加原理</a:t>
            </a:r>
            <a:r>
              <a:rPr lang="zh-CN" altLang="en-US" sz="3200" b="1">
                <a:solidFill>
                  <a:schemeClr val="folHlink"/>
                </a:solidFill>
                <a:latin typeface="Arial" panose="020B0604020202020204" pitchFamily="34" charset="0"/>
                <a:ea typeface="楷体_GB2312" pitchFamily="1" charset="-122"/>
              </a:rPr>
              <a:t> </a:t>
            </a:r>
          </a:p>
        </p:txBody>
      </p:sp>
      <p:sp>
        <p:nvSpPr>
          <p:cNvPr id="417795" name="文本框 417794">
            <a:extLst>
              <a:ext uri="{FF2B5EF4-FFF2-40B4-BE49-F238E27FC236}">
                <a16:creationId xmlns:a16="http://schemas.microsoft.com/office/drawing/2014/main" id="{E2D9C1A7-536B-4FF4-B9C0-8B7914756188}"/>
              </a:ext>
            </a:extLst>
          </p:cNvPr>
          <p:cNvSpPr txBox="1">
            <a:spLocks noChangeArrowheads="1"/>
          </p:cNvSpPr>
          <p:nvPr/>
        </p:nvSpPr>
        <p:spPr bwMode="auto">
          <a:xfrm>
            <a:off x="0" y="2147888"/>
            <a:ext cx="421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rgbClr val="3333FF"/>
                </a:solidFill>
                <a:ea typeface="楷体_GB2312" pitchFamily="1" charset="-122"/>
              </a:rPr>
              <a:t>1</a:t>
            </a:r>
            <a:r>
              <a:rPr lang="zh-CN" altLang="en-US" sz="2800" b="1">
                <a:solidFill>
                  <a:srgbClr val="3333FF"/>
                </a:solidFill>
                <a:ea typeface="楷体_GB2312" pitchFamily="1" charset="-122"/>
              </a:rPr>
              <a:t>、点电荷系电场的电势</a:t>
            </a:r>
            <a:endParaRPr lang="zh-CN" altLang="en-US" sz="3600" b="1">
              <a:solidFill>
                <a:srgbClr val="FF3300"/>
              </a:solidFill>
              <a:ea typeface="楷体_GB2312" pitchFamily="1" charset="-122"/>
            </a:endParaRPr>
          </a:p>
        </p:txBody>
      </p:sp>
      <p:sp>
        <p:nvSpPr>
          <p:cNvPr id="417796" name="文本框 417795">
            <a:extLst>
              <a:ext uri="{FF2B5EF4-FFF2-40B4-BE49-F238E27FC236}">
                <a16:creationId xmlns:a16="http://schemas.microsoft.com/office/drawing/2014/main" id="{242BC390-CDAF-4DB2-8C29-30C0056111A4}"/>
              </a:ext>
            </a:extLst>
          </p:cNvPr>
          <p:cNvSpPr txBox="1">
            <a:spLocks noChangeArrowheads="1"/>
          </p:cNvSpPr>
          <p:nvPr/>
        </p:nvSpPr>
        <p:spPr bwMode="auto">
          <a:xfrm>
            <a:off x="0" y="2622550"/>
            <a:ext cx="2590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电场由几个点电荷</a:t>
            </a:r>
            <a:r>
              <a:rPr lang="en-US" altLang="zh-CN" sz="2400" b="1" i="1"/>
              <a:t>q</a:t>
            </a:r>
            <a:r>
              <a:rPr lang="en-US" altLang="zh-CN" sz="2400" b="1" baseline="-25000"/>
              <a:t>1</a:t>
            </a:r>
            <a:r>
              <a:rPr lang="zh-CN" altLang="en-US" sz="2400" b="1"/>
              <a:t>，</a:t>
            </a:r>
            <a:r>
              <a:rPr lang="en-US" altLang="zh-CN" sz="2400" b="1" i="1"/>
              <a:t>q</a:t>
            </a:r>
            <a:r>
              <a:rPr lang="en-US" altLang="zh-CN" sz="2400" b="1" baseline="-25000"/>
              <a:t>2</a:t>
            </a:r>
            <a:r>
              <a:rPr lang="zh-CN" altLang="en-US" sz="2400" b="1"/>
              <a:t>，</a:t>
            </a:r>
            <a:r>
              <a:rPr lang="en-US" altLang="zh-CN" sz="2400" b="1"/>
              <a:t>…</a:t>
            </a:r>
            <a:r>
              <a:rPr lang="zh-CN" altLang="en-US" sz="2400" b="1"/>
              <a:t>，</a:t>
            </a:r>
            <a:r>
              <a:rPr lang="en-US" altLang="zh-CN" sz="2400" b="1" i="1"/>
              <a:t>q</a:t>
            </a:r>
            <a:r>
              <a:rPr lang="en-US" altLang="zh-CN" sz="2400" b="1" baseline="-25000"/>
              <a:t>n</a:t>
            </a:r>
            <a:r>
              <a:rPr lang="zh-CN" altLang="en-US" sz="2400" b="1"/>
              <a:t>产生</a:t>
            </a:r>
          </a:p>
        </p:txBody>
      </p:sp>
      <p:graphicFrame>
        <p:nvGraphicFramePr>
          <p:cNvPr id="417797" name="对象 417796">
            <a:extLst>
              <a:ext uri="{FF2B5EF4-FFF2-40B4-BE49-F238E27FC236}">
                <a16:creationId xmlns:a16="http://schemas.microsoft.com/office/drawing/2014/main" id="{5AA6F45E-2D4F-4EF9-B0D9-D12F9A0757C7}"/>
              </a:ext>
            </a:extLst>
          </p:cNvPr>
          <p:cNvGraphicFramePr>
            <a:graphicFrameLocks/>
          </p:cNvGraphicFramePr>
          <p:nvPr/>
        </p:nvGraphicFramePr>
        <p:xfrm>
          <a:off x="2667000" y="2743200"/>
          <a:ext cx="1447800" cy="600075"/>
        </p:xfrm>
        <a:graphic>
          <a:graphicData uri="http://schemas.openxmlformats.org/presentationml/2006/ole">
            <mc:AlternateContent xmlns:mc="http://schemas.openxmlformats.org/markup-compatibility/2006">
              <mc:Choice xmlns:v="urn:schemas-microsoft-com:vml" Requires="v">
                <p:oleObj spid="_x0000_s13338" r:id="rId3" imgW="673100" imgH="254000" progId="Equation.3">
                  <p:embed/>
                </p:oleObj>
              </mc:Choice>
              <mc:Fallback>
                <p:oleObj r:id="rId3" imgW="673100" imgH="254000" progId="Equation.3">
                  <p:embed/>
                  <p:pic>
                    <p:nvPicPr>
                      <p:cNvPr id="0" name="对象 41779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743200"/>
                        <a:ext cx="1447800" cy="600075"/>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7798" name="对象 417797">
            <a:extLst>
              <a:ext uri="{FF2B5EF4-FFF2-40B4-BE49-F238E27FC236}">
                <a16:creationId xmlns:a16="http://schemas.microsoft.com/office/drawing/2014/main" id="{D7EE4417-3545-4F3A-AA1F-9B7F96946102}"/>
              </a:ext>
            </a:extLst>
          </p:cNvPr>
          <p:cNvGraphicFramePr>
            <a:graphicFrameLocks/>
          </p:cNvGraphicFramePr>
          <p:nvPr/>
        </p:nvGraphicFramePr>
        <p:xfrm>
          <a:off x="538163" y="3697288"/>
          <a:ext cx="3254375" cy="1241425"/>
        </p:xfrm>
        <a:graphic>
          <a:graphicData uri="http://schemas.openxmlformats.org/presentationml/2006/ole">
            <mc:AlternateContent xmlns:mc="http://schemas.openxmlformats.org/markup-compatibility/2006">
              <mc:Choice xmlns:v="urn:schemas-microsoft-com:vml" Requires="v">
                <p:oleObj spid="_x0000_s13339" r:id="rId5" imgW="1523339" imgH="583947" progId="Equation.3">
                  <p:embed/>
                </p:oleObj>
              </mc:Choice>
              <mc:Fallback>
                <p:oleObj r:id="rId5" imgW="1523339" imgH="583947" progId="Equation.3">
                  <p:embed/>
                  <p:pic>
                    <p:nvPicPr>
                      <p:cNvPr id="0" name="对象 41779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63" y="3697288"/>
                        <a:ext cx="325437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7799" name="文本框 417798">
            <a:extLst>
              <a:ext uri="{FF2B5EF4-FFF2-40B4-BE49-F238E27FC236}">
                <a16:creationId xmlns:a16="http://schemas.microsoft.com/office/drawing/2014/main" id="{6309D9DC-4939-4FAE-BD58-6A863A4C654D}"/>
              </a:ext>
            </a:extLst>
          </p:cNvPr>
          <p:cNvSpPr txBox="1">
            <a:spLocks noChangeArrowheads="1"/>
          </p:cNvSpPr>
          <p:nvPr/>
        </p:nvSpPr>
        <p:spPr bwMode="auto">
          <a:xfrm>
            <a:off x="250825" y="4930775"/>
            <a:ext cx="3960813" cy="1927225"/>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点电荷系所激发的电场中某点的电势，等于各点电荷单独存在时在该点的电势的代数和。这个结论叫做静电场的</a:t>
            </a:r>
            <a:r>
              <a:rPr lang="zh-CN" altLang="en-US" sz="2400" b="1">
                <a:solidFill>
                  <a:srgbClr val="FF3300"/>
                </a:solidFill>
                <a:ea typeface="楷体_GB2312" pitchFamily="1" charset="-122"/>
              </a:rPr>
              <a:t>电势叠加原理</a:t>
            </a:r>
            <a:r>
              <a:rPr lang="zh-CN" altLang="en-US" sz="2400" b="1"/>
              <a:t>。</a:t>
            </a:r>
          </a:p>
        </p:txBody>
      </p:sp>
      <p:sp>
        <p:nvSpPr>
          <p:cNvPr id="417800" name="直接连接符 417799">
            <a:extLst>
              <a:ext uri="{FF2B5EF4-FFF2-40B4-BE49-F238E27FC236}">
                <a16:creationId xmlns:a16="http://schemas.microsoft.com/office/drawing/2014/main" id="{E25EB049-8B53-4FE0-8836-8B545B6DF7FA}"/>
              </a:ext>
            </a:extLst>
          </p:cNvPr>
          <p:cNvSpPr>
            <a:spLocks noChangeShapeType="1"/>
          </p:cNvSpPr>
          <p:nvPr/>
        </p:nvSpPr>
        <p:spPr bwMode="auto">
          <a:xfrm>
            <a:off x="4343400" y="1981200"/>
            <a:ext cx="0" cy="48768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01" name="文本框 417800">
            <a:extLst>
              <a:ext uri="{FF2B5EF4-FFF2-40B4-BE49-F238E27FC236}">
                <a16:creationId xmlns:a16="http://schemas.microsoft.com/office/drawing/2014/main" id="{AC566E02-33E1-4499-B9AA-7BE1B08414CF}"/>
              </a:ext>
            </a:extLst>
          </p:cNvPr>
          <p:cNvSpPr txBox="1">
            <a:spLocks noChangeArrowheads="1"/>
          </p:cNvSpPr>
          <p:nvPr/>
        </p:nvSpPr>
        <p:spPr bwMode="auto">
          <a:xfrm>
            <a:off x="4267200" y="19050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rgbClr val="3333FF"/>
                </a:solidFill>
                <a:ea typeface="楷体_GB2312" pitchFamily="1" charset="-122"/>
              </a:rPr>
              <a:t>2</a:t>
            </a:r>
            <a:r>
              <a:rPr lang="zh-CN" altLang="en-US" sz="2800" b="1">
                <a:solidFill>
                  <a:srgbClr val="3333FF"/>
                </a:solidFill>
                <a:ea typeface="楷体_GB2312" pitchFamily="1" charset="-122"/>
              </a:rPr>
              <a:t>、连续分布电荷电场的电势</a:t>
            </a:r>
            <a:endParaRPr lang="zh-CN" altLang="en-US" sz="3600" b="1">
              <a:solidFill>
                <a:srgbClr val="FF3300"/>
              </a:solidFill>
              <a:ea typeface="楷体_GB2312" pitchFamily="1" charset="-122"/>
            </a:endParaRPr>
          </a:p>
        </p:txBody>
      </p:sp>
      <p:grpSp>
        <p:nvGrpSpPr>
          <p:cNvPr id="417802" name="组合 417801">
            <a:extLst>
              <a:ext uri="{FF2B5EF4-FFF2-40B4-BE49-F238E27FC236}">
                <a16:creationId xmlns:a16="http://schemas.microsoft.com/office/drawing/2014/main" id="{C43A0869-6BCE-4783-8085-1FB547D7DEA1}"/>
              </a:ext>
            </a:extLst>
          </p:cNvPr>
          <p:cNvGrpSpPr>
            <a:grpSpLocks/>
          </p:cNvGrpSpPr>
          <p:nvPr/>
        </p:nvGrpSpPr>
        <p:grpSpPr bwMode="auto">
          <a:xfrm>
            <a:off x="6897688" y="2514600"/>
            <a:ext cx="2246312" cy="1646238"/>
            <a:chOff x="3750" y="2966"/>
            <a:chExt cx="1415" cy="1037"/>
          </a:xfrm>
        </p:grpSpPr>
        <p:sp>
          <p:nvSpPr>
            <p:cNvPr id="13322" name="任意多边形 417802">
              <a:extLst>
                <a:ext uri="{FF2B5EF4-FFF2-40B4-BE49-F238E27FC236}">
                  <a16:creationId xmlns:a16="http://schemas.microsoft.com/office/drawing/2014/main" id="{9E39792D-A5AF-4776-AF7F-8ABBBE9F2C39}"/>
                </a:ext>
              </a:extLst>
            </p:cNvPr>
            <p:cNvSpPr>
              <a:spLocks noChangeArrowheads="1"/>
            </p:cNvSpPr>
            <p:nvPr/>
          </p:nvSpPr>
          <p:spPr bwMode="auto">
            <a:xfrm>
              <a:off x="3750" y="2966"/>
              <a:ext cx="759" cy="656"/>
            </a:xfrm>
            <a:custGeom>
              <a:avLst/>
              <a:gdLst>
                <a:gd name="T0" fmla="*/ 184 w 759"/>
                <a:gd name="T1" fmla="*/ 67 h 656"/>
                <a:gd name="T2" fmla="*/ 62 w 759"/>
                <a:gd name="T3" fmla="*/ 200 h 656"/>
                <a:gd name="T4" fmla="*/ 6 w 759"/>
                <a:gd name="T5" fmla="*/ 300 h 656"/>
                <a:gd name="T6" fmla="*/ 17 w 759"/>
                <a:gd name="T7" fmla="*/ 545 h 656"/>
                <a:gd name="T8" fmla="*/ 62 w 759"/>
                <a:gd name="T9" fmla="*/ 567 h 656"/>
                <a:gd name="T10" fmla="*/ 217 w 759"/>
                <a:gd name="T11" fmla="*/ 656 h 656"/>
                <a:gd name="T12" fmla="*/ 539 w 759"/>
                <a:gd name="T13" fmla="*/ 645 h 656"/>
                <a:gd name="T14" fmla="*/ 595 w 759"/>
                <a:gd name="T15" fmla="*/ 600 h 656"/>
                <a:gd name="T16" fmla="*/ 728 w 759"/>
                <a:gd name="T17" fmla="*/ 411 h 656"/>
                <a:gd name="T18" fmla="*/ 617 w 759"/>
                <a:gd name="T19" fmla="*/ 178 h 656"/>
                <a:gd name="T20" fmla="*/ 539 w 759"/>
                <a:gd name="T21" fmla="*/ 145 h 656"/>
                <a:gd name="T22" fmla="*/ 484 w 759"/>
                <a:gd name="T23" fmla="*/ 100 h 656"/>
                <a:gd name="T24" fmla="*/ 417 w 759"/>
                <a:gd name="T25" fmla="*/ 78 h 656"/>
                <a:gd name="T26" fmla="*/ 284 w 759"/>
                <a:gd name="T27" fmla="*/ 0 h 656"/>
                <a:gd name="T28" fmla="*/ 184 w 759"/>
                <a:gd name="T29" fmla="*/ 67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9" h="656">
                  <a:moveTo>
                    <a:pt x="184" y="67"/>
                  </a:moveTo>
                  <a:cubicBezTo>
                    <a:pt x="118" y="89"/>
                    <a:pt x="96" y="144"/>
                    <a:pt x="62" y="200"/>
                  </a:cubicBezTo>
                  <a:cubicBezTo>
                    <a:pt x="4" y="296"/>
                    <a:pt x="28" y="233"/>
                    <a:pt x="6" y="300"/>
                  </a:cubicBezTo>
                  <a:cubicBezTo>
                    <a:pt x="10" y="382"/>
                    <a:pt x="0" y="465"/>
                    <a:pt x="17" y="545"/>
                  </a:cubicBezTo>
                  <a:cubicBezTo>
                    <a:pt x="20" y="561"/>
                    <a:pt x="48" y="558"/>
                    <a:pt x="62" y="567"/>
                  </a:cubicBezTo>
                  <a:cubicBezTo>
                    <a:pt x="116" y="600"/>
                    <a:pt x="154" y="640"/>
                    <a:pt x="217" y="656"/>
                  </a:cubicBezTo>
                  <a:cubicBezTo>
                    <a:pt x="324" y="652"/>
                    <a:pt x="432" y="655"/>
                    <a:pt x="539" y="645"/>
                  </a:cubicBezTo>
                  <a:cubicBezTo>
                    <a:pt x="555" y="644"/>
                    <a:pt x="585" y="612"/>
                    <a:pt x="595" y="600"/>
                  </a:cubicBezTo>
                  <a:cubicBezTo>
                    <a:pt x="647" y="538"/>
                    <a:pt x="692" y="484"/>
                    <a:pt x="728" y="411"/>
                  </a:cubicBezTo>
                  <a:cubicBezTo>
                    <a:pt x="719" y="260"/>
                    <a:pt x="759" y="206"/>
                    <a:pt x="617" y="178"/>
                  </a:cubicBezTo>
                  <a:cubicBezTo>
                    <a:pt x="592" y="165"/>
                    <a:pt x="563" y="160"/>
                    <a:pt x="539" y="145"/>
                  </a:cubicBezTo>
                  <a:cubicBezTo>
                    <a:pt x="519" y="132"/>
                    <a:pt x="505" y="111"/>
                    <a:pt x="484" y="100"/>
                  </a:cubicBezTo>
                  <a:cubicBezTo>
                    <a:pt x="463" y="89"/>
                    <a:pt x="417" y="78"/>
                    <a:pt x="417" y="78"/>
                  </a:cubicBezTo>
                  <a:cubicBezTo>
                    <a:pt x="374" y="46"/>
                    <a:pt x="328" y="31"/>
                    <a:pt x="284" y="0"/>
                  </a:cubicBezTo>
                  <a:cubicBezTo>
                    <a:pt x="225" y="9"/>
                    <a:pt x="184" y="1"/>
                    <a:pt x="184" y="67"/>
                  </a:cubicBezTo>
                  <a:close/>
                </a:path>
              </a:pathLst>
            </a:custGeom>
            <a:solidFill>
              <a:srgbClr val="FFFF66"/>
            </a:solidFill>
            <a:ln w="9525">
              <a:solidFill>
                <a:srgbClr val="FF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323" name="直接连接符 417803">
              <a:extLst>
                <a:ext uri="{FF2B5EF4-FFF2-40B4-BE49-F238E27FC236}">
                  <a16:creationId xmlns:a16="http://schemas.microsoft.com/office/drawing/2014/main" id="{A4695651-EFD0-452F-B203-D5F1B1F84E72}"/>
                </a:ext>
              </a:extLst>
            </p:cNvPr>
            <p:cNvSpPr>
              <a:spLocks noChangeShapeType="1"/>
            </p:cNvSpPr>
            <p:nvPr/>
          </p:nvSpPr>
          <p:spPr bwMode="auto">
            <a:xfrm>
              <a:off x="4080" y="3312"/>
              <a:ext cx="912" cy="4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4" name="文本框 417804">
              <a:extLst>
                <a:ext uri="{FF2B5EF4-FFF2-40B4-BE49-F238E27FC236}">
                  <a16:creationId xmlns:a16="http://schemas.microsoft.com/office/drawing/2014/main" id="{1E7E2C02-1390-4535-A6DD-2B987F902BEC}"/>
                </a:ext>
              </a:extLst>
            </p:cNvPr>
            <p:cNvSpPr txBox="1">
              <a:spLocks noChangeArrowheads="1"/>
            </p:cNvSpPr>
            <p:nvPr/>
          </p:nvSpPr>
          <p:spPr bwMode="auto">
            <a:xfrm>
              <a:off x="4914" y="3676"/>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a:solidFill>
                    <a:srgbClr val="FF3300"/>
                  </a:solidFill>
                  <a:ea typeface="楷体_GB2312" pitchFamily="1" charset="-122"/>
                </a:rPr>
                <a:t>P</a:t>
              </a:r>
              <a:endParaRPr lang="en-US" altLang="zh-CN" sz="3600" b="1">
                <a:solidFill>
                  <a:srgbClr val="FF3300"/>
                </a:solidFill>
                <a:ea typeface="楷体_GB2312" pitchFamily="1" charset="-122"/>
              </a:endParaRPr>
            </a:p>
          </p:txBody>
        </p:sp>
        <p:sp>
          <p:nvSpPr>
            <p:cNvPr id="13325" name="文本框 417805">
              <a:extLst>
                <a:ext uri="{FF2B5EF4-FFF2-40B4-BE49-F238E27FC236}">
                  <a16:creationId xmlns:a16="http://schemas.microsoft.com/office/drawing/2014/main" id="{5747BBBA-155C-44BA-AE11-3C8B46E0774E}"/>
                </a:ext>
              </a:extLst>
            </p:cNvPr>
            <p:cNvSpPr txBox="1">
              <a:spLocks noChangeArrowheads="1"/>
            </p:cNvSpPr>
            <p:nvPr/>
          </p:nvSpPr>
          <p:spPr bwMode="auto">
            <a:xfrm>
              <a:off x="4586" y="3216"/>
              <a:ext cx="2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3200" b="1" i="1">
                  <a:solidFill>
                    <a:srgbClr val="FF3300"/>
                  </a:solidFill>
                  <a:ea typeface="楷体_GB2312" pitchFamily="1" charset="-122"/>
                </a:rPr>
                <a:t>r</a:t>
              </a:r>
              <a:endParaRPr lang="en-US" altLang="zh-CN" sz="3600" b="1">
                <a:solidFill>
                  <a:srgbClr val="FF3300"/>
                </a:solidFill>
                <a:ea typeface="楷体_GB2312" pitchFamily="1" charset="-122"/>
              </a:endParaRPr>
            </a:p>
          </p:txBody>
        </p:sp>
        <p:sp>
          <p:nvSpPr>
            <p:cNvPr id="13326" name="文本框 417806">
              <a:extLst>
                <a:ext uri="{FF2B5EF4-FFF2-40B4-BE49-F238E27FC236}">
                  <a16:creationId xmlns:a16="http://schemas.microsoft.com/office/drawing/2014/main" id="{1B55E0B9-A499-4B2E-AE26-E8B7FB863B69}"/>
                </a:ext>
              </a:extLst>
            </p:cNvPr>
            <p:cNvSpPr txBox="1">
              <a:spLocks noChangeArrowheads="1"/>
            </p:cNvSpPr>
            <p:nvPr/>
          </p:nvSpPr>
          <p:spPr bwMode="auto">
            <a:xfrm>
              <a:off x="4032" y="2976"/>
              <a:ext cx="3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a:solidFill>
                    <a:srgbClr val="FF3300"/>
                  </a:solidFill>
                  <a:ea typeface="楷体_GB2312" pitchFamily="1" charset="-122"/>
                </a:rPr>
                <a:t>d</a:t>
              </a:r>
              <a:r>
                <a:rPr lang="en-US" altLang="zh-CN" sz="2800" b="1" i="1">
                  <a:solidFill>
                    <a:srgbClr val="FF3300"/>
                  </a:solidFill>
                  <a:ea typeface="楷体_GB2312" pitchFamily="1" charset="-122"/>
                </a:rPr>
                <a:t>q</a:t>
              </a:r>
              <a:endParaRPr lang="en-US" altLang="zh-CN" sz="3600" b="1">
                <a:solidFill>
                  <a:srgbClr val="FF3300"/>
                </a:solidFill>
                <a:ea typeface="楷体_GB2312" pitchFamily="1" charset="-122"/>
              </a:endParaRPr>
            </a:p>
          </p:txBody>
        </p:sp>
      </p:grpSp>
      <p:graphicFrame>
        <p:nvGraphicFramePr>
          <p:cNvPr id="417808" name="对象 417807">
            <a:extLst>
              <a:ext uri="{FF2B5EF4-FFF2-40B4-BE49-F238E27FC236}">
                <a16:creationId xmlns:a16="http://schemas.microsoft.com/office/drawing/2014/main" id="{FF725542-30AA-4B67-847E-B44C19BED850}"/>
              </a:ext>
            </a:extLst>
          </p:cNvPr>
          <p:cNvGraphicFramePr>
            <a:graphicFrameLocks/>
          </p:cNvGraphicFramePr>
          <p:nvPr/>
        </p:nvGraphicFramePr>
        <p:xfrm>
          <a:off x="4827588" y="2270125"/>
          <a:ext cx="1622425" cy="915988"/>
        </p:xfrm>
        <a:graphic>
          <a:graphicData uri="http://schemas.openxmlformats.org/presentationml/2006/ole">
            <mc:AlternateContent xmlns:mc="http://schemas.openxmlformats.org/markup-compatibility/2006">
              <mc:Choice xmlns:v="urn:schemas-microsoft-com:vml" Requires="v">
                <p:oleObj spid="_x0000_s13340" r:id="rId7" imgW="762331" imgH="431987" progId="Equation.3">
                  <p:embed/>
                </p:oleObj>
              </mc:Choice>
              <mc:Fallback>
                <p:oleObj r:id="rId7" imgW="762331" imgH="431987" progId="Equation.3">
                  <p:embed/>
                  <p:pic>
                    <p:nvPicPr>
                      <p:cNvPr id="0" name="对象 41780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7588" y="2270125"/>
                        <a:ext cx="16224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7809" name="对象 417808">
            <a:extLst>
              <a:ext uri="{FF2B5EF4-FFF2-40B4-BE49-F238E27FC236}">
                <a16:creationId xmlns:a16="http://schemas.microsoft.com/office/drawing/2014/main" id="{1780F9F7-6BCE-4F9B-A0B7-C8D95F75A7FF}"/>
              </a:ext>
            </a:extLst>
          </p:cNvPr>
          <p:cNvGraphicFramePr>
            <a:graphicFrameLocks/>
          </p:cNvGraphicFramePr>
          <p:nvPr/>
        </p:nvGraphicFramePr>
        <p:xfrm>
          <a:off x="4754563" y="3214688"/>
          <a:ext cx="1843087" cy="1041400"/>
        </p:xfrm>
        <a:graphic>
          <a:graphicData uri="http://schemas.openxmlformats.org/presentationml/2006/ole">
            <mc:AlternateContent xmlns:mc="http://schemas.openxmlformats.org/markup-compatibility/2006">
              <mc:Choice xmlns:v="urn:schemas-microsoft-com:vml" Requires="v">
                <p:oleObj spid="_x0000_s13341" r:id="rId9" imgW="762331" imgH="431987" progId="Equation.3">
                  <p:embed/>
                </p:oleObj>
              </mc:Choice>
              <mc:Fallback>
                <p:oleObj r:id="rId9" imgW="762331" imgH="431987" progId="Equation.3">
                  <p:embed/>
                  <p:pic>
                    <p:nvPicPr>
                      <p:cNvPr id="0" name="对象 41780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563" y="3214688"/>
                        <a:ext cx="1843087" cy="104140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7810" name="文本框 417809">
            <a:extLst>
              <a:ext uri="{FF2B5EF4-FFF2-40B4-BE49-F238E27FC236}">
                <a16:creationId xmlns:a16="http://schemas.microsoft.com/office/drawing/2014/main" id="{3828F348-CA93-41B1-AD05-21D953A29AE4}"/>
              </a:ext>
            </a:extLst>
          </p:cNvPr>
          <p:cNvSpPr txBox="1">
            <a:spLocks noChangeArrowheads="1"/>
          </p:cNvSpPr>
          <p:nvPr/>
        </p:nvSpPr>
        <p:spPr bwMode="auto">
          <a:xfrm>
            <a:off x="4648200" y="4419600"/>
            <a:ext cx="1652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线分布</a:t>
            </a:r>
          </a:p>
        </p:txBody>
      </p:sp>
      <p:graphicFrame>
        <p:nvGraphicFramePr>
          <p:cNvPr id="417811" name="对象 417810">
            <a:extLst>
              <a:ext uri="{FF2B5EF4-FFF2-40B4-BE49-F238E27FC236}">
                <a16:creationId xmlns:a16="http://schemas.microsoft.com/office/drawing/2014/main" id="{BF94C5FF-3F49-47CA-9969-E6E7DF26EAEC}"/>
              </a:ext>
            </a:extLst>
          </p:cNvPr>
          <p:cNvGraphicFramePr>
            <a:graphicFrameLocks/>
          </p:cNvGraphicFramePr>
          <p:nvPr/>
        </p:nvGraphicFramePr>
        <p:xfrm>
          <a:off x="6276975" y="4129088"/>
          <a:ext cx="1770063" cy="1000125"/>
        </p:xfrm>
        <a:graphic>
          <a:graphicData uri="http://schemas.openxmlformats.org/presentationml/2006/ole">
            <mc:AlternateContent xmlns:mc="http://schemas.openxmlformats.org/markup-compatibility/2006">
              <mc:Choice xmlns:v="urn:schemas-microsoft-com:vml" Requires="v">
                <p:oleObj spid="_x0000_s13342" r:id="rId11" imgW="762331" imgH="431987" progId="Equation.3">
                  <p:embed/>
                </p:oleObj>
              </mc:Choice>
              <mc:Fallback>
                <p:oleObj r:id="rId11" imgW="762331" imgH="431987" progId="Equation.3">
                  <p:embed/>
                  <p:pic>
                    <p:nvPicPr>
                      <p:cNvPr id="0" name="对象 4178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6975" y="4129088"/>
                        <a:ext cx="17700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7812" name="文本框 417811">
            <a:extLst>
              <a:ext uri="{FF2B5EF4-FFF2-40B4-BE49-F238E27FC236}">
                <a16:creationId xmlns:a16="http://schemas.microsoft.com/office/drawing/2014/main" id="{2F31DF43-F04C-4D5E-B715-AA87F3FE2A68}"/>
              </a:ext>
            </a:extLst>
          </p:cNvPr>
          <p:cNvSpPr txBox="1">
            <a:spLocks noChangeArrowheads="1"/>
          </p:cNvSpPr>
          <p:nvPr/>
        </p:nvSpPr>
        <p:spPr bwMode="auto">
          <a:xfrm>
            <a:off x="4648200" y="5257800"/>
            <a:ext cx="110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面分布</a:t>
            </a:r>
          </a:p>
        </p:txBody>
      </p:sp>
      <p:graphicFrame>
        <p:nvGraphicFramePr>
          <p:cNvPr id="417813" name="对象 417812">
            <a:extLst>
              <a:ext uri="{FF2B5EF4-FFF2-40B4-BE49-F238E27FC236}">
                <a16:creationId xmlns:a16="http://schemas.microsoft.com/office/drawing/2014/main" id="{0F8B7495-716E-43B3-8303-E9B7341CD84B}"/>
              </a:ext>
            </a:extLst>
          </p:cNvPr>
          <p:cNvGraphicFramePr>
            <a:graphicFrameLocks/>
          </p:cNvGraphicFramePr>
          <p:nvPr/>
        </p:nvGraphicFramePr>
        <p:xfrm>
          <a:off x="6369050" y="5192713"/>
          <a:ext cx="1509713" cy="763587"/>
        </p:xfrm>
        <a:graphic>
          <a:graphicData uri="http://schemas.openxmlformats.org/presentationml/2006/ole">
            <mc:AlternateContent xmlns:mc="http://schemas.openxmlformats.org/markup-compatibility/2006">
              <mc:Choice xmlns:v="urn:schemas-microsoft-com:vml" Requires="v">
                <p:oleObj spid="_x0000_s13343" r:id="rId13" imgW="851269" imgH="431987" progId="Equation.3">
                  <p:embed/>
                </p:oleObj>
              </mc:Choice>
              <mc:Fallback>
                <p:oleObj r:id="rId13" imgW="851269" imgH="431987" progId="Equation.3">
                  <p:embed/>
                  <p:pic>
                    <p:nvPicPr>
                      <p:cNvPr id="0" name="对象 41781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9050" y="5192713"/>
                        <a:ext cx="1509713"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7814" name="文本框 417813">
            <a:extLst>
              <a:ext uri="{FF2B5EF4-FFF2-40B4-BE49-F238E27FC236}">
                <a16:creationId xmlns:a16="http://schemas.microsoft.com/office/drawing/2014/main" id="{F4910661-484B-4586-94B6-2E8FB29CD8C6}"/>
              </a:ext>
            </a:extLst>
          </p:cNvPr>
          <p:cNvSpPr txBox="1">
            <a:spLocks noChangeArrowheads="1"/>
          </p:cNvSpPr>
          <p:nvPr/>
        </p:nvSpPr>
        <p:spPr bwMode="auto">
          <a:xfrm>
            <a:off x="4572000" y="6096000"/>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体分布</a:t>
            </a:r>
          </a:p>
        </p:txBody>
      </p:sp>
      <p:graphicFrame>
        <p:nvGraphicFramePr>
          <p:cNvPr id="417815" name="对象 417814">
            <a:extLst>
              <a:ext uri="{FF2B5EF4-FFF2-40B4-BE49-F238E27FC236}">
                <a16:creationId xmlns:a16="http://schemas.microsoft.com/office/drawing/2014/main" id="{0338A378-6D2B-4F18-8C3D-C31053B367D3}"/>
              </a:ext>
            </a:extLst>
          </p:cNvPr>
          <p:cNvGraphicFramePr>
            <a:graphicFrameLocks/>
          </p:cNvGraphicFramePr>
          <p:nvPr/>
        </p:nvGraphicFramePr>
        <p:xfrm>
          <a:off x="6297613" y="5994400"/>
          <a:ext cx="1804987" cy="850900"/>
        </p:xfrm>
        <a:graphic>
          <a:graphicData uri="http://schemas.openxmlformats.org/presentationml/2006/ole">
            <mc:AlternateContent xmlns:mc="http://schemas.openxmlformats.org/markup-compatibility/2006">
              <mc:Choice xmlns:v="urn:schemas-microsoft-com:vml" Requires="v">
                <p:oleObj spid="_x0000_s13344" r:id="rId15" imgW="914797" imgH="431987" progId="Equation.3">
                  <p:embed/>
                </p:oleObj>
              </mc:Choice>
              <mc:Fallback>
                <p:oleObj r:id="rId15" imgW="914797" imgH="431987" progId="Equation.3">
                  <p:embed/>
                  <p:pic>
                    <p:nvPicPr>
                      <p:cNvPr id="0" name="对象 4178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97613" y="5994400"/>
                        <a:ext cx="18049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35" name="文本框 417815">
            <a:extLst>
              <a:ext uri="{FF2B5EF4-FFF2-40B4-BE49-F238E27FC236}">
                <a16:creationId xmlns:a16="http://schemas.microsoft.com/office/drawing/2014/main" id="{1B814858-340F-4F2F-B947-D18FF9407DFE}"/>
              </a:ext>
            </a:extLst>
          </p:cNvPr>
          <p:cNvSpPr txBox="1">
            <a:spLocks noChangeArrowheads="1"/>
          </p:cNvSpPr>
          <p:nvPr/>
        </p:nvSpPr>
        <p:spPr bwMode="auto">
          <a:xfrm>
            <a:off x="0" y="106363"/>
            <a:ext cx="5105400" cy="579437"/>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Arial" panose="020B0604020202020204" pitchFamily="34" charset="0"/>
                <a:ea typeface="楷体_GB2312" pitchFamily="1" charset="-122"/>
              </a:rPr>
              <a:t>（</a:t>
            </a:r>
            <a:r>
              <a:rPr lang="en-US" altLang="zh-CN" sz="3200" b="1">
                <a:latin typeface="Arial" panose="020B0604020202020204" pitchFamily="34" charset="0"/>
                <a:ea typeface="楷体_GB2312" pitchFamily="1" charset="-122"/>
              </a:rPr>
              <a:t>1</a:t>
            </a:r>
            <a:r>
              <a:rPr lang="zh-CN" altLang="en-US" sz="3200" b="1">
                <a:latin typeface="Arial" panose="020B0604020202020204" pitchFamily="34" charset="0"/>
                <a:ea typeface="楷体_GB2312" pitchFamily="1" charset="-122"/>
              </a:rPr>
              <a:t>）点电荷电场的电势</a:t>
            </a:r>
          </a:p>
        </p:txBody>
      </p:sp>
      <p:graphicFrame>
        <p:nvGraphicFramePr>
          <p:cNvPr id="417817" name="对象 417816">
            <a:extLst>
              <a:ext uri="{FF2B5EF4-FFF2-40B4-BE49-F238E27FC236}">
                <a16:creationId xmlns:a16="http://schemas.microsoft.com/office/drawing/2014/main" id="{CA3F407C-0382-4CA6-B84C-166E9981A471}"/>
              </a:ext>
            </a:extLst>
          </p:cNvPr>
          <p:cNvGraphicFramePr>
            <a:graphicFrameLocks/>
          </p:cNvGraphicFramePr>
          <p:nvPr/>
        </p:nvGraphicFramePr>
        <p:xfrm>
          <a:off x="455613" y="609600"/>
          <a:ext cx="4879975" cy="1108075"/>
        </p:xfrm>
        <a:graphic>
          <a:graphicData uri="http://schemas.openxmlformats.org/presentationml/2006/ole">
            <mc:AlternateContent xmlns:mc="http://schemas.openxmlformats.org/markup-compatibility/2006">
              <mc:Choice xmlns:v="urn:schemas-microsoft-com:vml" Requires="v">
                <p:oleObj spid="_x0000_s13345" r:id="rId17" imgW="2070100" imgH="469900" progId="Equation.3">
                  <p:embed/>
                </p:oleObj>
              </mc:Choice>
              <mc:Fallback>
                <p:oleObj r:id="rId17" imgW="2070100" imgH="469900" progId="Equation.3">
                  <p:embed/>
                  <p:pic>
                    <p:nvPicPr>
                      <p:cNvPr id="0" name="对象 417816"/>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5613" y="609600"/>
                        <a:ext cx="48799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7818" name="文本框 417817">
            <a:extLst>
              <a:ext uri="{FF2B5EF4-FFF2-40B4-BE49-F238E27FC236}">
                <a16:creationId xmlns:a16="http://schemas.microsoft.com/office/drawing/2014/main" id="{B6F227F4-1D1F-456F-B90F-4F3A50482527}"/>
              </a:ext>
            </a:extLst>
          </p:cNvPr>
          <p:cNvSpPr txBox="1">
            <a:spLocks noChangeArrowheads="1"/>
          </p:cNvSpPr>
          <p:nvPr/>
        </p:nvSpPr>
        <p:spPr bwMode="auto">
          <a:xfrm>
            <a:off x="5410200" y="223838"/>
            <a:ext cx="3733800" cy="1635125"/>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正电荷的电势为正，离电荷越远，电势越低；</a:t>
            </a:r>
          </a:p>
          <a:p>
            <a:pPr>
              <a:spcBef>
                <a:spcPct val="20000"/>
              </a:spcBef>
            </a:pPr>
            <a:r>
              <a:rPr lang="zh-CN" altLang="en-US" sz="2400" b="1"/>
              <a:t>负电荷的电势为负，离电荷越远，电势越高。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7817"/>
                                        </p:tgtEl>
                                        <p:attrNameLst>
                                          <p:attrName>style.visibility</p:attrName>
                                        </p:attrNameLst>
                                      </p:cBhvr>
                                      <p:to>
                                        <p:strVal val="visible"/>
                                      </p:to>
                                    </p:set>
                                    <p:animEffect transition="in" filter="wipe(left)">
                                      <p:cBhvr>
                                        <p:cTn id="7" dur="500"/>
                                        <p:tgtEl>
                                          <p:spTgt spid="4178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818">
                                            <p:bg/>
                                          </p:spTgt>
                                        </p:tgtEl>
                                        <p:attrNameLst>
                                          <p:attrName>style.visibility</p:attrName>
                                        </p:attrNameLst>
                                      </p:cBhvr>
                                      <p:to>
                                        <p:strVal val="visible"/>
                                      </p:to>
                                    </p:set>
                                    <p:animEffect transition="in" filter="wipe(left)">
                                      <p:cBhvr>
                                        <p:cTn id="12" dur="500"/>
                                        <p:tgtEl>
                                          <p:spTgt spid="417818">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7818">
                                            <p:txEl>
                                              <p:pRg st="0" end="0"/>
                                            </p:txEl>
                                          </p:spTgt>
                                        </p:tgtEl>
                                        <p:attrNameLst>
                                          <p:attrName>style.visibility</p:attrName>
                                        </p:attrNameLst>
                                      </p:cBhvr>
                                      <p:to>
                                        <p:strVal val="visible"/>
                                      </p:to>
                                    </p:set>
                                    <p:animEffect transition="in" filter="wipe(left)">
                                      <p:cBhvr>
                                        <p:cTn id="17" dur="500"/>
                                        <p:tgtEl>
                                          <p:spTgt spid="41781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7818">
                                            <p:txEl>
                                              <p:pRg st="1" end="1"/>
                                            </p:txEl>
                                          </p:spTgt>
                                        </p:tgtEl>
                                        <p:attrNameLst>
                                          <p:attrName>style.visibility</p:attrName>
                                        </p:attrNameLst>
                                      </p:cBhvr>
                                      <p:to>
                                        <p:strVal val="visible"/>
                                      </p:to>
                                    </p:set>
                                    <p:animEffect transition="in" filter="wipe(left)">
                                      <p:cBhvr>
                                        <p:cTn id="22" dur="500"/>
                                        <p:tgtEl>
                                          <p:spTgt spid="41781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7794"/>
                                        </p:tgtEl>
                                        <p:attrNameLst>
                                          <p:attrName>style.visibility</p:attrName>
                                        </p:attrNameLst>
                                      </p:cBhvr>
                                      <p:to>
                                        <p:strVal val="visible"/>
                                      </p:to>
                                    </p:set>
                                    <p:animEffect transition="in" filter="wipe(left)">
                                      <p:cBhvr>
                                        <p:cTn id="27" dur="500"/>
                                        <p:tgtEl>
                                          <p:spTgt spid="4177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7795"/>
                                        </p:tgtEl>
                                        <p:attrNameLst>
                                          <p:attrName>style.visibility</p:attrName>
                                        </p:attrNameLst>
                                      </p:cBhvr>
                                      <p:to>
                                        <p:strVal val="visible"/>
                                      </p:to>
                                    </p:set>
                                    <p:animEffect transition="in" filter="wipe(left)">
                                      <p:cBhvr>
                                        <p:cTn id="32" dur="500"/>
                                        <p:tgtEl>
                                          <p:spTgt spid="4177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7796"/>
                                        </p:tgtEl>
                                        <p:attrNameLst>
                                          <p:attrName>style.visibility</p:attrName>
                                        </p:attrNameLst>
                                      </p:cBhvr>
                                      <p:to>
                                        <p:strVal val="visible"/>
                                      </p:to>
                                    </p:set>
                                    <p:animEffect transition="in" filter="wipe(left)">
                                      <p:cBhvr>
                                        <p:cTn id="37" dur="500"/>
                                        <p:tgtEl>
                                          <p:spTgt spid="4177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17797"/>
                                        </p:tgtEl>
                                        <p:attrNameLst>
                                          <p:attrName>style.visibility</p:attrName>
                                        </p:attrNameLst>
                                      </p:cBhvr>
                                      <p:to>
                                        <p:strVal val="visible"/>
                                      </p:to>
                                    </p:set>
                                    <p:animEffect transition="in" filter="wipe(left)">
                                      <p:cBhvr>
                                        <p:cTn id="42" dur="500"/>
                                        <p:tgtEl>
                                          <p:spTgt spid="4177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17798"/>
                                        </p:tgtEl>
                                        <p:attrNameLst>
                                          <p:attrName>style.visibility</p:attrName>
                                        </p:attrNameLst>
                                      </p:cBhvr>
                                      <p:to>
                                        <p:strVal val="visible"/>
                                      </p:to>
                                    </p:set>
                                    <p:animEffect transition="in" filter="wipe(left)">
                                      <p:cBhvr>
                                        <p:cTn id="47" dur="500"/>
                                        <p:tgtEl>
                                          <p:spTgt spid="4177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17799">
                                            <p:bg/>
                                          </p:spTgt>
                                        </p:tgtEl>
                                        <p:attrNameLst>
                                          <p:attrName>style.visibility</p:attrName>
                                        </p:attrNameLst>
                                      </p:cBhvr>
                                      <p:to>
                                        <p:strVal val="visible"/>
                                      </p:to>
                                    </p:set>
                                    <p:animEffect transition="in" filter="wipe(left)">
                                      <p:cBhvr>
                                        <p:cTn id="52" dur="75"/>
                                        <p:tgtEl>
                                          <p:spTgt spid="417799">
                                            <p:bg/>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417799">
                                            <p:txEl>
                                              <p:pRg st="0" end="0"/>
                                            </p:txEl>
                                          </p:spTgt>
                                        </p:tgtEl>
                                        <p:attrNameLst>
                                          <p:attrName>style.visibility</p:attrName>
                                        </p:attrNameLst>
                                      </p:cBhvr>
                                      <p:to>
                                        <p:strVal val="visible"/>
                                      </p:to>
                                    </p:set>
                                    <p:animEffect transition="in" filter="wipe(left)">
                                      <p:cBhvr>
                                        <p:cTn id="57" dur="75"/>
                                        <p:tgtEl>
                                          <p:spTgt spid="417799">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417800"/>
                                        </p:tgtEl>
                                        <p:attrNameLst>
                                          <p:attrName>style.visibility</p:attrName>
                                        </p:attrNameLst>
                                      </p:cBhvr>
                                      <p:to>
                                        <p:strVal val="visible"/>
                                      </p:to>
                                    </p:set>
                                    <p:animEffect transition="in" filter="wipe(up)">
                                      <p:cBhvr>
                                        <p:cTn id="62" dur="500"/>
                                        <p:tgtEl>
                                          <p:spTgt spid="41780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7801"/>
                                        </p:tgtEl>
                                        <p:attrNameLst>
                                          <p:attrName>style.visibility</p:attrName>
                                        </p:attrNameLst>
                                      </p:cBhvr>
                                      <p:to>
                                        <p:strVal val="visible"/>
                                      </p:to>
                                    </p:set>
                                    <p:animEffect transition="in" filter="wipe(left)">
                                      <p:cBhvr>
                                        <p:cTn id="67" dur="500"/>
                                        <p:tgtEl>
                                          <p:spTgt spid="41780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17802"/>
                                        </p:tgtEl>
                                        <p:attrNameLst>
                                          <p:attrName>style.visibility</p:attrName>
                                        </p:attrNameLst>
                                      </p:cBhvr>
                                      <p:to>
                                        <p:strVal val="visible"/>
                                      </p:to>
                                    </p:set>
                                    <p:animEffect transition="in" filter="wipe(left)">
                                      <p:cBhvr>
                                        <p:cTn id="72" dur="500"/>
                                        <p:tgtEl>
                                          <p:spTgt spid="4178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17808"/>
                                        </p:tgtEl>
                                        <p:attrNameLst>
                                          <p:attrName>style.visibility</p:attrName>
                                        </p:attrNameLst>
                                      </p:cBhvr>
                                      <p:to>
                                        <p:strVal val="visible"/>
                                      </p:to>
                                    </p:set>
                                    <p:animEffect transition="in" filter="wipe(left)">
                                      <p:cBhvr>
                                        <p:cTn id="77" dur="500"/>
                                        <p:tgtEl>
                                          <p:spTgt spid="41780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17809"/>
                                        </p:tgtEl>
                                        <p:attrNameLst>
                                          <p:attrName>style.visibility</p:attrName>
                                        </p:attrNameLst>
                                      </p:cBhvr>
                                      <p:to>
                                        <p:strVal val="visible"/>
                                      </p:to>
                                    </p:set>
                                    <p:animEffect transition="in" filter="wipe(left)">
                                      <p:cBhvr>
                                        <p:cTn id="82" dur="500"/>
                                        <p:tgtEl>
                                          <p:spTgt spid="41780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17810"/>
                                        </p:tgtEl>
                                        <p:attrNameLst>
                                          <p:attrName>style.visibility</p:attrName>
                                        </p:attrNameLst>
                                      </p:cBhvr>
                                      <p:to>
                                        <p:strVal val="visible"/>
                                      </p:to>
                                    </p:set>
                                    <p:animEffect transition="in" filter="wipe(left)">
                                      <p:cBhvr>
                                        <p:cTn id="87" dur="500"/>
                                        <p:tgtEl>
                                          <p:spTgt spid="41781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417811"/>
                                        </p:tgtEl>
                                        <p:attrNameLst>
                                          <p:attrName>style.visibility</p:attrName>
                                        </p:attrNameLst>
                                      </p:cBhvr>
                                      <p:to>
                                        <p:strVal val="visible"/>
                                      </p:to>
                                    </p:set>
                                    <p:animEffect transition="in" filter="wipe(left)">
                                      <p:cBhvr>
                                        <p:cTn id="92" dur="500"/>
                                        <p:tgtEl>
                                          <p:spTgt spid="41781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17812"/>
                                        </p:tgtEl>
                                        <p:attrNameLst>
                                          <p:attrName>style.visibility</p:attrName>
                                        </p:attrNameLst>
                                      </p:cBhvr>
                                      <p:to>
                                        <p:strVal val="visible"/>
                                      </p:to>
                                    </p:set>
                                    <p:animEffect transition="in" filter="wipe(left)">
                                      <p:cBhvr>
                                        <p:cTn id="97" dur="500"/>
                                        <p:tgtEl>
                                          <p:spTgt spid="41781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417813"/>
                                        </p:tgtEl>
                                        <p:attrNameLst>
                                          <p:attrName>style.visibility</p:attrName>
                                        </p:attrNameLst>
                                      </p:cBhvr>
                                      <p:to>
                                        <p:strVal val="visible"/>
                                      </p:to>
                                    </p:set>
                                    <p:animEffect transition="in" filter="wipe(left)">
                                      <p:cBhvr>
                                        <p:cTn id="102" dur="500"/>
                                        <p:tgtEl>
                                          <p:spTgt spid="41781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17814"/>
                                        </p:tgtEl>
                                        <p:attrNameLst>
                                          <p:attrName>style.visibility</p:attrName>
                                        </p:attrNameLst>
                                      </p:cBhvr>
                                      <p:to>
                                        <p:strVal val="visible"/>
                                      </p:to>
                                    </p:set>
                                    <p:animEffect transition="in" filter="wipe(left)">
                                      <p:cBhvr>
                                        <p:cTn id="107" dur="500"/>
                                        <p:tgtEl>
                                          <p:spTgt spid="41781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417815"/>
                                        </p:tgtEl>
                                        <p:attrNameLst>
                                          <p:attrName>style.visibility</p:attrName>
                                        </p:attrNameLst>
                                      </p:cBhvr>
                                      <p:to>
                                        <p:strVal val="visible"/>
                                      </p:to>
                                    </p:set>
                                    <p:animEffect transition="in" filter="wipe(left)">
                                      <p:cBhvr>
                                        <p:cTn id="112" dur="500"/>
                                        <p:tgtEl>
                                          <p:spTgt spid="41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animBg="1"/>
      <p:bldP spid="417795" grpId="0"/>
      <p:bldP spid="417796" grpId="0"/>
      <p:bldP spid="417799" grpId="0" build="p" animBg="1"/>
      <p:bldP spid="417801" grpId="0"/>
      <p:bldP spid="417810" grpId="0"/>
      <p:bldP spid="417812" grpId="0"/>
      <p:bldP spid="417814" grpId="0"/>
      <p:bldP spid="417818"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矩形 419841">
            <a:extLst>
              <a:ext uri="{FF2B5EF4-FFF2-40B4-BE49-F238E27FC236}">
                <a16:creationId xmlns:a16="http://schemas.microsoft.com/office/drawing/2014/main" id="{05220DA3-86CB-4A37-A4D2-B30EF8AFEF00}"/>
              </a:ext>
            </a:extLst>
          </p:cNvPr>
          <p:cNvSpPr>
            <a:spLocks noChangeArrowheads="1"/>
          </p:cNvSpPr>
          <p:nvPr/>
        </p:nvSpPr>
        <p:spPr bwMode="auto">
          <a:xfrm>
            <a:off x="6781800" y="0"/>
            <a:ext cx="2057400" cy="3581400"/>
          </a:xfrm>
          <a:prstGeom prst="rect">
            <a:avLst/>
          </a:prstGeom>
          <a:solidFill>
            <a:srgbClr val="FFFF99"/>
          </a:solidFill>
          <a:ln w="3175">
            <a:solidFill>
              <a:srgbClr val="FF00FF"/>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338" name="文本框 419842">
            <a:extLst>
              <a:ext uri="{FF2B5EF4-FFF2-40B4-BE49-F238E27FC236}">
                <a16:creationId xmlns:a16="http://schemas.microsoft.com/office/drawing/2014/main" id="{69059FED-0D9C-4F45-895A-1FCF3B76D37B}"/>
              </a:ext>
            </a:extLst>
          </p:cNvPr>
          <p:cNvSpPr txBox="1">
            <a:spLocks noChangeArrowheads="1"/>
          </p:cNvSpPr>
          <p:nvPr/>
        </p:nvSpPr>
        <p:spPr bwMode="auto">
          <a:xfrm>
            <a:off x="76200" y="106363"/>
            <a:ext cx="535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rgbClr val="3333FF"/>
                </a:solidFill>
                <a:latin typeface="宋体" panose="02010600030101010101" pitchFamily="2" charset="-122"/>
              </a:rPr>
              <a:t>例题</a:t>
            </a:r>
            <a:r>
              <a:rPr lang="en-US" altLang="zh-CN" sz="2400" b="1">
                <a:solidFill>
                  <a:srgbClr val="3333FF"/>
                </a:solidFill>
                <a:latin typeface="宋体" panose="02010600030101010101" pitchFamily="2" charset="-122"/>
              </a:rPr>
              <a:t>1</a:t>
            </a:r>
            <a:r>
              <a:rPr lang="zh-CN" altLang="en-US" sz="2400" b="1">
                <a:solidFill>
                  <a:srgbClr val="3333FF"/>
                </a:solidFill>
                <a:latin typeface="宋体" panose="02010600030101010101" pitchFamily="2" charset="-122"/>
              </a:rPr>
              <a:t>，均匀带电圆环轴线的电势。</a:t>
            </a:r>
            <a:endParaRPr lang="zh-CN" altLang="en-US" sz="3200" b="1">
              <a:solidFill>
                <a:srgbClr val="FF3300"/>
              </a:solidFill>
              <a:ea typeface="楷体_GB2312" pitchFamily="1" charset="-122"/>
            </a:endParaRPr>
          </a:p>
        </p:txBody>
      </p:sp>
      <p:grpSp>
        <p:nvGrpSpPr>
          <p:cNvPr id="419844" name="组合 419843">
            <a:extLst>
              <a:ext uri="{FF2B5EF4-FFF2-40B4-BE49-F238E27FC236}">
                <a16:creationId xmlns:a16="http://schemas.microsoft.com/office/drawing/2014/main" id="{EDA4D247-2ED3-488E-AA81-88E690B67856}"/>
              </a:ext>
            </a:extLst>
          </p:cNvPr>
          <p:cNvGrpSpPr>
            <a:grpSpLocks/>
          </p:cNvGrpSpPr>
          <p:nvPr/>
        </p:nvGrpSpPr>
        <p:grpSpPr bwMode="auto">
          <a:xfrm>
            <a:off x="6848475" y="228600"/>
            <a:ext cx="1990725" cy="3251200"/>
            <a:chOff x="4080" y="352"/>
            <a:chExt cx="1254" cy="2048"/>
          </a:xfrm>
        </p:grpSpPr>
        <p:sp>
          <p:nvSpPr>
            <p:cNvPr id="14340" name="椭圆 419844">
              <a:extLst>
                <a:ext uri="{FF2B5EF4-FFF2-40B4-BE49-F238E27FC236}">
                  <a16:creationId xmlns:a16="http://schemas.microsoft.com/office/drawing/2014/main" id="{BDCC0D85-5E03-41B6-BEC5-4DEEAC8763A3}"/>
                </a:ext>
              </a:extLst>
            </p:cNvPr>
            <p:cNvSpPr>
              <a:spLocks noChangeArrowheads="1"/>
            </p:cNvSpPr>
            <p:nvPr/>
          </p:nvSpPr>
          <p:spPr bwMode="auto">
            <a:xfrm>
              <a:off x="4080" y="1824"/>
              <a:ext cx="1104" cy="240"/>
            </a:xfrm>
            <a:prstGeom prst="ellipse">
              <a:avLst/>
            </a:prstGeom>
            <a:noFill/>
            <a:ln w="412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341" name="直接连接符 419845">
              <a:extLst>
                <a:ext uri="{FF2B5EF4-FFF2-40B4-BE49-F238E27FC236}">
                  <a16:creationId xmlns:a16="http://schemas.microsoft.com/office/drawing/2014/main" id="{275649BB-2B0C-4936-9FDE-7AB8E5C69E4A}"/>
                </a:ext>
              </a:extLst>
            </p:cNvPr>
            <p:cNvSpPr>
              <a:spLocks noChangeShapeType="1"/>
            </p:cNvSpPr>
            <p:nvPr/>
          </p:nvSpPr>
          <p:spPr bwMode="auto">
            <a:xfrm flipV="1">
              <a:off x="4656" y="352"/>
              <a:ext cx="0" cy="1584"/>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42" name="对象 419846">
              <a:extLst>
                <a:ext uri="{FF2B5EF4-FFF2-40B4-BE49-F238E27FC236}">
                  <a16:creationId xmlns:a16="http://schemas.microsoft.com/office/drawing/2014/main" id="{C1A9186D-D92E-4D0E-B318-40AAD0FE9670}"/>
                </a:ext>
              </a:extLst>
            </p:cNvPr>
            <p:cNvGraphicFramePr>
              <a:graphicFrameLocks/>
            </p:cNvGraphicFramePr>
            <p:nvPr/>
          </p:nvGraphicFramePr>
          <p:xfrm>
            <a:off x="4368" y="480"/>
            <a:ext cx="338" cy="221"/>
          </p:xfrm>
          <a:graphic>
            <a:graphicData uri="http://schemas.openxmlformats.org/presentationml/2006/ole">
              <mc:AlternateContent xmlns:mc="http://schemas.openxmlformats.org/markup-compatibility/2006">
                <mc:Choice xmlns:v="urn:schemas-microsoft-com:vml" Requires="v">
                  <p:oleObj spid="_x0000_s14364" r:id="rId3" imgW="140309" imgH="140309" progId="Equation.3">
                    <p:embed/>
                  </p:oleObj>
                </mc:Choice>
                <mc:Fallback>
                  <p:oleObj r:id="rId3" imgW="140309" imgH="140309" progId="Equation.3">
                    <p:embed/>
                    <p:pic>
                      <p:nvPicPr>
                        <p:cNvPr id="0" name="对象 4198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480"/>
                          <a:ext cx="3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3" name="对象 419847">
              <a:extLst>
                <a:ext uri="{FF2B5EF4-FFF2-40B4-BE49-F238E27FC236}">
                  <a16:creationId xmlns:a16="http://schemas.microsoft.com/office/drawing/2014/main" id="{04C5B71C-E845-4DD5-80EA-0C8902A91213}"/>
                </a:ext>
              </a:extLst>
            </p:cNvPr>
            <p:cNvGraphicFramePr>
              <a:graphicFrameLocks/>
            </p:cNvGraphicFramePr>
            <p:nvPr/>
          </p:nvGraphicFramePr>
          <p:xfrm>
            <a:off x="4306" y="1872"/>
            <a:ext cx="364" cy="238"/>
          </p:xfrm>
          <a:graphic>
            <a:graphicData uri="http://schemas.openxmlformats.org/presentationml/2006/ole">
              <mc:AlternateContent xmlns:mc="http://schemas.openxmlformats.org/markup-compatibility/2006">
                <mc:Choice xmlns:v="urn:schemas-microsoft-com:vml" Requires="v">
                  <p:oleObj spid="_x0000_s14365" r:id="rId5" imgW="165459" imgH="165459" progId="Equation.3">
                    <p:embed/>
                  </p:oleObj>
                </mc:Choice>
                <mc:Fallback>
                  <p:oleObj r:id="rId5" imgW="165459" imgH="165459" progId="Equation.3">
                    <p:embed/>
                    <p:pic>
                      <p:nvPicPr>
                        <p:cNvPr id="0" name="对象 41984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6" y="1872"/>
                          <a:ext cx="3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4" name="对象 419848">
              <a:extLst>
                <a:ext uri="{FF2B5EF4-FFF2-40B4-BE49-F238E27FC236}">
                  <a16:creationId xmlns:a16="http://schemas.microsoft.com/office/drawing/2014/main" id="{D09435B3-7CBB-4143-97F5-A35B35ABDBD0}"/>
                </a:ext>
              </a:extLst>
            </p:cNvPr>
            <p:cNvGraphicFramePr>
              <a:graphicFrameLocks/>
            </p:cNvGraphicFramePr>
            <p:nvPr/>
          </p:nvGraphicFramePr>
          <p:xfrm>
            <a:off x="4896" y="1056"/>
            <a:ext cx="438" cy="319"/>
          </p:xfrm>
          <a:graphic>
            <a:graphicData uri="http://schemas.openxmlformats.org/presentationml/2006/ole">
              <mc:AlternateContent xmlns:mc="http://schemas.openxmlformats.org/markup-compatibility/2006">
                <mc:Choice xmlns:v="urn:schemas-microsoft-com:vml" Requires="v">
                  <p:oleObj spid="_x0000_s14366" r:id="rId7" imgW="114648" imgH="127387" progId="Equation.3">
                    <p:embed/>
                  </p:oleObj>
                </mc:Choice>
                <mc:Fallback>
                  <p:oleObj r:id="rId7" imgW="114648" imgH="127387" progId="Equation.3">
                    <p:embed/>
                    <p:pic>
                      <p:nvPicPr>
                        <p:cNvPr id="0" name="对象 41984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6" y="1056"/>
                          <a:ext cx="43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5" name="直接连接符 419849">
              <a:extLst>
                <a:ext uri="{FF2B5EF4-FFF2-40B4-BE49-F238E27FC236}">
                  <a16:creationId xmlns:a16="http://schemas.microsoft.com/office/drawing/2014/main" id="{90AC0ABE-6091-4553-9E04-E43389A0B7A3}"/>
                </a:ext>
              </a:extLst>
            </p:cNvPr>
            <p:cNvSpPr>
              <a:spLocks noChangeShapeType="1"/>
            </p:cNvSpPr>
            <p:nvPr/>
          </p:nvSpPr>
          <p:spPr bwMode="auto">
            <a:xfrm flipH="1" flipV="1">
              <a:off x="4656" y="768"/>
              <a:ext cx="384" cy="1248"/>
            </a:xfrm>
            <a:prstGeom prst="line">
              <a:avLst/>
            </a:prstGeom>
            <a:noFill/>
            <a:ln w="412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6" name="直接连接符 419850">
              <a:extLst>
                <a:ext uri="{FF2B5EF4-FFF2-40B4-BE49-F238E27FC236}">
                  <a16:creationId xmlns:a16="http://schemas.microsoft.com/office/drawing/2014/main" id="{FE2B1157-BD3A-4F2E-B006-887706A71088}"/>
                </a:ext>
              </a:extLst>
            </p:cNvPr>
            <p:cNvSpPr>
              <a:spLocks noChangeShapeType="1"/>
            </p:cNvSpPr>
            <p:nvPr/>
          </p:nvSpPr>
          <p:spPr bwMode="auto">
            <a:xfrm>
              <a:off x="4656" y="1920"/>
              <a:ext cx="384" cy="96"/>
            </a:xfrm>
            <a:prstGeom prst="line">
              <a:avLst/>
            </a:prstGeom>
            <a:noFill/>
            <a:ln w="41275">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47" name="对象 419851">
              <a:extLst>
                <a:ext uri="{FF2B5EF4-FFF2-40B4-BE49-F238E27FC236}">
                  <a16:creationId xmlns:a16="http://schemas.microsoft.com/office/drawing/2014/main" id="{1EDF9DC5-D822-4CAE-9E71-002A3314CFA6}"/>
                </a:ext>
              </a:extLst>
            </p:cNvPr>
            <p:cNvGraphicFramePr>
              <a:graphicFrameLocks/>
            </p:cNvGraphicFramePr>
            <p:nvPr/>
          </p:nvGraphicFramePr>
          <p:xfrm>
            <a:off x="4640" y="576"/>
            <a:ext cx="416" cy="363"/>
          </p:xfrm>
          <a:graphic>
            <a:graphicData uri="http://schemas.openxmlformats.org/presentationml/2006/ole">
              <mc:AlternateContent xmlns:mc="http://schemas.openxmlformats.org/markup-compatibility/2006">
                <mc:Choice xmlns:v="urn:schemas-microsoft-com:vml" Requires="v">
                  <p:oleObj spid="_x0000_s14367" r:id="rId9" imgW="165459" imgH="165459" progId="Equation.3">
                    <p:embed/>
                  </p:oleObj>
                </mc:Choice>
                <mc:Fallback>
                  <p:oleObj r:id="rId9" imgW="165459" imgH="165459" progId="Equation.3">
                    <p:embed/>
                    <p:pic>
                      <p:nvPicPr>
                        <p:cNvPr id="0" name="对象 41985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0" y="576"/>
                          <a:ext cx="41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8" name="对象 419852">
              <a:extLst>
                <a:ext uri="{FF2B5EF4-FFF2-40B4-BE49-F238E27FC236}">
                  <a16:creationId xmlns:a16="http://schemas.microsoft.com/office/drawing/2014/main" id="{2B8BBA98-D4FB-4EF3-BA4A-507BFE781811}"/>
                </a:ext>
              </a:extLst>
            </p:cNvPr>
            <p:cNvGraphicFramePr>
              <a:graphicFrameLocks/>
            </p:cNvGraphicFramePr>
            <p:nvPr/>
          </p:nvGraphicFramePr>
          <p:xfrm>
            <a:off x="4896" y="2000"/>
            <a:ext cx="370" cy="400"/>
          </p:xfrm>
          <a:graphic>
            <a:graphicData uri="http://schemas.openxmlformats.org/presentationml/2006/ole">
              <mc:AlternateContent xmlns:mc="http://schemas.openxmlformats.org/markup-compatibility/2006">
                <mc:Choice xmlns:v="urn:schemas-microsoft-com:vml" Requires="v">
                  <p:oleObj spid="_x0000_s14368" r:id="rId11" imgW="203731" imgH="203731" progId="Equation.3">
                    <p:embed/>
                  </p:oleObj>
                </mc:Choice>
                <mc:Fallback>
                  <p:oleObj r:id="rId11" imgW="203731" imgH="203731" progId="Equation.3">
                    <p:embed/>
                    <p:pic>
                      <p:nvPicPr>
                        <p:cNvPr id="0" name="对象 41985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6" y="2000"/>
                          <a:ext cx="37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19854" name="文本框 419853">
            <a:extLst>
              <a:ext uri="{FF2B5EF4-FFF2-40B4-BE49-F238E27FC236}">
                <a16:creationId xmlns:a16="http://schemas.microsoft.com/office/drawing/2014/main" id="{9740BB6D-CA68-48F8-8907-F5B6B6C6091E}"/>
              </a:ext>
            </a:extLst>
          </p:cNvPr>
          <p:cNvSpPr txBox="1">
            <a:spLocks noChangeArrowheads="1"/>
          </p:cNvSpPr>
          <p:nvPr/>
        </p:nvSpPr>
        <p:spPr bwMode="auto">
          <a:xfrm>
            <a:off x="228600" y="685800"/>
            <a:ext cx="6110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已知电荷</a:t>
            </a:r>
            <a:r>
              <a:rPr lang="en-US" altLang="zh-CN" sz="2400" b="1" i="1"/>
              <a:t>q </a:t>
            </a:r>
            <a:r>
              <a:rPr lang="zh-CN" altLang="en-US" sz="2400" b="1"/>
              <a:t>均匀地分布在半径为</a:t>
            </a:r>
            <a:r>
              <a:rPr lang="en-US" altLang="zh-CN" sz="2400" b="1" i="1"/>
              <a:t>R</a:t>
            </a:r>
            <a:r>
              <a:rPr lang="zh-CN" altLang="en-US" sz="2400" b="1"/>
              <a:t>的圆环上，求圆环的轴线上与环心相距</a:t>
            </a:r>
            <a:r>
              <a:rPr lang="en-US" altLang="zh-CN" sz="2400" b="1" i="1"/>
              <a:t>x </a:t>
            </a:r>
            <a:r>
              <a:rPr lang="zh-CN" altLang="en-US" sz="2400" b="1"/>
              <a:t>的点的电势。</a:t>
            </a:r>
            <a:endParaRPr lang="zh-CN" altLang="en-US" sz="3600" b="1">
              <a:solidFill>
                <a:srgbClr val="FF3300"/>
              </a:solidFill>
              <a:ea typeface="楷体_GB2312" pitchFamily="1" charset="-122"/>
            </a:endParaRPr>
          </a:p>
        </p:txBody>
      </p:sp>
      <p:sp>
        <p:nvSpPr>
          <p:cNvPr id="419855" name="文本框 419854">
            <a:extLst>
              <a:ext uri="{FF2B5EF4-FFF2-40B4-BE49-F238E27FC236}">
                <a16:creationId xmlns:a16="http://schemas.microsoft.com/office/drawing/2014/main" id="{7227EBF3-3B31-48BA-A30D-7C57448CAFBC}"/>
              </a:ext>
            </a:extLst>
          </p:cNvPr>
          <p:cNvSpPr txBox="1">
            <a:spLocks noChangeArrowheads="1"/>
          </p:cNvSpPr>
          <p:nvPr/>
        </p:nvSpPr>
        <p:spPr bwMode="auto">
          <a:xfrm>
            <a:off x="304800" y="1447800"/>
            <a:ext cx="354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解：在圆环上取一电荷元</a:t>
            </a:r>
          </a:p>
        </p:txBody>
      </p:sp>
      <p:graphicFrame>
        <p:nvGraphicFramePr>
          <p:cNvPr id="419856" name="对象 419855">
            <a:extLst>
              <a:ext uri="{FF2B5EF4-FFF2-40B4-BE49-F238E27FC236}">
                <a16:creationId xmlns:a16="http://schemas.microsoft.com/office/drawing/2014/main" id="{9556A7ED-B248-4F34-86B6-2A2CBDFBF5E8}"/>
              </a:ext>
            </a:extLst>
          </p:cNvPr>
          <p:cNvGraphicFramePr>
            <a:graphicFrameLocks/>
          </p:cNvGraphicFramePr>
          <p:nvPr/>
        </p:nvGraphicFramePr>
        <p:xfrm>
          <a:off x="1646238" y="1981200"/>
          <a:ext cx="1890712" cy="971550"/>
        </p:xfrm>
        <a:graphic>
          <a:graphicData uri="http://schemas.openxmlformats.org/presentationml/2006/ole">
            <mc:AlternateContent xmlns:mc="http://schemas.openxmlformats.org/markup-compatibility/2006">
              <mc:Choice xmlns:v="urn:schemas-microsoft-com:vml" Requires="v">
                <p:oleObj spid="_x0000_s14369" r:id="rId13" imgW="787400" imgH="406400" progId="Equation.3">
                  <p:embed/>
                </p:oleObj>
              </mc:Choice>
              <mc:Fallback>
                <p:oleObj r:id="rId13" imgW="787400" imgH="406400" progId="Equation.3">
                  <p:embed/>
                  <p:pic>
                    <p:nvPicPr>
                      <p:cNvPr id="0" name="对象 41985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6238" y="1981200"/>
                        <a:ext cx="1890712"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857" name="文本框 419856">
            <a:extLst>
              <a:ext uri="{FF2B5EF4-FFF2-40B4-BE49-F238E27FC236}">
                <a16:creationId xmlns:a16="http://schemas.microsoft.com/office/drawing/2014/main" id="{85492CDF-1439-4EFD-8E18-FC1931269610}"/>
              </a:ext>
            </a:extLst>
          </p:cNvPr>
          <p:cNvSpPr txBox="1">
            <a:spLocks noChangeArrowheads="1"/>
          </p:cNvSpPr>
          <p:nvPr/>
        </p:nvSpPr>
        <p:spPr bwMode="auto">
          <a:xfrm>
            <a:off x="366713" y="3048000"/>
            <a:ext cx="260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它在场点的电势为</a:t>
            </a:r>
          </a:p>
        </p:txBody>
      </p:sp>
      <p:graphicFrame>
        <p:nvGraphicFramePr>
          <p:cNvPr id="419858" name="对象 419857">
            <a:extLst>
              <a:ext uri="{FF2B5EF4-FFF2-40B4-BE49-F238E27FC236}">
                <a16:creationId xmlns:a16="http://schemas.microsoft.com/office/drawing/2014/main" id="{ABF4FFB0-9F90-4DD2-B4C4-A0B3C86E9B0E}"/>
              </a:ext>
            </a:extLst>
          </p:cNvPr>
          <p:cNvGraphicFramePr>
            <a:graphicFrameLocks/>
          </p:cNvGraphicFramePr>
          <p:nvPr/>
        </p:nvGraphicFramePr>
        <p:xfrm>
          <a:off x="1430338" y="3671888"/>
          <a:ext cx="4033837" cy="1006475"/>
        </p:xfrm>
        <a:graphic>
          <a:graphicData uri="http://schemas.openxmlformats.org/presentationml/2006/ole">
            <mc:AlternateContent xmlns:mc="http://schemas.openxmlformats.org/markup-compatibility/2006">
              <mc:Choice xmlns:v="urn:schemas-microsoft-com:vml" Requires="v">
                <p:oleObj spid="_x0000_s14370" r:id="rId15" imgW="1726451" imgH="431613" progId="Equation.3">
                  <p:embed/>
                </p:oleObj>
              </mc:Choice>
              <mc:Fallback>
                <p:oleObj r:id="rId15" imgW="1726451" imgH="431613" progId="Equation.3">
                  <p:embed/>
                  <p:pic>
                    <p:nvPicPr>
                      <p:cNvPr id="0" name="对象 41985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0338" y="3671888"/>
                        <a:ext cx="40338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859" name="文本框 419858">
            <a:extLst>
              <a:ext uri="{FF2B5EF4-FFF2-40B4-BE49-F238E27FC236}">
                <a16:creationId xmlns:a16="http://schemas.microsoft.com/office/drawing/2014/main" id="{2E8E7944-C2CA-43B8-9E30-6E8B218305B6}"/>
              </a:ext>
            </a:extLst>
          </p:cNvPr>
          <p:cNvSpPr txBox="1">
            <a:spLocks noChangeArrowheads="1"/>
          </p:cNvSpPr>
          <p:nvPr/>
        </p:nvSpPr>
        <p:spPr bwMode="auto">
          <a:xfrm>
            <a:off x="671513" y="4724400"/>
            <a:ext cx="292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积分得场点的电势为</a:t>
            </a:r>
          </a:p>
        </p:txBody>
      </p:sp>
      <p:graphicFrame>
        <p:nvGraphicFramePr>
          <p:cNvPr id="419860" name="对象 419859">
            <a:extLst>
              <a:ext uri="{FF2B5EF4-FFF2-40B4-BE49-F238E27FC236}">
                <a16:creationId xmlns:a16="http://schemas.microsoft.com/office/drawing/2014/main" id="{ABB714C6-45CD-4CD2-81BE-820934D4A59D}"/>
              </a:ext>
            </a:extLst>
          </p:cNvPr>
          <p:cNvGraphicFramePr>
            <a:graphicFrameLocks/>
          </p:cNvGraphicFramePr>
          <p:nvPr/>
        </p:nvGraphicFramePr>
        <p:xfrm>
          <a:off x="1387475" y="5346700"/>
          <a:ext cx="5788025" cy="887413"/>
        </p:xfrm>
        <a:graphic>
          <a:graphicData uri="http://schemas.openxmlformats.org/presentationml/2006/ole">
            <mc:AlternateContent xmlns:mc="http://schemas.openxmlformats.org/markup-compatibility/2006">
              <mc:Choice xmlns:v="urn:schemas-microsoft-com:vml" Requires="v">
                <p:oleObj spid="_x0000_s14371" r:id="rId17" imgW="2805482" imgH="431613" progId="Equation.3">
                  <p:embed/>
                </p:oleObj>
              </mc:Choice>
              <mc:Fallback>
                <p:oleObj r:id="rId17" imgW="2805482" imgH="431613" progId="Equation.3">
                  <p:embed/>
                  <p:pic>
                    <p:nvPicPr>
                      <p:cNvPr id="0" name="对象 41985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87475" y="5346700"/>
                        <a:ext cx="5788025"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19861" name="组合 419860">
            <a:extLst>
              <a:ext uri="{FF2B5EF4-FFF2-40B4-BE49-F238E27FC236}">
                <a16:creationId xmlns:a16="http://schemas.microsoft.com/office/drawing/2014/main" id="{0EF98A71-BBFD-4067-9DD5-03A8F2E3E071}"/>
              </a:ext>
            </a:extLst>
          </p:cNvPr>
          <p:cNvGrpSpPr>
            <a:grpSpLocks/>
          </p:cNvGrpSpPr>
          <p:nvPr/>
        </p:nvGrpSpPr>
        <p:grpSpPr bwMode="auto">
          <a:xfrm>
            <a:off x="6323013" y="3703638"/>
            <a:ext cx="2516187" cy="2087562"/>
            <a:chOff x="3983" y="2160"/>
            <a:chExt cx="1585" cy="1315"/>
          </a:xfrm>
        </p:grpSpPr>
        <p:sp>
          <p:nvSpPr>
            <p:cNvPr id="14357" name="直接连接符 419861">
              <a:extLst>
                <a:ext uri="{FF2B5EF4-FFF2-40B4-BE49-F238E27FC236}">
                  <a16:creationId xmlns:a16="http://schemas.microsoft.com/office/drawing/2014/main" id="{B1434E3D-DBA3-48B0-A95E-431D1B37E02F}"/>
                </a:ext>
              </a:extLst>
            </p:cNvPr>
            <p:cNvSpPr>
              <a:spLocks noChangeShapeType="1"/>
            </p:cNvSpPr>
            <p:nvPr/>
          </p:nvSpPr>
          <p:spPr bwMode="auto">
            <a:xfrm>
              <a:off x="3983" y="3119"/>
              <a:ext cx="15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8" name="直接连接符 419862">
              <a:extLst>
                <a:ext uri="{FF2B5EF4-FFF2-40B4-BE49-F238E27FC236}">
                  <a16:creationId xmlns:a16="http://schemas.microsoft.com/office/drawing/2014/main" id="{8A9E91B7-38BA-4511-85C5-D71233FEA71E}"/>
                </a:ext>
              </a:extLst>
            </p:cNvPr>
            <p:cNvSpPr>
              <a:spLocks noChangeShapeType="1"/>
            </p:cNvSpPr>
            <p:nvPr/>
          </p:nvSpPr>
          <p:spPr bwMode="auto">
            <a:xfrm flipV="1">
              <a:off x="4800" y="2160"/>
              <a:ext cx="0" cy="115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9" name="直接连接符 419863">
              <a:extLst>
                <a:ext uri="{FF2B5EF4-FFF2-40B4-BE49-F238E27FC236}">
                  <a16:creationId xmlns:a16="http://schemas.microsoft.com/office/drawing/2014/main" id="{317951AC-EAA6-466F-9756-7083DE579232}"/>
                </a:ext>
              </a:extLst>
            </p:cNvPr>
            <p:cNvSpPr>
              <a:spLocks noChangeShapeType="1"/>
            </p:cNvSpPr>
            <p:nvPr/>
          </p:nvSpPr>
          <p:spPr bwMode="auto">
            <a:xfrm>
              <a:off x="3984" y="2832"/>
              <a:ext cx="1584" cy="0"/>
            </a:xfrm>
            <a:prstGeom prst="line">
              <a:avLst/>
            </a:prstGeom>
            <a:noFill/>
            <a:ln w="381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任意多边形 419864">
              <a:extLst>
                <a:ext uri="{FF2B5EF4-FFF2-40B4-BE49-F238E27FC236}">
                  <a16:creationId xmlns:a16="http://schemas.microsoft.com/office/drawing/2014/main" id="{A79FFC12-8386-46AC-B8C2-129984DEFE32}"/>
                </a:ext>
              </a:extLst>
            </p:cNvPr>
            <p:cNvSpPr>
              <a:spLocks noChangeArrowheads="1"/>
            </p:cNvSpPr>
            <p:nvPr/>
          </p:nvSpPr>
          <p:spPr bwMode="auto">
            <a:xfrm>
              <a:off x="4223" y="2350"/>
              <a:ext cx="576" cy="384"/>
            </a:xfrm>
            <a:custGeom>
              <a:avLst/>
              <a:gdLst>
                <a:gd name="T0" fmla="*/ 0 w 576"/>
                <a:gd name="T1" fmla="*/ 384 h 384"/>
                <a:gd name="T2" fmla="*/ 384 w 576"/>
                <a:gd name="T3" fmla="*/ 288 h 384"/>
                <a:gd name="T4" fmla="*/ 576 w 576"/>
                <a:gd name="T5" fmla="*/ 0 h 384"/>
              </a:gdLst>
              <a:ahLst/>
              <a:cxnLst>
                <a:cxn ang="0">
                  <a:pos x="T0" y="T1"/>
                </a:cxn>
                <a:cxn ang="0">
                  <a:pos x="T2" y="T3"/>
                </a:cxn>
                <a:cxn ang="0">
                  <a:pos x="T4" y="T5"/>
                </a:cxn>
              </a:cxnLst>
              <a:rect l="0" t="0" r="r" b="b"/>
              <a:pathLst>
                <a:path w="576" h="384">
                  <a:moveTo>
                    <a:pt x="0" y="384"/>
                  </a:moveTo>
                  <a:cubicBezTo>
                    <a:pt x="144" y="368"/>
                    <a:pt x="288" y="352"/>
                    <a:pt x="384" y="288"/>
                  </a:cubicBezTo>
                  <a:cubicBezTo>
                    <a:pt x="480" y="224"/>
                    <a:pt x="528" y="112"/>
                    <a:pt x="5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361" name="任意多边形 419865">
              <a:extLst>
                <a:ext uri="{FF2B5EF4-FFF2-40B4-BE49-F238E27FC236}">
                  <a16:creationId xmlns:a16="http://schemas.microsoft.com/office/drawing/2014/main" id="{CAF91807-204B-4044-B0C1-09F17D2FA2C5}"/>
                </a:ext>
              </a:extLst>
            </p:cNvPr>
            <p:cNvSpPr>
              <a:spLocks noChangeArrowheads="1"/>
            </p:cNvSpPr>
            <p:nvPr/>
          </p:nvSpPr>
          <p:spPr bwMode="auto">
            <a:xfrm>
              <a:off x="4800" y="2400"/>
              <a:ext cx="624" cy="344"/>
            </a:xfrm>
            <a:custGeom>
              <a:avLst/>
              <a:gdLst>
                <a:gd name="T0" fmla="*/ 624 w 624"/>
                <a:gd name="T1" fmla="*/ 336 h 344"/>
                <a:gd name="T2" fmla="*/ 240 w 624"/>
                <a:gd name="T3" fmla="*/ 288 h 344"/>
                <a:gd name="T4" fmla="*/ 0 w 624"/>
                <a:gd name="T5" fmla="*/ 0 h 344"/>
              </a:gdLst>
              <a:ahLst/>
              <a:cxnLst>
                <a:cxn ang="0">
                  <a:pos x="T0" y="T1"/>
                </a:cxn>
                <a:cxn ang="0">
                  <a:pos x="T2" y="T3"/>
                </a:cxn>
                <a:cxn ang="0">
                  <a:pos x="T4" y="T5"/>
                </a:cxn>
              </a:cxnLst>
              <a:rect l="0" t="0" r="r" b="b"/>
              <a:pathLst>
                <a:path w="624" h="344">
                  <a:moveTo>
                    <a:pt x="624" y="336"/>
                  </a:moveTo>
                  <a:cubicBezTo>
                    <a:pt x="484" y="340"/>
                    <a:pt x="344" y="344"/>
                    <a:pt x="240" y="288"/>
                  </a:cubicBezTo>
                  <a:cubicBezTo>
                    <a:pt x="136" y="232"/>
                    <a:pt x="40" y="48"/>
                    <a:pt x="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362" name="文本框 419866">
              <a:extLst>
                <a:ext uri="{FF2B5EF4-FFF2-40B4-BE49-F238E27FC236}">
                  <a16:creationId xmlns:a16="http://schemas.microsoft.com/office/drawing/2014/main" id="{68DF7BE9-8DC2-41E9-B9A0-3FFFD7AD1929}"/>
                </a:ext>
              </a:extLst>
            </p:cNvPr>
            <p:cNvSpPr txBox="1">
              <a:spLocks noChangeArrowheads="1"/>
            </p:cNvSpPr>
            <p:nvPr/>
          </p:nvSpPr>
          <p:spPr bwMode="auto">
            <a:xfrm>
              <a:off x="4768" y="3120"/>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i="1">
                  <a:solidFill>
                    <a:srgbClr val="FF3300"/>
                  </a:solidFill>
                  <a:ea typeface="楷体_GB2312" pitchFamily="1" charset="-122"/>
                </a:rPr>
                <a:t>O</a:t>
              </a:r>
              <a:endParaRPr lang="en-US" altLang="zh-CN" sz="3600" b="1">
                <a:solidFill>
                  <a:srgbClr val="FF3300"/>
                </a:solidFill>
                <a:ea typeface="楷体_GB2312" pitchFamily="1" charset="-122"/>
              </a:endParaRPr>
            </a:p>
          </p:txBody>
        </p:sp>
        <p:sp>
          <p:nvSpPr>
            <p:cNvPr id="14363" name="文本框 419867">
              <a:extLst>
                <a:ext uri="{FF2B5EF4-FFF2-40B4-BE49-F238E27FC236}">
                  <a16:creationId xmlns:a16="http://schemas.microsoft.com/office/drawing/2014/main" id="{50CB3C44-F785-4808-98B8-6412E1018611}"/>
                </a:ext>
              </a:extLst>
            </p:cNvPr>
            <p:cNvSpPr txBox="1">
              <a:spLocks noChangeArrowheads="1"/>
            </p:cNvSpPr>
            <p:nvPr/>
          </p:nvSpPr>
          <p:spPr bwMode="auto">
            <a:xfrm>
              <a:off x="5263" y="3148"/>
              <a:ext cx="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i="1">
                  <a:solidFill>
                    <a:srgbClr val="FF3300"/>
                  </a:solidFill>
                  <a:ea typeface="楷体_GB2312" pitchFamily="1" charset="-122"/>
                </a:rPr>
                <a:t>x</a:t>
              </a:r>
              <a:endParaRPr lang="en-US" altLang="zh-CN" sz="3600" b="1">
                <a:solidFill>
                  <a:srgbClr val="FF3300"/>
                </a:solidFill>
                <a:ea typeface="楷体_GB2312" pitchFamily="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9842"/>
                                        </p:tgtEl>
                                        <p:attrNameLst>
                                          <p:attrName>style.visibility</p:attrName>
                                        </p:attrNameLst>
                                      </p:cBhvr>
                                      <p:to>
                                        <p:strVal val="visible"/>
                                      </p:to>
                                    </p:set>
                                    <p:animEffect transition="in" filter="dissolve">
                                      <p:cBhvr>
                                        <p:cTn id="7" dur="500"/>
                                        <p:tgtEl>
                                          <p:spTgt spid="419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44"/>
                                        </p:tgtEl>
                                        <p:attrNameLst>
                                          <p:attrName>style.visibility</p:attrName>
                                        </p:attrNameLst>
                                      </p:cBhvr>
                                      <p:to>
                                        <p:strVal val="visible"/>
                                      </p:to>
                                    </p:set>
                                    <p:animEffect transition="in" filter="wipe(left)">
                                      <p:cBhvr>
                                        <p:cTn id="12" dur="500"/>
                                        <p:tgtEl>
                                          <p:spTgt spid="419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54"/>
                                        </p:tgtEl>
                                        <p:attrNameLst>
                                          <p:attrName>style.visibility</p:attrName>
                                        </p:attrNameLst>
                                      </p:cBhvr>
                                      <p:to>
                                        <p:strVal val="visible"/>
                                      </p:to>
                                    </p:set>
                                    <p:animEffect transition="in" filter="wipe(left)">
                                      <p:cBhvr>
                                        <p:cTn id="17" dur="500"/>
                                        <p:tgtEl>
                                          <p:spTgt spid="4198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55"/>
                                        </p:tgtEl>
                                        <p:attrNameLst>
                                          <p:attrName>style.visibility</p:attrName>
                                        </p:attrNameLst>
                                      </p:cBhvr>
                                      <p:to>
                                        <p:strVal val="visible"/>
                                      </p:to>
                                    </p:set>
                                    <p:animEffect transition="in" filter="wipe(left)">
                                      <p:cBhvr>
                                        <p:cTn id="22" dur="500"/>
                                        <p:tgtEl>
                                          <p:spTgt spid="4198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9856"/>
                                        </p:tgtEl>
                                        <p:attrNameLst>
                                          <p:attrName>style.visibility</p:attrName>
                                        </p:attrNameLst>
                                      </p:cBhvr>
                                      <p:to>
                                        <p:strVal val="visible"/>
                                      </p:to>
                                    </p:set>
                                    <p:animEffect transition="in" filter="wipe(left)">
                                      <p:cBhvr>
                                        <p:cTn id="27" dur="500"/>
                                        <p:tgtEl>
                                          <p:spTgt spid="4198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857"/>
                                        </p:tgtEl>
                                        <p:attrNameLst>
                                          <p:attrName>style.visibility</p:attrName>
                                        </p:attrNameLst>
                                      </p:cBhvr>
                                      <p:to>
                                        <p:strVal val="visible"/>
                                      </p:to>
                                    </p:set>
                                    <p:animEffect transition="in" filter="wipe(left)">
                                      <p:cBhvr>
                                        <p:cTn id="32" dur="500"/>
                                        <p:tgtEl>
                                          <p:spTgt spid="4198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9858"/>
                                        </p:tgtEl>
                                        <p:attrNameLst>
                                          <p:attrName>style.visibility</p:attrName>
                                        </p:attrNameLst>
                                      </p:cBhvr>
                                      <p:to>
                                        <p:strVal val="visible"/>
                                      </p:to>
                                    </p:set>
                                    <p:animEffect transition="in" filter="wipe(left)">
                                      <p:cBhvr>
                                        <p:cTn id="37" dur="500"/>
                                        <p:tgtEl>
                                          <p:spTgt spid="4198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9859"/>
                                        </p:tgtEl>
                                        <p:attrNameLst>
                                          <p:attrName>style.visibility</p:attrName>
                                        </p:attrNameLst>
                                      </p:cBhvr>
                                      <p:to>
                                        <p:strVal val="visible"/>
                                      </p:to>
                                    </p:set>
                                    <p:animEffect transition="in" filter="wipe(left)">
                                      <p:cBhvr>
                                        <p:cTn id="42" dur="500"/>
                                        <p:tgtEl>
                                          <p:spTgt spid="4198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19860"/>
                                        </p:tgtEl>
                                        <p:attrNameLst>
                                          <p:attrName>style.visibility</p:attrName>
                                        </p:attrNameLst>
                                      </p:cBhvr>
                                      <p:to>
                                        <p:strVal val="visible"/>
                                      </p:to>
                                    </p:set>
                                    <p:animEffect transition="in" filter="wipe(left)">
                                      <p:cBhvr>
                                        <p:cTn id="47" dur="500"/>
                                        <p:tgtEl>
                                          <p:spTgt spid="4198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19861"/>
                                        </p:tgtEl>
                                        <p:attrNameLst>
                                          <p:attrName>style.visibility</p:attrName>
                                        </p:attrNameLst>
                                      </p:cBhvr>
                                      <p:to>
                                        <p:strVal val="visible"/>
                                      </p:to>
                                    </p:set>
                                    <p:animEffect transition="in" filter="wipe(left)">
                                      <p:cBhvr>
                                        <p:cTn id="52" dur="500"/>
                                        <p:tgtEl>
                                          <p:spTgt spid="419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4" grpId="0"/>
      <p:bldP spid="419855" grpId="0"/>
      <p:bldP spid="419857" grpId="0"/>
      <p:bldP spid="4198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89" name="矩形 420888">
            <a:extLst>
              <a:ext uri="{FF2B5EF4-FFF2-40B4-BE49-F238E27FC236}">
                <a16:creationId xmlns:a16="http://schemas.microsoft.com/office/drawing/2014/main" id="{02434CEB-0179-4EC4-8C09-CA85A401A693}"/>
              </a:ext>
            </a:extLst>
          </p:cNvPr>
          <p:cNvSpPr>
            <a:spLocks noChangeArrowheads="1"/>
          </p:cNvSpPr>
          <p:nvPr/>
        </p:nvSpPr>
        <p:spPr bwMode="auto">
          <a:xfrm>
            <a:off x="6156325" y="0"/>
            <a:ext cx="2895600" cy="3505200"/>
          </a:xfrm>
          <a:prstGeom prst="rect">
            <a:avLst/>
          </a:prstGeom>
          <a:solidFill>
            <a:srgbClr val="FFFF99"/>
          </a:solidFill>
          <a:ln w="3175">
            <a:solidFill>
              <a:srgbClr val="FF00FF"/>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62" name="文本框 420865">
            <a:extLst>
              <a:ext uri="{FF2B5EF4-FFF2-40B4-BE49-F238E27FC236}">
                <a16:creationId xmlns:a16="http://schemas.microsoft.com/office/drawing/2014/main" id="{27E31F0E-3F2C-4A9B-8957-C10D4494C801}"/>
              </a:ext>
            </a:extLst>
          </p:cNvPr>
          <p:cNvSpPr txBox="1">
            <a:spLocks noChangeArrowheads="1"/>
          </p:cNvSpPr>
          <p:nvPr/>
        </p:nvSpPr>
        <p:spPr bwMode="auto">
          <a:xfrm>
            <a:off x="76200" y="106363"/>
            <a:ext cx="521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rgbClr val="3333FF"/>
                </a:solidFill>
                <a:latin typeface="宋体" panose="02010600030101010101" pitchFamily="2" charset="-122"/>
              </a:rPr>
              <a:t>例题</a:t>
            </a:r>
            <a:r>
              <a:rPr lang="en-US" altLang="zh-CN" sz="2400" b="1">
                <a:solidFill>
                  <a:srgbClr val="3333FF"/>
                </a:solidFill>
                <a:latin typeface="宋体" panose="02010600030101010101" pitchFamily="2" charset="-122"/>
              </a:rPr>
              <a:t>2</a:t>
            </a:r>
            <a:r>
              <a:rPr lang="zh-CN" altLang="en-US" sz="2400" b="1">
                <a:solidFill>
                  <a:srgbClr val="3333FF"/>
                </a:solidFill>
                <a:latin typeface="宋体" panose="02010600030101010101" pitchFamily="2" charset="-122"/>
              </a:rPr>
              <a:t>，均匀带电圆盘轴线的电势。</a:t>
            </a:r>
            <a:endParaRPr lang="zh-CN" altLang="en-US" sz="3200" b="1">
              <a:solidFill>
                <a:srgbClr val="FF3300"/>
              </a:solidFill>
              <a:ea typeface="楷体_GB2312" pitchFamily="1" charset="-122"/>
            </a:endParaRPr>
          </a:p>
        </p:txBody>
      </p:sp>
      <p:sp>
        <p:nvSpPr>
          <p:cNvPr id="15363" name="文本框 420866">
            <a:extLst>
              <a:ext uri="{FF2B5EF4-FFF2-40B4-BE49-F238E27FC236}">
                <a16:creationId xmlns:a16="http://schemas.microsoft.com/office/drawing/2014/main" id="{DE476FD8-A39B-46A0-A702-8F65A8656089}"/>
              </a:ext>
            </a:extLst>
          </p:cNvPr>
          <p:cNvSpPr txBox="1">
            <a:spLocks noChangeArrowheads="1"/>
          </p:cNvSpPr>
          <p:nvPr/>
        </p:nvSpPr>
        <p:spPr bwMode="auto">
          <a:xfrm>
            <a:off x="228600" y="533400"/>
            <a:ext cx="6110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已知电荷</a:t>
            </a:r>
            <a:r>
              <a:rPr lang="en-US" altLang="zh-CN" sz="2400" b="1" i="1"/>
              <a:t>q</a:t>
            </a:r>
            <a:r>
              <a:rPr lang="zh-CN" altLang="en-US" sz="2400" b="1"/>
              <a:t>均匀地分布在半径为</a:t>
            </a:r>
            <a:r>
              <a:rPr lang="en-US" altLang="zh-CN" sz="2400" b="1" i="1"/>
              <a:t>R</a:t>
            </a:r>
            <a:r>
              <a:rPr lang="zh-CN" altLang="en-US" sz="2400" b="1"/>
              <a:t>的圆盘上，求圆盘的轴线上与盘心相距</a:t>
            </a:r>
            <a:r>
              <a:rPr lang="en-US" altLang="zh-CN" sz="2400" b="1" i="1"/>
              <a:t>x</a:t>
            </a:r>
            <a:r>
              <a:rPr lang="zh-CN" altLang="en-US" sz="2400" b="1"/>
              <a:t>的点的电势。</a:t>
            </a:r>
            <a:endParaRPr lang="zh-CN" altLang="en-US" sz="3600" b="1">
              <a:solidFill>
                <a:srgbClr val="FF3300"/>
              </a:solidFill>
              <a:ea typeface="楷体_GB2312" pitchFamily="1" charset="-122"/>
            </a:endParaRPr>
          </a:p>
        </p:txBody>
      </p:sp>
      <p:grpSp>
        <p:nvGrpSpPr>
          <p:cNvPr id="420868" name="组合 420867">
            <a:extLst>
              <a:ext uri="{FF2B5EF4-FFF2-40B4-BE49-F238E27FC236}">
                <a16:creationId xmlns:a16="http://schemas.microsoft.com/office/drawing/2014/main" id="{6FD746CB-1FEB-4B83-A655-A1B8AE29C43C}"/>
              </a:ext>
            </a:extLst>
          </p:cNvPr>
          <p:cNvGrpSpPr>
            <a:grpSpLocks/>
          </p:cNvGrpSpPr>
          <p:nvPr/>
        </p:nvGrpSpPr>
        <p:grpSpPr bwMode="auto">
          <a:xfrm>
            <a:off x="6248400" y="228600"/>
            <a:ext cx="2809875" cy="3251200"/>
            <a:chOff x="3936" y="144"/>
            <a:chExt cx="1770" cy="2048"/>
          </a:xfrm>
        </p:grpSpPr>
        <p:sp>
          <p:nvSpPr>
            <p:cNvPr id="15365" name="椭圆 420868">
              <a:extLst>
                <a:ext uri="{FF2B5EF4-FFF2-40B4-BE49-F238E27FC236}">
                  <a16:creationId xmlns:a16="http://schemas.microsoft.com/office/drawing/2014/main" id="{0B484039-B665-46DC-A930-0D19A9B049A9}"/>
                </a:ext>
              </a:extLst>
            </p:cNvPr>
            <p:cNvSpPr>
              <a:spLocks noChangeArrowheads="1"/>
            </p:cNvSpPr>
            <p:nvPr/>
          </p:nvSpPr>
          <p:spPr bwMode="auto">
            <a:xfrm>
              <a:off x="4314" y="1616"/>
              <a:ext cx="1104" cy="240"/>
            </a:xfrm>
            <a:prstGeom prst="ellipse">
              <a:avLst/>
            </a:prstGeom>
            <a:noFill/>
            <a:ln w="412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66" name="直接连接符 420869">
              <a:extLst>
                <a:ext uri="{FF2B5EF4-FFF2-40B4-BE49-F238E27FC236}">
                  <a16:creationId xmlns:a16="http://schemas.microsoft.com/office/drawing/2014/main" id="{24F8FC66-A9DB-4411-A6DA-EFB61B3B5D6A}"/>
                </a:ext>
              </a:extLst>
            </p:cNvPr>
            <p:cNvSpPr>
              <a:spLocks noChangeShapeType="1"/>
            </p:cNvSpPr>
            <p:nvPr/>
          </p:nvSpPr>
          <p:spPr bwMode="auto">
            <a:xfrm flipV="1">
              <a:off x="4890" y="144"/>
              <a:ext cx="0" cy="1584"/>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67" name="对象 420870">
              <a:extLst>
                <a:ext uri="{FF2B5EF4-FFF2-40B4-BE49-F238E27FC236}">
                  <a16:creationId xmlns:a16="http://schemas.microsoft.com/office/drawing/2014/main" id="{06D0578E-19EB-4DD8-8AB0-C3EBB16858F2}"/>
                </a:ext>
              </a:extLst>
            </p:cNvPr>
            <p:cNvGraphicFramePr>
              <a:graphicFrameLocks/>
            </p:cNvGraphicFramePr>
            <p:nvPr/>
          </p:nvGraphicFramePr>
          <p:xfrm>
            <a:off x="4602" y="272"/>
            <a:ext cx="338" cy="221"/>
          </p:xfrm>
          <a:graphic>
            <a:graphicData uri="http://schemas.openxmlformats.org/presentationml/2006/ole">
              <mc:AlternateContent xmlns:mc="http://schemas.openxmlformats.org/markup-compatibility/2006">
                <mc:Choice xmlns:v="urn:schemas-microsoft-com:vml" Requires="v">
                  <p:oleObj spid="_x0000_s15386" r:id="rId3" imgW="140309" imgH="140309" progId="Equation.3">
                    <p:embed/>
                  </p:oleObj>
                </mc:Choice>
                <mc:Fallback>
                  <p:oleObj r:id="rId3" imgW="140309" imgH="140309" progId="Equation.3">
                    <p:embed/>
                    <p:pic>
                      <p:nvPicPr>
                        <p:cNvPr id="0" name="对象 42087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 y="272"/>
                          <a:ext cx="3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8" name="对象 420871">
              <a:extLst>
                <a:ext uri="{FF2B5EF4-FFF2-40B4-BE49-F238E27FC236}">
                  <a16:creationId xmlns:a16="http://schemas.microsoft.com/office/drawing/2014/main" id="{33FC7EED-E482-4D72-BF54-5892A4B28E15}"/>
                </a:ext>
              </a:extLst>
            </p:cNvPr>
            <p:cNvGraphicFramePr>
              <a:graphicFrameLocks/>
            </p:cNvGraphicFramePr>
            <p:nvPr/>
          </p:nvGraphicFramePr>
          <p:xfrm>
            <a:off x="4464" y="1776"/>
            <a:ext cx="364" cy="238"/>
          </p:xfrm>
          <a:graphic>
            <a:graphicData uri="http://schemas.openxmlformats.org/presentationml/2006/ole">
              <mc:AlternateContent xmlns:mc="http://schemas.openxmlformats.org/markup-compatibility/2006">
                <mc:Choice xmlns:v="urn:schemas-microsoft-com:vml" Requires="v">
                  <p:oleObj spid="_x0000_s15387" r:id="rId5" imgW="165459" imgH="165459" progId="Equation.3">
                    <p:embed/>
                  </p:oleObj>
                </mc:Choice>
                <mc:Fallback>
                  <p:oleObj r:id="rId5" imgW="165459" imgH="165459" progId="Equation.3">
                    <p:embed/>
                    <p:pic>
                      <p:nvPicPr>
                        <p:cNvPr id="0" name="对象 4208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1776"/>
                          <a:ext cx="3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9" name="对象 420872">
              <a:extLst>
                <a:ext uri="{FF2B5EF4-FFF2-40B4-BE49-F238E27FC236}">
                  <a16:creationId xmlns:a16="http://schemas.microsoft.com/office/drawing/2014/main" id="{B3AF5738-0881-4758-8265-16C8FADC2ACB}"/>
                </a:ext>
              </a:extLst>
            </p:cNvPr>
            <p:cNvGraphicFramePr>
              <a:graphicFrameLocks/>
            </p:cNvGraphicFramePr>
            <p:nvPr/>
          </p:nvGraphicFramePr>
          <p:xfrm>
            <a:off x="5130" y="848"/>
            <a:ext cx="438" cy="319"/>
          </p:xfrm>
          <a:graphic>
            <a:graphicData uri="http://schemas.openxmlformats.org/presentationml/2006/ole">
              <mc:AlternateContent xmlns:mc="http://schemas.openxmlformats.org/markup-compatibility/2006">
                <mc:Choice xmlns:v="urn:schemas-microsoft-com:vml" Requires="v">
                  <p:oleObj spid="_x0000_s15388" r:id="rId7" imgW="114648" imgH="127387" progId="Equation.3">
                    <p:embed/>
                  </p:oleObj>
                </mc:Choice>
                <mc:Fallback>
                  <p:oleObj r:id="rId7" imgW="114648" imgH="127387" progId="Equation.3">
                    <p:embed/>
                    <p:pic>
                      <p:nvPicPr>
                        <p:cNvPr id="0" name="对象 42087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0" y="848"/>
                          <a:ext cx="43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70" name="直接连接符 420873">
              <a:extLst>
                <a:ext uri="{FF2B5EF4-FFF2-40B4-BE49-F238E27FC236}">
                  <a16:creationId xmlns:a16="http://schemas.microsoft.com/office/drawing/2014/main" id="{E5FB81CD-E335-48DB-ABEA-ED3993A17DAB}"/>
                </a:ext>
              </a:extLst>
            </p:cNvPr>
            <p:cNvSpPr>
              <a:spLocks noChangeShapeType="1"/>
            </p:cNvSpPr>
            <p:nvPr/>
          </p:nvSpPr>
          <p:spPr bwMode="auto">
            <a:xfrm flipH="1" flipV="1">
              <a:off x="4890" y="560"/>
              <a:ext cx="390" cy="1264"/>
            </a:xfrm>
            <a:prstGeom prst="line">
              <a:avLst/>
            </a:prstGeom>
            <a:noFill/>
            <a:ln w="412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1" name="直接连接符 420874">
              <a:extLst>
                <a:ext uri="{FF2B5EF4-FFF2-40B4-BE49-F238E27FC236}">
                  <a16:creationId xmlns:a16="http://schemas.microsoft.com/office/drawing/2014/main" id="{5C3C5898-FD26-4CFD-B572-AE695F334A0F}"/>
                </a:ext>
              </a:extLst>
            </p:cNvPr>
            <p:cNvSpPr>
              <a:spLocks noChangeShapeType="1"/>
            </p:cNvSpPr>
            <p:nvPr/>
          </p:nvSpPr>
          <p:spPr bwMode="auto">
            <a:xfrm>
              <a:off x="4890" y="1712"/>
              <a:ext cx="534" cy="160"/>
            </a:xfrm>
            <a:prstGeom prst="line">
              <a:avLst/>
            </a:prstGeom>
            <a:noFill/>
            <a:ln w="41275">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72" name="对象 420875">
              <a:extLst>
                <a:ext uri="{FF2B5EF4-FFF2-40B4-BE49-F238E27FC236}">
                  <a16:creationId xmlns:a16="http://schemas.microsoft.com/office/drawing/2014/main" id="{1BD9C2F4-C21E-4935-A89A-2E5E014FC26A}"/>
                </a:ext>
              </a:extLst>
            </p:cNvPr>
            <p:cNvGraphicFramePr>
              <a:graphicFrameLocks/>
            </p:cNvGraphicFramePr>
            <p:nvPr/>
          </p:nvGraphicFramePr>
          <p:xfrm>
            <a:off x="4874" y="368"/>
            <a:ext cx="416" cy="363"/>
          </p:xfrm>
          <a:graphic>
            <a:graphicData uri="http://schemas.openxmlformats.org/presentationml/2006/ole">
              <mc:AlternateContent xmlns:mc="http://schemas.openxmlformats.org/markup-compatibility/2006">
                <mc:Choice xmlns:v="urn:schemas-microsoft-com:vml" Requires="v">
                  <p:oleObj spid="_x0000_s15389" r:id="rId9" imgW="165459" imgH="165459" progId="Equation.3">
                    <p:embed/>
                  </p:oleObj>
                </mc:Choice>
                <mc:Fallback>
                  <p:oleObj r:id="rId9" imgW="165459" imgH="165459" progId="Equation.3">
                    <p:embed/>
                    <p:pic>
                      <p:nvPicPr>
                        <p:cNvPr id="0" name="对象 42087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4" y="368"/>
                          <a:ext cx="41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3" name="对象 420876">
              <a:extLst>
                <a:ext uri="{FF2B5EF4-FFF2-40B4-BE49-F238E27FC236}">
                  <a16:creationId xmlns:a16="http://schemas.microsoft.com/office/drawing/2014/main" id="{98D242B6-4897-4B86-AFF0-2CB23FDA8E52}"/>
                </a:ext>
              </a:extLst>
            </p:cNvPr>
            <p:cNvGraphicFramePr>
              <a:graphicFrameLocks/>
            </p:cNvGraphicFramePr>
            <p:nvPr/>
          </p:nvGraphicFramePr>
          <p:xfrm>
            <a:off x="5130" y="1792"/>
            <a:ext cx="370" cy="400"/>
          </p:xfrm>
          <a:graphic>
            <a:graphicData uri="http://schemas.openxmlformats.org/presentationml/2006/ole">
              <mc:AlternateContent xmlns:mc="http://schemas.openxmlformats.org/markup-compatibility/2006">
                <mc:Choice xmlns:v="urn:schemas-microsoft-com:vml" Requires="v">
                  <p:oleObj spid="_x0000_s15390" r:id="rId11" imgW="203731" imgH="203731" progId="Equation.3">
                    <p:embed/>
                  </p:oleObj>
                </mc:Choice>
                <mc:Fallback>
                  <p:oleObj r:id="rId11" imgW="203731" imgH="203731" progId="Equation.3">
                    <p:embed/>
                    <p:pic>
                      <p:nvPicPr>
                        <p:cNvPr id="0" name="对象 42087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0" y="1792"/>
                          <a:ext cx="37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74" name="椭圆 420877">
              <a:extLst>
                <a:ext uri="{FF2B5EF4-FFF2-40B4-BE49-F238E27FC236}">
                  <a16:creationId xmlns:a16="http://schemas.microsoft.com/office/drawing/2014/main" id="{527B01A7-2044-407E-AB86-2534E681E45F}"/>
                </a:ext>
              </a:extLst>
            </p:cNvPr>
            <p:cNvSpPr>
              <a:spLocks noChangeArrowheads="1"/>
            </p:cNvSpPr>
            <p:nvPr/>
          </p:nvSpPr>
          <p:spPr bwMode="auto">
            <a:xfrm>
              <a:off x="4128" y="1504"/>
              <a:ext cx="1434" cy="464"/>
            </a:xfrm>
            <a:prstGeom prst="ellipse">
              <a:avLst/>
            </a:prstGeom>
            <a:noFill/>
            <a:ln w="412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75" name="椭圆 420878">
              <a:extLst>
                <a:ext uri="{FF2B5EF4-FFF2-40B4-BE49-F238E27FC236}">
                  <a16:creationId xmlns:a16="http://schemas.microsoft.com/office/drawing/2014/main" id="{B15593F7-4FFC-44A8-983E-95C26C1208B3}"/>
                </a:ext>
              </a:extLst>
            </p:cNvPr>
            <p:cNvSpPr>
              <a:spLocks noChangeArrowheads="1"/>
            </p:cNvSpPr>
            <p:nvPr/>
          </p:nvSpPr>
          <p:spPr bwMode="auto">
            <a:xfrm>
              <a:off x="3936" y="1392"/>
              <a:ext cx="1770" cy="720"/>
            </a:xfrm>
            <a:prstGeom prst="ellipse">
              <a:avLst/>
            </a:prstGeom>
            <a:noFill/>
            <a:ln w="41275">
              <a:solidFill>
                <a:srgbClr val="3333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76" name="直接连接符 420879">
              <a:extLst>
                <a:ext uri="{FF2B5EF4-FFF2-40B4-BE49-F238E27FC236}">
                  <a16:creationId xmlns:a16="http://schemas.microsoft.com/office/drawing/2014/main" id="{9806D31C-ED4B-423F-BC50-33E49FC7781D}"/>
                </a:ext>
              </a:extLst>
            </p:cNvPr>
            <p:cNvSpPr>
              <a:spLocks noChangeShapeType="1"/>
            </p:cNvSpPr>
            <p:nvPr/>
          </p:nvSpPr>
          <p:spPr bwMode="auto">
            <a:xfrm flipH="1">
              <a:off x="4560" y="1728"/>
              <a:ext cx="336" cy="384"/>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881" name="文本框 420880">
            <a:extLst>
              <a:ext uri="{FF2B5EF4-FFF2-40B4-BE49-F238E27FC236}">
                <a16:creationId xmlns:a16="http://schemas.microsoft.com/office/drawing/2014/main" id="{F39869DD-455A-4EA6-B337-D7EE71028272}"/>
              </a:ext>
            </a:extLst>
          </p:cNvPr>
          <p:cNvSpPr txBox="1">
            <a:spLocks noChangeArrowheads="1"/>
          </p:cNvSpPr>
          <p:nvPr/>
        </p:nvSpPr>
        <p:spPr bwMode="auto">
          <a:xfrm>
            <a:off x="290513" y="1371600"/>
            <a:ext cx="54244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解：在圆盘上取一半径为</a:t>
            </a:r>
            <a:r>
              <a:rPr lang="en-US" altLang="zh-CN" sz="2400" b="1" i="1"/>
              <a:t>r</a:t>
            </a:r>
            <a:r>
              <a:rPr lang="zh-CN" altLang="en-US" sz="2400" b="1"/>
              <a:t>，宽度为</a:t>
            </a:r>
            <a:r>
              <a:rPr lang="en-US" altLang="zh-CN" sz="2400" b="1"/>
              <a:t>d</a:t>
            </a:r>
            <a:r>
              <a:rPr lang="en-US" altLang="zh-CN" sz="2400" b="1" i="1"/>
              <a:t>r</a:t>
            </a:r>
            <a:r>
              <a:rPr lang="zh-CN" altLang="en-US" sz="2400" b="1"/>
              <a:t>的圆环，其电量为</a:t>
            </a:r>
            <a:r>
              <a:rPr lang="en-US" altLang="zh-CN" sz="2400" b="1"/>
              <a:t>d</a:t>
            </a:r>
            <a:r>
              <a:rPr lang="en-US" altLang="zh-CN" sz="2400" b="1" i="1"/>
              <a:t>q</a:t>
            </a:r>
            <a:r>
              <a:rPr lang="en-US" altLang="zh-CN" sz="2400" b="1"/>
              <a:t>=σ2</a:t>
            </a:r>
            <a:r>
              <a:rPr lang="en-US" altLang="zh-CN" sz="2400" b="1" i="1"/>
              <a:t>πr</a:t>
            </a:r>
            <a:r>
              <a:rPr lang="en-US" altLang="zh-CN" sz="2400" b="1"/>
              <a:t>d</a:t>
            </a:r>
            <a:r>
              <a:rPr lang="en-US" altLang="zh-CN" sz="2400" b="1" i="1"/>
              <a:t>r</a:t>
            </a:r>
            <a:r>
              <a:rPr lang="zh-CN" altLang="en-US" sz="2400" b="1"/>
              <a:t>，在场点的电势为</a:t>
            </a:r>
            <a:endParaRPr lang="zh-CN" altLang="en-US" sz="3600" b="1">
              <a:solidFill>
                <a:srgbClr val="FF3300"/>
              </a:solidFill>
              <a:ea typeface="楷体_GB2312" pitchFamily="1" charset="-122"/>
            </a:endParaRPr>
          </a:p>
        </p:txBody>
      </p:sp>
      <p:graphicFrame>
        <p:nvGraphicFramePr>
          <p:cNvPr id="420882" name="对象 420881">
            <a:extLst>
              <a:ext uri="{FF2B5EF4-FFF2-40B4-BE49-F238E27FC236}">
                <a16:creationId xmlns:a16="http://schemas.microsoft.com/office/drawing/2014/main" id="{E61E9D74-31E3-4BB6-B2C4-74E0D1045D50}"/>
              </a:ext>
            </a:extLst>
          </p:cNvPr>
          <p:cNvGraphicFramePr>
            <a:graphicFrameLocks/>
          </p:cNvGraphicFramePr>
          <p:nvPr/>
        </p:nvGraphicFramePr>
        <p:xfrm>
          <a:off x="684213" y="2525713"/>
          <a:ext cx="5181600" cy="903287"/>
        </p:xfrm>
        <a:graphic>
          <a:graphicData uri="http://schemas.openxmlformats.org/presentationml/2006/ole">
            <mc:AlternateContent xmlns:mc="http://schemas.openxmlformats.org/markup-compatibility/2006">
              <mc:Choice xmlns:v="urn:schemas-microsoft-com:vml" Requires="v">
                <p:oleObj spid="_x0000_s15391" r:id="rId13" imgW="2729315" imgH="431613" progId="Equation.3">
                  <p:embed/>
                </p:oleObj>
              </mc:Choice>
              <mc:Fallback>
                <p:oleObj r:id="rId13" imgW="2729315" imgH="431613" progId="Equation.3">
                  <p:embed/>
                  <p:pic>
                    <p:nvPicPr>
                      <p:cNvPr id="0" name="对象 42088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2525713"/>
                        <a:ext cx="51816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0883" name="文本框 420882">
            <a:extLst>
              <a:ext uri="{FF2B5EF4-FFF2-40B4-BE49-F238E27FC236}">
                <a16:creationId xmlns:a16="http://schemas.microsoft.com/office/drawing/2014/main" id="{6ACDC09D-0B37-4ED6-B3C7-7D2B28541946}"/>
              </a:ext>
            </a:extLst>
          </p:cNvPr>
          <p:cNvSpPr txBox="1">
            <a:spLocks noChangeArrowheads="1"/>
          </p:cNvSpPr>
          <p:nvPr/>
        </p:nvSpPr>
        <p:spPr bwMode="auto">
          <a:xfrm>
            <a:off x="304800" y="3352800"/>
            <a:ext cx="292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积分得场点的电势为</a:t>
            </a:r>
          </a:p>
        </p:txBody>
      </p:sp>
      <p:graphicFrame>
        <p:nvGraphicFramePr>
          <p:cNvPr id="420884" name="对象 420883">
            <a:extLst>
              <a:ext uri="{FF2B5EF4-FFF2-40B4-BE49-F238E27FC236}">
                <a16:creationId xmlns:a16="http://schemas.microsoft.com/office/drawing/2014/main" id="{98F1742C-1529-4BC5-BEE2-D333475E353B}"/>
              </a:ext>
            </a:extLst>
          </p:cNvPr>
          <p:cNvGraphicFramePr>
            <a:graphicFrameLocks/>
          </p:cNvGraphicFramePr>
          <p:nvPr/>
        </p:nvGraphicFramePr>
        <p:xfrm>
          <a:off x="179388" y="3948113"/>
          <a:ext cx="6037262" cy="1196975"/>
        </p:xfrm>
        <a:graphic>
          <a:graphicData uri="http://schemas.openxmlformats.org/presentationml/2006/ole">
            <mc:AlternateContent xmlns:mc="http://schemas.openxmlformats.org/markup-compatibility/2006">
              <mc:Choice xmlns:v="urn:schemas-microsoft-com:vml" Requires="v">
                <p:oleObj spid="_x0000_s15392" r:id="rId15" imgW="2437342" imgH="482391" progId="Equation.3">
                  <p:embed/>
                </p:oleObj>
              </mc:Choice>
              <mc:Fallback>
                <p:oleObj r:id="rId15" imgW="2437342" imgH="482391" progId="Equation.3">
                  <p:embed/>
                  <p:pic>
                    <p:nvPicPr>
                      <p:cNvPr id="0" name="对象 42088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388" y="3948113"/>
                        <a:ext cx="603726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0885" name="文本框 420884">
            <a:extLst>
              <a:ext uri="{FF2B5EF4-FFF2-40B4-BE49-F238E27FC236}">
                <a16:creationId xmlns:a16="http://schemas.microsoft.com/office/drawing/2014/main" id="{61D8EF39-45A8-454F-92B9-85635453BB7C}"/>
              </a:ext>
            </a:extLst>
          </p:cNvPr>
          <p:cNvSpPr txBox="1">
            <a:spLocks noChangeArrowheads="1"/>
          </p:cNvSpPr>
          <p:nvPr/>
        </p:nvSpPr>
        <p:spPr bwMode="auto">
          <a:xfrm>
            <a:off x="533400" y="5257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当</a:t>
            </a:r>
            <a:r>
              <a:rPr lang="en-US" altLang="zh-CN" sz="2400" b="1" i="1"/>
              <a:t>x</a:t>
            </a:r>
            <a:r>
              <a:rPr lang="en-US" altLang="zh-CN" sz="2400" b="1"/>
              <a:t>&gt;&gt;</a:t>
            </a:r>
            <a:r>
              <a:rPr lang="en-US" altLang="zh-CN" sz="2400" b="1" i="1"/>
              <a:t>a</a:t>
            </a:r>
            <a:r>
              <a:rPr lang="zh-CN" altLang="en-US" sz="2400" b="1"/>
              <a:t>时</a:t>
            </a:r>
          </a:p>
        </p:txBody>
      </p:sp>
      <p:graphicFrame>
        <p:nvGraphicFramePr>
          <p:cNvPr id="420886" name="对象 420885">
            <a:extLst>
              <a:ext uri="{FF2B5EF4-FFF2-40B4-BE49-F238E27FC236}">
                <a16:creationId xmlns:a16="http://schemas.microsoft.com/office/drawing/2014/main" id="{F87C726C-662A-4DC1-8C76-95E6B887815F}"/>
              </a:ext>
            </a:extLst>
          </p:cNvPr>
          <p:cNvGraphicFramePr>
            <a:graphicFrameLocks/>
          </p:cNvGraphicFramePr>
          <p:nvPr/>
        </p:nvGraphicFramePr>
        <p:xfrm>
          <a:off x="1976438" y="5157788"/>
          <a:ext cx="3138487" cy="579437"/>
        </p:xfrm>
        <a:graphic>
          <a:graphicData uri="http://schemas.openxmlformats.org/presentationml/2006/ole">
            <mc:AlternateContent xmlns:mc="http://schemas.openxmlformats.org/markup-compatibility/2006">
              <mc:Choice xmlns:v="urn:schemas-microsoft-com:vml" Requires="v">
                <p:oleObj spid="_x0000_s15393" r:id="rId17" imgW="1434477" imgH="266584" progId="Equation.3">
                  <p:embed/>
                </p:oleObj>
              </mc:Choice>
              <mc:Fallback>
                <p:oleObj r:id="rId17" imgW="1434477" imgH="266584" progId="Equation.3">
                  <p:embed/>
                  <p:pic>
                    <p:nvPicPr>
                      <p:cNvPr id="0" name="对象 42088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6438" y="5157788"/>
                        <a:ext cx="3138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887" name="对象 420886">
            <a:extLst>
              <a:ext uri="{FF2B5EF4-FFF2-40B4-BE49-F238E27FC236}">
                <a16:creationId xmlns:a16="http://schemas.microsoft.com/office/drawing/2014/main" id="{E299B571-B727-4E34-9697-6F1CE1C0167F}"/>
              </a:ext>
            </a:extLst>
          </p:cNvPr>
          <p:cNvGraphicFramePr>
            <a:graphicFrameLocks/>
          </p:cNvGraphicFramePr>
          <p:nvPr/>
        </p:nvGraphicFramePr>
        <p:xfrm>
          <a:off x="1042988" y="5867400"/>
          <a:ext cx="4243387" cy="909638"/>
        </p:xfrm>
        <a:graphic>
          <a:graphicData uri="http://schemas.openxmlformats.org/presentationml/2006/ole">
            <mc:AlternateContent xmlns:mc="http://schemas.openxmlformats.org/markup-compatibility/2006">
              <mc:Choice xmlns:v="urn:schemas-microsoft-com:vml" Requires="v">
                <p:oleObj spid="_x0000_s15394" r:id="rId19" imgW="2133600" imgH="457200" progId="Equation.3">
                  <p:embed/>
                </p:oleObj>
              </mc:Choice>
              <mc:Fallback>
                <p:oleObj r:id="rId19" imgW="2133600" imgH="457200" progId="Equation.3">
                  <p:embed/>
                  <p:pic>
                    <p:nvPicPr>
                      <p:cNvPr id="0" name="对象 42088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2988" y="5867400"/>
                        <a:ext cx="424338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0888" name="椭圆形标注 420887">
            <a:extLst>
              <a:ext uri="{FF2B5EF4-FFF2-40B4-BE49-F238E27FC236}">
                <a16:creationId xmlns:a16="http://schemas.microsoft.com/office/drawing/2014/main" id="{AABD31F2-3288-42B6-9699-7D11BE166EC8}"/>
              </a:ext>
            </a:extLst>
          </p:cNvPr>
          <p:cNvSpPr>
            <a:spLocks noChangeArrowheads="1"/>
          </p:cNvSpPr>
          <p:nvPr/>
        </p:nvSpPr>
        <p:spPr bwMode="auto">
          <a:xfrm>
            <a:off x="5219700" y="4864100"/>
            <a:ext cx="2657475" cy="1238250"/>
          </a:xfrm>
          <a:prstGeom prst="wedgeEllipseCallout">
            <a:avLst>
              <a:gd name="adj1" fmla="val -44444"/>
              <a:gd name="adj2" fmla="val 70000"/>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zh-CN" altLang="en-US" sz="2400" b="1">
                <a:solidFill>
                  <a:srgbClr val="FF3300"/>
                </a:solidFill>
                <a:ea typeface="楷体_GB2312" pitchFamily="1" charset="-122"/>
              </a:rPr>
              <a:t>把圆盘当作</a:t>
            </a:r>
          </a:p>
          <a:p>
            <a:pPr algn="ctr">
              <a:spcBef>
                <a:spcPct val="20000"/>
              </a:spcBef>
            </a:pPr>
            <a:r>
              <a:rPr lang="zh-CN" altLang="en-US" sz="2400" b="1">
                <a:solidFill>
                  <a:srgbClr val="FF3300"/>
                </a:solidFill>
                <a:ea typeface="楷体_GB2312" pitchFamily="1" charset="-122"/>
              </a:rPr>
              <a:t>一个点电荷</a:t>
            </a:r>
            <a:endParaRPr lang="zh-CN" altLang="en-US" sz="2400"/>
          </a:p>
        </p:txBody>
      </p:sp>
      <p:sp>
        <p:nvSpPr>
          <p:cNvPr id="420890" name="文本框 420889">
            <a:extLst>
              <a:ext uri="{FF2B5EF4-FFF2-40B4-BE49-F238E27FC236}">
                <a16:creationId xmlns:a16="http://schemas.microsoft.com/office/drawing/2014/main" id="{E9B4FF6B-1E98-4631-B19D-07C98C267588}"/>
              </a:ext>
            </a:extLst>
          </p:cNvPr>
          <p:cNvSpPr txBox="1">
            <a:spLocks noChangeArrowheads="1"/>
          </p:cNvSpPr>
          <p:nvPr/>
        </p:nvSpPr>
        <p:spPr bwMode="auto">
          <a:xfrm>
            <a:off x="7793038" y="606742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Arial" panose="020B0604020202020204" pitchFamily="34" charset="0"/>
                <a:hlinkClick r:id="rId21" action="ppaction://hlinksldjump"/>
              </a:rPr>
              <a:t>返回</a:t>
            </a:r>
            <a:endParaRPr lang="zh-CN" altLang="en-US" sz="2400" b="1">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0889"/>
                                        </p:tgtEl>
                                        <p:attrNameLst>
                                          <p:attrName>style.visibility</p:attrName>
                                        </p:attrNameLst>
                                      </p:cBhvr>
                                      <p:to>
                                        <p:strVal val="visible"/>
                                      </p:to>
                                    </p:set>
                                    <p:animEffect transition="in" filter="dissolve">
                                      <p:cBhvr>
                                        <p:cTn id="7" dur="500"/>
                                        <p:tgtEl>
                                          <p:spTgt spid="4208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0868"/>
                                        </p:tgtEl>
                                        <p:attrNameLst>
                                          <p:attrName>style.visibility</p:attrName>
                                        </p:attrNameLst>
                                      </p:cBhvr>
                                      <p:to>
                                        <p:strVal val="visible"/>
                                      </p:to>
                                    </p:set>
                                    <p:animEffect transition="in" filter="wipe(left)">
                                      <p:cBhvr>
                                        <p:cTn id="12" dur="500"/>
                                        <p:tgtEl>
                                          <p:spTgt spid="420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0881"/>
                                        </p:tgtEl>
                                        <p:attrNameLst>
                                          <p:attrName>style.visibility</p:attrName>
                                        </p:attrNameLst>
                                      </p:cBhvr>
                                      <p:to>
                                        <p:strVal val="visible"/>
                                      </p:to>
                                    </p:set>
                                    <p:animEffect transition="in" filter="wipe(left)">
                                      <p:cBhvr>
                                        <p:cTn id="17" dur="500"/>
                                        <p:tgtEl>
                                          <p:spTgt spid="420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0882"/>
                                        </p:tgtEl>
                                        <p:attrNameLst>
                                          <p:attrName>style.visibility</p:attrName>
                                        </p:attrNameLst>
                                      </p:cBhvr>
                                      <p:to>
                                        <p:strVal val="visible"/>
                                      </p:to>
                                    </p:set>
                                    <p:animEffect transition="in" filter="wipe(left)">
                                      <p:cBhvr>
                                        <p:cTn id="22" dur="500"/>
                                        <p:tgtEl>
                                          <p:spTgt spid="420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0883"/>
                                        </p:tgtEl>
                                        <p:attrNameLst>
                                          <p:attrName>style.visibility</p:attrName>
                                        </p:attrNameLst>
                                      </p:cBhvr>
                                      <p:to>
                                        <p:strVal val="visible"/>
                                      </p:to>
                                    </p:set>
                                    <p:animEffect transition="in" filter="wipe(left)">
                                      <p:cBhvr>
                                        <p:cTn id="27" dur="500"/>
                                        <p:tgtEl>
                                          <p:spTgt spid="4208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20884"/>
                                        </p:tgtEl>
                                        <p:attrNameLst>
                                          <p:attrName>style.visibility</p:attrName>
                                        </p:attrNameLst>
                                      </p:cBhvr>
                                      <p:to>
                                        <p:strVal val="visible"/>
                                      </p:to>
                                    </p:set>
                                    <p:animEffect transition="in" filter="wipe(left)">
                                      <p:cBhvr>
                                        <p:cTn id="32" dur="500"/>
                                        <p:tgtEl>
                                          <p:spTgt spid="4208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0885"/>
                                        </p:tgtEl>
                                        <p:attrNameLst>
                                          <p:attrName>style.visibility</p:attrName>
                                        </p:attrNameLst>
                                      </p:cBhvr>
                                      <p:to>
                                        <p:strVal val="visible"/>
                                      </p:to>
                                    </p:set>
                                    <p:animEffect transition="in" filter="wipe(left)">
                                      <p:cBhvr>
                                        <p:cTn id="37" dur="500"/>
                                        <p:tgtEl>
                                          <p:spTgt spid="4208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20886"/>
                                        </p:tgtEl>
                                        <p:attrNameLst>
                                          <p:attrName>style.visibility</p:attrName>
                                        </p:attrNameLst>
                                      </p:cBhvr>
                                      <p:to>
                                        <p:strVal val="visible"/>
                                      </p:to>
                                    </p:set>
                                    <p:animEffect transition="in" filter="wipe(left)">
                                      <p:cBhvr>
                                        <p:cTn id="42" dur="500"/>
                                        <p:tgtEl>
                                          <p:spTgt spid="4208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20887"/>
                                        </p:tgtEl>
                                        <p:attrNameLst>
                                          <p:attrName>style.visibility</p:attrName>
                                        </p:attrNameLst>
                                      </p:cBhvr>
                                      <p:to>
                                        <p:strVal val="visible"/>
                                      </p:to>
                                    </p:set>
                                    <p:animEffect transition="in" filter="wipe(left)">
                                      <p:cBhvr>
                                        <p:cTn id="47" dur="500"/>
                                        <p:tgtEl>
                                          <p:spTgt spid="4208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20888"/>
                                        </p:tgtEl>
                                        <p:attrNameLst>
                                          <p:attrName>style.visibility</p:attrName>
                                        </p:attrNameLst>
                                      </p:cBhvr>
                                      <p:to>
                                        <p:strVal val="visible"/>
                                      </p:to>
                                    </p:set>
                                    <p:animEffect transition="in" filter="wipe(left)">
                                      <p:cBhvr>
                                        <p:cTn id="52" dur="500"/>
                                        <p:tgtEl>
                                          <p:spTgt spid="4208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20890"/>
                                        </p:tgtEl>
                                        <p:attrNameLst>
                                          <p:attrName>style.visibility</p:attrName>
                                        </p:attrNameLst>
                                      </p:cBhvr>
                                      <p:to>
                                        <p:strVal val="visible"/>
                                      </p:to>
                                    </p:set>
                                    <p:animEffect transition="in" filter="wipe(left)">
                                      <p:cBhvr>
                                        <p:cTn id="57" dur="1000"/>
                                        <p:tgtEl>
                                          <p:spTgt spid="420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81" grpId="0"/>
      <p:bldP spid="420883" grpId="0"/>
      <p:bldP spid="420885" grpId="0"/>
      <p:bldP spid="420888" grpId="0" animBg="1"/>
      <p:bldP spid="4208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421889">
            <a:extLst>
              <a:ext uri="{FF2B5EF4-FFF2-40B4-BE49-F238E27FC236}">
                <a16:creationId xmlns:a16="http://schemas.microsoft.com/office/drawing/2014/main" id="{34CD0FC0-F212-44CF-BAD1-FD0B172CE7F8}"/>
              </a:ext>
            </a:extLst>
          </p:cNvPr>
          <p:cNvSpPr txBox="1">
            <a:spLocks noChangeArrowheads="1"/>
          </p:cNvSpPr>
          <p:nvPr/>
        </p:nvSpPr>
        <p:spPr bwMode="auto">
          <a:xfrm>
            <a:off x="76200" y="52388"/>
            <a:ext cx="444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rgbClr val="3333FF"/>
                </a:solidFill>
                <a:latin typeface="宋体" panose="02010600030101010101" pitchFamily="2" charset="-122"/>
              </a:rPr>
              <a:t>例题</a:t>
            </a:r>
            <a:r>
              <a:rPr lang="en-US" altLang="zh-CN" sz="2400" b="1">
                <a:solidFill>
                  <a:srgbClr val="3333FF"/>
                </a:solidFill>
                <a:latin typeface="宋体" panose="02010600030101010101" pitchFamily="2" charset="-122"/>
              </a:rPr>
              <a:t>3</a:t>
            </a:r>
            <a:r>
              <a:rPr lang="zh-CN" altLang="en-US" sz="2400" b="1">
                <a:solidFill>
                  <a:srgbClr val="3333FF"/>
                </a:solidFill>
                <a:latin typeface="宋体" panose="02010600030101010101" pitchFamily="2" charset="-122"/>
              </a:rPr>
              <a:t>，均匀带电球体的电势。 </a:t>
            </a:r>
          </a:p>
        </p:txBody>
      </p:sp>
      <p:sp>
        <p:nvSpPr>
          <p:cNvPr id="421891" name="文本框 421890">
            <a:extLst>
              <a:ext uri="{FF2B5EF4-FFF2-40B4-BE49-F238E27FC236}">
                <a16:creationId xmlns:a16="http://schemas.microsoft.com/office/drawing/2014/main" id="{E77EF859-FB94-4259-91DC-6220FFE82BD2}"/>
              </a:ext>
            </a:extLst>
          </p:cNvPr>
          <p:cNvSpPr txBox="1">
            <a:spLocks noChangeArrowheads="1"/>
          </p:cNvSpPr>
          <p:nvPr/>
        </p:nvSpPr>
        <p:spPr bwMode="auto">
          <a:xfrm>
            <a:off x="290513" y="655638"/>
            <a:ext cx="5195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已知电荷</a:t>
            </a:r>
            <a:r>
              <a:rPr lang="en-US" altLang="zh-CN" sz="2400" b="1" i="1"/>
              <a:t>q</a:t>
            </a:r>
            <a:r>
              <a:rPr lang="zh-CN" altLang="en-US" sz="2400" b="1"/>
              <a:t>均匀地分布在半径为</a:t>
            </a:r>
            <a:r>
              <a:rPr lang="en-US" altLang="zh-CN" sz="2400" b="1" i="1"/>
              <a:t>R</a:t>
            </a:r>
            <a:r>
              <a:rPr lang="zh-CN" altLang="en-US" sz="2400" b="1"/>
              <a:t>的球体上，求空间各点的电势。</a:t>
            </a:r>
            <a:endParaRPr lang="zh-CN" altLang="en-US" sz="3600" b="1">
              <a:solidFill>
                <a:srgbClr val="FF3300"/>
              </a:solidFill>
              <a:ea typeface="楷体_GB2312" pitchFamily="1" charset="-122"/>
            </a:endParaRPr>
          </a:p>
        </p:txBody>
      </p:sp>
      <p:grpSp>
        <p:nvGrpSpPr>
          <p:cNvPr id="421892" name="组合 421891">
            <a:extLst>
              <a:ext uri="{FF2B5EF4-FFF2-40B4-BE49-F238E27FC236}">
                <a16:creationId xmlns:a16="http://schemas.microsoft.com/office/drawing/2014/main" id="{C1EF0D7A-BA61-426A-A125-FCABD33EB08C}"/>
              </a:ext>
            </a:extLst>
          </p:cNvPr>
          <p:cNvGrpSpPr>
            <a:grpSpLocks/>
          </p:cNvGrpSpPr>
          <p:nvPr/>
        </p:nvGrpSpPr>
        <p:grpSpPr bwMode="auto">
          <a:xfrm>
            <a:off x="6096000" y="228600"/>
            <a:ext cx="2514600" cy="1752600"/>
            <a:chOff x="3072" y="1056"/>
            <a:chExt cx="1584" cy="1104"/>
          </a:xfrm>
        </p:grpSpPr>
        <p:sp>
          <p:nvSpPr>
            <p:cNvPr id="16388" name="椭圆 421892">
              <a:extLst>
                <a:ext uri="{FF2B5EF4-FFF2-40B4-BE49-F238E27FC236}">
                  <a16:creationId xmlns:a16="http://schemas.microsoft.com/office/drawing/2014/main" id="{6A58730A-ABBD-4093-A1E9-CCED307F5A7C}"/>
                </a:ext>
              </a:extLst>
            </p:cNvPr>
            <p:cNvSpPr>
              <a:spLocks noChangeArrowheads="1"/>
            </p:cNvSpPr>
            <p:nvPr/>
          </p:nvSpPr>
          <p:spPr bwMode="auto">
            <a:xfrm>
              <a:off x="3072" y="1056"/>
              <a:ext cx="1104" cy="1104"/>
            </a:xfrm>
            <a:prstGeom prst="ellipse">
              <a:avLst/>
            </a:prstGeom>
            <a:solidFill>
              <a:srgbClr val="FFFF66"/>
            </a:solidFill>
            <a:ln w="9525">
              <a:solidFill>
                <a:srgbClr val="FF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89" name="直接连接符 421893">
              <a:extLst>
                <a:ext uri="{FF2B5EF4-FFF2-40B4-BE49-F238E27FC236}">
                  <a16:creationId xmlns:a16="http://schemas.microsoft.com/office/drawing/2014/main" id="{E1F2B92C-68B4-412F-A88B-5F490A8FB018}"/>
                </a:ext>
              </a:extLst>
            </p:cNvPr>
            <p:cNvSpPr>
              <a:spLocks noChangeShapeType="1"/>
            </p:cNvSpPr>
            <p:nvPr/>
          </p:nvSpPr>
          <p:spPr bwMode="auto">
            <a:xfrm>
              <a:off x="3600" y="1584"/>
              <a:ext cx="105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21895" name="文本框 421894">
            <a:extLst>
              <a:ext uri="{FF2B5EF4-FFF2-40B4-BE49-F238E27FC236}">
                <a16:creationId xmlns:a16="http://schemas.microsoft.com/office/drawing/2014/main" id="{90DF7069-AC14-4F46-8B98-B61B65219664}"/>
              </a:ext>
            </a:extLst>
          </p:cNvPr>
          <p:cNvSpPr txBox="1">
            <a:spLocks noChangeArrowheads="1"/>
          </p:cNvSpPr>
          <p:nvPr/>
        </p:nvSpPr>
        <p:spPr bwMode="auto">
          <a:xfrm>
            <a:off x="214313" y="1600200"/>
            <a:ext cx="537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解：由高斯定理可求出电场强度的分布</a:t>
            </a:r>
            <a:endParaRPr lang="zh-CN" altLang="en-US" sz="3600" b="1">
              <a:solidFill>
                <a:srgbClr val="FF3300"/>
              </a:solidFill>
              <a:ea typeface="楷体_GB2312" pitchFamily="1" charset="-122"/>
            </a:endParaRPr>
          </a:p>
        </p:txBody>
      </p:sp>
      <p:graphicFrame>
        <p:nvGraphicFramePr>
          <p:cNvPr id="421896" name="对象 421895">
            <a:extLst>
              <a:ext uri="{FF2B5EF4-FFF2-40B4-BE49-F238E27FC236}">
                <a16:creationId xmlns:a16="http://schemas.microsoft.com/office/drawing/2014/main" id="{8A58C859-960E-48CB-BC5D-3E65238B20FE}"/>
              </a:ext>
            </a:extLst>
          </p:cNvPr>
          <p:cNvGraphicFramePr>
            <a:graphicFrameLocks/>
          </p:cNvGraphicFramePr>
          <p:nvPr/>
        </p:nvGraphicFramePr>
        <p:xfrm>
          <a:off x="1219200" y="2133600"/>
          <a:ext cx="3200400" cy="1562100"/>
        </p:xfrm>
        <a:graphic>
          <a:graphicData uri="http://schemas.openxmlformats.org/presentationml/2006/ole">
            <mc:AlternateContent xmlns:mc="http://schemas.openxmlformats.org/markup-compatibility/2006">
              <mc:Choice xmlns:v="urn:schemas-microsoft-com:vml" Requires="v">
                <p:oleObj spid="_x0000_s16397" r:id="rId3" imgW="1764534" imgH="863225" progId="Equation.3">
                  <p:embed/>
                </p:oleObj>
              </mc:Choice>
              <mc:Fallback>
                <p:oleObj r:id="rId3" imgW="1764534" imgH="863225" progId="Equation.3">
                  <p:embed/>
                  <p:pic>
                    <p:nvPicPr>
                      <p:cNvPr id="0" name="对象 42189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133600"/>
                        <a:ext cx="3200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1897" name="文本框 421896">
            <a:extLst>
              <a:ext uri="{FF2B5EF4-FFF2-40B4-BE49-F238E27FC236}">
                <a16:creationId xmlns:a16="http://schemas.microsoft.com/office/drawing/2014/main" id="{9549D4EB-98AC-4BB4-8C46-376DF1299074}"/>
              </a:ext>
            </a:extLst>
          </p:cNvPr>
          <p:cNvSpPr txBox="1">
            <a:spLocks noChangeArrowheads="1"/>
          </p:cNvSpPr>
          <p:nvPr/>
        </p:nvSpPr>
        <p:spPr bwMode="auto">
          <a:xfrm>
            <a:off x="5624513" y="2667000"/>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方向沿径向</a:t>
            </a:r>
          </a:p>
        </p:txBody>
      </p:sp>
      <p:sp>
        <p:nvSpPr>
          <p:cNvPr id="421898" name="文本框 421897">
            <a:extLst>
              <a:ext uri="{FF2B5EF4-FFF2-40B4-BE49-F238E27FC236}">
                <a16:creationId xmlns:a16="http://schemas.microsoft.com/office/drawing/2014/main" id="{99E3679E-3563-46A5-BE47-CD9A1A1E7447}"/>
              </a:ext>
            </a:extLst>
          </p:cNvPr>
          <p:cNvSpPr txBox="1">
            <a:spLocks noChangeArrowheads="1"/>
          </p:cNvSpPr>
          <p:nvPr/>
        </p:nvSpPr>
        <p:spPr bwMode="auto">
          <a:xfrm>
            <a:off x="838200" y="3810000"/>
            <a:ext cx="129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当</a:t>
            </a:r>
            <a:r>
              <a:rPr lang="en-US" altLang="zh-CN" sz="2400" b="1" i="1"/>
              <a:t>r</a:t>
            </a:r>
            <a:r>
              <a:rPr lang="en-US" altLang="zh-CN" sz="2400" b="1"/>
              <a:t>&gt;</a:t>
            </a:r>
            <a:r>
              <a:rPr lang="en-US" altLang="zh-CN" sz="2400" b="1" i="1"/>
              <a:t>R</a:t>
            </a:r>
            <a:r>
              <a:rPr lang="zh-CN" altLang="en-US" sz="2400" b="1"/>
              <a:t>时</a:t>
            </a:r>
          </a:p>
        </p:txBody>
      </p:sp>
      <p:graphicFrame>
        <p:nvGraphicFramePr>
          <p:cNvPr id="421899" name="对象 421898">
            <a:extLst>
              <a:ext uri="{FF2B5EF4-FFF2-40B4-BE49-F238E27FC236}">
                <a16:creationId xmlns:a16="http://schemas.microsoft.com/office/drawing/2014/main" id="{B823056A-E870-44CC-885B-9F0EB4CF789D}"/>
              </a:ext>
            </a:extLst>
          </p:cNvPr>
          <p:cNvGraphicFramePr>
            <a:graphicFrameLocks/>
          </p:cNvGraphicFramePr>
          <p:nvPr/>
        </p:nvGraphicFramePr>
        <p:xfrm>
          <a:off x="1325563" y="4114800"/>
          <a:ext cx="3597275" cy="1127125"/>
        </p:xfrm>
        <a:graphic>
          <a:graphicData uri="http://schemas.openxmlformats.org/presentationml/2006/ole">
            <mc:AlternateContent xmlns:mc="http://schemas.openxmlformats.org/markup-compatibility/2006">
              <mc:Choice xmlns:v="urn:schemas-microsoft-com:vml" Requires="v">
                <p:oleObj spid="_x0000_s16398" r:id="rId5" imgW="1498600" imgH="469900" progId="Equation.3">
                  <p:embed/>
                </p:oleObj>
              </mc:Choice>
              <mc:Fallback>
                <p:oleObj r:id="rId5" imgW="1498600" imgH="469900" progId="Equation.3">
                  <p:embed/>
                  <p:pic>
                    <p:nvPicPr>
                      <p:cNvPr id="0" name="对象 42189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5563" y="4114800"/>
                        <a:ext cx="35972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1900" name="文本框 421899">
            <a:extLst>
              <a:ext uri="{FF2B5EF4-FFF2-40B4-BE49-F238E27FC236}">
                <a16:creationId xmlns:a16="http://schemas.microsoft.com/office/drawing/2014/main" id="{3CA00357-E815-4D3C-99C8-5110BAE61545}"/>
              </a:ext>
            </a:extLst>
          </p:cNvPr>
          <p:cNvSpPr txBox="1">
            <a:spLocks noChangeArrowheads="1"/>
          </p:cNvSpPr>
          <p:nvPr/>
        </p:nvSpPr>
        <p:spPr bwMode="auto">
          <a:xfrm>
            <a:off x="762000" y="5105400"/>
            <a:ext cx="142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当</a:t>
            </a:r>
            <a:r>
              <a:rPr lang="en-US" altLang="zh-CN" sz="2400" b="1" i="1"/>
              <a:t>r</a:t>
            </a:r>
            <a:r>
              <a:rPr lang="en-US" altLang="zh-CN" sz="2400" b="1"/>
              <a:t>≤</a:t>
            </a:r>
            <a:r>
              <a:rPr lang="en-US" altLang="zh-CN" sz="2400" b="1" i="1"/>
              <a:t>R</a:t>
            </a:r>
            <a:r>
              <a:rPr lang="zh-CN" altLang="en-US" sz="2400" b="1"/>
              <a:t>时</a:t>
            </a:r>
          </a:p>
        </p:txBody>
      </p:sp>
      <p:graphicFrame>
        <p:nvGraphicFramePr>
          <p:cNvPr id="421901" name="对象 421900">
            <a:extLst>
              <a:ext uri="{FF2B5EF4-FFF2-40B4-BE49-F238E27FC236}">
                <a16:creationId xmlns:a16="http://schemas.microsoft.com/office/drawing/2014/main" id="{B2B90933-3A7A-48FF-A84D-5FC4874ABF37}"/>
              </a:ext>
            </a:extLst>
          </p:cNvPr>
          <p:cNvGraphicFramePr>
            <a:graphicFrameLocks/>
          </p:cNvGraphicFramePr>
          <p:nvPr/>
        </p:nvGraphicFramePr>
        <p:xfrm>
          <a:off x="1160463" y="5715000"/>
          <a:ext cx="6745287" cy="998538"/>
        </p:xfrm>
        <a:graphic>
          <a:graphicData uri="http://schemas.openxmlformats.org/presentationml/2006/ole">
            <mc:AlternateContent xmlns:mc="http://schemas.openxmlformats.org/markup-compatibility/2006">
              <mc:Choice xmlns:v="urn:schemas-microsoft-com:vml" Requires="v">
                <p:oleObj spid="_x0000_s16399" r:id="rId7" imgW="3175000" imgH="469900" progId="Equation.3">
                  <p:embed/>
                </p:oleObj>
              </mc:Choice>
              <mc:Fallback>
                <p:oleObj r:id="rId7" imgW="3175000" imgH="469900" progId="Equation.3">
                  <p:embed/>
                  <p:pic>
                    <p:nvPicPr>
                      <p:cNvPr id="0" name="对象 42190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0463" y="5715000"/>
                        <a:ext cx="674528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1891"/>
                                        </p:tgtEl>
                                        <p:attrNameLst>
                                          <p:attrName>style.visibility</p:attrName>
                                        </p:attrNameLst>
                                      </p:cBhvr>
                                      <p:to>
                                        <p:strVal val="visible"/>
                                      </p:to>
                                    </p:set>
                                    <p:animEffect transition="in" filter="wipe(left)">
                                      <p:cBhvr>
                                        <p:cTn id="7" dur="500"/>
                                        <p:tgtEl>
                                          <p:spTgt spid="421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2"/>
                                        </p:tgtEl>
                                        <p:attrNameLst>
                                          <p:attrName>style.visibility</p:attrName>
                                        </p:attrNameLst>
                                      </p:cBhvr>
                                      <p:to>
                                        <p:strVal val="visible"/>
                                      </p:to>
                                    </p:set>
                                    <p:animEffect transition="in" filter="wipe(left)">
                                      <p:cBhvr>
                                        <p:cTn id="12" dur="500"/>
                                        <p:tgtEl>
                                          <p:spTgt spid="421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1895"/>
                                        </p:tgtEl>
                                        <p:attrNameLst>
                                          <p:attrName>style.visibility</p:attrName>
                                        </p:attrNameLst>
                                      </p:cBhvr>
                                      <p:to>
                                        <p:strVal val="visible"/>
                                      </p:to>
                                    </p:set>
                                    <p:animEffect transition="in" filter="wipe(left)">
                                      <p:cBhvr>
                                        <p:cTn id="17" dur="500"/>
                                        <p:tgtEl>
                                          <p:spTgt spid="421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1896"/>
                                        </p:tgtEl>
                                        <p:attrNameLst>
                                          <p:attrName>style.visibility</p:attrName>
                                        </p:attrNameLst>
                                      </p:cBhvr>
                                      <p:to>
                                        <p:strVal val="visible"/>
                                      </p:to>
                                    </p:set>
                                    <p:animEffect transition="in" filter="wipe(left)">
                                      <p:cBhvr>
                                        <p:cTn id="22" dur="500"/>
                                        <p:tgtEl>
                                          <p:spTgt spid="421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1897"/>
                                        </p:tgtEl>
                                        <p:attrNameLst>
                                          <p:attrName>style.visibility</p:attrName>
                                        </p:attrNameLst>
                                      </p:cBhvr>
                                      <p:to>
                                        <p:strVal val="visible"/>
                                      </p:to>
                                    </p:set>
                                    <p:animEffect transition="in" filter="wipe(left)">
                                      <p:cBhvr>
                                        <p:cTn id="27" dur="500"/>
                                        <p:tgtEl>
                                          <p:spTgt spid="4218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1898"/>
                                        </p:tgtEl>
                                        <p:attrNameLst>
                                          <p:attrName>style.visibility</p:attrName>
                                        </p:attrNameLst>
                                      </p:cBhvr>
                                      <p:to>
                                        <p:strVal val="visible"/>
                                      </p:to>
                                    </p:set>
                                    <p:animEffect transition="in" filter="wipe(left)">
                                      <p:cBhvr>
                                        <p:cTn id="32" dur="500"/>
                                        <p:tgtEl>
                                          <p:spTgt spid="4218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21899"/>
                                        </p:tgtEl>
                                        <p:attrNameLst>
                                          <p:attrName>style.visibility</p:attrName>
                                        </p:attrNameLst>
                                      </p:cBhvr>
                                      <p:to>
                                        <p:strVal val="visible"/>
                                      </p:to>
                                    </p:set>
                                    <p:animEffect transition="in" filter="wipe(left)">
                                      <p:cBhvr>
                                        <p:cTn id="37" dur="500"/>
                                        <p:tgtEl>
                                          <p:spTgt spid="4218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1900"/>
                                        </p:tgtEl>
                                        <p:attrNameLst>
                                          <p:attrName>style.visibility</p:attrName>
                                        </p:attrNameLst>
                                      </p:cBhvr>
                                      <p:to>
                                        <p:strVal val="visible"/>
                                      </p:to>
                                    </p:set>
                                    <p:animEffect transition="in" filter="wipe(left)">
                                      <p:cBhvr>
                                        <p:cTn id="42" dur="500"/>
                                        <p:tgtEl>
                                          <p:spTgt spid="4219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21901"/>
                                        </p:tgtEl>
                                        <p:attrNameLst>
                                          <p:attrName>style.visibility</p:attrName>
                                        </p:attrNameLst>
                                      </p:cBhvr>
                                      <p:to>
                                        <p:strVal val="visible"/>
                                      </p:to>
                                    </p:set>
                                    <p:animEffect transition="in" filter="wipe(left)">
                                      <p:cBhvr>
                                        <p:cTn id="47" dur="500"/>
                                        <p:tgtEl>
                                          <p:spTgt spid="421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p:bldP spid="421895" grpId="0"/>
      <p:bldP spid="421897" grpId="0"/>
      <p:bldP spid="421898" grpId="0"/>
      <p:bldP spid="4219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2916" name="组合 422915">
            <a:extLst>
              <a:ext uri="{FF2B5EF4-FFF2-40B4-BE49-F238E27FC236}">
                <a16:creationId xmlns:a16="http://schemas.microsoft.com/office/drawing/2014/main" id="{200A7A02-3431-451D-9B11-0908918F37F0}"/>
              </a:ext>
            </a:extLst>
          </p:cNvPr>
          <p:cNvGrpSpPr>
            <a:grpSpLocks/>
          </p:cNvGrpSpPr>
          <p:nvPr/>
        </p:nvGrpSpPr>
        <p:grpSpPr bwMode="auto">
          <a:xfrm>
            <a:off x="6096000" y="228600"/>
            <a:ext cx="2514600" cy="1752600"/>
            <a:chOff x="3072" y="1056"/>
            <a:chExt cx="1584" cy="1104"/>
          </a:xfrm>
        </p:grpSpPr>
        <p:sp>
          <p:nvSpPr>
            <p:cNvPr id="17410" name="椭圆 422916">
              <a:extLst>
                <a:ext uri="{FF2B5EF4-FFF2-40B4-BE49-F238E27FC236}">
                  <a16:creationId xmlns:a16="http://schemas.microsoft.com/office/drawing/2014/main" id="{A1C06268-2733-4B6D-849A-E8E99692BDC7}"/>
                </a:ext>
              </a:extLst>
            </p:cNvPr>
            <p:cNvSpPr>
              <a:spLocks noChangeArrowheads="1"/>
            </p:cNvSpPr>
            <p:nvPr/>
          </p:nvSpPr>
          <p:spPr bwMode="auto">
            <a:xfrm>
              <a:off x="3072" y="1056"/>
              <a:ext cx="1104" cy="1104"/>
            </a:xfrm>
            <a:prstGeom prst="ellipse">
              <a:avLst/>
            </a:prstGeom>
            <a:solidFill>
              <a:srgbClr val="FFFF66"/>
            </a:solidFill>
            <a:ln w="9525">
              <a:solidFill>
                <a:srgbClr val="FF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11" name="直接连接符 422917">
              <a:extLst>
                <a:ext uri="{FF2B5EF4-FFF2-40B4-BE49-F238E27FC236}">
                  <a16:creationId xmlns:a16="http://schemas.microsoft.com/office/drawing/2014/main" id="{46B21760-172C-4313-B7F3-DC6C8FED1FD1}"/>
                </a:ext>
              </a:extLst>
            </p:cNvPr>
            <p:cNvSpPr>
              <a:spLocks noChangeShapeType="1"/>
            </p:cNvSpPr>
            <p:nvPr/>
          </p:nvSpPr>
          <p:spPr bwMode="auto">
            <a:xfrm>
              <a:off x="3600" y="1584"/>
              <a:ext cx="105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412" name="文本框 422913">
            <a:extLst>
              <a:ext uri="{FF2B5EF4-FFF2-40B4-BE49-F238E27FC236}">
                <a16:creationId xmlns:a16="http://schemas.microsoft.com/office/drawing/2014/main" id="{AB79C809-AF70-47BC-A3C9-AE984BC4183E}"/>
              </a:ext>
            </a:extLst>
          </p:cNvPr>
          <p:cNvSpPr txBox="1">
            <a:spLocks noChangeArrowheads="1"/>
          </p:cNvSpPr>
          <p:nvPr/>
        </p:nvSpPr>
        <p:spPr bwMode="auto">
          <a:xfrm>
            <a:off x="76200" y="52388"/>
            <a:ext cx="4448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rgbClr val="3333FF"/>
                </a:solidFill>
                <a:latin typeface="宋体" panose="02010600030101010101" pitchFamily="2" charset="-122"/>
              </a:rPr>
              <a:t>例题</a:t>
            </a:r>
            <a:r>
              <a:rPr lang="en-US" altLang="zh-CN" sz="2400" b="1">
                <a:solidFill>
                  <a:srgbClr val="3333FF"/>
                </a:solidFill>
                <a:latin typeface="宋体" panose="02010600030101010101" pitchFamily="2" charset="-122"/>
              </a:rPr>
              <a:t>4</a:t>
            </a:r>
            <a:r>
              <a:rPr lang="zh-CN" altLang="en-US" sz="2400" b="1">
                <a:solidFill>
                  <a:srgbClr val="3333FF"/>
                </a:solidFill>
                <a:latin typeface="宋体" panose="02010600030101010101" pitchFamily="2" charset="-122"/>
              </a:rPr>
              <a:t>，均匀带电球壳的电势。 </a:t>
            </a:r>
          </a:p>
        </p:txBody>
      </p:sp>
      <p:sp>
        <p:nvSpPr>
          <p:cNvPr id="422915" name="文本框 422914">
            <a:extLst>
              <a:ext uri="{FF2B5EF4-FFF2-40B4-BE49-F238E27FC236}">
                <a16:creationId xmlns:a16="http://schemas.microsoft.com/office/drawing/2014/main" id="{B83F8775-B68A-41D8-86C9-4B4D6CCEB5CE}"/>
              </a:ext>
            </a:extLst>
          </p:cNvPr>
          <p:cNvSpPr txBox="1">
            <a:spLocks noChangeArrowheads="1"/>
          </p:cNvSpPr>
          <p:nvPr/>
        </p:nvSpPr>
        <p:spPr bwMode="auto">
          <a:xfrm>
            <a:off x="290513" y="655638"/>
            <a:ext cx="5195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已知电荷</a:t>
            </a:r>
            <a:r>
              <a:rPr lang="en-US" altLang="zh-CN" sz="2400" b="1" i="1"/>
              <a:t>q</a:t>
            </a:r>
            <a:r>
              <a:rPr lang="zh-CN" altLang="en-US" sz="2400" b="1"/>
              <a:t>均匀地分布在半径为</a:t>
            </a:r>
            <a:r>
              <a:rPr lang="en-US" altLang="zh-CN" sz="2400" b="1" i="1"/>
              <a:t>R</a:t>
            </a:r>
            <a:r>
              <a:rPr lang="zh-CN" altLang="en-US" sz="2400" b="1"/>
              <a:t>的球壳上，求空间各点的电势。</a:t>
            </a:r>
            <a:endParaRPr lang="zh-CN" altLang="en-US" sz="3600" b="1">
              <a:solidFill>
                <a:srgbClr val="FF3300"/>
              </a:solidFill>
              <a:ea typeface="楷体_GB2312" pitchFamily="1" charset="-122"/>
            </a:endParaRPr>
          </a:p>
        </p:txBody>
      </p:sp>
      <p:sp>
        <p:nvSpPr>
          <p:cNvPr id="422919" name="文本框 422918">
            <a:extLst>
              <a:ext uri="{FF2B5EF4-FFF2-40B4-BE49-F238E27FC236}">
                <a16:creationId xmlns:a16="http://schemas.microsoft.com/office/drawing/2014/main" id="{417BEF65-6187-4125-9B18-8B22BC029868}"/>
              </a:ext>
            </a:extLst>
          </p:cNvPr>
          <p:cNvSpPr txBox="1">
            <a:spLocks noChangeArrowheads="1"/>
          </p:cNvSpPr>
          <p:nvPr/>
        </p:nvSpPr>
        <p:spPr bwMode="auto">
          <a:xfrm>
            <a:off x="214313" y="1600200"/>
            <a:ext cx="537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解：由高斯定理可求出电场强度的分布</a:t>
            </a:r>
            <a:endParaRPr lang="zh-CN" altLang="en-US" sz="3600" b="1">
              <a:solidFill>
                <a:srgbClr val="FF3300"/>
              </a:solidFill>
              <a:ea typeface="楷体_GB2312" pitchFamily="1" charset="-122"/>
            </a:endParaRPr>
          </a:p>
        </p:txBody>
      </p:sp>
      <p:graphicFrame>
        <p:nvGraphicFramePr>
          <p:cNvPr id="422920" name="对象 422919">
            <a:extLst>
              <a:ext uri="{FF2B5EF4-FFF2-40B4-BE49-F238E27FC236}">
                <a16:creationId xmlns:a16="http://schemas.microsoft.com/office/drawing/2014/main" id="{F94FEA92-AC8A-4A09-8762-E27664D31FDF}"/>
              </a:ext>
            </a:extLst>
          </p:cNvPr>
          <p:cNvGraphicFramePr>
            <a:graphicFrameLocks/>
          </p:cNvGraphicFramePr>
          <p:nvPr/>
        </p:nvGraphicFramePr>
        <p:xfrm>
          <a:off x="1241425" y="2339975"/>
          <a:ext cx="3154363" cy="1147763"/>
        </p:xfrm>
        <a:graphic>
          <a:graphicData uri="http://schemas.openxmlformats.org/presentationml/2006/ole">
            <mc:AlternateContent xmlns:mc="http://schemas.openxmlformats.org/markup-compatibility/2006">
              <mc:Choice xmlns:v="urn:schemas-microsoft-com:vml" Requires="v">
                <p:oleObj spid="_x0000_s17430" r:id="rId3" imgW="1739145" imgH="634725" progId="Equation.3">
                  <p:embed/>
                </p:oleObj>
              </mc:Choice>
              <mc:Fallback>
                <p:oleObj r:id="rId3" imgW="1739145" imgH="634725" progId="Equation.3">
                  <p:embed/>
                  <p:pic>
                    <p:nvPicPr>
                      <p:cNvPr id="0" name="对象 4229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2339975"/>
                        <a:ext cx="315436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2921" name="文本框 422920">
            <a:extLst>
              <a:ext uri="{FF2B5EF4-FFF2-40B4-BE49-F238E27FC236}">
                <a16:creationId xmlns:a16="http://schemas.microsoft.com/office/drawing/2014/main" id="{06EB2195-6658-437B-93C1-CF8DA002E82C}"/>
              </a:ext>
            </a:extLst>
          </p:cNvPr>
          <p:cNvSpPr txBox="1">
            <a:spLocks noChangeArrowheads="1"/>
          </p:cNvSpPr>
          <p:nvPr/>
        </p:nvSpPr>
        <p:spPr bwMode="auto">
          <a:xfrm>
            <a:off x="5624513" y="2667000"/>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方向沿径向</a:t>
            </a:r>
          </a:p>
        </p:txBody>
      </p:sp>
      <p:sp>
        <p:nvSpPr>
          <p:cNvPr id="422922" name="文本框 422921">
            <a:extLst>
              <a:ext uri="{FF2B5EF4-FFF2-40B4-BE49-F238E27FC236}">
                <a16:creationId xmlns:a16="http://schemas.microsoft.com/office/drawing/2014/main" id="{0D358529-AF55-46CE-BA5D-F165EF8A5177}"/>
              </a:ext>
            </a:extLst>
          </p:cNvPr>
          <p:cNvSpPr txBox="1">
            <a:spLocks noChangeArrowheads="1"/>
          </p:cNvSpPr>
          <p:nvPr/>
        </p:nvSpPr>
        <p:spPr bwMode="auto">
          <a:xfrm>
            <a:off x="838200" y="3810000"/>
            <a:ext cx="129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当</a:t>
            </a:r>
            <a:r>
              <a:rPr lang="en-US" altLang="zh-CN" sz="2400" b="1" i="1"/>
              <a:t>r</a:t>
            </a:r>
            <a:r>
              <a:rPr lang="en-US" altLang="zh-CN" sz="2400" b="1"/>
              <a:t>&gt;</a:t>
            </a:r>
            <a:r>
              <a:rPr lang="en-US" altLang="zh-CN" sz="2400" b="1" i="1"/>
              <a:t>R</a:t>
            </a:r>
            <a:r>
              <a:rPr lang="zh-CN" altLang="en-US" sz="2400" b="1"/>
              <a:t>时</a:t>
            </a:r>
          </a:p>
        </p:txBody>
      </p:sp>
      <p:graphicFrame>
        <p:nvGraphicFramePr>
          <p:cNvPr id="422923" name="对象 422922">
            <a:extLst>
              <a:ext uri="{FF2B5EF4-FFF2-40B4-BE49-F238E27FC236}">
                <a16:creationId xmlns:a16="http://schemas.microsoft.com/office/drawing/2014/main" id="{0C8831CB-45C1-4FF3-888E-0DABD943BEA3}"/>
              </a:ext>
            </a:extLst>
          </p:cNvPr>
          <p:cNvGraphicFramePr>
            <a:graphicFrameLocks/>
          </p:cNvGraphicFramePr>
          <p:nvPr/>
        </p:nvGraphicFramePr>
        <p:xfrm>
          <a:off x="1325563" y="4114800"/>
          <a:ext cx="3597275" cy="1127125"/>
        </p:xfrm>
        <a:graphic>
          <a:graphicData uri="http://schemas.openxmlformats.org/presentationml/2006/ole">
            <mc:AlternateContent xmlns:mc="http://schemas.openxmlformats.org/markup-compatibility/2006">
              <mc:Choice xmlns:v="urn:schemas-microsoft-com:vml" Requires="v">
                <p:oleObj spid="_x0000_s17431" r:id="rId5" imgW="1498600" imgH="469900" progId="Equation.3">
                  <p:embed/>
                </p:oleObj>
              </mc:Choice>
              <mc:Fallback>
                <p:oleObj r:id="rId5" imgW="1498600" imgH="469900" progId="Equation.3">
                  <p:embed/>
                  <p:pic>
                    <p:nvPicPr>
                      <p:cNvPr id="0" name="对象 4229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5563" y="4114800"/>
                        <a:ext cx="35972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2924" name="文本框 422923">
            <a:extLst>
              <a:ext uri="{FF2B5EF4-FFF2-40B4-BE49-F238E27FC236}">
                <a16:creationId xmlns:a16="http://schemas.microsoft.com/office/drawing/2014/main" id="{22ADA0F4-30C4-484E-9770-80287B08BE11}"/>
              </a:ext>
            </a:extLst>
          </p:cNvPr>
          <p:cNvSpPr txBox="1">
            <a:spLocks noChangeArrowheads="1"/>
          </p:cNvSpPr>
          <p:nvPr/>
        </p:nvSpPr>
        <p:spPr bwMode="auto">
          <a:xfrm>
            <a:off x="762000" y="5105400"/>
            <a:ext cx="142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当</a:t>
            </a:r>
            <a:r>
              <a:rPr lang="en-US" altLang="zh-CN" sz="2400" b="1" i="1"/>
              <a:t>r</a:t>
            </a:r>
            <a:r>
              <a:rPr lang="en-US" altLang="zh-CN" sz="2400" b="1"/>
              <a:t>≤</a:t>
            </a:r>
            <a:r>
              <a:rPr lang="en-US" altLang="zh-CN" sz="2400" b="1" i="1"/>
              <a:t>R</a:t>
            </a:r>
            <a:r>
              <a:rPr lang="zh-CN" altLang="en-US" sz="2400" b="1"/>
              <a:t>时</a:t>
            </a:r>
          </a:p>
        </p:txBody>
      </p:sp>
      <p:graphicFrame>
        <p:nvGraphicFramePr>
          <p:cNvPr id="422925" name="对象 422924">
            <a:extLst>
              <a:ext uri="{FF2B5EF4-FFF2-40B4-BE49-F238E27FC236}">
                <a16:creationId xmlns:a16="http://schemas.microsoft.com/office/drawing/2014/main" id="{D49F83D8-4DA4-4E91-B47C-A142BA274321}"/>
              </a:ext>
            </a:extLst>
          </p:cNvPr>
          <p:cNvGraphicFramePr>
            <a:graphicFrameLocks/>
          </p:cNvGraphicFramePr>
          <p:nvPr/>
        </p:nvGraphicFramePr>
        <p:xfrm>
          <a:off x="1349375" y="5715000"/>
          <a:ext cx="4181475" cy="998538"/>
        </p:xfrm>
        <a:graphic>
          <a:graphicData uri="http://schemas.openxmlformats.org/presentationml/2006/ole">
            <mc:AlternateContent xmlns:mc="http://schemas.openxmlformats.org/markup-compatibility/2006">
              <mc:Choice xmlns:v="urn:schemas-microsoft-com:vml" Requires="v">
                <p:oleObj spid="_x0000_s17432" r:id="rId7" imgW="1968500" imgH="469900" progId="Equation.3">
                  <p:embed/>
                </p:oleObj>
              </mc:Choice>
              <mc:Fallback>
                <p:oleObj r:id="rId7" imgW="1968500" imgH="469900" progId="Equation.3">
                  <p:embed/>
                  <p:pic>
                    <p:nvPicPr>
                      <p:cNvPr id="0" name="对象 42292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9375" y="5715000"/>
                        <a:ext cx="4181475"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22926" name="组合 422925">
            <a:extLst>
              <a:ext uri="{FF2B5EF4-FFF2-40B4-BE49-F238E27FC236}">
                <a16:creationId xmlns:a16="http://schemas.microsoft.com/office/drawing/2014/main" id="{AA4C8A6A-689B-4F54-BA1C-2F6593BDDB49}"/>
              </a:ext>
            </a:extLst>
          </p:cNvPr>
          <p:cNvGrpSpPr>
            <a:grpSpLocks/>
          </p:cNvGrpSpPr>
          <p:nvPr/>
        </p:nvGrpSpPr>
        <p:grpSpPr bwMode="auto">
          <a:xfrm>
            <a:off x="6019800" y="3352800"/>
            <a:ext cx="2514600" cy="2057400"/>
            <a:chOff x="3792" y="2112"/>
            <a:chExt cx="1584" cy="1296"/>
          </a:xfrm>
        </p:grpSpPr>
        <p:sp>
          <p:nvSpPr>
            <p:cNvPr id="17422" name="直接连接符 422926">
              <a:extLst>
                <a:ext uri="{FF2B5EF4-FFF2-40B4-BE49-F238E27FC236}">
                  <a16:creationId xmlns:a16="http://schemas.microsoft.com/office/drawing/2014/main" id="{DF98A72C-3DE1-4D4E-905F-E2BB814299A5}"/>
                </a:ext>
              </a:extLst>
            </p:cNvPr>
            <p:cNvSpPr>
              <a:spLocks noChangeShapeType="1"/>
            </p:cNvSpPr>
            <p:nvPr/>
          </p:nvSpPr>
          <p:spPr bwMode="auto">
            <a:xfrm>
              <a:off x="3792" y="3119"/>
              <a:ext cx="15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3" name="直接连接符 422927">
              <a:extLst>
                <a:ext uri="{FF2B5EF4-FFF2-40B4-BE49-F238E27FC236}">
                  <a16:creationId xmlns:a16="http://schemas.microsoft.com/office/drawing/2014/main" id="{91D183E8-D689-437B-AAFC-715E01B912EE}"/>
                </a:ext>
              </a:extLst>
            </p:cNvPr>
            <p:cNvSpPr>
              <a:spLocks noChangeShapeType="1"/>
            </p:cNvSpPr>
            <p:nvPr/>
          </p:nvSpPr>
          <p:spPr bwMode="auto">
            <a:xfrm flipV="1">
              <a:off x="3792" y="2208"/>
              <a:ext cx="0" cy="9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4" name="直接连接符 422928">
              <a:extLst>
                <a:ext uri="{FF2B5EF4-FFF2-40B4-BE49-F238E27FC236}">
                  <a16:creationId xmlns:a16="http://schemas.microsoft.com/office/drawing/2014/main" id="{9CACCDAF-7D41-4802-A868-DEA1E8E64E4E}"/>
                </a:ext>
              </a:extLst>
            </p:cNvPr>
            <p:cNvSpPr>
              <a:spLocks noChangeShapeType="1"/>
            </p:cNvSpPr>
            <p:nvPr/>
          </p:nvSpPr>
          <p:spPr bwMode="auto">
            <a:xfrm>
              <a:off x="3792" y="2544"/>
              <a:ext cx="48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任意多边形 422929">
              <a:extLst>
                <a:ext uri="{FF2B5EF4-FFF2-40B4-BE49-F238E27FC236}">
                  <a16:creationId xmlns:a16="http://schemas.microsoft.com/office/drawing/2014/main" id="{43910C52-6947-4B94-AE87-AAF2B769427A}"/>
                </a:ext>
              </a:extLst>
            </p:cNvPr>
            <p:cNvSpPr>
              <a:spLocks noChangeArrowheads="1"/>
            </p:cNvSpPr>
            <p:nvPr/>
          </p:nvSpPr>
          <p:spPr bwMode="auto">
            <a:xfrm>
              <a:off x="4272" y="2544"/>
              <a:ext cx="816" cy="432"/>
            </a:xfrm>
            <a:custGeom>
              <a:avLst/>
              <a:gdLst>
                <a:gd name="T0" fmla="*/ 0 w 816"/>
                <a:gd name="T1" fmla="*/ 0 h 432"/>
                <a:gd name="T2" fmla="*/ 288 w 816"/>
                <a:gd name="T3" fmla="*/ 288 h 432"/>
                <a:gd name="T4" fmla="*/ 816 w 816"/>
                <a:gd name="T5" fmla="*/ 432 h 432"/>
              </a:gdLst>
              <a:ahLst/>
              <a:cxnLst>
                <a:cxn ang="0">
                  <a:pos x="T0" y="T1"/>
                </a:cxn>
                <a:cxn ang="0">
                  <a:pos x="T2" y="T3"/>
                </a:cxn>
                <a:cxn ang="0">
                  <a:pos x="T4" y="T5"/>
                </a:cxn>
              </a:cxnLst>
              <a:rect l="0" t="0" r="r" b="b"/>
              <a:pathLst>
                <a:path w="816" h="432">
                  <a:moveTo>
                    <a:pt x="0" y="0"/>
                  </a:moveTo>
                  <a:cubicBezTo>
                    <a:pt x="76" y="108"/>
                    <a:pt x="152" y="216"/>
                    <a:pt x="288" y="288"/>
                  </a:cubicBezTo>
                  <a:cubicBezTo>
                    <a:pt x="424" y="360"/>
                    <a:pt x="728" y="408"/>
                    <a:pt x="816" y="432"/>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26" name="直接连接符 422930">
              <a:extLst>
                <a:ext uri="{FF2B5EF4-FFF2-40B4-BE49-F238E27FC236}">
                  <a16:creationId xmlns:a16="http://schemas.microsoft.com/office/drawing/2014/main" id="{6FCFE9B2-C260-407C-A48D-486A87102D0C}"/>
                </a:ext>
              </a:extLst>
            </p:cNvPr>
            <p:cNvSpPr>
              <a:spLocks noChangeShapeType="1"/>
            </p:cNvSpPr>
            <p:nvPr/>
          </p:nvSpPr>
          <p:spPr bwMode="auto">
            <a:xfrm>
              <a:off x="4272" y="2544"/>
              <a:ext cx="0" cy="57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文本框 422931">
              <a:extLst>
                <a:ext uri="{FF2B5EF4-FFF2-40B4-BE49-F238E27FC236}">
                  <a16:creationId xmlns:a16="http://schemas.microsoft.com/office/drawing/2014/main" id="{238D1724-4F97-4A7C-89F8-A610BC517EDF}"/>
                </a:ext>
              </a:extLst>
            </p:cNvPr>
            <p:cNvSpPr txBox="1">
              <a:spLocks noChangeArrowheads="1"/>
            </p:cNvSpPr>
            <p:nvPr/>
          </p:nvSpPr>
          <p:spPr bwMode="auto">
            <a:xfrm>
              <a:off x="4126" y="3120"/>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i="1">
                  <a:solidFill>
                    <a:srgbClr val="FF3300"/>
                  </a:solidFill>
                  <a:ea typeface="楷体_GB2312" pitchFamily="1" charset="-122"/>
                </a:rPr>
                <a:t>R</a:t>
              </a:r>
              <a:endParaRPr lang="en-US" altLang="zh-CN" sz="3600" b="1">
                <a:solidFill>
                  <a:srgbClr val="FF3300"/>
                </a:solidFill>
                <a:ea typeface="楷体_GB2312" pitchFamily="1" charset="-122"/>
              </a:endParaRPr>
            </a:p>
          </p:txBody>
        </p:sp>
        <p:sp>
          <p:nvSpPr>
            <p:cNvPr id="17428" name="文本框 422932">
              <a:extLst>
                <a:ext uri="{FF2B5EF4-FFF2-40B4-BE49-F238E27FC236}">
                  <a16:creationId xmlns:a16="http://schemas.microsoft.com/office/drawing/2014/main" id="{14F0FBC4-DC2C-4479-BA07-501AC17F7AE9}"/>
                </a:ext>
              </a:extLst>
            </p:cNvPr>
            <p:cNvSpPr txBox="1">
              <a:spLocks noChangeArrowheads="1"/>
            </p:cNvSpPr>
            <p:nvPr/>
          </p:nvSpPr>
          <p:spPr bwMode="auto">
            <a:xfrm>
              <a:off x="5160" y="3120"/>
              <a:ext cx="1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i="1">
                  <a:solidFill>
                    <a:srgbClr val="FF3300"/>
                  </a:solidFill>
                  <a:ea typeface="楷体_GB2312" pitchFamily="1" charset="-122"/>
                </a:rPr>
                <a:t>r</a:t>
              </a:r>
              <a:endParaRPr lang="en-US" altLang="zh-CN" sz="3600" b="1">
                <a:solidFill>
                  <a:srgbClr val="FF3300"/>
                </a:solidFill>
                <a:ea typeface="楷体_GB2312" pitchFamily="1" charset="-122"/>
              </a:endParaRPr>
            </a:p>
          </p:txBody>
        </p:sp>
        <p:sp>
          <p:nvSpPr>
            <p:cNvPr id="17429" name="文本框 422933">
              <a:extLst>
                <a:ext uri="{FF2B5EF4-FFF2-40B4-BE49-F238E27FC236}">
                  <a16:creationId xmlns:a16="http://schemas.microsoft.com/office/drawing/2014/main" id="{3762DFCF-E366-49D5-AA27-5CE2092E2AAC}"/>
                </a:ext>
              </a:extLst>
            </p:cNvPr>
            <p:cNvSpPr txBox="1">
              <a:spLocks noChangeArrowheads="1"/>
            </p:cNvSpPr>
            <p:nvPr/>
          </p:nvSpPr>
          <p:spPr bwMode="auto">
            <a:xfrm>
              <a:off x="3792" y="211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400" b="1" i="1">
                  <a:solidFill>
                    <a:srgbClr val="FF3300"/>
                  </a:solidFill>
                  <a:ea typeface="楷体_GB2312" pitchFamily="1" charset="-122"/>
                </a:rPr>
                <a:t>V</a:t>
              </a:r>
              <a:endParaRPr lang="en-US" altLang="zh-CN" sz="3600" b="1">
                <a:solidFill>
                  <a:srgbClr val="FF3300"/>
                </a:solidFill>
                <a:ea typeface="楷体_GB2312" pitchFamily="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15"/>
                                        </p:tgtEl>
                                        <p:attrNameLst>
                                          <p:attrName>style.visibility</p:attrName>
                                        </p:attrNameLst>
                                      </p:cBhvr>
                                      <p:to>
                                        <p:strVal val="visible"/>
                                      </p:to>
                                    </p:set>
                                    <p:animEffect transition="in" filter="wipe(left)">
                                      <p:cBhvr>
                                        <p:cTn id="7" dur="500"/>
                                        <p:tgtEl>
                                          <p:spTgt spid="422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2916"/>
                                        </p:tgtEl>
                                        <p:attrNameLst>
                                          <p:attrName>style.visibility</p:attrName>
                                        </p:attrNameLst>
                                      </p:cBhvr>
                                      <p:to>
                                        <p:strVal val="visible"/>
                                      </p:to>
                                    </p:set>
                                    <p:animEffect transition="in" filter="wipe(left)">
                                      <p:cBhvr>
                                        <p:cTn id="12" dur="500"/>
                                        <p:tgtEl>
                                          <p:spTgt spid="422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2919"/>
                                        </p:tgtEl>
                                        <p:attrNameLst>
                                          <p:attrName>style.visibility</p:attrName>
                                        </p:attrNameLst>
                                      </p:cBhvr>
                                      <p:to>
                                        <p:strVal val="visible"/>
                                      </p:to>
                                    </p:set>
                                    <p:animEffect transition="in" filter="wipe(left)">
                                      <p:cBhvr>
                                        <p:cTn id="17" dur="500"/>
                                        <p:tgtEl>
                                          <p:spTgt spid="4229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2920"/>
                                        </p:tgtEl>
                                        <p:attrNameLst>
                                          <p:attrName>style.visibility</p:attrName>
                                        </p:attrNameLst>
                                      </p:cBhvr>
                                      <p:to>
                                        <p:strVal val="visible"/>
                                      </p:to>
                                    </p:set>
                                    <p:animEffect transition="in" filter="wipe(left)">
                                      <p:cBhvr>
                                        <p:cTn id="22" dur="500"/>
                                        <p:tgtEl>
                                          <p:spTgt spid="4229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2921"/>
                                        </p:tgtEl>
                                        <p:attrNameLst>
                                          <p:attrName>style.visibility</p:attrName>
                                        </p:attrNameLst>
                                      </p:cBhvr>
                                      <p:to>
                                        <p:strVal val="visible"/>
                                      </p:to>
                                    </p:set>
                                    <p:animEffect transition="in" filter="wipe(left)">
                                      <p:cBhvr>
                                        <p:cTn id="27" dur="500"/>
                                        <p:tgtEl>
                                          <p:spTgt spid="4229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2922"/>
                                        </p:tgtEl>
                                        <p:attrNameLst>
                                          <p:attrName>style.visibility</p:attrName>
                                        </p:attrNameLst>
                                      </p:cBhvr>
                                      <p:to>
                                        <p:strVal val="visible"/>
                                      </p:to>
                                    </p:set>
                                    <p:animEffect transition="in" filter="wipe(left)">
                                      <p:cBhvr>
                                        <p:cTn id="32" dur="500"/>
                                        <p:tgtEl>
                                          <p:spTgt spid="4229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22923"/>
                                        </p:tgtEl>
                                        <p:attrNameLst>
                                          <p:attrName>style.visibility</p:attrName>
                                        </p:attrNameLst>
                                      </p:cBhvr>
                                      <p:to>
                                        <p:strVal val="visible"/>
                                      </p:to>
                                    </p:set>
                                    <p:animEffect transition="in" filter="wipe(left)">
                                      <p:cBhvr>
                                        <p:cTn id="37" dur="500"/>
                                        <p:tgtEl>
                                          <p:spTgt spid="4229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2924"/>
                                        </p:tgtEl>
                                        <p:attrNameLst>
                                          <p:attrName>style.visibility</p:attrName>
                                        </p:attrNameLst>
                                      </p:cBhvr>
                                      <p:to>
                                        <p:strVal val="visible"/>
                                      </p:to>
                                    </p:set>
                                    <p:animEffect transition="in" filter="wipe(left)">
                                      <p:cBhvr>
                                        <p:cTn id="42" dur="500"/>
                                        <p:tgtEl>
                                          <p:spTgt spid="4229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22925"/>
                                        </p:tgtEl>
                                        <p:attrNameLst>
                                          <p:attrName>style.visibility</p:attrName>
                                        </p:attrNameLst>
                                      </p:cBhvr>
                                      <p:to>
                                        <p:strVal val="visible"/>
                                      </p:to>
                                    </p:set>
                                    <p:animEffect transition="in" filter="wipe(left)">
                                      <p:cBhvr>
                                        <p:cTn id="47" dur="500"/>
                                        <p:tgtEl>
                                          <p:spTgt spid="4229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22926"/>
                                        </p:tgtEl>
                                        <p:attrNameLst>
                                          <p:attrName>style.visibility</p:attrName>
                                        </p:attrNameLst>
                                      </p:cBhvr>
                                      <p:to>
                                        <p:strVal val="visible"/>
                                      </p:to>
                                    </p:set>
                                    <p:animEffect transition="in" filter="wipe(left)">
                                      <p:cBhvr>
                                        <p:cTn id="52" dur="500"/>
                                        <p:tgtEl>
                                          <p:spTgt spid="422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p:bldP spid="422919" grpId="0"/>
      <p:bldP spid="422921" grpId="0"/>
      <p:bldP spid="422922" grpId="0"/>
      <p:bldP spid="4229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矩形 423937">
            <a:extLst>
              <a:ext uri="{FF2B5EF4-FFF2-40B4-BE49-F238E27FC236}">
                <a16:creationId xmlns:a16="http://schemas.microsoft.com/office/drawing/2014/main" id="{4F090897-8674-4AAA-9504-273ABD6E2D75}"/>
              </a:ext>
            </a:extLst>
          </p:cNvPr>
          <p:cNvSpPr>
            <a:spLocks noChangeArrowheads="1"/>
          </p:cNvSpPr>
          <p:nvPr/>
        </p:nvSpPr>
        <p:spPr bwMode="auto">
          <a:xfrm>
            <a:off x="6629400" y="3200400"/>
            <a:ext cx="2286000" cy="3352800"/>
          </a:xfrm>
          <a:prstGeom prst="rect">
            <a:avLst/>
          </a:prstGeom>
          <a:solidFill>
            <a:srgbClr val="FFFF99"/>
          </a:solidFill>
          <a:ln w="3175">
            <a:solidFill>
              <a:srgbClr val="FF00FF"/>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34" name="文本框 423938">
            <a:extLst>
              <a:ext uri="{FF2B5EF4-FFF2-40B4-BE49-F238E27FC236}">
                <a16:creationId xmlns:a16="http://schemas.microsoft.com/office/drawing/2014/main" id="{FB7DC776-8862-40E5-BBA2-3E78E1153EAE}"/>
              </a:ext>
            </a:extLst>
          </p:cNvPr>
          <p:cNvSpPr txBox="1">
            <a:spLocks noChangeArrowheads="1"/>
          </p:cNvSpPr>
          <p:nvPr/>
        </p:nvSpPr>
        <p:spPr bwMode="auto">
          <a:xfrm>
            <a:off x="762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rgbClr val="3333FF"/>
                </a:solidFill>
                <a:latin typeface="宋体" panose="02010600030101010101" pitchFamily="2" charset="-122"/>
              </a:rPr>
              <a:t>例题</a:t>
            </a:r>
            <a:r>
              <a:rPr lang="en-US" altLang="zh-CN" sz="2400" b="1">
                <a:solidFill>
                  <a:srgbClr val="3333FF"/>
                </a:solidFill>
                <a:latin typeface="宋体" panose="02010600030101010101" pitchFamily="2" charset="-122"/>
              </a:rPr>
              <a:t>5</a:t>
            </a:r>
            <a:r>
              <a:rPr lang="zh-CN" altLang="en-US" sz="2400" b="1">
                <a:solidFill>
                  <a:srgbClr val="3333FF"/>
                </a:solidFill>
                <a:latin typeface="宋体" panose="02010600030101010101" pitchFamily="2" charset="-122"/>
              </a:rPr>
              <a:t>，求无限长均匀带电直线的电场中的电势分布。</a:t>
            </a:r>
          </a:p>
        </p:txBody>
      </p:sp>
      <p:graphicFrame>
        <p:nvGraphicFramePr>
          <p:cNvPr id="423940" name="对象 423939">
            <a:extLst>
              <a:ext uri="{FF2B5EF4-FFF2-40B4-BE49-F238E27FC236}">
                <a16:creationId xmlns:a16="http://schemas.microsoft.com/office/drawing/2014/main" id="{821516D7-8C01-4918-9149-AA40E0B75FDD}"/>
              </a:ext>
            </a:extLst>
          </p:cNvPr>
          <p:cNvGraphicFramePr>
            <a:graphicFrameLocks/>
          </p:cNvGraphicFramePr>
          <p:nvPr/>
        </p:nvGraphicFramePr>
        <p:xfrm>
          <a:off x="1981200" y="914400"/>
          <a:ext cx="1600200" cy="908050"/>
        </p:xfrm>
        <a:graphic>
          <a:graphicData uri="http://schemas.openxmlformats.org/presentationml/2006/ole">
            <mc:AlternateContent xmlns:mc="http://schemas.openxmlformats.org/markup-compatibility/2006">
              <mc:Choice xmlns:v="urn:schemas-microsoft-com:vml" Requires="v">
                <p:oleObj spid="_x0000_s18454" r:id="rId3" imgW="711509" imgH="444693" progId="Equation.3">
                  <p:embed/>
                </p:oleObj>
              </mc:Choice>
              <mc:Fallback>
                <p:oleObj r:id="rId3" imgW="711509" imgH="444693" progId="Equation.3">
                  <p:embed/>
                  <p:pic>
                    <p:nvPicPr>
                      <p:cNvPr id="0" name="对象 4239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914400"/>
                        <a:ext cx="1600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3941" name="文本框 423940">
            <a:extLst>
              <a:ext uri="{FF2B5EF4-FFF2-40B4-BE49-F238E27FC236}">
                <a16:creationId xmlns:a16="http://schemas.microsoft.com/office/drawing/2014/main" id="{C4964E83-ADD3-4702-9764-2381FE72A793}"/>
              </a:ext>
            </a:extLst>
          </p:cNvPr>
          <p:cNvSpPr txBox="1">
            <a:spLocks noChangeArrowheads="1"/>
          </p:cNvSpPr>
          <p:nvPr/>
        </p:nvSpPr>
        <p:spPr bwMode="auto">
          <a:xfrm>
            <a:off x="76200" y="457200"/>
            <a:ext cx="523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解：</a:t>
            </a:r>
            <a:r>
              <a:rPr lang="zh-CN" altLang="en-US" sz="2400" b="1">
                <a:latin typeface="Symbol" panose="05050102010706020507" pitchFamily="18" charset="2"/>
              </a:rPr>
              <a:t>假设电荷线密度为</a:t>
            </a:r>
            <a:r>
              <a:rPr lang="en-US" altLang="zh-CN" sz="2400" b="1">
                <a:latin typeface="Symbol" panose="05050102010706020507" pitchFamily="18" charset="2"/>
              </a:rPr>
              <a:t>l</a:t>
            </a:r>
            <a:r>
              <a:rPr lang="zh-CN" altLang="en-US" sz="2400" b="1">
                <a:latin typeface="宋体" panose="02010600030101010101" pitchFamily="2" charset="-122"/>
              </a:rPr>
              <a:t>，则</a:t>
            </a:r>
            <a:r>
              <a:rPr lang="zh-CN" altLang="en-US" sz="2400" b="1">
                <a:latin typeface="Symbol" panose="05050102010706020507" pitchFamily="18" charset="2"/>
              </a:rPr>
              <a:t>场强为</a:t>
            </a:r>
            <a:r>
              <a:rPr lang="zh-CN" altLang="en-US" sz="2400" b="1"/>
              <a:t>：</a:t>
            </a:r>
          </a:p>
        </p:txBody>
      </p:sp>
      <p:graphicFrame>
        <p:nvGraphicFramePr>
          <p:cNvPr id="423942" name="对象 423941">
            <a:extLst>
              <a:ext uri="{FF2B5EF4-FFF2-40B4-BE49-F238E27FC236}">
                <a16:creationId xmlns:a16="http://schemas.microsoft.com/office/drawing/2014/main" id="{FDF3518F-2F3B-4D1B-8BD0-EFC066AC3155}"/>
              </a:ext>
            </a:extLst>
          </p:cNvPr>
          <p:cNvGraphicFramePr>
            <a:graphicFrameLocks/>
          </p:cNvGraphicFramePr>
          <p:nvPr/>
        </p:nvGraphicFramePr>
        <p:xfrm>
          <a:off x="1463675" y="3155950"/>
          <a:ext cx="3902075" cy="1028700"/>
        </p:xfrm>
        <a:graphic>
          <a:graphicData uri="http://schemas.openxmlformats.org/presentationml/2006/ole">
            <mc:AlternateContent xmlns:mc="http://schemas.openxmlformats.org/markup-compatibility/2006">
              <mc:Choice xmlns:v="urn:schemas-microsoft-com:vml" Requires="v">
                <p:oleObj spid="_x0000_s18455" r:id="rId5" imgW="1650284" imgH="431613" progId="Equation.3">
                  <p:embed/>
                </p:oleObj>
              </mc:Choice>
              <mc:Fallback>
                <p:oleObj r:id="rId5" imgW="1650284" imgH="431613" progId="Equation.3">
                  <p:embed/>
                  <p:pic>
                    <p:nvPicPr>
                      <p:cNvPr id="0" name="对象 42394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675" y="3155950"/>
                        <a:ext cx="39020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3943" name="对象 423942">
            <a:extLst>
              <a:ext uri="{FF2B5EF4-FFF2-40B4-BE49-F238E27FC236}">
                <a16:creationId xmlns:a16="http://schemas.microsoft.com/office/drawing/2014/main" id="{03C1D718-5144-4C1B-9383-7DBC23113693}"/>
              </a:ext>
            </a:extLst>
          </p:cNvPr>
          <p:cNvGraphicFramePr>
            <a:graphicFrameLocks/>
          </p:cNvGraphicFramePr>
          <p:nvPr/>
        </p:nvGraphicFramePr>
        <p:xfrm>
          <a:off x="3352800" y="4114800"/>
          <a:ext cx="1954213" cy="1068388"/>
        </p:xfrm>
        <a:graphic>
          <a:graphicData uri="http://schemas.openxmlformats.org/presentationml/2006/ole">
            <mc:AlternateContent xmlns:mc="http://schemas.openxmlformats.org/markup-compatibility/2006">
              <mc:Choice xmlns:v="urn:schemas-microsoft-com:vml" Requires="v">
                <p:oleObj spid="_x0000_s18456" r:id="rId7" imgW="813153" imgH="444693" progId="Equation.3">
                  <p:embed/>
                </p:oleObj>
              </mc:Choice>
              <mc:Fallback>
                <p:oleObj r:id="rId7" imgW="813153" imgH="444693" progId="Equation.3">
                  <p:embed/>
                  <p:pic>
                    <p:nvPicPr>
                      <p:cNvPr id="0" name="对象 4239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114800"/>
                        <a:ext cx="1954213"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3944" name="文本框 423943">
            <a:extLst>
              <a:ext uri="{FF2B5EF4-FFF2-40B4-BE49-F238E27FC236}">
                <a16:creationId xmlns:a16="http://schemas.microsoft.com/office/drawing/2014/main" id="{D5B36B4D-C7C4-4A5A-9843-2086F9E2EDC1}"/>
              </a:ext>
            </a:extLst>
          </p:cNvPr>
          <p:cNvSpPr txBox="1">
            <a:spLocks noChangeArrowheads="1"/>
          </p:cNvSpPr>
          <p:nvPr/>
        </p:nvSpPr>
        <p:spPr bwMode="auto">
          <a:xfrm>
            <a:off x="304800" y="5562600"/>
            <a:ext cx="579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由此例看出，当电荷分布扩展到无穷远时，电势零点不能再选在无穷远处。 </a:t>
            </a:r>
          </a:p>
        </p:txBody>
      </p:sp>
      <p:sp>
        <p:nvSpPr>
          <p:cNvPr id="423945" name="文本框 423944">
            <a:extLst>
              <a:ext uri="{FF2B5EF4-FFF2-40B4-BE49-F238E27FC236}">
                <a16:creationId xmlns:a16="http://schemas.microsoft.com/office/drawing/2014/main" id="{CA2FE072-040C-40D0-9457-DB9963FF94E5}"/>
              </a:ext>
            </a:extLst>
          </p:cNvPr>
          <p:cNvSpPr txBox="1">
            <a:spLocks noChangeArrowheads="1"/>
          </p:cNvSpPr>
          <p:nvPr/>
        </p:nvSpPr>
        <p:spPr bwMode="auto">
          <a:xfrm>
            <a:off x="381000" y="1828800"/>
            <a:ext cx="8077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若仍然选取无穷远为电势零点，则由积分可知各点电势将为无限大而失去意义。此时，我们可以选取某一距带电直导线为</a:t>
            </a:r>
            <a:r>
              <a:rPr lang="en-US" altLang="zh-CN" sz="2400" b="1" i="1"/>
              <a:t>r</a:t>
            </a:r>
            <a:r>
              <a:rPr lang="en-US" altLang="zh-CN" sz="2400" b="1" baseline="-25000"/>
              <a:t>B</a:t>
            </a:r>
            <a:r>
              <a:rPr lang="zh-CN" altLang="en-US" sz="2400" b="1"/>
              <a:t>的</a:t>
            </a:r>
            <a:r>
              <a:rPr lang="en-US" altLang="zh-CN" sz="2400" b="1"/>
              <a:t>B</a:t>
            </a:r>
            <a:r>
              <a:rPr lang="zh-CN" altLang="en-US" sz="2400" b="1"/>
              <a:t>点为电势零点，则距带电直线为</a:t>
            </a:r>
            <a:r>
              <a:rPr lang="en-US" altLang="zh-CN" sz="2400" b="1" i="1"/>
              <a:t>r</a:t>
            </a:r>
            <a:r>
              <a:rPr lang="zh-CN" altLang="en-US" sz="2400" b="1"/>
              <a:t>的</a:t>
            </a:r>
            <a:r>
              <a:rPr lang="en-US" altLang="zh-CN" sz="2400" b="1"/>
              <a:t>P</a:t>
            </a:r>
            <a:r>
              <a:rPr lang="zh-CN" altLang="en-US" sz="2400" b="1"/>
              <a:t>点的电势：</a:t>
            </a:r>
          </a:p>
        </p:txBody>
      </p:sp>
      <p:grpSp>
        <p:nvGrpSpPr>
          <p:cNvPr id="423946" name="组合 423945">
            <a:extLst>
              <a:ext uri="{FF2B5EF4-FFF2-40B4-BE49-F238E27FC236}">
                <a16:creationId xmlns:a16="http://schemas.microsoft.com/office/drawing/2014/main" id="{44D33A54-F9C3-43E5-9C69-E51031AD5D02}"/>
              </a:ext>
            </a:extLst>
          </p:cNvPr>
          <p:cNvGrpSpPr>
            <a:grpSpLocks/>
          </p:cNvGrpSpPr>
          <p:nvPr/>
        </p:nvGrpSpPr>
        <p:grpSpPr bwMode="auto">
          <a:xfrm>
            <a:off x="7010400" y="3276600"/>
            <a:ext cx="1638300" cy="3276600"/>
            <a:chOff x="4416" y="2064"/>
            <a:chExt cx="1032" cy="2064"/>
          </a:xfrm>
        </p:grpSpPr>
        <p:sp>
          <p:nvSpPr>
            <p:cNvPr id="18442" name="直接连接符 423946">
              <a:extLst>
                <a:ext uri="{FF2B5EF4-FFF2-40B4-BE49-F238E27FC236}">
                  <a16:creationId xmlns:a16="http://schemas.microsoft.com/office/drawing/2014/main" id="{15DE54DB-2AA1-4026-9E68-07197573752B}"/>
                </a:ext>
              </a:extLst>
            </p:cNvPr>
            <p:cNvSpPr>
              <a:spLocks noChangeShapeType="1"/>
            </p:cNvSpPr>
            <p:nvPr/>
          </p:nvSpPr>
          <p:spPr bwMode="auto">
            <a:xfrm>
              <a:off x="4416" y="2304"/>
              <a:ext cx="0" cy="1488"/>
            </a:xfrm>
            <a:prstGeom prst="line">
              <a:avLst/>
            </a:prstGeom>
            <a:noFill/>
            <a:ln w="476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直接连接符 423947">
              <a:extLst>
                <a:ext uri="{FF2B5EF4-FFF2-40B4-BE49-F238E27FC236}">
                  <a16:creationId xmlns:a16="http://schemas.microsoft.com/office/drawing/2014/main" id="{03185536-431B-4A1D-9D9F-2EA787EE6D73}"/>
                </a:ext>
              </a:extLst>
            </p:cNvPr>
            <p:cNvSpPr>
              <a:spLocks noChangeShapeType="1"/>
            </p:cNvSpPr>
            <p:nvPr/>
          </p:nvSpPr>
          <p:spPr bwMode="auto">
            <a:xfrm>
              <a:off x="4421" y="3840"/>
              <a:ext cx="0" cy="288"/>
            </a:xfrm>
            <a:prstGeom prst="line">
              <a:avLst/>
            </a:prstGeom>
            <a:noFill/>
            <a:ln w="47625">
              <a:solidFill>
                <a:srgbClr val="99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直接连接符 423948">
              <a:extLst>
                <a:ext uri="{FF2B5EF4-FFF2-40B4-BE49-F238E27FC236}">
                  <a16:creationId xmlns:a16="http://schemas.microsoft.com/office/drawing/2014/main" id="{8FEC26AE-8352-47A8-8674-A8BFF0468378}"/>
                </a:ext>
              </a:extLst>
            </p:cNvPr>
            <p:cNvSpPr>
              <a:spLocks noChangeShapeType="1"/>
            </p:cNvSpPr>
            <p:nvPr/>
          </p:nvSpPr>
          <p:spPr bwMode="auto">
            <a:xfrm>
              <a:off x="4773" y="2448"/>
              <a:ext cx="0" cy="76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直接连接符 423949">
              <a:extLst>
                <a:ext uri="{FF2B5EF4-FFF2-40B4-BE49-F238E27FC236}">
                  <a16:creationId xmlns:a16="http://schemas.microsoft.com/office/drawing/2014/main" id="{CED5F7D2-DB17-4928-BCA4-B6DE278B1756}"/>
                </a:ext>
              </a:extLst>
            </p:cNvPr>
            <p:cNvSpPr>
              <a:spLocks noChangeShapeType="1"/>
            </p:cNvSpPr>
            <p:nvPr/>
          </p:nvSpPr>
          <p:spPr bwMode="auto">
            <a:xfrm>
              <a:off x="4773" y="3216"/>
              <a:ext cx="52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46" name="对象 423950">
              <a:extLst>
                <a:ext uri="{FF2B5EF4-FFF2-40B4-BE49-F238E27FC236}">
                  <a16:creationId xmlns:a16="http://schemas.microsoft.com/office/drawing/2014/main" id="{983F8DB1-415A-4A1E-BC85-835959D7A3E5}"/>
                </a:ext>
              </a:extLst>
            </p:cNvPr>
            <p:cNvGraphicFramePr>
              <a:graphicFrameLocks/>
            </p:cNvGraphicFramePr>
            <p:nvPr/>
          </p:nvGraphicFramePr>
          <p:xfrm>
            <a:off x="4810" y="2391"/>
            <a:ext cx="230" cy="230"/>
          </p:xfrm>
          <a:graphic>
            <a:graphicData uri="http://schemas.openxmlformats.org/presentationml/2006/ole">
              <mc:AlternateContent xmlns:mc="http://schemas.openxmlformats.org/markup-compatibility/2006">
                <mc:Choice xmlns:v="urn:schemas-microsoft-com:vml" Requires="v">
                  <p:oleObj spid="_x0000_s18457" r:id="rId9" imgW="165459" imgH="165459" progId="Equation.3">
                    <p:embed/>
                  </p:oleObj>
                </mc:Choice>
                <mc:Fallback>
                  <p:oleObj r:id="rId9" imgW="165459" imgH="165459" progId="Equation.3">
                    <p:embed/>
                    <p:pic>
                      <p:nvPicPr>
                        <p:cNvPr id="0" name="对象 42395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0" y="2391"/>
                          <a:ext cx="23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7" name="对象 423951">
              <a:extLst>
                <a:ext uri="{FF2B5EF4-FFF2-40B4-BE49-F238E27FC236}">
                  <a16:creationId xmlns:a16="http://schemas.microsoft.com/office/drawing/2014/main" id="{16B09414-6257-427F-AF8E-97860F7C2E13}"/>
                </a:ext>
              </a:extLst>
            </p:cNvPr>
            <p:cNvGraphicFramePr>
              <a:graphicFrameLocks/>
            </p:cNvGraphicFramePr>
            <p:nvPr/>
          </p:nvGraphicFramePr>
          <p:xfrm>
            <a:off x="5164" y="2968"/>
            <a:ext cx="284" cy="284"/>
          </p:xfrm>
          <a:graphic>
            <a:graphicData uri="http://schemas.openxmlformats.org/presentationml/2006/ole">
              <mc:AlternateContent xmlns:mc="http://schemas.openxmlformats.org/markup-compatibility/2006">
                <mc:Choice xmlns:v="urn:schemas-microsoft-com:vml" Requires="v">
                  <p:oleObj spid="_x0000_s18458" r:id="rId11" imgW="165459" imgH="165459" progId="Equation.3">
                    <p:embed/>
                  </p:oleObj>
                </mc:Choice>
                <mc:Fallback>
                  <p:oleObj r:id="rId11" imgW="165459" imgH="165459" progId="Equation.3">
                    <p:embed/>
                    <p:pic>
                      <p:nvPicPr>
                        <p:cNvPr id="0" name="对象 42395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4" y="2968"/>
                          <a:ext cx="28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8" name="对象 423952">
              <a:extLst>
                <a:ext uri="{FF2B5EF4-FFF2-40B4-BE49-F238E27FC236}">
                  <a16:creationId xmlns:a16="http://schemas.microsoft.com/office/drawing/2014/main" id="{43D7316B-F173-4544-969D-286DD1B18839}"/>
                </a:ext>
              </a:extLst>
            </p:cNvPr>
            <p:cNvGraphicFramePr>
              <a:graphicFrameLocks/>
            </p:cNvGraphicFramePr>
            <p:nvPr/>
          </p:nvGraphicFramePr>
          <p:xfrm>
            <a:off x="4689" y="3180"/>
            <a:ext cx="284" cy="372"/>
          </p:xfrm>
          <a:graphic>
            <a:graphicData uri="http://schemas.openxmlformats.org/presentationml/2006/ole">
              <mc:AlternateContent xmlns:mc="http://schemas.openxmlformats.org/markup-compatibility/2006">
                <mc:Choice xmlns:v="urn:schemas-microsoft-com:vml" Requires="v">
                  <p:oleObj spid="_x0000_s18459" r:id="rId13" imgW="165315" imgH="216181" progId="Equation.3">
                    <p:embed/>
                  </p:oleObj>
                </mc:Choice>
                <mc:Fallback>
                  <p:oleObj r:id="rId13" imgW="165315" imgH="216181" progId="Equation.3">
                    <p:embed/>
                    <p:pic>
                      <p:nvPicPr>
                        <p:cNvPr id="0" name="对象 42395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9" y="3180"/>
                          <a:ext cx="28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9" name="直接连接符 423953">
              <a:extLst>
                <a:ext uri="{FF2B5EF4-FFF2-40B4-BE49-F238E27FC236}">
                  <a16:creationId xmlns:a16="http://schemas.microsoft.com/office/drawing/2014/main" id="{E4AF555E-E5D1-4D09-BD53-7C8E39821FD1}"/>
                </a:ext>
              </a:extLst>
            </p:cNvPr>
            <p:cNvSpPr>
              <a:spLocks noChangeShapeType="1"/>
            </p:cNvSpPr>
            <p:nvPr/>
          </p:nvSpPr>
          <p:spPr bwMode="auto">
            <a:xfrm>
              <a:off x="4421" y="2064"/>
              <a:ext cx="0" cy="288"/>
            </a:xfrm>
            <a:prstGeom prst="line">
              <a:avLst/>
            </a:prstGeom>
            <a:noFill/>
            <a:ln w="47625">
              <a:solidFill>
                <a:srgbClr val="99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50" name="对象 423954">
              <a:extLst>
                <a:ext uri="{FF2B5EF4-FFF2-40B4-BE49-F238E27FC236}">
                  <a16:creationId xmlns:a16="http://schemas.microsoft.com/office/drawing/2014/main" id="{BFD21BA0-2924-4E2B-84D3-FEED0D59EAB9}"/>
                </a:ext>
              </a:extLst>
            </p:cNvPr>
            <p:cNvGraphicFramePr>
              <a:graphicFrameLocks/>
            </p:cNvGraphicFramePr>
            <p:nvPr/>
          </p:nvGraphicFramePr>
          <p:xfrm>
            <a:off x="4517" y="2256"/>
            <a:ext cx="196" cy="218"/>
          </p:xfrm>
          <a:graphic>
            <a:graphicData uri="http://schemas.openxmlformats.org/presentationml/2006/ole">
              <mc:AlternateContent xmlns:mc="http://schemas.openxmlformats.org/markup-compatibility/2006">
                <mc:Choice xmlns:v="urn:schemas-microsoft-com:vml" Requires="v">
                  <p:oleObj spid="_x0000_s18460" r:id="rId15" imgW="114648" imgH="127387" progId="Equation.3">
                    <p:embed/>
                  </p:oleObj>
                </mc:Choice>
                <mc:Fallback>
                  <p:oleObj r:id="rId15" imgW="114648" imgH="127387" progId="Equation.3">
                    <p:embed/>
                    <p:pic>
                      <p:nvPicPr>
                        <p:cNvPr id="0" name="对象 42395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7" y="2256"/>
                          <a:ext cx="19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51" name="直接连接符 423955">
              <a:extLst>
                <a:ext uri="{FF2B5EF4-FFF2-40B4-BE49-F238E27FC236}">
                  <a16:creationId xmlns:a16="http://schemas.microsoft.com/office/drawing/2014/main" id="{67CE6817-B2C4-4C60-BAFD-9B3D9EF40E1B}"/>
                </a:ext>
              </a:extLst>
            </p:cNvPr>
            <p:cNvSpPr>
              <a:spLocks noChangeShapeType="1"/>
            </p:cNvSpPr>
            <p:nvPr/>
          </p:nvSpPr>
          <p:spPr bwMode="auto">
            <a:xfrm>
              <a:off x="4421" y="2480"/>
              <a:ext cx="379" cy="0"/>
            </a:xfrm>
            <a:prstGeom prst="line">
              <a:avLst/>
            </a:prstGeom>
            <a:noFill/>
            <a:ln w="25400">
              <a:solidFill>
                <a:schemeClr val="tx1"/>
              </a:solidFill>
              <a:prstDash val="sysDot"/>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直接连接符 423956">
              <a:extLst>
                <a:ext uri="{FF2B5EF4-FFF2-40B4-BE49-F238E27FC236}">
                  <a16:creationId xmlns:a16="http://schemas.microsoft.com/office/drawing/2014/main" id="{1499D474-7DE5-49ED-A130-4DEF0E82181E}"/>
                </a:ext>
              </a:extLst>
            </p:cNvPr>
            <p:cNvSpPr>
              <a:spLocks noChangeShapeType="1"/>
            </p:cNvSpPr>
            <p:nvPr/>
          </p:nvSpPr>
          <p:spPr bwMode="auto">
            <a:xfrm>
              <a:off x="4421" y="3360"/>
              <a:ext cx="864" cy="0"/>
            </a:xfrm>
            <a:prstGeom prst="line">
              <a:avLst/>
            </a:prstGeom>
            <a:noFill/>
            <a:ln w="31750">
              <a:solidFill>
                <a:schemeClr val="tx1"/>
              </a:solidFill>
              <a:prstDash val="sysDot"/>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23958" name="文本框 423957">
            <a:extLst>
              <a:ext uri="{FF2B5EF4-FFF2-40B4-BE49-F238E27FC236}">
                <a16:creationId xmlns:a16="http://schemas.microsoft.com/office/drawing/2014/main" id="{1B7FEB0A-7CF2-4071-AAAD-096B7DF8AC78}"/>
              </a:ext>
            </a:extLst>
          </p:cNvPr>
          <p:cNvSpPr txBox="1">
            <a:spLocks noChangeArrowheads="1"/>
          </p:cNvSpPr>
          <p:nvPr/>
        </p:nvSpPr>
        <p:spPr bwMode="auto">
          <a:xfrm>
            <a:off x="4343400" y="1066800"/>
            <a:ext cx="324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方向垂直于带电直线。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3938"/>
                                        </p:tgtEl>
                                        <p:attrNameLst>
                                          <p:attrName>style.visibility</p:attrName>
                                        </p:attrNameLst>
                                      </p:cBhvr>
                                      <p:to>
                                        <p:strVal val="visible"/>
                                      </p:to>
                                    </p:set>
                                    <p:animEffect transition="in" filter="dissolve">
                                      <p:cBhvr>
                                        <p:cTn id="7" dur="500"/>
                                        <p:tgtEl>
                                          <p:spTgt spid="423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3946"/>
                                        </p:tgtEl>
                                        <p:attrNameLst>
                                          <p:attrName>style.visibility</p:attrName>
                                        </p:attrNameLst>
                                      </p:cBhvr>
                                      <p:to>
                                        <p:strVal val="visible"/>
                                      </p:to>
                                    </p:set>
                                    <p:animEffect transition="in" filter="wipe(left)">
                                      <p:cBhvr>
                                        <p:cTn id="12" dur="500"/>
                                        <p:tgtEl>
                                          <p:spTgt spid="4239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3941"/>
                                        </p:tgtEl>
                                        <p:attrNameLst>
                                          <p:attrName>style.visibility</p:attrName>
                                        </p:attrNameLst>
                                      </p:cBhvr>
                                      <p:to>
                                        <p:strVal val="visible"/>
                                      </p:to>
                                    </p:set>
                                    <p:animEffect transition="in" filter="wipe(left)">
                                      <p:cBhvr>
                                        <p:cTn id="17" dur="500"/>
                                        <p:tgtEl>
                                          <p:spTgt spid="4239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3940"/>
                                        </p:tgtEl>
                                        <p:attrNameLst>
                                          <p:attrName>style.visibility</p:attrName>
                                        </p:attrNameLst>
                                      </p:cBhvr>
                                      <p:to>
                                        <p:strVal val="visible"/>
                                      </p:to>
                                    </p:set>
                                    <p:animEffect transition="in" filter="wipe(left)">
                                      <p:cBhvr>
                                        <p:cTn id="22" dur="500"/>
                                        <p:tgtEl>
                                          <p:spTgt spid="4239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3958"/>
                                        </p:tgtEl>
                                        <p:attrNameLst>
                                          <p:attrName>style.visibility</p:attrName>
                                        </p:attrNameLst>
                                      </p:cBhvr>
                                      <p:to>
                                        <p:strVal val="visible"/>
                                      </p:to>
                                    </p:set>
                                    <p:animEffect transition="in" filter="wipe(left)">
                                      <p:cBhvr>
                                        <p:cTn id="27" dur="500"/>
                                        <p:tgtEl>
                                          <p:spTgt spid="4239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3945"/>
                                        </p:tgtEl>
                                        <p:attrNameLst>
                                          <p:attrName>style.visibility</p:attrName>
                                        </p:attrNameLst>
                                      </p:cBhvr>
                                      <p:to>
                                        <p:strVal val="visible"/>
                                      </p:to>
                                    </p:set>
                                    <p:animEffect transition="in" filter="wipe(left)">
                                      <p:cBhvr>
                                        <p:cTn id="32" dur="500"/>
                                        <p:tgtEl>
                                          <p:spTgt spid="4239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23942"/>
                                        </p:tgtEl>
                                        <p:attrNameLst>
                                          <p:attrName>style.visibility</p:attrName>
                                        </p:attrNameLst>
                                      </p:cBhvr>
                                      <p:to>
                                        <p:strVal val="visible"/>
                                      </p:to>
                                    </p:set>
                                    <p:animEffect transition="in" filter="wipe(left)">
                                      <p:cBhvr>
                                        <p:cTn id="37" dur="500"/>
                                        <p:tgtEl>
                                          <p:spTgt spid="4239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23943"/>
                                        </p:tgtEl>
                                        <p:attrNameLst>
                                          <p:attrName>style.visibility</p:attrName>
                                        </p:attrNameLst>
                                      </p:cBhvr>
                                      <p:to>
                                        <p:strVal val="visible"/>
                                      </p:to>
                                    </p:set>
                                    <p:animEffect transition="in" filter="wipe(left)">
                                      <p:cBhvr>
                                        <p:cTn id="42" dur="500"/>
                                        <p:tgtEl>
                                          <p:spTgt spid="4239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23944"/>
                                        </p:tgtEl>
                                        <p:attrNameLst>
                                          <p:attrName>style.visibility</p:attrName>
                                        </p:attrNameLst>
                                      </p:cBhvr>
                                      <p:to>
                                        <p:strVal val="visible"/>
                                      </p:to>
                                    </p:set>
                                    <p:animEffect transition="in" filter="wipe(left)">
                                      <p:cBhvr>
                                        <p:cTn id="47" dur="500"/>
                                        <p:tgtEl>
                                          <p:spTgt spid="423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p:bldP spid="423944" grpId="0"/>
      <p:bldP spid="423945" grpId="0"/>
      <p:bldP spid="4239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矩形 455681">
            <a:extLst>
              <a:ext uri="{FF2B5EF4-FFF2-40B4-BE49-F238E27FC236}">
                <a16:creationId xmlns:a16="http://schemas.microsoft.com/office/drawing/2014/main" id="{B02E543A-0115-4BE6-8E4A-190DA3E76160}"/>
              </a:ext>
            </a:extLst>
          </p:cNvPr>
          <p:cNvSpPr>
            <a:spLocks noChangeArrowheads="1"/>
          </p:cNvSpPr>
          <p:nvPr/>
        </p:nvSpPr>
        <p:spPr bwMode="auto">
          <a:xfrm>
            <a:off x="228600" y="188913"/>
            <a:ext cx="8915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lnSpc>
                <a:spcPct val="110000"/>
              </a:lnSpc>
            </a:pPr>
            <a:r>
              <a:rPr lang="zh-CN" altLang="en-US" sz="2800" b="1">
                <a:latin typeface="华文新魏" panose="02010800040101010101" pitchFamily="2" charset="-122"/>
                <a:ea typeface="华文新魏" panose="02010800040101010101" pitchFamily="2" charset="-122"/>
              </a:rPr>
              <a:t>例</a:t>
            </a:r>
            <a:r>
              <a:rPr lang="en-US" altLang="zh-CN" sz="2800">
                <a:latin typeface="华文新魏" panose="02010800040101010101" pitchFamily="2" charset="-122"/>
                <a:ea typeface="华文新魏" panose="02010800040101010101" pitchFamily="2" charset="-122"/>
              </a:rPr>
              <a:t>5</a:t>
            </a:r>
            <a:r>
              <a:rPr lang="en-US" altLang="zh-CN" sz="2800" b="1">
                <a:latin typeface="华文新魏" panose="02010800040101010101" pitchFamily="2" charset="-122"/>
                <a:ea typeface="华文新魏" panose="02010800040101010101" pitchFamily="2" charset="-122"/>
              </a:rPr>
              <a:t> </a:t>
            </a:r>
            <a:r>
              <a:rPr lang="zh-CN" altLang="en-US" sz="2800" b="1">
                <a:latin typeface="华文新魏" panose="02010800040101010101" pitchFamily="2" charset="-122"/>
                <a:ea typeface="华文新魏" panose="02010800040101010101" pitchFamily="2" charset="-122"/>
              </a:rPr>
              <a:t>如图电荷 均匀分布在锥面上，求锥顶处的电势。</a:t>
            </a:r>
          </a:p>
        </p:txBody>
      </p:sp>
      <p:grpSp>
        <p:nvGrpSpPr>
          <p:cNvPr id="455683" name="组合 455682">
            <a:extLst>
              <a:ext uri="{FF2B5EF4-FFF2-40B4-BE49-F238E27FC236}">
                <a16:creationId xmlns:a16="http://schemas.microsoft.com/office/drawing/2014/main" id="{620391C6-4F0D-43F7-85D2-F5FBE021354D}"/>
              </a:ext>
            </a:extLst>
          </p:cNvPr>
          <p:cNvGrpSpPr>
            <a:grpSpLocks/>
          </p:cNvGrpSpPr>
          <p:nvPr/>
        </p:nvGrpSpPr>
        <p:grpSpPr bwMode="auto">
          <a:xfrm>
            <a:off x="971550" y="1268413"/>
            <a:ext cx="3429000" cy="2438400"/>
            <a:chOff x="624" y="672"/>
            <a:chExt cx="2160" cy="1536"/>
          </a:xfrm>
        </p:grpSpPr>
        <p:sp>
          <p:nvSpPr>
            <p:cNvPr id="19459" name="等腰三角形 455683">
              <a:extLst>
                <a:ext uri="{FF2B5EF4-FFF2-40B4-BE49-F238E27FC236}">
                  <a16:creationId xmlns:a16="http://schemas.microsoft.com/office/drawing/2014/main" id="{41C51E27-3F13-469B-B47E-FA40198CF799}"/>
                </a:ext>
              </a:extLst>
            </p:cNvPr>
            <p:cNvSpPr>
              <a:spLocks noChangeArrowheads="1"/>
            </p:cNvSpPr>
            <p:nvPr/>
          </p:nvSpPr>
          <p:spPr bwMode="auto">
            <a:xfrm rot="5400000">
              <a:off x="1000" y="776"/>
              <a:ext cx="1536" cy="1328"/>
            </a:xfrm>
            <a:prstGeom prst="triangle">
              <a:avLst>
                <a:gd name="adj" fmla="val 50000"/>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460" name="椭圆 455684">
              <a:extLst>
                <a:ext uri="{FF2B5EF4-FFF2-40B4-BE49-F238E27FC236}">
                  <a16:creationId xmlns:a16="http://schemas.microsoft.com/office/drawing/2014/main" id="{C5205B30-B39E-4489-B94E-AC7BCC298225}"/>
                </a:ext>
              </a:extLst>
            </p:cNvPr>
            <p:cNvSpPr>
              <a:spLocks noChangeArrowheads="1"/>
            </p:cNvSpPr>
            <p:nvPr/>
          </p:nvSpPr>
          <p:spPr bwMode="auto">
            <a:xfrm>
              <a:off x="1536" y="1008"/>
              <a:ext cx="341" cy="864"/>
            </a:xfrm>
            <a:prstGeom prst="ellipse">
              <a:avLst/>
            </a:pr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461" name="任意多边形 455685">
              <a:extLst>
                <a:ext uri="{FF2B5EF4-FFF2-40B4-BE49-F238E27FC236}">
                  <a16:creationId xmlns:a16="http://schemas.microsoft.com/office/drawing/2014/main" id="{24D6649A-16B4-46CD-BECD-4413041A439D}"/>
                </a:ext>
              </a:extLst>
            </p:cNvPr>
            <p:cNvSpPr>
              <a:spLocks noChangeArrowheads="1"/>
            </p:cNvSpPr>
            <p:nvPr/>
          </p:nvSpPr>
          <p:spPr bwMode="auto">
            <a:xfrm rot="16200000" flipH="1">
              <a:off x="696" y="1176"/>
              <a:ext cx="1536" cy="528"/>
            </a:xfrm>
            <a:custGeom>
              <a:avLst/>
              <a:gdLst>
                <a:gd name="T0" fmla="*/ 0 w 21600"/>
                <a:gd name="T1" fmla="*/ 0 h 21600"/>
                <a:gd name="T2" fmla="*/ 4556 w 21600"/>
                <a:gd name="T3" fmla="*/ 21600 h 21600"/>
                <a:gd name="T4" fmla="*/ 17044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4556" y="21600"/>
                  </a:lnTo>
                  <a:lnTo>
                    <a:pt x="17044" y="21600"/>
                  </a:lnTo>
                  <a:lnTo>
                    <a:pt x="21600" y="0"/>
                  </a:lnTo>
                  <a:close/>
                </a:path>
              </a:pathLst>
            </a:custGeom>
            <a:solidFill>
              <a:srgbClr val="FF993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462" name="文本框 455686">
              <a:extLst>
                <a:ext uri="{FF2B5EF4-FFF2-40B4-BE49-F238E27FC236}">
                  <a16:creationId xmlns:a16="http://schemas.microsoft.com/office/drawing/2014/main" id="{B0128C7A-FDB0-442F-9DB7-B010696C511F}"/>
                </a:ext>
              </a:extLst>
            </p:cNvPr>
            <p:cNvSpPr txBox="1">
              <a:spLocks noChangeArrowheads="1"/>
            </p:cNvSpPr>
            <p:nvPr/>
          </p:nvSpPr>
          <p:spPr bwMode="auto">
            <a:xfrm>
              <a:off x="2390" y="1056"/>
              <a:ext cx="3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i="1">
                  <a:latin typeface="华文新魏" panose="02010800040101010101" pitchFamily="2" charset="-122"/>
                  <a:ea typeface="华文新魏" panose="02010800040101010101" pitchFamily="2" charset="-122"/>
                </a:rPr>
                <a:t>P</a:t>
              </a:r>
            </a:p>
          </p:txBody>
        </p:sp>
        <p:sp>
          <p:nvSpPr>
            <p:cNvPr id="19463" name="文本框 455687">
              <a:extLst>
                <a:ext uri="{FF2B5EF4-FFF2-40B4-BE49-F238E27FC236}">
                  <a16:creationId xmlns:a16="http://schemas.microsoft.com/office/drawing/2014/main" id="{E5A01BCD-C5AC-436E-B012-F172460CD07D}"/>
                </a:ext>
              </a:extLst>
            </p:cNvPr>
            <p:cNvSpPr txBox="1">
              <a:spLocks noChangeArrowheads="1"/>
            </p:cNvSpPr>
            <p:nvPr/>
          </p:nvSpPr>
          <p:spPr bwMode="auto">
            <a:xfrm>
              <a:off x="2016" y="1728"/>
              <a:ext cx="2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i="1">
                  <a:latin typeface="华文新魏" panose="02010800040101010101" pitchFamily="2" charset="-122"/>
                  <a:ea typeface="华文新魏" panose="02010800040101010101" pitchFamily="2" charset="-122"/>
                </a:rPr>
                <a:t>l</a:t>
              </a:r>
            </a:p>
          </p:txBody>
        </p:sp>
        <p:sp>
          <p:nvSpPr>
            <p:cNvPr id="19464" name="椭圆 455688">
              <a:extLst>
                <a:ext uri="{FF2B5EF4-FFF2-40B4-BE49-F238E27FC236}">
                  <a16:creationId xmlns:a16="http://schemas.microsoft.com/office/drawing/2014/main" id="{DC97951D-F24D-46E6-97DC-9510EC55FFF9}"/>
                </a:ext>
              </a:extLst>
            </p:cNvPr>
            <p:cNvSpPr>
              <a:spLocks noChangeArrowheads="1"/>
            </p:cNvSpPr>
            <p:nvPr/>
          </p:nvSpPr>
          <p:spPr bwMode="auto">
            <a:xfrm>
              <a:off x="624" y="672"/>
              <a:ext cx="912" cy="1536"/>
            </a:xfrm>
            <a:prstGeom prst="ellipse">
              <a:avLst/>
            </a:prstGeom>
            <a:solidFill>
              <a:schemeClr val="bg1"/>
            </a:solidFill>
            <a:ln w="952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465" name="直接连接符 455689">
              <a:extLst>
                <a:ext uri="{FF2B5EF4-FFF2-40B4-BE49-F238E27FC236}">
                  <a16:creationId xmlns:a16="http://schemas.microsoft.com/office/drawing/2014/main" id="{8E2A28B8-97E8-4D2E-BF62-AAC04D834237}"/>
                </a:ext>
              </a:extLst>
            </p:cNvPr>
            <p:cNvSpPr>
              <a:spLocks noChangeShapeType="1"/>
            </p:cNvSpPr>
            <p:nvPr/>
          </p:nvSpPr>
          <p:spPr bwMode="auto">
            <a:xfrm>
              <a:off x="1104" y="672"/>
              <a:ext cx="0" cy="153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6" name="文本框 455690">
              <a:extLst>
                <a:ext uri="{FF2B5EF4-FFF2-40B4-BE49-F238E27FC236}">
                  <a16:creationId xmlns:a16="http://schemas.microsoft.com/office/drawing/2014/main" id="{53B85A35-0892-4DA8-AC04-5D6F632A3A12}"/>
                </a:ext>
              </a:extLst>
            </p:cNvPr>
            <p:cNvSpPr txBox="1">
              <a:spLocks noChangeArrowheads="1"/>
            </p:cNvSpPr>
            <p:nvPr/>
          </p:nvSpPr>
          <p:spPr bwMode="auto">
            <a:xfrm>
              <a:off x="672" y="967"/>
              <a:ext cx="300" cy="4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i="1">
                  <a:solidFill>
                    <a:srgbClr val="0000FF"/>
                  </a:solidFill>
                  <a:latin typeface="华文新魏" panose="02010800040101010101" pitchFamily="2" charset="-122"/>
                  <a:ea typeface="华文新魏" panose="02010800040101010101" pitchFamily="2" charset="-122"/>
                </a:rPr>
                <a:t>R</a:t>
              </a:r>
            </a:p>
          </p:txBody>
        </p:sp>
        <p:sp>
          <p:nvSpPr>
            <p:cNvPr id="19467" name="文本框 455691">
              <a:extLst>
                <a:ext uri="{FF2B5EF4-FFF2-40B4-BE49-F238E27FC236}">
                  <a16:creationId xmlns:a16="http://schemas.microsoft.com/office/drawing/2014/main" id="{FF55C24F-AC15-4ED0-97D4-A6A5E7D90F5C}"/>
                </a:ext>
              </a:extLst>
            </p:cNvPr>
            <p:cNvSpPr txBox="1">
              <a:spLocks noChangeArrowheads="1"/>
            </p:cNvSpPr>
            <p:nvPr/>
          </p:nvSpPr>
          <p:spPr bwMode="auto">
            <a:xfrm>
              <a:off x="1440" y="1046"/>
              <a:ext cx="4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4400" i="1">
                  <a:solidFill>
                    <a:srgbClr val="0000FF"/>
                  </a:solidFill>
                  <a:latin typeface="华文新魏" panose="02010800040101010101" pitchFamily="2" charset="-122"/>
                  <a:ea typeface="华文新魏" panose="02010800040101010101" pitchFamily="2" charset="-122"/>
                </a:rPr>
                <a:t>σ</a:t>
              </a:r>
            </a:p>
          </p:txBody>
        </p:sp>
        <p:sp>
          <p:nvSpPr>
            <p:cNvPr id="19468" name="任意多边形 455692">
              <a:extLst>
                <a:ext uri="{FF2B5EF4-FFF2-40B4-BE49-F238E27FC236}">
                  <a16:creationId xmlns:a16="http://schemas.microsoft.com/office/drawing/2014/main" id="{E72869B7-1B53-48F6-B967-78EB6E6D875A}"/>
                </a:ext>
              </a:extLst>
            </p:cNvPr>
            <p:cNvSpPr>
              <a:spLocks noChangeArrowheads="1"/>
            </p:cNvSpPr>
            <p:nvPr/>
          </p:nvSpPr>
          <p:spPr bwMode="auto">
            <a:xfrm>
              <a:off x="1781" y="1063"/>
              <a:ext cx="639" cy="749"/>
            </a:xfrm>
            <a:custGeom>
              <a:avLst/>
              <a:gdLst>
                <a:gd name="T0" fmla="*/ 0 w 639"/>
                <a:gd name="T1" fmla="*/ 0 h 749"/>
                <a:gd name="T2" fmla="*/ 36 w 639"/>
                <a:gd name="T3" fmla="*/ 46 h 749"/>
                <a:gd name="T4" fmla="*/ 118 w 639"/>
                <a:gd name="T5" fmla="*/ 73 h 749"/>
                <a:gd name="T6" fmla="*/ 146 w 639"/>
                <a:gd name="T7" fmla="*/ 82 h 749"/>
                <a:gd name="T8" fmla="*/ 173 w 639"/>
                <a:gd name="T9" fmla="*/ 91 h 749"/>
                <a:gd name="T10" fmla="*/ 192 w 639"/>
                <a:gd name="T11" fmla="*/ 110 h 749"/>
                <a:gd name="T12" fmla="*/ 246 w 639"/>
                <a:gd name="T13" fmla="*/ 128 h 749"/>
                <a:gd name="T14" fmla="*/ 292 w 639"/>
                <a:gd name="T15" fmla="*/ 164 h 749"/>
                <a:gd name="T16" fmla="*/ 329 w 639"/>
                <a:gd name="T17" fmla="*/ 201 h 749"/>
                <a:gd name="T18" fmla="*/ 384 w 639"/>
                <a:gd name="T19" fmla="*/ 228 h 749"/>
                <a:gd name="T20" fmla="*/ 402 w 639"/>
                <a:gd name="T21" fmla="*/ 247 h 749"/>
                <a:gd name="T22" fmla="*/ 457 w 639"/>
                <a:gd name="T23" fmla="*/ 265 h 749"/>
                <a:gd name="T24" fmla="*/ 530 w 639"/>
                <a:gd name="T25" fmla="*/ 311 h 749"/>
                <a:gd name="T26" fmla="*/ 603 w 639"/>
                <a:gd name="T27" fmla="*/ 356 h 749"/>
                <a:gd name="T28" fmla="*/ 585 w 639"/>
                <a:gd name="T29" fmla="*/ 420 h 749"/>
                <a:gd name="T30" fmla="*/ 566 w 639"/>
                <a:gd name="T31" fmla="*/ 439 h 749"/>
                <a:gd name="T32" fmla="*/ 512 w 639"/>
                <a:gd name="T33" fmla="*/ 457 h 749"/>
                <a:gd name="T34" fmla="*/ 484 w 639"/>
                <a:gd name="T35" fmla="*/ 466 h 749"/>
                <a:gd name="T36" fmla="*/ 429 w 639"/>
                <a:gd name="T37" fmla="*/ 494 h 749"/>
                <a:gd name="T38" fmla="*/ 292 w 639"/>
                <a:gd name="T39" fmla="*/ 576 h 749"/>
                <a:gd name="T40" fmla="*/ 146 w 639"/>
                <a:gd name="T41" fmla="*/ 667 h 749"/>
                <a:gd name="T42" fmla="*/ 45 w 639"/>
                <a:gd name="T43" fmla="*/ 722 h 749"/>
                <a:gd name="T44" fmla="*/ 18 w 639"/>
                <a:gd name="T45" fmla="*/ 740 h 749"/>
                <a:gd name="T46" fmla="*/ 45 w 639"/>
                <a:gd name="T47" fmla="*/ 731 h 749"/>
                <a:gd name="T48" fmla="*/ 54 w 639"/>
                <a:gd name="T49" fmla="*/ 704 h 749"/>
                <a:gd name="T50" fmla="*/ 91 w 639"/>
                <a:gd name="T51" fmla="*/ 457 h 749"/>
                <a:gd name="T52" fmla="*/ 45 w 639"/>
                <a:gd name="T53" fmla="*/ 210 h 749"/>
                <a:gd name="T54" fmla="*/ 0 w 639"/>
                <a:gd name="T55"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9" h="749">
                  <a:moveTo>
                    <a:pt x="0" y="0"/>
                  </a:moveTo>
                  <a:cubicBezTo>
                    <a:pt x="65" y="22"/>
                    <a:pt x="64" y="2"/>
                    <a:pt x="36" y="46"/>
                  </a:cubicBezTo>
                  <a:cubicBezTo>
                    <a:pt x="63" y="55"/>
                    <a:pt x="91" y="64"/>
                    <a:pt x="118" y="73"/>
                  </a:cubicBezTo>
                  <a:cubicBezTo>
                    <a:pt x="127" y="76"/>
                    <a:pt x="137" y="79"/>
                    <a:pt x="146" y="82"/>
                  </a:cubicBezTo>
                  <a:cubicBezTo>
                    <a:pt x="155" y="85"/>
                    <a:pt x="173" y="91"/>
                    <a:pt x="173" y="91"/>
                  </a:cubicBezTo>
                  <a:cubicBezTo>
                    <a:pt x="179" y="97"/>
                    <a:pt x="184" y="106"/>
                    <a:pt x="192" y="110"/>
                  </a:cubicBezTo>
                  <a:cubicBezTo>
                    <a:pt x="209" y="119"/>
                    <a:pt x="246" y="128"/>
                    <a:pt x="246" y="128"/>
                  </a:cubicBezTo>
                  <a:cubicBezTo>
                    <a:pt x="307" y="186"/>
                    <a:pt x="215" y="101"/>
                    <a:pt x="292" y="164"/>
                  </a:cubicBezTo>
                  <a:cubicBezTo>
                    <a:pt x="301" y="171"/>
                    <a:pt x="319" y="195"/>
                    <a:pt x="329" y="201"/>
                  </a:cubicBezTo>
                  <a:cubicBezTo>
                    <a:pt x="387" y="235"/>
                    <a:pt x="324" y="179"/>
                    <a:pt x="384" y="228"/>
                  </a:cubicBezTo>
                  <a:cubicBezTo>
                    <a:pt x="391" y="233"/>
                    <a:pt x="394" y="243"/>
                    <a:pt x="402" y="247"/>
                  </a:cubicBezTo>
                  <a:cubicBezTo>
                    <a:pt x="419" y="256"/>
                    <a:pt x="457" y="265"/>
                    <a:pt x="457" y="265"/>
                  </a:cubicBezTo>
                  <a:cubicBezTo>
                    <a:pt x="485" y="283"/>
                    <a:pt x="498" y="301"/>
                    <a:pt x="530" y="311"/>
                  </a:cubicBezTo>
                  <a:cubicBezTo>
                    <a:pt x="557" y="329"/>
                    <a:pt x="573" y="346"/>
                    <a:pt x="603" y="356"/>
                  </a:cubicBezTo>
                  <a:cubicBezTo>
                    <a:pt x="639" y="394"/>
                    <a:pt x="616" y="395"/>
                    <a:pt x="585" y="420"/>
                  </a:cubicBezTo>
                  <a:cubicBezTo>
                    <a:pt x="578" y="426"/>
                    <a:pt x="574" y="435"/>
                    <a:pt x="566" y="439"/>
                  </a:cubicBezTo>
                  <a:cubicBezTo>
                    <a:pt x="549" y="448"/>
                    <a:pt x="530" y="451"/>
                    <a:pt x="512" y="457"/>
                  </a:cubicBezTo>
                  <a:cubicBezTo>
                    <a:pt x="503" y="460"/>
                    <a:pt x="484" y="466"/>
                    <a:pt x="484" y="466"/>
                  </a:cubicBezTo>
                  <a:cubicBezTo>
                    <a:pt x="376" y="538"/>
                    <a:pt x="534" y="436"/>
                    <a:pt x="429" y="494"/>
                  </a:cubicBezTo>
                  <a:cubicBezTo>
                    <a:pt x="381" y="520"/>
                    <a:pt x="344" y="559"/>
                    <a:pt x="292" y="576"/>
                  </a:cubicBezTo>
                  <a:cubicBezTo>
                    <a:pt x="248" y="606"/>
                    <a:pt x="195" y="651"/>
                    <a:pt x="146" y="667"/>
                  </a:cubicBezTo>
                  <a:cubicBezTo>
                    <a:pt x="121" y="693"/>
                    <a:pt x="80" y="711"/>
                    <a:pt x="45" y="722"/>
                  </a:cubicBezTo>
                  <a:cubicBezTo>
                    <a:pt x="36" y="728"/>
                    <a:pt x="18" y="729"/>
                    <a:pt x="18" y="740"/>
                  </a:cubicBezTo>
                  <a:cubicBezTo>
                    <a:pt x="18" y="749"/>
                    <a:pt x="38" y="738"/>
                    <a:pt x="45" y="731"/>
                  </a:cubicBezTo>
                  <a:cubicBezTo>
                    <a:pt x="52" y="724"/>
                    <a:pt x="51" y="713"/>
                    <a:pt x="54" y="704"/>
                  </a:cubicBezTo>
                  <a:cubicBezTo>
                    <a:pt x="67" y="621"/>
                    <a:pt x="83" y="541"/>
                    <a:pt x="91" y="457"/>
                  </a:cubicBezTo>
                  <a:cubicBezTo>
                    <a:pt x="83" y="366"/>
                    <a:pt x="58" y="297"/>
                    <a:pt x="45" y="210"/>
                  </a:cubicBezTo>
                  <a:cubicBezTo>
                    <a:pt x="34" y="136"/>
                    <a:pt x="27" y="70"/>
                    <a:pt x="0" y="0"/>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469" name="直接连接符 455693">
              <a:extLst>
                <a:ext uri="{FF2B5EF4-FFF2-40B4-BE49-F238E27FC236}">
                  <a16:creationId xmlns:a16="http://schemas.microsoft.com/office/drawing/2014/main" id="{08F5815B-ADB7-48F8-9C5B-5F795056DE9A}"/>
                </a:ext>
              </a:extLst>
            </p:cNvPr>
            <p:cNvSpPr>
              <a:spLocks noChangeShapeType="1"/>
            </p:cNvSpPr>
            <p:nvPr/>
          </p:nvSpPr>
          <p:spPr bwMode="auto">
            <a:xfrm>
              <a:off x="1104" y="1440"/>
              <a:ext cx="1296" cy="0"/>
            </a:xfrm>
            <a:prstGeom prst="line">
              <a:avLst/>
            </a:prstGeom>
            <a:noFill/>
            <a:ln w="28575">
              <a:solidFill>
                <a:schemeClr val="bg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5695" name="矩形 455694">
            <a:extLst>
              <a:ext uri="{FF2B5EF4-FFF2-40B4-BE49-F238E27FC236}">
                <a16:creationId xmlns:a16="http://schemas.microsoft.com/office/drawing/2014/main" id="{0C6A6A1A-16C9-41E6-9783-95CD63DA9F1E}"/>
              </a:ext>
            </a:extLst>
          </p:cNvPr>
          <p:cNvSpPr>
            <a:spLocks noChangeArrowheads="1"/>
          </p:cNvSpPr>
          <p:nvPr/>
        </p:nvSpPr>
        <p:spPr bwMode="auto">
          <a:xfrm>
            <a:off x="6781800" y="1295400"/>
            <a:ext cx="304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dist"/>
            <a:r>
              <a:rPr lang="en-US" altLang="zh-CN" sz="3600" i="1">
                <a:latin typeface="华文新魏" panose="02010800040101010101" pitchFamily="2" charset="-122"/>
                <a:ea typeface="华文新魏" panose="02010800040101010101" pitchFamily="2" charset="-122"/>
              </a:rPr>
              <a:t>l</a:t>
            </a:r>
            <a:endParaRPr lang="en-US" altLang="zh-CN" sz="2400">
              <a:latin typeface="华文新魏" panose="02010800040101010101" pitchFamily="2" charset="-122"/>
              <a:ea typeface="华文新魏" panose="02010800040101010101" pitchFamily="2" charset="-122"/>
            </a:endParaRPr>
          </a:p>
        </p:txBody>
      </p:sp>
      <p:sp>
        <p:nvSpPr>
          <p:cNvPr id="455696" name="等腰三角形 455695">
            <a:extLst>
              <a:ext uri="{FF2B5EF4-FFF2-40B4-BE49-F238E27FC236}">
                <a16:creationId xmlns:a16="http://schemas.microsoft.com/office/drawing/2014/main" id="{23AC6596-0BFA-4511-B43A-E586247EF6E3}"/>
              </a:ext>
            </a:extLst>
          </p:cNvPr>
          <p:cNvSpPr>
            <a:spLocks noChangeArrowheads="1"/>
          </p:cNvSpPr>
          <p:nvPr/>
        </p:nvSpPr>
        <p:spPr bwMode="auto">
          <a:xfrm rot="5400000">
            <a:off x="4949825" y="1147763"/>
            <a:ext cx="3000375" cy="2717800"/>
          </a:xfrm>
          <a:prstGeom prst="triangle">
            <a:avLst>
              <a:gd name="adj" fmla="val 50000"/>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55697" name="直接连接符 455696">
            <a:extLst>
              <a:ext uri="{FF2B5EF4-FFF2-40B4-BE49-F238E27FC236}">
                <a16:creationId xmlns:a16="http://schemas.microsoft.com/office/drawing/2014/main" id="{486F0FEB-A608-4A40-9AE3-2CCBBD6DA838}"/>
              </a:ext>
            </a:extLst>
          </p:cNvPr>
          <p:cNvSpPr>
            <a:spLocks noChangeShapeType="1"/>
          </p:cNvSpPr>
          <p:nvPr/>
        </p:nvSpPr>
        <p:spPr bwMode="auto">
          <a:xfrm>
            <a:off x="5091113" y="1006475"/>
            <a:ext cx="1346200" cy="74295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698" name="直接连接符 455697">
            <a:extLst>
              <a:ext uri="{FF2B5EF4-FFF2-40B4-BE49-F238E27FC236}">
                <a16:creationId xmlns:a16="http://schemas.microsoft.com/office/drawing/2014/main" id="{B021B193-3BB1-4E72-8E54-145F2FFCF5CE}"/>
              </a:ext>
            </a:extLst>
          </p:cNvPr>
          <p:cNvSpPr>
            <a:spLocks noChangeShapeType="1"/>
          </p:cNvSpPr>
          <p:nvPr/>
        </p:nvSpPr>
        <p:spPr bwMode="auto">
          <a:xfrm flipV="1">
            <a:off x="5091113" y="3263900"/>
            <a:ext cx="1346200" cy="74295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699" name="直接连接符 455698">
            <a:extLst>
              <a:ext uri="{FF2B5EF4-FFF2-40B4-BE49-F238E27FC236}">
                <a16:creationId xmlns:a16="http://schemas.microsoft.com/office/drawing/2014/main" id="{0C555C1F-5C14-44B5-A36E-6AF2DB0DAA68}"/>
              </a:ext>
            </a:extLst>
          </p:cNvPr>
          <p:cNvSpPr>
            <a:spLocks noChangeShapeType="1"/>
          </p:cNvSpPr>
          <p:nvPr/>
        </p:nvSpPr>
        <p:spPr bwMode="auto">
          <a:xfrm>
            <a:off x="5091113" y="1006475"/>
            <a:ext cx="0" cy="300037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700" name="直接连接符 455699">
            <a:extLst>
              <a:ext uri="{FF2B5EF4-FFF2-40B4-BE49-F238E27FC236}">
                <a16:creationId xmlns:a16="http://schemas.microsoft.com/office/drawing/2014/main" id="{8CE4E850-BFC7-43CE-8EB8-5ADFB075FA23}"/>
              </a:ext>
            </a:extLst>
          </p:cNvPr>
          <p:cNvSpPr>
            <a:spLocks noChangeShapeType="1"/>
          </p:cNvSpPr>
          <p:nvPr/>
        </p:nvSpPr>
        <p:spPr bwMode="auto">
          <a:xfrm flipV="1">
            <a:off x="5105400" y="2506663"/>
            <a:ext cx="3352800" cy="7937"/>
          </a:xfrm>
          <a:prstGeom prst="line">
            <a:avLst/>
          </a:prstGeom>
          <a:noFill/>
          <a:ln w="28575">
            <a:solidFill>
              <a:srgbClr val="FF33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701" name="任意多边形 455700">
            <a:extLst>
              <a:ext uri="{FF2B5EF4-FFF2-40B4-BE49-F238E27FC236}">
                <a16:creationId xmlns:a16="http://schemas.microsoft.com/office/drawing/2014/main" id="{DDD8BFAC-3D87-449A-B40B-10B2E6F70C8C}"/>
              </a:ext>
            </a:extLst>
          </p:cNvPr>
          <p:cNvSpPr>
            <a:spLocks noChangeArrowheads="1"/>
          </p:cNvSpPr>
          <p:nvPr/>
        </p:nvSpPr>
        <p:spPr bwMode="auto">
          <a:xfrm rot="16200000" flipH="1">
            <a:off x="4657726" y="2393950"/>
            <a:ext cx="2286000" cy="225425"/>
          </a:xfrm>
          <a:custGeom>
            <a:avLst/>
            <a:gdLst>
              <a:gd name="T0" fmla="*/ 0 w 21600"/>
              <a:gd name="T1" fmla="*/ 0 h 21600"/>
              <a:gd name="T2" fmla="*/ 927 w 21600"/>
              <a:gd name="T3" fmla="*/ 21600 h 21600"/>
              <a:gd name="T4" fmla="*/ 20673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927" y="21600"/>
                </a:lnTo>
                <a:lnTo>
                  <a:pt x="20673" y="21600"/>
                </a:lnTo>
                <a:lnTo>
                  <a:pt x="21600" y="0"/>
                </a:lnTo>
                <a:close/>
              </a:path>
            </a:pathLst>
          </a:custGeom>
          <a:solidFill>
            <a:srgbClr val="FF9933"/>
          </a:solidFill>
          <a:ln w="9525">
            <a:solidFill>
              <a:schemeClr val="tx2"/>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55702" name="直接连接符 455701">
            <a:extLst>
              <a:ext uri="{FF2B5EF4-FFF2-40B4-BE49-F238E27FC236}">
                <a16:creationId xmlns:a16="http://schemas.microsoft.com/office/drawing/2014/main" id="{CBF67CC7-BCD3-49A4-9684-56FF866F3436}"/>
              </a:ext>
            </a:extLst>
          </p:cNvPr>
          <p:cNvSpPr>
            <a:spLocks noChangeShapeType="1"/>
          </p:cNvSpPr>
          <p:nvPr/>
        </p:nvSpPr>
        <p:spPr bwMode="auto">
          <a:xfrm flipH="1">
            <a:off x="5715000" y="1006475"/>
            <a:ext cx="152400" cy="304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703" name="直接连接符 455702">
            <a:extLst>
              <a:ext uri="{FF2B5EF4-FFF2-40B4-BE49-F238E27FC236}">
                <a16:creationId xmlns:a16="http://schemas.microsoft.com/office/drawing/2014/main" id="{DA2EC1D4-63E4-4A2B-9AD7-E7E870C2EBDB}"/>
              </a:ext>
            </a:extLst>
          </p:cNvPr>
          <p:cNvSpPr>
            <a:spLocks noChangeShapeType="1"/>
          </p:cNvSpPr>
          <p:nvPr/>
        </p:nvSpPr>
        <p:spPr bwMode="auto">
          <a:xfrm flipH="1">
            <a:off x="5943600" y="1158875"/>
            <a:ext cx="152400" cy="304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5704" name="直接连接符 455703">
            <a:extLst>
              <a:ext uri="{FF2B5EF4-FFF2-40B4-BE49-F238E27FC236}">
                <a16:creationId xmlns:a16="http://schemas.microsoft.com/office/drawing/2014/main" id="{9902FB00-D3EB-4AE2-9DC9-503716DAB36A}"/>
              </a:ext>
            </a:extLst>
          </p:cNvPr>
          <p:cNvSpPr>
            <a:spLocks noChangeShapeType="1"/>
          </p:cNvSpPr>
          <p:nvPr/>
        </p:nvSpPr>
        <p:spPr bwMode="auto">
          <a:xfrm>
            <a:off x="5334000" y="854075"/>
            <a:ext cx="45720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5705" name="直接连接符 455704">
            <a:extLst>
              <a:ext uri="{FF2B5EF4-FFF2-40B4-BE49-F238E27FC236}">
                <a16:creationId xmlns:a16="http://schemas.microsoft.com/office/drawing/2014/main" id="{1B3AB798-CACA-481F-A6A9-6251CF81D183}"/>
              </a:ext>
            </a:extLst>
          </p:cNvPr>
          <p:cNvSpPr>
            <a:spLocks noChangeShapeType="1"/>
          </p:cNvSpPr>
          <p:nvPr/>
        </p:nvSpPr>
        <p:spPr bwMode="auto">
          <a:xfrm flipH="1" flipV="1">
            <a:off x="6096000" y="1235075"/>
            <a:ext cx="45720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55706" name="组合 455705">
            <a:extLst>
              <a:ext uri="{FF2B5EF4-FFF2-40B4-BE49-F238E27FC236}">
                <a16:creationId xmlns:a16="http://schemas.microsoft.com/office/drawing/2014/main" id="{0CF85F4E-DD29-41AF-8881-423D4400B05F}"/>
              </a:ext>
            </a:extLst>
          </p:cNvPr>
          <p:cNvGrpSpPr>
            <a:grpSpLocks/>
          </p:cNvGrpSpPr>
          <p:nvPr/>
        </p:nvGrpSpPr>
        <p:grpSpPr bwMode="auto">
          <a:xfrm>
            <a:off x="5859463" y="609600"/>
            <a:ext cx="533400" cy="549275"/>
            <a:chOff x="3691" y="384"/>
            <a:chExt cx="336" cy="346"/>
          </a:xfrm>
        </p:grpSpPr>
        <p:sp>
          <p:nvSpPr>
            <p:cNvPr id="19482" name="矩形 455706">
              <a:extLst>
                <a:ext uri="{FF2B5EF4-FFF2-40B4-BE49-F238E27FC236}">
                  <a16:creationId xmlns:a16="http://schemas.microsoft.com/office/drawing/2014/main" id="{152F5A96-47E0-4DD8-B984-D93C00D18B61}"/>
                </a:ext>
              </a:extLst>
            </p:cNvPr>
            <p:cNvSpPr>
              <a:spLocks noChangeArrowheads="1"/>
            </p:cNvSpPr>
            <p:nvPr/>
          </p:nvSpPr>
          <p:spPr bwMode="auto">
            <a:xfrm>
              <a:off x="3840" y="409"/>
              <a:ext cx="18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dist">
                <a:lnSpc>
                  <a:spcPct val="90000"/>
                </a:lnSpc>
              </a:pPr>
              <a:r>
                <a:rPr lang="en-US" altLang="zh-CN" sz="3600" i="1">
                  <a:latin typeface="华文新魏" panose="02010800040101010101" pitchFamily="2" charset="-122"/>
                  <a:ea typeface="华文新魏" panose="02010800040101010101" pitchFamily="2" charset="-122"/>
                </a:rPr>
                <a:t>l</a:t>
              </a:r>
              <a:endParaRPr lang="en-US" altLang="zh-CN" sz="2400">
                <a:latin typeface="华文新魏" panose="02010800040101010101" pitchFamily="2" charset="-122"/>
                <a:ea typeface="华文新魏" panose="02010800040101010101" pitchFamily="2" charset="-122"/>
              </a:endParaRPr>
            </a:p>
          </p:txBody>
        </p:sp>
        <p:sp>
          <p:nvSpPr>
            <p:cNvPr id="19483" name="矩形 455707">
              <a:extLst>
                <a:ext uri="{FF2B5EF4-FFF2-40B4-BE49-F238E27FC236}">
                  <a16:creationId xmlns:a16="http://schemas.microsoft.com/office/drawing/2014/main" id="{3C0E3650-6F43-4418-9C91-CBEEE13E6145}"/>
                </a:ext>
              </a:extLst>
            </p:cNvPr>
            <p:cNvSpPr>
              <a:spLocks noChangeArrowheads="1"/>
            </p:cNvSpPr>
            <p:nvPr/>
          </p:nvSpPr>
          <p:spPr bwMode="auto">
            <a:xfrm>
              <a:off x="3691" y="384"/>
              <a:ext cx="18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dist"/>
              <a:r>
                <a:rPr lang="en-US" altLang="zh-CN" sz="3600">
                  <a:latin typeface="华文新魏" panose="02010800040101010101" pitchFamily="2" charset="-122"/>
                  <a:ea typeface="华文新魏" panose="02010800040101010101" pitchFamily="2" charset="-122"/>
                </a:rPr>
                <a:t>d</a:t>
              </a:r>
              <a:endParaRPr lang="en-US" altLang="zh-CN" sz="2400">
                <a:latin typeface="华文新魏" panose="02010800040101010101" pitchFamily="2" charset="-122"/>
                <a:ea typeface="华文新魏" panose="02010800040101010101" pitchFamily="2" charset="-122"/>
              </a:endParaRPr>
            </a:p>
          </p:txBody>
        </p:sp>
      </p:grpSp>
      <p:sp>
        <p:nvSpPr>
          <p:cNvPr id="455709" name="文本框 455708">
            <a:extLst>
              <a:ext uri="{FF2B5EF4-FFF2-40B4-BE49-F238E27FC236}">
                <a16:creationId xmlns:a16="http://schemas.microsoft.com/office/drawing/2014/main" id="{BBD3018D-F06A-4700-85E1-F64416B9DAB4}"/>
              </a:ext>
            </a:extLst>
          </p:cNvPr>
          <p:cNvSpPr txBox="1">
            <a:spLocks noChangeArrowheads="1"/>
          </p:cNvSpPr>
          <p:nvPr/>
        </p:nvSpPr>
        <p:spPr bwMode="auto">
          <a:xfrm>
            <a:off x="4495800" y="2209800"/>
            <a:ext cx="504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i="1">
                <a:latin typeface="华文新魏" panose="02010800040101010101" pitchFamily="2" charset="-122"/>
                <a:ea typeface="华文新魏" panose="02010800040101010101" pitchFamily="2" charset="-122"/>
              </a:rPr>
              <a:t>R</a:t>
            </a:r>
          </a:p>
        </p:txBody>
      </p:sp>
      <p:graphicFrame>
        <p:nvGraphicFramePr>
          <p:cNvPr id="455710" name="对象 455709">
            <a:extLst>
              <a:ext uri="{FF2B5EF4-FFF2-40B4-BE49-F238E27FC236}">
                <a16:creationId xmlns:a16="http://schemas.microsoft.com/office/drawing/2014/main" id="{E73D33E8-5E9A-4AFE-8D08-9079B647EED6}"/>
              </a:ext>
            </a:extLst>
          </p:cNvPr>
          <p:cNvGraphicFramePr>
            <a:graphicFrameLocks/>
          </p:cNvGraphicFramePr>
          <p:nvPr/>
        </p:nvGraphicFramePr>
        <p:xfrm>
          <a:off x="6248400" y="2057400"/>
          <a:ext cx="762000" cy="469900"/>
        </p:xfrm>
        <a:graphic>
          <a:graphicData uri="http://schemas.openxmlformats.org/presentationml/2006/ole">
            <mc:AlternateContent xmlns:mc="http://schemas.openxmlformats.org/markup-compatibility/2006">
              <mc:Choice xmlns:v="urn:schemas-microsoft-com:vml" Requires="v">
                <p:oleObj spid="_x0000_s19492" r:id="rId3" imgW="152931" imgH="140187" progId="Equation.3">
                  <p:embed/>
                </p:oleObj>
              </mc:Choice>
              <mc:Fallback>
                <p:oleObj r:id="rId3" imgW="152931" imgH="140187" progId="Equation.3">
                  <p:embed/>
                  <p:pic>
                    <p:nvPicPr>
                      <p:cNvPr id="0" name="对象 45570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057400"/>
                        <a:ext cx="762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5711" name="对象 455710">
            <a:extLst>
              <a:ext uri="{FF2B5EF4-FFF2-40B4-BE49-F238E27FC236}">
                <a16:creationId xmlns:a16="http://schemas.microsoft.com/office/drawing/2014/main" id="{B51E7E11-5CA9-4C67-8551-F3255743150F}"/>
              </a:ext>
            </a:extLst>
          </p:cNvPr>
          <p:cNvGraphicFramePr>
            <a:graphicFrameLocks/>
          </p:cNvGraphicFramePr>
          <p:nvPr/>
        </p:nvGraphicFramePr>
        <p:xfrm>
          <a:off x="381000" y="3890963"/>
          <a:ext cx="3543300" cy="528637"/>
        </p:xfrm>
        <a:graphic>
          <a:graphicData uri="http://schemas.openxmlformats.org/presentationml/2006/ole">
            <mc:AlternateContent xmlns:mc="http://schemas.openxmlformats.org/markup-compatibility/2006">
              <mc:Choice xmlns:v="urn:schemas-microsoft-com:vml" Requires="v">
                <p:oleObj spid="_x0000_s19493" r:id="rId5" imgW="1168400" imgH="203200" progId="Equation.3">
                  <p:embed/>
                </p:oleObj>
              </mc:Choice>
              <mc:Fallback>
                <p:oleObj r:id="rId5" imgW="1168400" imgH="203200" progId="Equation.3">
                  <p:embed/>
                  <p:pic>
                    <p:nvPicPr>
                      <p:cNvPr id="0" name="对象 4557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890963"/>
                        <a:ext cx="35433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5712" name="对象 455711">
            <a:extLst>
              <a:ext uri="{FF2B5EF4-FFF2-40B4-BE49-F238E27FC236}">
                <a16:creationId xmlns:a16="http://schemas.microsoft.com/office/drawing/2014/main" id="{E86195A4-747F-4768-8074-831A6E98C3CF}"/>
              </a:ext>
            </a:extLst>
          </p:cNvPr>
          <p:cNvGraphicFramePr>
            <a:graphicFrameLocks/>
          </p:cNvGraphicFramePr>
          <p:nvPr/>
        </p:nvGraphicFramePr>
        <p:xfrm>
          <a:off x="495300" y="4495800"/>
          <a:ext cx="3860800" cy="1038225"/>
        </p:xfrm>
        <a:graphic>
          <a:graphicData uri="http://schemas.openxmlformats.org/presentationml/2006/ole">
            <mc:AlternateContent xmlns:mc="http://schemas.openxmlformats.org/markup-compatibility/2006">
              <mc:Choice xmlns:v="urn:schemas-microsoft-com:vml" Requires="v">
                <p:oleObj spid="_x0000_s19494" r:id="rId7" imgW="1295962" imgH="444693" progId="Equation.3">
                  <p:embed/>
                </p:oleObj>
              </mc:Choice>
              <mc:Fallback>
                <p:oleObj r:id="rId7" imgW="1295962" imgH="444693" progId="Equation.3">
                  <p:embed/>
                  <p:pic>
                    <p:nvPicPr>
                      <p:cNvPr id="0" name="对象 4557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 y="4495800"/>
                        <a:ext cx="38608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5713" name="对象 455712">
            <a:extLst>
              <a:ext uri="{FF2B5EF4-FFF2-40B4-BE49-F238E27FC236}">
                <a16:creationId xmlns:a16="http://schemas.microsoft.com/office/drawing/2014/main" id="{DC458B51-25C4-4AF8-B8C5-77B4E38916D5}"/>
              </a:ext>
            </a:extLst>
          </p:cNvPr>
          <p:cNvGraphicFramePr>
            <a:graphicFrameLocks/>
          </p:cNvGraphicFramePr>
          <p:nvPr/>
        </p:nvGraphicFramePr>
        <p:xfrm>
          <a:off x="6400800" y="3352800"/>
          <a:ext cx="762000" cy="555625"/>
        </p:xfrm>
        <a:graphic>
          <a:graphicData uri="http://schemas.openxmlformats.org/presentationml/2006/ole">
            <mc:AlternateContent xmlns:mc="http://schemas.openxmlformats.org/markup-compatibility/2006">
              <mc:Choice xmlns:v="urn:schemas-microsoft-com:vml" Requires="v">
                <p:oleObj spid="_x0000_s19495" r:id="rId9" imgW="152731" imgH="165459" progId="Equation.3">
                  <p:embed/>
                </p:oleObj>
              </mc:Choice>
              <mc:Fallback>
                <p:oleObj r:id="rId9" imgW="152731" imgH="165459" progId="Equation.3">
                  <p:embed/>
                  <p:pic>
                    <p:nvPicPr>
                      <p:cNvPr id="0" name="对象 45571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3352800"/>
                        <a:ext cx="7620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5714" name="对象 455713">
            <a:extLst>
              <a:ext uri="{FF2B5EF4-FFF2-40B4-BE49-F238E27FC236}">
                <a16:creationId xmlns:a16="http://schemas.microsoft.com/office/drawing/2014/main" id="{1AB462D0-C448-4852-8987-F15D02B89044}"/>
              </a:ext>
            </a:extLst>
          </p:cNvPr>
          <p:cNvGraphicFramePr>
            <a:graphicFrameLocks/>
          </p:cNvGraphicFramePr>
          <p:nvPr/>
        </p:nvGraphicFramePr>
        <p:xfrm>
          <a:off x="4495800" y="4419600"/>
          <a:ext cx="2838450" cy="1143000"/>
        </p:xfrm>
        <a:graphic>
          <a:graphicData uri="http://schemas.openxmlformats.org/presentationml/2006/ole">
            <mc:AlternateContent xmlns:mc="http://schemas.openxmlformats.org/markup-compatibility/2006">
              <mc:Choice xmlns:v="urn:schemas-microsoft-com:vml" Requires="v">
                <p:oleObj spid="_x0000_s19496" r:id="rId11" imgW="927503" imgH="444693" progId="Equation.3">
                  <p:embed/>
                </p:oleObj>
              </mc:Choice>
              <mc:Fallback>
                <p:oleObj r:id="rId11" imgW="927503" imgH="444693" progId="Equation.3">
                  <p:embed/>
                  <p:pic>
                    <p:nvPicPr>
                      <p:cNvPr id="0" name="对象 4557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4419600"/>
                        <a:ext cx="2838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5715" name="对象 455714">
            <a:extLst>
              <a:ext uri="{FF2B5EF4-FFF2-40B4-BE49-F238E27FC236}">
                <a16:creationId xmlns:a16="http://schemas.microsoft.com/office/drawing/2014/main" id="{6AD6176C-5992-4E19-B3A6-88DCF6E1D826}"/>
              </a:ext>
            </a:extLst>
          </p:cNvPr>
          <p:cNvGraphicFramePr>
            <a:graphicFrameLocks/>
          </p:cNvGraphicFramePr>
          <p:nvPr/>
        </p:nvGraphicFramePr>
        <p:xfrm>
          <a:off x="827088" y="5516563"/>
          <a:ext cx="2001837" cy="1031875"/>
        </p:xfrm>
        <a:graphic>
          <a:graphicData uri="http://schemas.openxmlformats.org/presentationml/2006/ole">
            <mc:AlternateContent xmlns:mc="http://schemas.openxmlformats.org/markup-compatibility/2006">
              <mc:Choice xmlns:v="urn:schemas-microsoft-com:vml" Requires="v">
                <p:oleObj spid="_x0000_s19497" r:id="rId13" imgW="724214" imgH="444693" progId="Equation.3">
                  <p:embed/>
                </p:oleObj>
              </mc:Choice>
              <mc:Fallback>
                <p:oleObj r:id="rId13" imgW="724214" imgH="444693" progId="Equation.3">
                  <p:embed/>
                  <p:pic>
                    <p:nvPicPr>
                      <p:cNvPr id="0" name="对象 45571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5516563"/>
                        <a:ext cx="20018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5716" name="对象 455715">
            <a:extLst>
              <a:ext uri="{FF2B5EF4-FFF2-40B4-BE49-F238E27FC236}">
                <a16:creationId xmlns:a16="http://schemas.microsoft.com/office/drawing/2014/main" id="{DA576FE3-1B6F-4839-84CA-0AC5EE3A30D3}"/>
              </a:ext>
            </a:extLst>
          </p:cNvPr>
          <p:cNvGraphicFramePr>
            <a:graphicFrameLocks/>
          </p:cNvGraphicFramePr>
          <p:nvPr/>
        </p:nvGraphicFramePr>
        <p:xfrm>
          <a:off x="2916238" y="5516563"/>
          <a:ext cx="1300162" cy="1033462"/>
        </p:xfrm>
        <a:graphic>
          <a:graphicData uri="http://schemas.openxmlformats.org/presentationml/2006/ole">
            <mc:AlternateContent xmlns:mc="http://schemas.openxmlformats.org/markup-compatibility/2006">
              <mc:Choice xmlns:v="urn:schemas-microsoft-com:vml" Requires="v">
                <p:oleObj spid="_x0000_s19498" r:id="rId15" imgW="470513" imgH="445080" progId="Equation.3">
                  <p:embed/>
                </p:oleObj>
              </mc:Choice>
              <mc:Fallback>
                <p:oleObj r:id="rId15" imgW="470513" imgH="445080" progId="Equation.3">
                  <p:embed/>
                  <p:pic>
                    <p:nvPicPr>
                      <p:cNvPr id="0" name="对象 455715"/>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6238" y="5516563"/>
                        <a:ext cx="1300162"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5682">
                                            <p:txEl>
                                              <p:pRg st="0" end="0"/>
                                            </p:txEl>
                                          </p:spTgt>
                                        </p:tgtEl>
                                        <p:attrNameLst>
                                          <p:attrName>style.visibility</p:attrName>
                                        </p:attrNameLst>
                                      </p:cBhvr>
                                      <p:to>
                                        <p:strVal val="visible"/>
                                      </p:to>
                                    </p:set>
                                    <p:animEffect transition="in" filter="wipe(left)">
                                      <p:cBhvr>
                                        <p:cTn id="7" dur="500"/>
                                        <p:tgtEl>
                                          <p:spTgt spid="455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5683"/>
                                        </p:tgtEl>
                                        <p:attrNameLst>
                                          <p:attrName>style.visibility</p:attrName>
                                        </p:attrNameLst>
                                      </p:cBhvr>
                                      <p:to>
                                        <p:strVal val="visible"/>
                                      </p:to>
                                    </p:set>
                                    <p:animEffect transition="in" filter="wipe(left)">
                                      <p:cBhvr>
                                        <p:cTn id="12" dur="500"/>
                                        <p:tgtEl>
                                          <p:spTgt spid="455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5696"/>
                                        </p:tgtEl>
                                        <p:attrNameLst>
                                          <p:attrName>style.visibility</p:attrName>
                                        </p:attrNameLst>
                                      </p:cBhvr>
                                      <p:to>
                                        <p:strVal val="visible"/>
                                      </p:to>
                                    </p:set>
                                    <p:animEffect transition="in" filter="wipe(left)">
                                      <p:cBhvr>
                                        <p:cTn id="17" dur="500"/>
                                        <p:tgtEl>
                                          <p:spTgt spid="4556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5697"/>
                                        </p:tgtEl>
                                        <p:attrNameLst>
                                          <p:attrName>style.visibility</p:attrName>
                                        </p:attrNameLst>
                                      </p:cBhvr>
                                      <p:to>
                                        <p:strVal val="visible"/>
                                      </p:to>
                                    </p:set>
                                    <p:animEffect transition="in" filter="wipe(left)">
                                      <p:cBhvr>
                                        <p:cTn id="22" dur="500"/>
                                        <p:tgtEl>
                                          <p:spTgt spid="4556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5698"/>
                                        </p:tgtEl>
                                        <p:attrNameLst>
                                          <p:attrName>style.visibility</p:attrName>
                                        </p:attrNameLst>
                                      </p:cBhvr>
                                      <p:to>
                                        <p:strVal val="visible"/>
                                      </p:to>
                                    </p:set>
                                    <p:animEffect transition="in" filter="wipe(left)">
                                      <p:cBhvr>
                                        <p:cTn id="27" dur="500"/>
                                        <p:tgtEl>
                                          <p:spTgt spid="4556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5699"/>
                                        </p:tgtEl>
                                        <p:attrNameLst>
                                          <p:attrName>style.visibility</p:attrName>
                                        </p:attrNameLst>
                                      </p:cBhvr>
                                      <p:to>
                                        <p:strVal val="visible"/>
                                      </p:to>
                                    </p:set>
                                    <p:animEffect transition="in" filter="wipe(left)">
                                      <p:cBhvr>
                                        <p:cTn id="32" dur="500"/>
                                        <p:tgtEl>
                                          <p:spTgt spid="4556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55700"/>
                                        </p:tgtEl>
                                        <p:attrNameLst>
                                          <p:attrName>style.visibility</p:attrName>
                                        </p:attrNameLst>
                                      </p:cBhvr>
                                      <p:to>
                                        <p:strVal val="visible"/>
                                      </p:to>
                                    </p:set>
                                    <p:animEffect transition="in" filter="wipe(left)">
                                      <p:cBhvr>
                                        <p:cTn id="37" dur="500"/>
                                        <p:tgtEl>
                                          <p:spTgt spid="4557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55701"/>
                                        </p:tgtEl>
                                        <p:attrNameLst>
                                          <p:attrName>style.visibility</p:attrName>
                                        </p:attrNameLst>
                                      </p:cBhvr>
                                      <p:to>
                                        <p:strVal val="visible"/>
                                      </p:to>
                                    </p:set>
                                    <p:animEffect transition="in" filter="wipe(left)">
                                      <p:cBhvr>
                                        <p:cTn id="42" dur="500"/>
                                        <p:tgtEl>
                                          <p:spTgt spid="4557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5702"/>
                                        </p:tgtEl>
                                        <p:attrNameLst>
                                          <p:attrName>style.visibility</p:attrName>
                                        </p:attrNameLst>
                                      </p:cBhvr>
                                      <p:to>
                                        <p:strVal val="visible"/>
                                      </p:to>
                                    </p:set>
                                    <p:animEffect transition="in" filter="wipe(left)">
                                      <p:cBhvr>
                                        <p:cTn id="47" dur="500"/>
                                        <p:tgtEl>
                                          <p:spTgt spid="4557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55703"/>
                                        </p:tgtEl>
                                        <p:attrNameLst>
                                          <p:attrName>style.visibility</p:attrName>
                                        </p:attrNameLst>
                                      </p:cBhvr>
                                      <p:to>
                                        <p:strVal val="visible"/>
                                      </p:to>
                                    </p:set>
                                    <p:animEffect transition="in" filter="wipe(left)">
                                      <p:cBhvr>
                                        <p:cTn id="52" dur="500"/>
                                        <p:tgtEl>
                                          <p:spTgt spid="4557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55704"/>
                                        </p:tgtEl>
                                        <p:attrNameLst>
                                          <p:attrName>style.visibility</p:attrName>
                                        </p:attrNameLst>
                                      </p:cBhvr>
                                      <p:to>
                                        <p:strVal val="visible"/>
                                      </p:to>
                                    </p:set>
                                    <p:animEffect transition="in" filter="wipe(left)">
                                      <p:cBhvr>
                                        <p:cTn id="57" dur="500"/>
                                        <p:tgtEl>
                                          <p:spTgt spid="45570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55705"/>
                                        </p:tgtEl>
                                        <p:attrNameLst>
                                          <p:attrName>style.visibility</p:attrName>
                                        </p:attrNameLst>
                                      </p:cBhvr>
                                      <p:to>
                                        <p:strVal val="visible"/>
                                      </p:to>
                                    </p:set>
                                    <p:animEffect transition="in" filter="wipe(left)">
                                      <p:cBhvr>
                                        <p:cTn id="62" dur="500"/>
                                        <p:tgtEl>
                                          <p:spTgt spid="4557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55706"/>
                                        </p:tgtEl>
                                        <p:attrNameLst>
                                          <p:attrName>style.visibility</p:attrName>
                                        </p:attrNameLst>
                                      </p:cBhvr>
                                      <p:to>
                                        <p:strVal val="visible"/>
                                      </p:to>
                                    </p:set>
                                    <p:animEffect transition="in" filter="wipe(left)">
                                      <p:cBhvr>
                                        <p:cTn id="67" dur="500"/>
                                        <p:tgtEl>
                                          <p:spTgt spid="45570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55710"/>
                                        </p:tgtEl>
                                        <p:attrNameLst>
                                          <p:attrName>style.visibility</p:attrName>
                                        </p:attrNameLst>
                                      </p:cBhvr>
                                      <p:to>
                                        <p:strVal val="visible"/>
                                      </p:to>
                                    </p:set>
                                    <p:animEffect transition="in" filter="wipe(left)">
                                      <p:cBhvr>
                                        <p:cTn id="72" dur="500"/>
                                        <p:tgtEl>
                                          <p:spTgt spid="45571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55709">
                                            <p:txEl>
                                              <p:pRg st="0" end="0"/>
                                            </p:txEl>
                                          </p:spTgt>
                                        </p:tgtEl>
                                        <p:attrNameLst>
                                          <p:attrName>style.visibility</p:attrName>
                                        </p:attrNameLst>
                                      </p:cBhvr>
                                      <p:to>
                                        <p:strVal val="visible"/>
                                      </p:to>
                                    </p:set>
                                    <p:animEffect transition="in" filter="wipe(left)">
                                      <p:cBhvr>
                                        <p:cTn id="77" dur="500"/>
                                        <p:tgtEl>
                                          <p:spTgt spid="455709">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55695">
                                            <p:txEl>
                                              <p:pRg st="0" end="0"/>
                                            </p:txEl>
                                          </p:spTgt>
                                        </p:tgtEl>
                                        <p:attrNameLst>
                                          <p:attrName>style.visibility</p:attrName>
                                        </p:attrNameLst>
                                      </p:cBhvr>
                                      <p:to>
                                        <p:strVal val="visible"/>
                                      </p:to>
                                    </p:set>
                                    <p:animEffect transition="in" filter="wipe(left)">
                                      <p:cBhvr>
                                        <p:cTn id="82" dur="500"/>
                                        <p:tgtEl>
                                          <p:spTgt spid="455695">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55711"/>
                                        </p:tgtEl>
                                        <p:attrNameLst>
                                          <p:attrName>style.visibility</p:attrName>
                                        </p:attrNameLst>
                                      </p:cBhvr>
                                      <p:to>
                                        <p:strVal val="visible"/>
                                      </p:to>
                                    </p:set>
                                    <p:animEffect transition="in" filter="wipe(left)">
                                      <p:cBhvr>
                                        <p:cTn id="87" dur="500"/>
                                        <p:tgtEl>
                                          <p:spTgt spid="45571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455713"/>
                                        </p:tgtEl>
                                        <p:attrNameLst>
                                          <p:attrName>style.visibility</p:attrName>
                                        </p:attrNameLst>
                                      </p:cBhvr>
                                      <p:to>
                                        <p:strVal val="visible"/>
                                      </p:to>
                                    </p:set>
                                    <p:animEffect transition="in" filter="wipe(left)">
                                      <p:cBhvr>
                                        <p:cTn id="92" dur="500"/>
                                        <p:tgtEl>
                                          <p:spTgt spid="4557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55712"/>
                                        </p:tgtEl>
                                        <p:attrNameLst>
                                          <p:attrName>style.visibility</p:attrName>
                                        </p:attrNameLst>
                                      </p:cBhvr>
                                      <p:to>
                                        <p:strVal val="visible"/>
                                      </p:to>
                                    </p:set>
                                    <p:animEffect transition="in" filter="wipe(left)">
                                      <p:cBhvr>
                                        <p:cTn id="97" dur="500"/>
                                        <p:tgtEl>
                                          <p:spTgt spid="45571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455714"/>
                                        </p:tgtEl>
                                        <p:attrNameLst>
                                          <p:attrName>style.visibility</p:attrName>
                                        </p:attrNameLst>
                                      </p:cBhvr>
                                      <p:to>
                                        <p:strVal val="visible"/>
                                      </p:to>
                                    </p:set>
                                    <p:animEffect transition="in" filter="wipe(left)">
                                      <p:cBhvr>
                                        <p:cTn id="102" dur="500"/>
                                        <p:tgtEl>
                                          <p:spTgt spid="4557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455715"/>
                                        </p:tgtEl>
                                        <p:attrNameLst>
                                          <p:attrName>style.visibility</p:attrName>
                                        </p:attrNameLst>
                                      </p:cBhvr>
                                      <p:to>
                                        <p:strVal val="visible"/>
                                      </p:to>
                                    </p:set>
                                    <p:animEffect transition="in" filter="wipe(left)">
                                      <p:cBhvr>
                                        <p:cTn id="107" dur="500"/>
                                        <p:tgtEl>
                                          <p:spTgt spid="4557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455716"/>
                                        </p:tgtEl>
                                        <p:attrNameLst>
                                          <p:attrName>style.visibility</p:attrName>
                                        </p:attrNameLst>
                                      </p:cBhvr>
                                      <p:to>
                                        <p:strVal val="visible"/>
                                      </p:to>
                                    </p:set>
                                    <p:animEffect transition="in" filter="wipe(left)">
                                      <p:cBhvr>
                                        <p:cTn id="112" dur="500"/>
                                        <p:tgtEl>
                                          <p:spTgt spid="45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build="p" advAuto="0"/>
      <p:bldP spid="455695" grpId="0" build="p"/>
      <p:bldP spid="45570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矩形 456705">
            <a:extLst>
              <a:ext uri="{FF2B5EF4-FFF2-40B4-BE49-F238E27FC236}">
                <a16:creationId xmlns:a16="http://schemas.microsoft.com/office/drawing/2014/main" id="{834D1E69-B752-42D0-BF55-9C24BBD98B03}"/>
              </a:ext>
            </a:extLst>
          </p:cNvPr>
          <p:cNvSpPr>
            <a:spLocks noChangeArrowheads="1"/>
          </p:cNvSpPr>
          <p:nvPr/>
        </p:nvSpPr>
        <p:spPr bwMode="auto">
          <a:xfrm>
            <a:off x="762000" y="1981200"/>
            <a:ext cx="4648200" cy="381000"/>
          </a:xfrm>
          <a:prstGeom prst="rect">
            <a:avLst/>
          </a:prstGeom>
          <a:solidFill>
            <a:srgbClr val="FF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82" name="文本框 456706">
            <a:extLst>
              <a:ext uri="{FF2B5EF4-FFF2-40B4-BE49-F238E27FC236}">
                <a16:creationId xmlns:a16="http://schemas.microsoft.com/office/drawing/2014/main" id="{B441A5FF-DC7F-4832-BFC7-8786ABCDFD81}"/>
              </a:ext>
            </a:extLst>
          </p:cNvPr>
          <p:cNvSpPr txBox="1">
            <a:spLocks noChangeArrowheads="1"/>
          </p:cNvSpPr>
          <p:nvPr/>
        </p:nvSpPr>
        <p:spPr bwMode="auto">
          <a:xfrm>
            <a:off x="228600" y="2286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400" b="1">
                <a:latin typeface="华文新魏" panose="02010800040101010101" pitchFamily="2" charset="-122"/>
                <a:ea typeface="华文新魏" panose="02010800040101010101" pitchFamily="2" charset="-122"/>
              </a:rPr>
              <a:t>例</a:t>
            </a:r>
            <a:r>
              <a:rPr lang="en-US" altLang="zh-CN" sz="2400" b="1">
                <a:latin typeface="华文新魏" panose="02010800040101010101" pitchFamily="2" charset="-122"/>
                <a:ea typeface="华文新魏" panose="02010800040101010101" pitchFamily="2" charset="-122"/>
              </a:rPr>
              <a:t>6</a:t>
            </a:r>
            <a:r>
              <a:rPr lang="zh-CN" altLang="en-US" sz="2400" b="1">
                <a:latin typeface="华文新魏" panose="02010800040101010101" pitchFamily="2" charset="-122"/>
                <a:ea typeface="华文新魏" panose="02010800040101010101" pitchFamily="2" charset="-122"/>
              </a:rPr>
              <a:t>、电量</a:t>
            </a:r>
            <a:r>
              <a:rPr lang="en-US" altLang="zh-CN" sz="2400" b="1">
                <a:latin typeface="华文新魏" panose="02010800040101010101" pitchFamily="2" charset="-122"/>
                <a:ea typeface="华文新魏" panose="02010800040101010101" pitchFamily="2" charset="-122"/>
              </a:rPr>
              <a:t>q</a:t>
            </a:r>
            <a:r>
              <a:rPr lang="zh-CN" altLang="en-US" sz="2400" b="1">
                <a:latin typeface="华文新魏" panose="02010800040101010101" pitchFamily="2" charset="-122"/>
                <a:ea typeface="华文新魏" panose="02010800040101010101" pitchFamily="2" charset="-122"/>
              </a:rPr>
              <a:t>均匀分布在长为</a:t>
            </a:r>
            <a:r>
              <a:rPr lang="en-US" altLang="zh-CN" sz="2400" b="1">
                <a:latin typeface="华文新魏" panose="02010800040101010101" pitchFamily="2" charset="-122"/>
                <a:ea typeface="华文新魏" panose="02010800040101010101" pitchFamily="2" charset="-122"/>
              </a:rPr>
              <a:t>2</a:t>
            </a:r>
            <a:r>
              <a:rPr lang="en-US" altLang="zh-CN" sz="2400" b="1" i="1">
                <a:latin typeface="华文新魏" panose="02010800040101010101" pitchFamily="2" charset="-122"/>
                <a:ea typeface="华文新魏" panose="02010800040101010101" pitchFamily="2" charset="-122"/>
              </a:rPr>
              <a:t>l </a:t>
            </a:r>
            <a:r>
              <a:rPr lang="zh-CN" altLang="en-US" sz="2400" b="1">
                <a:latin typeface="华文新魏" panose="02010800040101010101" pitchFamily="2" charset="-122"/>
                <a:ea typeface="华文新魏" panose="02010800040101010101" pitchFamily="2" charset="-122"/>
              </a:rPr>
              <a:t>的细杆上，求在杆外延长线与杆端距离为</a:t>
            </a:r>
            <a:r>
              <a:rPr lang="en-US" altLang="zh-CN" sz="2400" b="1">
                <a:latin typeface="华文新魏" panose="02010800040101010101" pitchFamily="2" charset="-122"/>
                <a:ea typeface="华文新魏" panose="02010800040101010101" pitchFamily="2" charset="-122"/>
              </a:rPr>
              <a:t>a</a:t>
            </a:r>
            <a:r>
              <a:rPr lang="zh-CN" altLang="en-US" sz="2400" b="1">
                <a:latin typeface="华文新魏" panose="02010800040101010101" pitchFamily="2" charset="-122"/>
                <a:ea typeface="华文新魏" panose="02010800040101010101" pitchFamily="2" charset="-122"/>
              </a:rPr>
              <a:t>的Ｐ点的电势 </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设无 穷远处的电势为零</a:t>
            </a:r>
            <a:r>
              <a:rPr lang="en-US" altLang="zh-CN" sz="2400" b="1">
                <a:latin typeface="华文新魏" panose="02010800040101010101" pitchFamily="2" charset="-122"/>
                <a:ea typeface="华文新魏" panose="02010800040101010101" pitchFamily="2" charset="-122"/>
              </a:rPr>
              <a:t>).</a:t>
            </a:r>
          </a:p>
        </p:txBody>
      </p:sp>
      <p:sp>
        <p:nvSpPr>
          <p:cNvPr id="456708" name="直接连接符 456707">
            <a:extLst>
              <a:ext uri="{FF2B5EF4-FFF2-40B4-BE49-F238E27FC236}">
                <a16:creationId xmlns:a16="http://schemas.microsoft.com/office/drawing/2014/main" id="{7B0E3E36-B82F-476F-ACAF-DF729B95ADBE}"/>
              </a:ext>
            </a:extLst>
          </p:cNvPr>
          <p:cNvSpPr>
            <a:spLocks noChangeShapeType="1"/>
          </p:cNvSpPr>
          <p:nvPr/>
        </p:nvSpPr>
        <p:spPr bwMode="auto">
          <a:xfrm>
            <a:off x="762000" y="2209800"/>
            <a:ext cx="77724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6709" name="文本框 456708">
            <a:extLst>
              <a:ext uri="{FF2B5EF4-FFF2-40B4-BE49-F238E27FC236}">
                <a16:creationId xmlns:a16="http://schemas.microsoft.com/office/drawing/2014/main" id="{D308EC10-AB75-4FDE-9A5D-26988E98C03E}"/>
              </a:ext>
            </a:extLst>
          </p:cNvPr>
          <p:cNvSpPr txBox="1">
            <a:spLocks noChangeArrowheads="1"/>
          </p:cNvSpPr>
          <p:nvPr/>
        </p:nvSpPr>
        <p:spPr bwMode="auto">
          <a:xfrm>
            <a:off x="304800" y="1917700"/>
            <a:ext cx="4587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solidFill>
                  <a:srgbClr val="0000FF"/>
                </a:solidFill>
                <a:latin typeface="华文新魏" panose="02010800040101010101" pitchFamily="2" charset="-122"/>
                <a:ea typeface="华文新魏" panose="02010800040101010101" pitchFamily="2" charset="-122"/>
              </a:rPr>
              <a:t>o</a:t>
            </a:r>
          </a:p>
        </p:txBody>
      </p:sp>
      <p:sp>
        <p:nvSpPr>
          <p:cNvPr id="456710" name="矩形 456709">
            <a:extLst>
              <a:ext uri="{FF2B5EF4-FFF2-40B4-BE49-F238E27FC236}">
                <a16:creationId xmlns:a16="http://schemas.microsoft.com/office/drawing/2014/main" id="{1E445D96-FF23-4A05-98AB-729762A74472}"/>
              </a:ext>
            </a:extLst>
          </p:cNvPr>
          <p:cNvSpPr>
            <a:spLocks noChangeArrowheads="1"/>
          </p:cNvSpPr>
          <p:nvPr/>
        </p:nvSpPr>
        <p:spPr bwMode="auto">
          <a:xfrm>
            <a:off x="2590800" y="1981200"/>
            <a:ext cx="381000" cy="381000"/>
          </a:xfrm>
          <a:prstGeom prst="rect">
            <a:avLst/>
          </a:prstGeom>
          <a:solidFill>
            <a:srgbClr val="00FFFF"/>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56711" name="文本框 456710">
            <a:extLst>
              <a:ext uri="{FF2B5EF4-FFF2-40B4-BE49-F238E27FC236}">
                <a16:creationId xmlns:a16="http://schemas.microsoft.com/office/drawing/2014/main" id="{8987D840-3DEC-48D8-9A2D-B05F4E8437D4}"/>
              </a:ext>
            </a:extLst>
          </p:cNvPr>
          <p:cNvSpPr txBox="1">
            <a:spLocks noChangeArrowheads="1"/>
          </p:cNvSpPr>
          <p:nvPr/>
        </p:nvSpPr>
        <p:spPr bwMode="auto">
          <a:xfrm>
            <a:off x="1524000" y="1460500"/>
            <a:ext cx="415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solidFill>
                  <a:srgbClr val="0000FF"/>
                </a:solidFill>
                <a:latin typeface="华文新魏" panose="02010800040101010101" pitchFamily="2" charset="-122"/>
                <a:ea typeface="华文新魏" panose="02010800040101010101" pitchFamily="2" charset="-122"/>
              </a:rPr>
              <a:t>x</a:t>
            </a:r>
          </a:p>
        </p:txBody>
      </p:sp>
      <p:sp>
        <p:nvSpPr>
          <p:cNvPr id="456712" name="文本框 456711">
            <a:extLst>
              <a:ext uri="{FF2B5EF4-FFF2-40B4-BE49-F238E27FC236}">
                <a16:creationId xmlns:a16="http://schemas.microsoft.com/office/drawing/2014/main" id="{554EC8A3-B071-4EDC-AE65-1AFDABF5D01F}"/>
              </a:ext>
            </a:extLst>
          </p:cNvPr>
          <p:cNvSpPr txBox="1">
            <a:spLocks noChangeArrowheads="1"/>
          </p:cNvSpPr>
          <p:nvPr/>
        </p:nvSpPr>
        <p:spPr bwMode="auto">
          <a:xfrm>
            <a:off x="2362200" y="2374900"/>
            <a:ext cx="681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solidFill>
                  <a:srgbClr val="0000FF"/>
                </a:solidFill>
                <a:latin typeface="华文新魏" panose="02010800040101010101" pitchFamily="2" charset="-122"/>
                <a:ea typeface="华文新魏" panose="02010800040101010101" pitchFamily="2" charset="-122"/>
              </a:rPr>
              <a:t>dx</a:t>
            </a:r>
          </a:p>
        </p:txBody>
      </p:sp>
      <p:grpSp>
        <p:nvGrpSpPr>
          <p:cNvPr id="456713" name="组合 456712">
            <a:extLst>
              <a:ext uri="{FF2B5EF4-FFF2-40B4-BE49-F238E27FC236}">
                <a16:creationId xmlns:a16="http://schemas.microsoft.com/office/drawing/2014/main" id="{F5B8003A-0F96-4C42-A74C-4F5CD3D63C18}"/>
              </a:ext>
            </a:extLst>
          </p:cNvPr>
          <p:cNvGrpSpPr>
            <a:grpSpLocks/>
          </p:cNvGrpSpPr>
          <p:nvPr/>
        </p:nvGrpSpPr>
        <p:grpSpPr bwMode="auto">
          <a:xfrm>
            <a:off x="2987675" y="1120775"/>
            <a:ext cx="1012825" cy="669925"/>
            <a:chOff x="1872" y="714"/>
            <a:chExt cx="638" cy="422"/>
          </a:xfrm>
        </p:grpSpPr>
        <p:sp>
          <p:nvSpPr>
            <p:cNvPr id="20489" name="矩形标注 456713">
              <a:extLst>
                <a:ext uri="{FF2B5EF4-FFF2-40B4-BE49-F238E27FC236}">
                  <a16:creationId xmlns:a16="http://schemas.microsoft.com/office/drawing/2014/main" id="{70297EF1-8901-4320-9577-72E989E92C3C}"/>
                </a:ext>
              </a:extLst>
            </p:cNvPr>
            <p:cNvSpPr>
              <a:spLocks noChangeArrowheads="1"/>
            </p:cNvSpPr>
            <p:nvPr/>
          </p:nvSpPr>
          <p:spPr bwMode="auto">
            <a:xfrm>
              <a:off x="1872" y="714"/>
              <a:ext cx="637" cy="422"/>
            </a:xfrm>
            <a:prstGeom prst="wedgeRectCallout">
              <a:avLst>
                <a:gd name="adj1" fmla="val -54394"/>
                <a:gd name="adj2" fmla="val 110000"/>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0" hangingPunct="0"/>
              <a:endParaRPr lang="zh-CN" altLang="en-US" sz="3600">
                <a:solidFill>
                  <a:srgbClr val="0000FF"/>
                </a:solidFill>
                <a:latin typeface="华文新魏" panose="02010800040101010101" pitchFamily="2" charset="-122"/>
                <a:ea typeface="华文新魏" panose="02010800040101010101" pitchFamily="2" charset="-122"/>
              </a:endParaRPr>
            </a:p>
          </p:txBody>
        </p:sp>
        <p:sp>
          <p:nvSpPr>
            <p:cNvPr id="20490" name="文本框 456714">
              <a:extLst>
                <a:ext uri="{FF2B5EF4-FFF2-40B4-BE49-F238E27FC236}">
                  <a16:creationId xmlns:a16="http://schemas.microsoft.com/office/drawing/2014/main" id="{B66E24EC-7257-46E0-A3C5-7CB30F049B85}"/>
                </a:ext>
              </a:extLst>
            </p:cNvPr>
            <p:cNvSpPr txBox="1">
              <a:spLocks noChangeArrowheads="1"/>
            </p:cNvSpPr>
            <p:nvPr/>
          </p:nvSpPr>
          <p:spPr bwMode="auto">
            <a:xfrm>
              <a:off x="2064" y="728"/>
              <a:ext cx="4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solidFill>
                    <a:srgbClr val="0000FF"/>
                  </a:solidFill>
                  <a:latin typeface="华文新魏" panose="02010800040101010101" pitchFamily="2" charset="-122"/>
                  <a:ea typeface="华文新魏" panose="02010800040101010101" pitchFamily="2" charset="-122"/>
                </a:rPr>
                <a:t>dq</a:t>
              </a:r>
            </a:p>
          </p:txBody>
        </p:sp>
      </p:grpSp>
      <p:sp>
        <p:nvSpPr>
          <p:cNvPr id="456716" name="文本框 456715">
            <a:extLst>
              <a:ext uri="{FF2B5EF4-FFF2-40B4-BE49-F238E27FC236}">
                <a16:creationId xmlns:a16="http://schemas.microsoft.com/office/drawing/2014/main" id="{26E41B4F-7CEC-4A7A-BA85-C706A27EBEC5}"/>
              </a:ext>
            </a:extLst>
          </p:cNvPr>
          <p:cNvSpPr txBox="1">
            <a:spLocks noChangeArrowheads="1"/>
          </p:cNvSpPr>
          <p:nvPr/>
        </p:nvSpPr>
        <p:spPr bwMode="auto">
          <a:xfrm>
            <a:off x="6934200" y="1384300"/>
            <a:ext cx="43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solidFill>
                  <a:srgbClr val="0000FF"/>
                </a:solidFill>
                <a:latin typeface="华文新魏" panose="02010800040101010101" pitchFamily="2" charset="-122"/>
                <a:ea typeface="华文新魏" panose="02010800040101010101" pitchFamily="2" charset="-122"/>
              </a:rPr>
              <a:t>P</a:t>
            </a:r>
          </a:p>
        </p:txBody>
      </p:sp>
      <p:sp>
        <p:nvSpPr>
          <p:cNvPr id="456717" name="椭圆 456716">
            <a:extLst>
              <a:ext uri="{FF2B5EF4-FFF2-40B4-BE49-F238E27FC236}">
                <a16:creationId xmlns:a16="http://schemas.microsoft.com/office/drawing/2014/main" id="{D39EB253-D12C-41A8-95AA-4E57032B584B}"/>
              </a:ext>
            </a:extLst>
          </p:cNvPr>
          <p:cNvSpPr>
            <a:spLocks noChangeArrowheads="1"/>
          </p:cNvSpPr>
          <p:nvPr/>
        </p:nvSpPr>
        <p:spPr bwMode="auto">
          <a:xfrm>
            <a:off x="7086600" y="2057400"/>
            <a:ext cx="228600" cy="228600"/>
          </a:xfrm>
          <a:prstGeom prst="ellipse">
            <a:avLst/>
          </a:prstGeom>
          <a:solidFill>
            <a:srgbClr val="0000FF"/>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56718" name="文本框 456717">
            <a:extLst>
              <a:ext uri="{FF2B5EF4-FFF2-40B4-BE49-F238E27FC236}">
                <a16:creationId xmlns:a16="http://schemas.microsoft.com/office/drawing/2014/main" id="{CF0BE333-CB4D-4704-A9E4-CF9731BD052F}"/>
              </a:ext>
            </a:extLst>
          </p:cNvPr>
          <p:cNvSpPr txBox="1">
            <a:spLocks noChangeArrowheads="1"/>
          </p:cNvSpPr>
          <p:nvPr/>
        </p:nvSpPr>
        <p:spPr bwMode="auto">
          <a:xfrm>
            <a:off x="5775325" y="1512888"/>
            <a:ext cx="411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solidFill>
                  <a:srgbClr val="0000FF"/>
                </a:solidFill>
                <a:latin typeface="华文新魏" panose="02010800040101010101" pitchFamily="2" charset="-122"/>
                <a:ea typeface="华文新魏" panose="02010800040101010101" pitchFamily="2" charset="-122"/>
              </a:rPr>
              <a:t>a</a:t>
            </a:r>
          </a:p>
        </p:txBody>
      </p:sp>
      <p:graphicFrame>
        <p:nvGraphicFramePr>
          <p:cNvPr id="456719" name="对象 456718">
            <a:extLst>
              <a:ext uri="{FF2B5EF4-FFF2-40B4-BE49-F238E27FC236}">
                <a16:creationId xmlns:a16="http://schemas.microsoft.com/office/drawing/2014/main" id="{ADE6C241-3457-4EEF-8703-F2F37AA80600}"/>
              </a:ext>
            </a:extLst>
          </p:cNvPr>
          <p:cNvGraphicFramePr>
            <a:graphicFrameLocks/>
          </p:cNvGraphicFramePr>
          <p:nvPr/>
        </p:nvGraphicFramePr>
        <p:xfrm>
          <a:off x="1360488" y="2852738"/>
          <a:ext cx="3546475" cy="954087"/>
        </p:xfrm>
        <a:graphic>
          <a:graphicData uri="http://schemas.openxmlformats.org/presentationml/2006/ole">
            <mc:AlternateContent xmlns:mc="http://schemas.openxmlformats.org/markup-compatibility/2006">
              <mc:Choice xmlns:v="urn:schemas-microsoft-com:vml" Requires="v">
                <p:oleObj spid="_x0000_s20501" r:id="rId3" imgW="1523339" imgH="444307" progId="Equation.3">
                  <p:embed/>
                </p:oleObj>
              </mc:Choice>
              <mc:Fallback>
                <p:oleObj r:id="rId3" imgW="1523339" imgH="444307" progId="Equation.3">
                  <p:embed/>
                  <p:pic>
                    <p:nvPicPr>
                      <p:cNvPr id="0" name="对象 4567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0488" y="2852738"/>
                        <a:ext cx="3546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6720" name="对象 456719">
            <a:extLst>
              <a:ext uri="{FF2B5EF4-FFF2-40B4-BE49-F238E27FC236}">
                <a16:creationId xmlns:a16="http://schemas.microsoft.com/office/drawing/2014/main" id="{DD59F4D5-02A5-450A-AC02-98A41E83A679}"/>
              </a:ext>
            </a:extLst>
          </p:cNvPr>
          <p:cNvGraphicFramePr>
            <a:graphicFrameLocks/>
          </p:cNvGraphicFramePr>
          <p:nvPr/>
        </p:nvGraphicFramePr>
        <p:xfrm>
          <a:off x="1476375" y="3860800"/>
          <a:ext cx="3754438" cy="941388"/>
        </p:xfrm>
        <a:graphic>
          <a:graphicData uri="http://schemas.openxmlformats.org/presentationml/2006/ole">
            <mc:AlternateContent xmlns:mc="http://schemas.openxmlformats.org/markup-compatibility/2006">
              <mc:Choice xmlns:v="urn:schemas-microsoft-com:vml" Requires="v">
                <p:oleObj spid="_x0000_s20502" r:id="rId5" imgW="1612900" imgH="469900" progId="Equation.3">
                  <p:embed/>
                </p:oleObj>
              </mc:Choice>
              <mc:Fallback>
                <p:oleObj r:id="rId5" imgW="1612900" imgH="469900" progId="Equation.3">
                  <p:embed/>
                  <p:pic>
                    <p:nvPicPr>
                      <p:cNvPr id="0" name="对象 45671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860800"/>
                        <a:ext cx="3754438"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6721" name="对象 456720">
            <a:extLst>
              <a:ext uri="{FF2B5EF4-FFF2-40B4-BE49-F238E27FC236}">
                <a16:creationId xmlns:a16="http://schemas.microsoft.com/office/drawing/2014/main" id="{9206A593-1ED6-40E7-91D1-EC2C34246F9D}"/>
              </a:ext>
            </a:extLst>
          </p:cNvPr>
          <p:cNvGraphicFramePr>
            <a:graphicFrameLocks/>
          </p:cNvGraphicFramePr>
          <p:nvPr/>
        </p:nvGraphicFramePr>
        <p:xfrm>
          <a:off x="1763713" y="4797425"/>
          <a:ext cx="4191000" cy="887413"/>
        </p:xfrm>
        <a:graphic>
          <a:graphicData uri="http://schemas.openxmlformats.org/presentationml/2006/ole">
            <mc:AlternateContent xmlns:mc="http://schemas.openxmlformats.org/markup-compatibility/2006">
              <mc:Choice xmlns:v="urn:schemas-microsoft-com:vml" Requires="v">
                <p:oleObj spid="_x0000_s20503" r:id="rId7" imgW="1751840" imgH="444307" progId="Equation.3">
                  <p:embed/>
                </p:oleObj>
              </mc:Choice>
              <mc:Fallback>
                <p:oleObj r:id="rId7" imgW="1751840" imgH="444307" progId="Equation.3">
                  <p:embed/>
                  <p:pic>
                    <p:nvPicPr>
                      <p:cNvPr id="0" name="对象 45672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797425"/>
                        <a:ext cx="41910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6722" name="对象 456721">
            <a:extLst>
              <a:ext uri="{FF2B5EF4-FFF2-40B4-BE49-F238E27FC236}">
                <a16:creationId xmlns:a16="http://schemas.microsoft.com/office/drawing/2014/main" id="{245CAF71-FFCA-401E-AA35-F371F0F65AC6}"/>
              </a:ext>
            </a:extLst>
          </p:cNvPr>
          <p:cNvGraphicFramePr>
            <a:graphicFrameLocks/>
          </p:cNvGraphicFramePr>
          <p:nvPr/>
        </p:nvGraphicFramePr>
        <p:xfrm>
          <a:off x="5867400" y="4797425"/>
          <a:ext cx="2719388" cy="887413"/>
        </p:xfrm>
        <a:graphic>
          <a:graphicData uri="http://schemas.openxmlformats.org/presentationml/2006/ole">
            <mc:AlternateContent xmlns:mc="http://schemas.openxmlformats.org/markup-compatibility/2006">
              <mc:Choice xmlns:v="urn:schemas-microsoft-com:vml" Requires="v">
                <p:oleObj spid="_x0000_s20504" r:id="rId9" imgW="1168907" imgH="444693" progId="Equation.3">
                  <p:embed/>
                </p:oleObj>
              </mc:Choice>
              <mc:Fallback>
                <p:oleObj r:id="rId9" imgW="1168907" imgH="444693" progId="Equation.3">
                  <p:embed/>
                  <p:pic>
                    <p:nvPicPr>
                      <p:cNvPr id="0" name="对象 45672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797425"/>
                        <a:ext cx="2719388"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6723" name="文本框 456722">
            <a:extLst>
              <a:ext uri="{FF2B5EF4-FFF2-40B4-BE49-F238E27FC236}">
                <a16:creationId xmlns:a16="http://schemas.microsoft.com/office/drawing/2014/main" id="{BA55D811-35D7-400F-A37C-39188ECEE384}"/>
              </a:ext>
            </a:extLst>
          </p:cNvPr>
          <p:cNvSpPr txBox="1">
            <a:spLocks noChangeArrowheads="1"/>
          </p:cNvSpPr>
          <p:nvPr/>
        </p:nvSpPr>
        <p:spPr bwMode="auto">
          <a:xfrm>
            <a:off x="333375" y="3011488"/>
            <a:ext cx="982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b="1">
                <a:latin typeface="华文新魏" panose="02010800040101010101" pitchFamily="2" charset="-122"/>
                <a:ea typeface="华文新魏" panose="02010800040101010101" pitchFamily="2" charset="-122"/>
              </a:rPr>
              <a:t> </a:t>
            </a:r>
            <a:r>
              <a:rPr lang="zh-CN" altLang="en-US" sz="2800" b="1">
                <a:latin typeface="华文新魏" panose="02010800040101010101" pitchFamily="2" charset="-122"/>
                <a:ea typeface="华文新魏" panose="02010800040101010101" pitchFamily="2" charset="-122"/>
              </a:rPr>
              <a:t>解：</a:t>
            </a:r>
          </a:p>
        </p:txBody>
      </p:sp>
      <p:sp>
        <p:nvSpPr>
          <p:cNvPr id="456724" name="文本框 456723">
            <a:extLst>
              <a:ext uri="{FF2B5EF4-FFF2-40B4-BE49-F238E27FC236}">
                <a16:creationId xmlns:a16="http://schemas.microsoft.com/office/drawing/2014/main" id="{5338C606-6E7F-4FB9-BAB7-8CFBB573E9AC}"/>
              </a:ext>
            </a:extLst>
          </p:cNvPr>
          <p:cNvSpPr txBox="1">
            <a:spLocks noChangeArrowheads="1"/>
          </p:cNvSpPr>
          <p:nvPr/>
        </p:nvSpPr>
        <p:spPr bwMode="auto">
          <a:xfrm>
            <a:off x="409575" y="5842000"/>
            <a:ext cx="6818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如果线电荷密度是</a:t>
            </a:r>
            <a:r>
              <a:rPr lang="en-US" altLang="zh-CN" sz="2800" b="1">
                <a:latin typeface="华文新魏" panose="02010800040101010101" pitchFamily="2" charset="-122"/>
                <a:ea typeface="华文新魏" panose="02010800040101010101" pitchFamily="2" charset="-122"/>
              </a:rPr>
              <a:t>X</a:t>
            </a:r>
            <a:r>
              <a:rPr lang="zh-CN" altLang="en-US" sz="2800" b="1">
                <a:latin typeface="华文新魏" panose="02010800040101010101" pitchFamily="2" charset="-122"/>
                <a:ea typeface="华文新魏" panose="02010800040101010101" pitchFamily="2" charset="-122"/>
              </a:rPr>
              <a:t>的函数，电势如何求？</a:t>
            </a:r>
          </a:p>
        </p:txBody>
      </p:sp>
      <p:sp>
        <p:nvSpPr>
          <p:cNvPr id="20500" name="直接连接符 456724">
            <a:extLst>
              <a:ext uri="{FF2B5EF4-FFF2-40B4-BE49-F238E27FC236}">
                <a16:creationId xmlns:a16="http://schemas.microsoft.com/office/drawing/2014/main" id="{260576E3-2D77-42FC-8D0E-8019B78D8043}"/>
              </a:ext>
            </a:extLst>
          </p:cNvPr>
          <p:cNvSpPr>
            <a:spLocks noChangeShapeType="1"/>
          </p:cNvSpPr>
          <p:nvPr/>
        </p:nvSpPr>
        <p:spPr bwMode="auto">
          <a:xfrm>
            <a:off x="755650" y="2205038"/>
            <a:ext cx="4608513"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6706"/>
                                        </p:tgtEl>
                                        <p:attrNameLst>
                                          <p:attrName>style.visibility</p:attrName>
                                        </p:attrNameLst>
                                      </p:cBhvr>
                                      <p:to>
                                        <p:strVal val="visible"/>
                                      </p:to>
                                    </p:set>
                                    <p:animEffect transition="in" filter="wipe(left)">
                                      <p:cBhvr>
                                        <p:cTn id="7" dur="500"/>
                                        <p:tgtEl>
                                          <p:spTgt spid="456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6708"/>
                                        </p:tgtEl>
                                        <p:attrNameLst>
                                          <p:attrName>style.visibility</p:attrName>
                                        </p:attrNameLst>
                                      </p:cBhvr>
                                      <p:to>
                                        <p:strVal val="visible"/>
                                      </p:to>
                                    </p:set>
                                    <p:animEffect transition="in" filter="wipe(left)">
                                      <p:cBhvr>
                                        <p:cTn id="12" dur="500"/>
                                        <p:tgtEl>
                                          <p:spTgt spid="456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6709">
                                            <p:txEl>
                                              <p:pRg st="0" end="0"/>
                                            </p:txEl>
                                          </p:spTgt>
                                        </p:tgtEl>
                                        <p:attrNameLst>
                                          <p:attrName>style.visibility</p:attrName>
                                        </p:attrNameLst>
                                      </p:cBhvr>
                                      <p:to>
                                        <p:strVal val="visible"/>
                                      </p:to>
                                    </p:set>
                                    <p:animEffect transition="in" filter="wipe(left)">
                                      <p:cBhvr>
                                        <p:cTn id="17" dur="500"/>
                                        <p:tgtEl>
                                          <p:spTgt spid="45670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6710"/>
                                        </p:tgtEl>
                                        <p:attrNameLst>
                                          <p:attrName>style.visibility</p:attrName>
                                        </p:attrNameLst>
                                      </p:cBhvr>
                                      <p:to>
                                        <p:strVal val="visible"/>
                                      </p:to>
                                    </p:set>
                                    <p:animEffect transition="in" filter="wipe(left)">
                                      <p:cBhvr>
                                        <p:cTn id="22" dur="500"/>
                                        <p:tgtEl>
                                          <p:spTgt spid="4567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6713"/>
                                        </p:tgtEl>
                                        <p:attrNameLst>
                                          <p:attrName>style.visibility</p:attrName>
                                        </p:attrNameLst>
                                      </p:cBhvr>
                                      <p:to>
                                        <p:strVal val="visible"/>
                                      </p:to>
                                    </p:set>
                                    <p:animEffect transition="in" filter="wipe(left)">
                                      <p:cBhvr>
                                        <p:cTn id="27" dur="500"/>
                                        <p:tgtEl>
                                          <p:spTgt spid="4567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6711">
                                            <p:txEl>
                                              <p:pRg st="0" end="0"/>
                                            </p:txEl>
                                          </p:spTgt>
                                        </p:tgtEl>
                                        <p:attrNameLst>
                                          <p:attrName>style.visibility</p:attrName>
                                        </p:attrNameLst>
                                      </p:cBhvr>
                                      <p:to>
                                        <p:strVal val="visible"/>
                                      </p:to>
                                    </p:set>
                                    <p:animEffect transition="in" filter="wipe(left)">
                                      <p:cBhvr>
                                        <p:cTn id="32" dur="500"/>
                                        <p:tgtEl>
                                          <p:spTgt spid="45671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6712">
                                            <p:txEl>
                                              <p:pRg st="0" end="0"/>
                                            </p:txEl>
                                          </p:spTgt>
                                        </p:tgtEl>
                                        <p:attrNameLst>
                                          <p:attrName>style.visibility</p:attrName>
                                        </p:attrNameLst>
                                      </p:cBhvr>
                                      <p:to>
                                        <p:strVal val="visible"/>
                                      </p:to>
                                    </p:set>
                                    <p:animEffect transition="in" filter="wipe(left)">
                                      <p:cBhvr>
                                        <p:cTn id="37" dur="500"/>
                                        <p:tgtEl>
                                          <p:spTgt spid="45671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6716">
                                            <p:txEl>
                                              <p:pRg st="0" end="0"/>
                                            </p:txEl>
                                          </p:spTgt>
                                        </p:tgtEl>
                                        <p:attrNameLst>
                                          <p:attrName>style.visibility</p:attrName>
                                        </p:attrNameLst>
                                      </p:cBhvr>
                                      <p:to>
                                        <p:strVal val="visible"/>
                                      </p:to>
                                    </p:set>
                                    <p:animEffect transition="in" filter="wipe(left)">
                                      <p:cBhvr>
                                        <p:cTn id="42" dur="500"/>
                                        <p:tgtEl>
                                          <p:spTgt spid="45671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6717"/>
                                        </p:tgtEl>
                                        <p:attrNameLst>
                                          <p:attrName>style.visibility</p:attrName>
                                        </p:attrNameLst>
                                      </p:cBhvr>
                                      <p:to>
                                        <p:strVal val="visible"/>
                                      </p:to>
                                    </p:set>
                                    <p:animEffect transition="in" filter="wipe(left)">
                                      <p:cBhvr>
                                        <p:cTn id="47" dur="500"/>
                                        <p:tgtEl>
                                          <p:spTgt spid="4567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56718">
                                            <p:txEl>
                                              <p:pRg st="0" end="0"/>
                                            </p:txEl>
                                          </p:spTgt>
                                        </p:tgtEl>
                                        <p:attrNameLst>
                                          <p:attrName>style.visibility</p:attrName>
                                        </p:attrNameLst>
                                      </p:cBhvr>
                                      <p:to>
                                        <p:strVal val="visible"/>
                                      </p:to>
                                    </p:set>
                                    <p:animEffect transition="in" filter="wipe(left)">
                                      <p:cBhvr>
                                        <p:cTn id="52" dur="500"/>
                                        <p:tgtEl>
                                          <p:spTgt spid="45671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56723">
                                            <p:txEl>
                                              <p:pRg st="0" end="0"/>
                                            </p:txEl>
                                          </p:spTgt>
                                        </p:tgtEl>
                                        <p:attrNameLst>
                                          <p:attrName>style.visibility</p:attrName>
                                        </p:attrNameLst>
                                      </p:cBhvr>
                                      <p:to>
                                        <p:strVal val="visible"/>
                                      </p:to>
                                    </p:set>
                                    <p:animEffect transition="in" filter="wipe(left)">
                                      <p:cBhvr>
                                        <p:cTn id="57" dur="500"/>
                                        <p:tgtEl>
                                          <p:spTgt spid="456723">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56719"/>
                                        </p:tgtEl>
                                        <p:attrNameLst>
                                          <p:attrName>style.visibility</p:attrName>
                                        </p:attrNameLst>
                                      </p:cBhvr>
                                      <p:to>
                                        <p:strVal val="visible"/>
                                      </p:to>
                                    </p:set>
                                    <p:animEffect transition="in" filter="wipe(left)">
                                      <p:cBhvr>
                                        <p:cTn id="62" dur="500"/>
                                        <p:tgtEl>
                                          <p:spTgt spid="4567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56720"/>
                                        </p:tgtEl>
                                        <p:attrNameLst>
                                          <p:attrName>style.visibility</p:attrName>
                                        </p:attrNameLst>
                                      </p:cBhvr>
                                      <p:to>
                                        <p:strVal val="visible"/>
                                      </p:to>
                                    </p:set>
                                    <p:animEffect transition="in" filter="wipe(left)">
                                      <p:cBhvr>
                                        <p:cTn id="67" dur="500"/>
                                        <p:tgtEl>
                                          <p:spTgt spid="4567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56721"/>
                                        </p:tgtEl>
                                        <p:attrNameLst>
                                          <p:attrName>style.visibility</p:attrName>
                                        </p:attrNameLst>
                                      </p:cBhvr>
                                      <p:to>
                                        <p:strVal val="visible"/>
                                      </p:to>
                                    </p:set>
                                    <p:animEffect transition="in" filter="wipe(left)">
                                      <p:cBhvr>
                                        <p:cTn id="72" dur="500"/>
                                        <p:tgtEl>
                                          <p:spTgt spid="45672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56722"/>
                                        </p:tgtEl>
                                        <p:attrNameLst>
                                          <p:attrName>style.visibility</p:attrName>
                                        </p:attrNameLst>
                                      </p:cBhvr>
                                      <p:to>
                                        <p:strVal val="visible"/>
                                      </p:to>
                                    </p:set>
                                    <p:animEffect transition="in" filter="wipe(left)">
                                      <p:cBhvr>
                                        <p:cTn id="77" dur="500"/>
                                        <p:tgtEl>
                                          <p:spTgt spid="45672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56724">
                                            <p:txEl>
                                              <p:pRg st="0" end="0"/>
                                            </p:txEl>
                                          </p:spTgt>
                                        </p:tgtEl>
                                        <p:attrNameLst>
                                          <p:attrName>style.visibility</p:attrName>
                                        </p:attrNameLst>
                                      </p:cBhvr>
                                      <p:to>
                                        <p:strVal val="visible"/>
                                      </p:to>
                                    </p:set>
                                    <p:animEffect transition="in" filter="wipe(left)">
                                      <p:cBhvr>
                                        <p:cTn id="82" dur="500"/>
                                        <p:tgtEl>
                                          <p:spTgt spid="456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build="p"/>
      <p:bldP spid="456711" grpId="0" build="p"/>
      <p:bldP spid="456712" grpId="0" build="p"/>
      <p:bldP spid="456716" grpId="0" build="p"/>
      <p:bldP spid="456718" grpId="0" build="p"/>
      <p:bldP spid="456723" grpId="0" build="p"/>
      <p:bldP spid="45672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457729">
            <a:extLst>
              <a:ext uri="{FF2B5EF4-FFF2-40B4-BE49-F238E27FC236}">
                <a16:creationId xmlns:a16="http://schemas.microsoft.com/office/drawing/2014/main" id="{905F5F0F-C7B9-4CA5-B98E-DA906ACAD5C2}"/>
              </a:ext>
            </a:extLst>
          </p:cNvPr>
          <p:cNvSpPr txBox="1">
            <a:spLocks noChangeArrowheads="1"/>
          </p:cNvSpPr>
          <p:nvPr/>
        </p:nvSpPr>
        <p:spPr bwMode="auto">
          <a:xfrm>
            <a:off x="250825" y="0"/>
            <a:ext cx="88931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95000"/>
              </a:lnSpc>
            </a:pPr>
            <a:r>
              <a:rPr lang="zh-CN" altLang="en-US" sz="2800" b="1">
                <a:latin typeface="华文新魏" panose="02010800040101010101" pitchFamily="2" charset="-122"/>
                <a:ea typeface="华文新魏" panose="02010800040101010101" pitchFamily="2" charset="-122"/>
              </a:rPr>
              <a:t>例</a:t>
            </a:r>
            <a:r>
              <a:rPr lang="en-US" altLang="zh-CN" sz="2800" b="1">
                <a:latin typeface="华文新魏" panose="02010800040101010101" pitchFamily="2" charset="-122"/>
                <a:ea typeface="华文新魏" panose="02010800040101010101" pitchFamily="2" charset="-122"/>
              </a:rPr>
              <a:t>7</a:t>
            </a:r>
            <a:r>
              <a:rPr lang="zh-CN" altLang="en-US" sz="2800" b="1">
                <a:latin typeface="华文新魏" panose="02010800040101010101" pitchFamily="2" charset="-122"/>
                <a:ea typeface="华文新魏" panose="02010800040101010101" pitchFamily="2" charset="-122"/>
              </a:rPr>
              <a:t>、如图所示，半径为Ｒ的均匀带电球面，电量为</a:t>
            </a:r>
            <a:r>
              <a:rPr lang="en-US" altLang="en-US" sz="2800" b="1">
                <a:latin typeface="华文新魏" panose="02010800040101010101" pitchFamily="2" charset="-122"/>
                <a:ea typeface="华文新魏" panose="02010800040101010101" pitchFamily="2" charset="-122"/>
              </a:rPr>
              <a:t>Ｑ,</a:t>
            </a:r>
            <a:r>
              <a:rPr lang="zh-CN" altLang="en-US" sz="2800" b="1">
                <a:latin typeface="华文新魏" panose="02010800040101010101" pitchFamily="2" charset="-122"/>
                <a:ea typeface="华文新魏" panose="02010800040101010101" pitchFamily="2" charset="-122"/>
              </a:rPr>
              <a:t>沿径向方向上有一均匀带电细线，电荷 线密度为</a:t>
            </a:r>
            <a:r>
              <a:rPr lang="en-US" altLang="zh-CN" sz="2800" b="1">
                <a:latin typeface="华文新魏" panose="02010800040101010101" pitchFamily="2" charset="-122"/>
                <a:ea typeface="华文新魏" panose="02010800040101010101" pitchFamily="2" charset="-122"/>
                <a:sym typeface="Symbol" panose="05050102010706020507" pitchFamily="18" charset="2"/>
              </a:rPr>
              <a:t></a:t>
            </a:r>
            <a:r>
              <a:rPr lang="zh-CN" altLang="en-US" sz="2800" b="1">
                <a:latin typeface="华文新魏" panose="02010800040101010101" pitchFamily="2" charset="-122"/>
                <a:ea typeface="华文新魏" panose="02010800040101010101" pitchFamily="2" charset="-122"/>
                <a:sym typeface="Symbol" panose="05050102010706020507" pitchFamily="18" charset="2"/>
              </a:rPr>
              <a:t>，长度为</a:t>
            </a:r>
            <a:r>
              <a:rPr lang="en-US" altLang="en-US" sz="2800" b="1" i="1">
                <a:latin typeface="华文新魏" panose="02010800040101010101" pitchFamily="2" charset="-122"/>
                <a:ea typeface="华文新魏" panose="02010800040101010101" pitchFamily="2" charset="-122"/>
                <a:sym typeface="Symbol" panose="05050102010706020507" pitchFamily="18" charset="2"/>
              </a:rPr>
              <a:t>Ｌ,</a:t>
            </a:r>
            <a:r>
              <a:rPr lang="zh-CN" altLang="en-US" sz="2800" b="1">
                <a:latin typeface="华文新魏" panose="02010800040101010101" pitchFamily="2" charset="-122"/>
                <a:ea typeface="华文新魏" panose="02010800040101010101" pitchFamily="2" charset="-122"/>
                <a:sym typeface="Symbol" panose="05050102010706020507" pitchFamily="18" charset="2"/>
              </a:rPr>
              <a:t>细线近端离球心距离为 </a:t>
            </a:r>
            <a:r>
              <a:rPr lang="en-US" altLang="zh-CN" sz="4000">
                <a:latin typeface="华文新魏" panose="02010800040101010101" pitchFamily="2" charset="-122"/>
                <a:ea typeface="华文新魏" panose="02010800040101010101" pitchFamily="2" charset="-122"/>
                <a:sym typeface="Symbol" panose="05050102010706020507" pitchFamily="18" charset="2"/>
              </a:rPr>
              <a:t>r</a:t>
            </a:r>
            <a:r>
              <a:rPr lang="en-US" altLang="zh-CN" b="1">
                <a:latin typeface="华文新魏" panose="02010800040101010101" pitchFamily="2" charset="-122"/>
                <a:ea typeface="华文新魏" panose="02010800040101010101" pitchFamily="2" charset="-122"/>
                <a:sym typeface="Symbol" panose="05050102010706020507" pitchFamily="18" charset="2"/>
              </a:rPr>
              <a:t>0</a:t>
            </a:r>
            <a:r>
              <a:rPr lang="zh-CN" altLang="en-US" b="1">
                <a:latin typeface="华文新魏" panose="02010800040101010101" pitchFamily="2" charset="-122"/>
                <a:ea typeface="华文新魏" panose="02010800040101010101" pitchFamily="2" charset="-122"/>
                <a:sym typeface="Symbol" panose="05050102010706020507" pitchFamily="18" charset="2"/>
              </a:rPr>
              <a:t>。</a:t>
            </a:r>
            <a:r>
              <a:rPr lang="zh-CN" altLang="en-US" sz="2800" b="1">
                <a:latin typeface="华文新魏" panose="02010800040101010101" pitchFamily="2" charset="-122"/>
                <a:ea typeface="华文新魏" panose="02010800040101010101" pitchFamily="2" charset="-122"/>
                <a:sym typeface="Symbol" panose="05050102010706020507" pitchFamily="18" charset="2"/>
              </a:rPr>
              <a:t>设球和线上的电荷分布不受相互作用的影响，试求细线所受球面电荷的电场力和细线在该电场中的电势能。</a:t>
            </a:r>
          </a:p>
        </p:txBody>
      </p:sp>
      <p:grpSp>
        <p:nvGrpSpPr>
          <p:cNvPr id="21506" name="组合 457730">
            <a:extLst>
              <a:ext uri="{FF2B5EF4-FFF2-40B4-BE49-F238E27FC236}">
                <a16:creationId xmlns:a16="http://schemas.microsoft.com/office/drawing/2014/main" id="{2082BD91-6D54-4B3B-A8F1-38590452DB57}"/>
              </a:ext>
            </a:extLst>
          </p:cNvPr>
          <p:cNvGrpSpPr>
            <a:grpSpLocks/>
          </p:cNvGrpSpPr>
          <p:nvPr/>
        </p:nvGrpSpPr>
        <p:grpSpPr bwMode="auto">
          <a:xfrm>
            <a:off x="3081338" y="2492375"/>
            <a:ext cx="2057400" cy="2057400"/>
            <a:chOff x="1920" y="1296"/>
            <a:chExt cx="1296" cy="1296"/>
          </a:xfrm>
        </p:grpSpPr>
        <p:sp>
          <p:nvSpPr>
            <p:cNvPr id="21507" name="椭圆 457731">
              <a:extLst>
                <a:ext uri="{FF2B5EF4-FFF2-40B4-BE49-F238E27FC236}">
                  <a16:creationId xmlns:a16="http://schemas.microsoft.com/office/drawing/2014/main" id="{3F7F8173-48AD-413F-9A8D-D623DB1E2C05}"/>
                </a:ext>
              </a:extLst>
            </p:cNvPr>
            <p:cNvSpPr>
              <a:spLocks noChangeArrowheads="1"/>
            </p:cNvSpPr>
            <p:nvPr/>
          </p:nvSpPr>
          <p:spPr bwMode="auto">
            <a:xfrm>
              <a:off x="1920" y="1296"/>
              <a:ext cx="1296" cy="1296"/>
            </a:xfrm>
            <a:prstGeom prst="ellipse">
              <a:avLst/>
            </a:prstGeom>
            <a:solidFill>
              <a:schemeClr val="bg2"/>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08" name="文本框 457732">
              <a:extLst>
                <a:ext uri="{FF2B5EF4-FFF2-40B4-BE49-F238E27FC236}">
                  <a16:creationId xmlns:a16="http://schemas.microsoft.com/office/drawing/2014/main" id="{6558FF2E-2BCF-49FC-9846-1B278E3942D2}"/>
                </a:ext>
              </a:extLst>
            </p:cNvPr>
            <p:cNvSpPr txBox="1">
              <a:spLocks noChangeArrowheads="1"/>
            </p:cNvSpPr>
            <p:nvPr/>
          </p:nvSpPr>
          <p:spPr bwMode="auto">
            <a:xfrm>
              <a:off x="2064" y="1759"/>
              <a:ext cx="404"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600">
                  <a:solidFill>
                    <a:srgbClr val="0000FF"/>
                  </a:solidFill>
                  <a:latin typeface="华文新魏" panose="02010800040101010101" pitchFamily="2" charset="-122"/>
                  <a:ea typeface="华文新魏" panose="02010800040101010101" pitchFamily="2" charset="-122"/>
                </a:rPr>
                <a:t>Ｒ</a:t>
              </a:r>
            </a:p>
          </p:txBody>
        </p:sp>
      </p:grpSp>
      <p:sp>
        <p:nvSpPr>
          <p:cNvPr id="21509" name="矩形 457733">
            <a:extLst>
              <a:ext uri="{FF2B5EF4-FFF2-40B4-BE49-F238E27FC236}">
                <a16:creationId xmlns:a16="http://schemas.microsoft.com/office/drawing/2014/main" id="{5E754FCE-59FF-4E08-B250-DD8E0A2AF537}"/>
              </a:ext>
            </a:extLst>
          </p:cNvPr>
          <p:cNvSpPr>
            <a:spLocks noChangeArrowheads="1"/>
          </p:cNvSpPr>
          <p:nvPr/>
        </p:nvSpPr>
        <p:spPr bwMode="auto">
          <a:xfrm>
            <a:off x="6129338" y="3406775"/>
            <a:ext cx="1981200" cy="304800"/>
          </a:xfrm>
          <a:prstGeom prst="rect">
            <a:avLst/>
          </a:prstGeom>
          <a:solidFill>
            <a:schemeClr val="bg2"/>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57735" name="直接连接符 457734">
            <a:extLst>
              <a:ext uri="{FF2B5EF4-FFF2-40B4-BE49-F238E27FC236}">
                <a16:creationId xmlns:a16="http://schemas.microsoft.com/office/drawing/2014/main" id="{8EC655DF-CE52-481D-9026-88F88F4DE3BA}"/>
              </a:ext>
            </a:extLst>
          </p:cNvPr>
          <p:cNvSpPr>
            <a:spLocks noChangeShapeType="1"/>
          </p:cNvSpPr>
          <p:nvPr/>
        </p:nvSpPr>
        <p:spPr bwMode="auto">
          <a:xfrm>
            <a:off x="4071938" y="3559175"/>
            <a:ext cx="457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7736" name="矩形 457735">
            <a:extLst>
              <a:ext uri="{FF2B5EF4-FFF2-40B4-BE49-F238E27FC236}">
                <a16:creationId xmlns:a16="http://schemas.microsoft.com/office/drawing/2014/main" id="{022FEFB0-39C0-47B8-AB4B-51F5A145BE32}"/>
              </a:ext>
            </a:extLst>
          </p:cNvPr>
          <p:cNvSpPr>
            <a:spLocks noChangeArrowheads="1"/>
          </p:cNvSpPr>
          <p:nvPr/>
        </p:nvSpPr>
        <p:spPr bwMode="auto">
          <a:xfrm>
            <a:off x="6967538" y="3406775"/>
            <a:ext cx="381000" cy="304800"/>
          </a:xfrm>
          <a:prstGeom prst="rect">
            <a:avLst/>
          </a:prstGeom>
          <a:solidFill>
            <a:srgbClr val="FF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57737" name="文本框 457736">
            <a:extLst>
              <a:ext uri="{FF2B5EF4-FFF2-40B4-BE49-F238E27FC236}">
                <a16:creationId xmlns:a16="http://schemas.microsoft.com/office/drawing/2014/main" id="{1E69CCC8-BC3B-48E5-9369-0AF06C456F35}"/>
              </a:ext>
            </a:extLst>
          </p:cNvPr>
          <p:cNvSpPr txBox="1">
            <a:spLocks noChangeArrowheads="1"/>
          </p:cNvSpPr>
          <p:nvPr/>
        </p:nvSpPr>
        <p:spPr bwMode="auto">
          <a:xfrm>
            <a:off x="3919538" y="2886075"/>
            <a:ext cx="4587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solidFill>
                  <a:srgbClr val="FF6600"/>
                </a:solidFill>
                <a:latin typeface="华文新魏" panose="02010800040101010101" pitchFamily="2" charset="-122"/>
                <a:ea typeface="华文新魏" panose="02010800040101010101" pitchFamily="2" charset="-122"/>
              </a:rPr>
              <a:t>o</a:t>
            </a:r>
          </a:p>
        </p:txBody>
      </p:sp>
      <p:sp>
        <p:nvSpPr>
          <p:cNvPr id="457738" name="文本框 457737">
            <a:extLst>
              <a:ext uri="{FF2B5EF4-FFF2-40B4-BE49-F238E27FC236}">
                <a16:creationId xmlns:a16="http://schemas.microsoft.com/office/drawing/2014/main" id="{55220ACF-EF49-4B72-8C46-DA2B745290A7}"/>
              </a:ext>
            </a:extLst>
          </p:cNvPr>
          <p:cNvSpPr txBox="1">
            <a:spLocks noChangeArrowheads="1"/>
          </p:cNvSpPr>
          <p:nvPr/>
        </p:nvSpPr>
        <p:spPr bwMode="auto">
          <a:xfrm>
            <a:off x="8704263" y="3548063"/>
            <a:ext cx="415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华文新魏" panose="02010800040101010101" pitchFamily="2" charset="-122"/>
                <a:ea typeface="华文新魏" panose="02010800040101010101" pitchFamily="2" charset="-122"/>
              </a:rPr>
              <a:t>x</a:t>
            </a:r>
          </a:p>
        </p:txBody>
      </p:sp>
      <p:sp>
        <p:nvSpPr>
          <p:cNvPr id="457739" name="文本框 457738">
            <a:extLst>
              <a:ext uri="{FF2B5EF4-FFF2-40B4-BE49-F238E27FC236}">
                <a16:creationId xmlns:a16="http://schemas.microsoft.com/office/drawing/2014/main" id="{BDE63A0A-98BF-4525-BD8E-01AED7C211F3}"/>
              </a:ext>
            </a:extLst>
          </p:cNvPr>
          <p:cNvSpPr txBox="1">
            <a:spLocks noChangeArrowheads="1"/>
          </p:cNvSpPr>
          <p:nvPr/>
        </p:nvSpPr>
        <p:spPr bwMode="auto">
          <a:xfrm>
            <a:off x="6510338" y="3724275"/>
            <a:ext cx="415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i="1">
                <a:latin typeface="华文新魏" panose="02010800040101010101" pitchFamily="2" charset="-122"/>
                <a:ea typeface="华文新魏" panose="02010800040101010101" pitchFamily="2" charset="-122"/>
              </a:rPr>
              <a:t>x</a:t>
            </a:r>
            <a:endParaRPr lang="en-US" altLang="zh-CN" sz="3600">
              <a:latin typeface="华文新魏" panose="02010800040101010101" pitchFamily="2" charset="-122"/>
              <a:ea typeface="华文新魏" panose="02010800040101010101" pitchFamily="2" charset="-122"/>
            </a:endParaRPr>
          </a:p>
        </p:txBody>
      </p:sp>
      <p:sp>
        <p:nvSpPr>
          <p:cNvPr id="457740" name="文本框 457739">
            <a:extLst>
              <a:ext uri="{FF2B5EF4-FFF2-40B4-BE49-F238E27FC236}">
                <a16:creationId xmlns:a16="http://schemas.microsoft.com/office/drawing/2014/main" id="{D6B83847-A0C4-416A-B4FE-5A9F3284C0F9}"/>
              </a:ext>
            </a:extLst>
          </p:cNvPr>
          <p:cNvSpPr txBox="1">
            <a:spLocks noChangeArrowheads="1"/>
          </p:cNvSpPr>
          <p:nvPr/>
        </p:nvSpPr>
        <p:spPr bwMode="auto">
          <a:xfrm>
            <a:off x="6967538" y="3819525"/>
            <a:ext cx="571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800">
                <a:latin typeface="华文新魏" panose="02010800040101010101" pitchFamily="2" charset="-122"/>
                <a:ea typeface="华文新魏" panose="02010800040101010101" pitchFamily="2" charset="-122"/>
              </a:rPr>
              <a:t>dx</a:t>
            </a:r>
            <a:endParaRPr lang="en-US" altLang="zh-CN" sz="3600">
              <a:latin typeface="华文新魏" panose="02010800040101010101" pitchFamily="2" charset="-122"/>
              <a:ea typeface="华文新魏" panose="02010800040101010101" pitchFamily="2" charset="-122"/>
            </a:endParaRPr>
          </a:p>
        </p:txBody>
      </p:sp>
      <p:sp>
        <p:nvSpPr>
          <p:cNvPr id="457741" name="文本框 457740">
            <a:extLst>
              <a:ext uri="{FF2B5EF4-FFF2-40B4-BE49-F238E27FC236}">
                <a16:creationId xmlns:a16="http://schemas.microsoft.com/office/drawing/2014/main" id="{C2B71998-F444-47F8-BDBD-4FCEB88ACCA6}"/>
              </a:ext>
            </a:extLst>
          </p:cNvPr>
          <p:cNvSpPr txBox="1">
            <a:spLocks noChangeArrowheads="1"/>
          </p:cNvSpPr>
          <p:nvPr/>
        </p:nvSpPr>
        <p:spPr bwMode="auto">
          <a:xfrm>
            <a:off x="6129338" y="2613025"/>
            <a:ext cx="1866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200">
                <a:latin typeface="华文新魏" panose="02010800040101010101" pitchFamily="2" charset="-122"/>
                <a:ea typeface="华文新魏" panose="02010800040101010101" pitchFamily="2" charset="-122"/>
              </a:rPr>
              <a:t>dq</a:t>
            </a:r>
            <a:r>
              <a:rPr lang="en-US" altLang="zh-CN" sz="40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sym typeface="Symbol" panose="05050102010706020507" pitchFamily="18" charset="2"/>
              </a:rPr>
              <a:t> dx</a:t>
            </a:r>
          </a:p>
        </p:txBody>
      </p:sp>
      <p:sp>
        <p:nvSpPr>
          <p:cNvPr id="457742" name="直接连接符 457741">
            <a:extLst>
              <a:ext uri="{FF2B5EF4-FFF2-40B4-BE49-F238E27FC236}">
                <a16:creationId xmlns:a16="http://schemas.microsoft.com/office/drawing/2014/main" id="{7D04C48D-6D35-47E3-A917-9AF7FE18A2CD}"/>
              </a:ext>
            </a:extLst>
          </p:cNvPr>
          <p:cNvSpPr>
            <a:spLocks noChangeShapeType="1"/>
          </p:cNvSpPr>
          <p:nvPr/>
        </p:nvSpPr>
        <p:spPr bwMode="auto">
          <a:xfrm>
            <a:off x="7348538" y="3482975"/>
            <a:ext cx="5334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7743" name="文本框 457742">
            <a:extLst>
              <a:ext uri="{FF2B5EF4-FFF2-40B4-BE49-F238E27FC236}">
                <a16:creationId xmlns:a16="http://schemas.microsoft.com/office/drawing/2014/main" id="{3EB9E607-81B5-4A08-A923-BBAEEBD63723}"/>
              </a:ext>
            </a:extLst>
          </p:cNvPr>
          <p:cNvSpPr txBox="1">
            <a:spLocks noChangeArrowheads="1"/>
          </p:cNvSpPr>
          <p:nvPr/>
        </p:nvSpPr>
        <p:spPr bwMode="auto">
          <a:xfrm>
            <a:off x="8034338" y="2828925"/>
            <a:ext cx="577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800">
                <a:latin typeface="华文新魏" panose="02010800040101010101" pitchFamily="2" charset="-122"/>
                <a:ea typeface="华文新魏" panose="02010800040101010101" pitchFamily="2" charset="-122"/>
              </a:rPr>
              <a:t>dF</a:t>
            </a:r>
            <a:endParaRPr lang="en-US" altLang="zh-CN" sz="3600">
              <a:latin typeface="华文新魏" panose="02010800040101010101" pitchFamily="2" charset="-122"/>
              <a:ea typeface="华文新魏" panose="02010800040101010101" pitchFamily="2" charset="-122"/>
            </a:endParaRPr>
          </a:p>
        </p:txBody>
      </p:sp>
      <p:sp>
        <p:nvSpPr>
          <p:cNvPr id="21519" name="文本框 457743">
            <a:extLst>
              <a:ext uri="{FF2B5EF4-FFF2-40B4-BE49-F238E27FC236}">
                <a16:creationId xmlns:a16="http://schemas.microsoft.com/office/drawing/2014/main" id="{0EF88FE0-7074-4695-AFB8-791C7596B31E}"/>
              </a:ext>
            </a:extLst>
          </p:cNvPr>
          <p:cNvSpPr txBox="1">
            <a:spLocks noChangeArrowheads="1"/>
          </p:cNvSpPr>
          <p:nvPr/>
        </p:nvSpPr>
        <p:spPr bwMode="auto">
          <a:xfrm>
            <a:off x="2608263" y="278606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600">
                <a:latin typeface="华文新魏" panose="02010800040101010101" pitchFamily="2" charset="-122"/>
                <a:ea typeface="华文新魏" panose="02010800040101010101" pitchFamily="2" charset="-122"/>
              </a:rPr>
              <a:t>Ｑ</a:t>
            </a:r>
          </a:p>
        </p:txBody>
      </p:sp>
      <p:sp>
        <p:nvSpPr>
          <p:cNvPr id="457745" name="文本框 457744">
            <a:extLst>
              <a:ext uri="{FF2B5EF4-FFF2-40B4-BE49-F238E27FC236}">
                <a16:creationId xmlns:a16="http://schemas.microsoft.com/office/drawing/2014/main" id="{D426288A-E949-4711-A514-6103C6719455}"/>
              </a:ext>
            </a:extLst>
          </p:cNvPr>
          <p:cNvSpPr txBox="1">
            <a:spLocks noChangeArrowheads="1"/>
          </p:cNvSpPr>
          <p:nvPr/>
        </p:nvSpPr>
        <p:spPr bwMode="auto">
          <a:xfrm>
            <a:off x="468313" y="2963863"/>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800" b="1">
                <a:latin typeface="华文新魏" panose="02010800040101010101" pitchFamily="2" charset="-122"/>
                <a:ea typeface="华文新魏" panose="02010800040101010101" pitchFamily="2" charset="-122"/>
              </a:rPr>
              <a:t>解（１）</a:t>
            </a:r>
            <a:endParaRPr lang="zh-CN" altLang="en-US" sz="3600" b="1">
              <a:latin typeface="华文新魏" panose="02010800040101010101" pitchFamily="2" charset="-122"/>
              <a:ea typeface="华文新魏" panose="02010800040101010101" pitchFamily="2" charset="-122"/>
            </a:endParaRPr>
          </a:p>
        </p:txBody>
      </p:sp>
      <p:graphicFrame>
        <p:nvGraphicFramePr>
          <p:cNvPr id="457746" name="对象 457745">
            <a:extLst>
              <a:ext uri="{FF2B5EF4-FFF2-40B4-BE49-F238E27FC236}">
                <a16:creationId xmlns:a16="http://schemas.microsoft.com/office/drawing/2014/main" id="{80D92756-0BEA-4451-9932-0E5ECC6CE6DA}"/>
              </a:ext>
            </a:extLst>
          </p:cNvPr>
          <p:cNvGraphicFramePr>
            <a:graphicFrameLocks/>
          </p:cNvGraphicFramePr>
          <p:nvPr/>
        </p:nvGraphicFramePr>
        <p:xfrm>
          <a:off x="395288" y="3716338"/>
          <a:ext cx="2663825" cy="912812"/>
        </p:xfrm>
        <a:graphic>
          <a:graphicData uri="http://schemas.openxmlformats.org/presentationml/2006/ole">
            <mc:AlternateContent xmlns:mc="http://schemas.openxmlformats.org/markup-compatibility/2006">
              <mc:Choice xmlns:v="urn:schemas-microsoft-com:vml" Requires="v">
                <p:oleObj spid="_x0000_s21526" r:id="rId3" imgW="1092674" imgH="444693" progId="Equation.3">
                  <p:embed/>
                </p:oleObj>
              </mc:Choice>
              <mc:Fallback>
                <p:oleObj r:id="rId3" imgW="1092674" imgH="444693" progId="Equation.3">
                  <p:embed/>
                  <p:pic>
                    <p:nvPicPr>
                      <p:cNvPr id="0" name="对象 45774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16338"/>
                        <a:ext cx="26638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7747" name="对象 457746">
            <a:extLst>
              <a:ext uri="{FF2B5EF4-FFF2-40B4-BE49-F238E27FC236}">
                <a16:creationId xmlns:a16="http://schemas.microsoft.com/office/drawing/2014/main" id="{59B337DD-34D2-44DD-8F50-82E1F0CF0553}"/>
              </a:ext>
            </a:extLst>
          </p:cNvPr>
          <p:cNvGraphicFramePr>
            <a:graphicFrameLocks/>
          </p:cNvGraphicFramePr>
          <p:nvPr/>
        </p:nvGraphicFramePr>
        <p:xfrm>
          <a:off x="395288" y="4581525"/>
          <a:ext cx="5399087" cy="1068388"/>
        </p:xfrm>
        <a:graphic>
          <a:graphicData uri="http://schemas.openxmlformats.org/presentationml/2006/ole">
            <mc:AlternateContent xmlns:mc="http://schemas.openxmlformats.org/markup-compatibility/2006">
              <mc:Choice xmlns:v="urn:schemas-microsoft-com:vml" Requires="v">
                <p:oleObj spid="_x0000_s21527" r:id="rId5" imgW="1891479" imgH="444307" progId="Equation.3">
                  <p:embed/>
                </p:oleObj>
              </mc:Choice>
              <mc:Fallback>
                <p:oleObj r:id="rId5" imgW="1891479" imgH="444307" progId="Equation.3">
                  <p:embed/>
                  <p:pic>
                    <p:nvPicPr>
                      <p:cNvPr id="0" name="对象 45774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581525"/>
                        <a:ext cx="5399087"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7748" name="对象 457747">
            <a:extLst>
              <a:ext uri="{FF2B5EF4-FFF2-40B4-BE49-F238E27FC236}">
                <a16:creationId xmlns:a16="http://schemas.microsoft.com/office/drawing/2014/main" id="{5575C64E-314B-45DA-BF92-4E4F746E176E}"/>
              </a:ext>
            </a:extLst>
          </p:cNvPr>
          <p:cNvGraphicFramePr>
            <a:graphicFrameLocks/>
          </p:cNvGraphicFramePr>
          <p:nvPr/>
        </p:nvGraphicFramePr>
        <p:xfrm>
          <a:off x="395288" y="5445125"/>
          <a:ext cx="5905500" cy="1046163"/>
        </p:xfrm>
        <a:graphic>
          <a:graphicData uri="http://schemas.openxmlformats.org/presentationml/2006/ole">
            <mc:AlternateContent xmlns:mc="http://schemas.openxmlformats.org/markup-compatibility/2006">
              <mc:Choice xmlns:v="urn:schemas-microsoft-com:vml" Requires="v">
                <p:oleObj spid="_x0000_s21528" r:id="rId7" imgW="2564287" imgH="444307" progId="Equation.3">
                  <p:embed/>
                </p:oleObj>
              </mc:Choice>
              <mc:Fallback>
                <p:oleObj r:id="rId7" imgW="2564287" imgH="444307" progId="Equation.3">
                  <p:embed/>
                  <p:pic>
                    <p:nvPicPr>
                      <p:cNvPr id="0" name="对象 45774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5445125"/>
                        <a:ext cx="59055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7749" name="文本框 457748">
            <a:extLst>
              <a:ext uri="{FF2B5EF4-FFF2-40B4-BE49-F238E27FC236}">
                <a16:creationId xmlns:a16="http://schemas.microsoft.com/office/drawing/2014/main" id="{3A3A6179-EEC2-44B7-AEEF-CD3DC9E407EE}"/>
              </a:ext>
            </a:extLst>
          </p:cNvPr>
          <p:cNvSpPr txBox="1">
            <a:spLocks noChangeArrowheads="1"/>
          </p:cNvSpPr>
          <p:nvPr/>
        </p:nvSpPr>
        <p:spPr bwMode="auto">
          <a:xfrm>
            <a:off x="6372225" y="5700713"/>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800" b="1">
                <a:latin typeface="华文新魏" panose="02010800040101010101" pitchFamily="2" charset="-122"/>
                <a:ea typeface="华文新魏" panose="02010800040101010101" pitchFamily="2" charset="-122"/>
              </a:rPr>
              <a:t>方向如图向右</a:t>
            </a:r>
          </a:p>
        </p:txBody>
      </p:sp>
      <p:graphicFrame>
        <p:nvGraphicFramePr>
          <p:cNvPr id="457750" name="对象 457749">
            <a:extLst>
              <a:ext uri="{FF2B5EF4-FFF2-40B4-BE49-F238E27FC236}">
                <a16:creationId xmlns:a16="http://schemas.microsoft.com/office/drawing/2014/main" id="{DA2257ED-69BD-436B-8965-E604C2CB82FB}"/>
              </a:ext>
            </a:extLst>
          </p:cNvPr>
          <p:cNvGraphicFramePr>
            <a:graphicFrameLocks/>
          </p:cNvGraphicFramePr>
          <p:nvPr/>
        </p:nvGraphicFramePr>
        <p:xfrm>
          <a:off x="7729538" y="3711575"/>
          <a:ext cx="576262" cy="533400"/>
        </p:xfrm>
        <a:graphic>
          <a:graphicData uri="http://schemas.openxmlformats.org/presentationml/2006/ole">
            <mc:AlternateContent xmlns:mc="http://schemas.openxmlformats.org/markup-compatibility/2006">
              <mc:Choice xmlns:v="urn:schemas-microsoft-com:vml" Requires="v">
                <p:oleObj spid="_x0000_s21529" r:id="rId9" imgW="165459" imgH="203642" progId="Equation.3">
                  <p:embed/>
                </p:oleObj>
              </mc:Choice>
              <mc:Fallback>
                <p:oleObj r:id="rId9" imgW="165459" imgH="203642" progId="Equation.3">
                  <p:embed/>
                  <p:pic>
                    <p:nvPicPr>
                      <p:cNvPr id="0" name="对象 45774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9538" y="3711575"/>
                        <a:ext cx="5762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7745">
                                            <p:txEl>
                                              <p:pRg st="0" end="0"/>
                                            </p:txEl>
                                          </p:spTgt>
                                        </p:tgtEl>
                                        <p:attrNameLst>
                                          <p:attrName>style.visibility</p:attrName>
                                        </p:attrNameLst>
                                      </p:cBhvr>
                                      <p:to>
                                        <p:strVal val="visible"/>
                                      </p:to>
                                    </p:set>
                                    <p:animEffect transition="in" filter="wipe(left)">
                                      <p:cBhvr>
                                        <p:cTn id="7" dur="500"/>
                                        <p:tgtEl>
                                          <p:spTgt spid="4577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7735"/>
                                        </p:tgtEl>
                                        <p:attrNameLst>
                                          <p:attrName>style.visibility</p:attrName>
                                        </p:attrNameLst>
                                      </p:cBhvr>
                                      <p:to>
                                        <p:strVal val="visible"/>
                                      </p:to>
                                    </p:set>
                                    <p:animEffect transition="in" filter="wipe(left)">
                                      <p:cBhvr>
                                        <p:cTn id="12" dur="500"/>
                                        <p:tgtEl>
                                          <p:spTgt spid="457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7737">
                                            <p:txEl>
                                              <p:pRg st="0" end="0"/>
                                            </p:txEl>
                                          </p:spTgt>
                                        </p:tgtEl>
                                        <p:attrNameLst>
                                          <p:attrName>style.visibility</p:attrName>
                                        </p:attrNameLst>
                                      </p:cBhvr>
                                      <p:to>
                                        <p:strVal val="visible"/>
                                      </p:to>
                                    </p:set>
                                    <p:animEffect transition="in" filter="wipe(left)">
                                      <p:cBhvr>
                                        <p:cTn id="17" dur="500"/>
                                        <p:tgtEl>
                                          <p:spTgt spid="45773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7738">
                                            <p:txEl>
                                              <p:pRg st="0" end="0"/>
                                            </p:txEl>
                                          </p:spTgt>
                                        </p:tgtEl>
                                        <p:attrNameLst>
                                          <p:attrName>style.visibility</p:attrName>
                                        </p:attrNameLst>
                                      </p:cBhvr>
                                      <p:to>
                                        <p:strVal val="visible"/>
                                      </p:to>
                                    </p:set>
                                    <p:animEffect transition="in" filter="wipe(left)">
                                      <p:cBhvr>
                                        <p:cTn id="22" dur="500"/>
                                        <p:tgtEl>
                                          <p:spTgt spid="45773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7739">
                                            <p:txEl>
                                              <p:pRg st="0" end="0"/>
                                            </p:txEl>
                                          </p:spTgt>
                                        </p:tgtEl>
                                        <p:attrNameLst>
                                          <p:attrName>style.visibility</p:attrName>
                                        </p:attrNameLst>
                                      </p:cBhvr>
                                      <p:to>
                                        <p:strVal val="visible"/>
                                      </p:to>
                                    </p:set>
                                    <p:animEffect transition="in" filter="wipe(left)">
                                      <p:cBhvr>
                                        <p:cTn id="27" dur="500"/>
                                        <p:tgtEl>
                                          <p:spTgt spid="45773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7736"/>
                                        </p:tgtEl>
                                        <p:attrNameLst>
                                          <p:attrName>style.visibility</p:attrName>
                                        </p:attrNameLst>
                                      </p:cBhvr>
                                      <p:to>
                                        <p:strVal val="visible"/>
                                      </p:to>
                                    </p:set>
                                    <p:animEffect transition="in" filter="wipe(left)">
                                      <p:cBhvr>
                                        <p:cTn id="32" dur="500"/>
                                        <p:tgtEl>
                                          <p:spTgt spid="4577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57746"/>
                                        </p:tgtEl>
                                        <p:attrNameLst>
                                          <p:attrName>style.visibility</p:attrName>
                                        </p:attrNameLst>
                                      </p:cBhvr>
                                      <p:to>
                                        <p:strVal val="visible"/>
                                      </p:to>
                                    </p:set>
                                    <p:animEffect transition="in" filter="wipe(left)">
                                      <p:cBhvr>
                                        <p:cTn id="37" dur="500"/>
                                        <p:tgtEl>
                                          <p:spTgt spid="4577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57742"/>
                                        </p:tgtEl>
                                        <p:attrNameLst>
                                          <p:attrName>style.visibility</p:attrName>
                                        </p:attrNameLst>
                                      </p:cBhvr>
                                      <p:to>
                                        <p:strVal val="visible"/>
                                      </p:to>
                                    </p:set>
                                    <p:animEffect transition="in" filter="wipe(left)">
                                      <p:cBhvr>
                                        <p:cTn id="42" dur="500"/>
                                        <p:tgtEl>
                                          <p:spTgt spid="4577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7750"/>
                                        </p:tgtEl>
                                        <p:attrNameLst>
                                          <p:attrName>style.visibility</p:attrName>
                                        </p:attrNameLst>
                                      </p:cBhvr>
                                      <p:to>
                                        <p:strVal val="visible"/>
                                      </p:to>
                                    </p:set>
                                    <p:animEffect transition="in" filter="wipe(left)">
                                      <p:cBhvr>
                                        <p:cTn id="47" dur="500"/>
                                        <p:tgtEl>
                                          <p:spTgt spid="4577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57740">
                                            <p:txEl>
                                              <p:pRg st="0" end="0"/>
                                            </p:txEl>
                                          </p:spTgt>
                                        </p:tgtEl>
                                        <p:attrNameLst>
                                          <p:attrName>style.visibility</p:attrName>
                                        </p:attrNameLst>
                                      </p:cBhvr>
                                      <p:to>
                                        <p:strVal val="visible"/>
                                      </p:to>
                                    </p:set>
                                    <p:animEffect transition="in" filter="wipe(left)">
                                      <p:cBhvr>
                                        <p:cTn id="52" dur="500"/>
                                        <p:tgtEl>
                                          <p:spTgt spid="457740">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57741">
                                            <p:txEl>
                                              <p:pRg st="0" end="0"/>
                                            </p:txEl>
                                          </p:spTgt>
                                        </p:tgtEl>
                                        <p:attrNameLst>
                                          <p:attrName>style.visibility</p:attrName>
                                        </p:attrNameLst>
                                      </p:cBhvr>
                                      <p:to>
                                        <p:strVal val="visible"/>
                                      </p:to>
                                    </p:set>
                                    <p:animEffect transition="in" filter="wipe(left)">
                                      <p:cBhvr>
                                        <p:cTn id="57" dur="500"/>
                                        <p:tgtEl>
                                          <p:spTgt spid="457741">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57743">
                                            <p:txEl>
                                              <p:pRg st="0" end="0"/>
                                            </p:txEl>
                                          </p:spTgt>
                                        </p:tgtEl>
                                        <p:attrNameLst>
                                          <p:attrName>style.visibility</p:attrName>
                                        </p:attrNameLst>
                                      </p:cBhvr>
                                      <p:to>
                                        <p:strVal val="visible"/>
                                      </p:to>
                                    </p:set>
                                    <p:animEffect transition="in" filter="wipe(left)">
                                      <p:cBhvr>
                                        <p:cTn id="62" dur="500"/>
                                        <p:tgtEl>
                                          <p:spTgt spid="457743">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57747"/>
                                        </p:tgtEl>
                                        <p:attrNameLst>
                                          <p:attrName>style.visibility</p:attrName>
                                        </p:attrNameLst>
                                      </p:cBhvr>
                                      <p:to>
                                        <p:strVal val="visible"/>
                                      </p:to>
                                    </p:set>
                                    <p:animEffect transition="in" filter="wipe(left)">
                                      <p:cBhvr>
                                        <p:cTn id="67" dur="500"/>
                                        <p:tgtEl>
                                          <p:spTgt spid="4577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57748"/>
                                        </p:tgtEl>
                                        <p:attrNameLst>
                                          <p:attrName>style.visibility</p:attrName>
                                        </p:attrNameLst>
                                      </p:cBhvr>
                                      <p:to>
                                        <p:strVal val="visible"/>
                                      </p:to>
                                    </p:set>
                                    <p:animEffect transition="in" filter="wipe(left)">
                                      <p:cBhvr>
                                        <p:cTn id="72" dur="500"/>
                                        <p:tgtEl>
                                          <p:spTgt spid="45774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57749">
                                            <p:txEl>
                                              <p:pRg st="0" end="0"/>
                                            </p:txEl>
                                          </p:spTgt>
                                        </p:tgtEl>
                                        <p:attrNameLst>
                                          <p:attrName>style.visibility</p:attrName>
                                        </p:attrNameLst>
                                      </p:cBhvr>
                                      <p:to>
                                        <p:strVal val="visible"/>
                                      </p:to>
                                    </p:set>
                                    <p:animEffect transition="in" filter="wipe(left)">
                                      <p:cBhvr>
                                        <p:cTn id="77" dur="500"/>
                                        <p:tgtEl>
                                          <p:spTgt spid="4577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7" grpId="0" build="p"/>
      <p:bldP spid="457738" grpId="0" build="p"/>
      <p:bldP spid="457739" grpId="0" build="p"/>
      <p:bldP spid="457740" grpId="0" build="p"/>
      <p:bldP spid="457741" grpId="0" build="p"/>
      <p:bldP spid="457743" grpId="0" build="p"/>
      <p:bldP spid="457745" grpId="0" build="p"/>
      <p:bldP spid="45774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458753">
            <a:extLst>
              <a:ext uri="{FF2B5EF4-FFF2-40B4-BE49-F238E27FC236}">
                <a16:creationId xmlns:a16="http://schemas.microsoft.com/office/drawing/2014/main" id="{F289560B-A20C-4EFD-B4ED-751D1D58B67F}"/>
              </a:ext>
            </a:extLst>
          </p:cNvPr>
          <p:cNvGrpSpPr>
            <a:grpSpLocks/>
          </p:cNvGrpSpPr>
          <p:nvPr/>
        </p:nvGrpSpPr>
        <p:grpSpPr bwMode="auto">
          <a:xfrm>
            <a:off x="2428875" y="706438"/>
            <a:ext cx="2057400" cy="2057400"/>
            <a:chOff x="1920" y="1296"/>
            <a:chExt cx="1296" cy="1296"/>
          </a:xfrm>
        </p:grpSpPr>
        <p:sp>
          <p:nvSpPr>
            <p:cNvPr id="22530" name="椭圆 458754">
              <a:extLst>
                <a:ext uri="{FF2B5EF4-FFF2-40B4-BE49-F238E27FC236}">
                  <a16:creationId xmlns:a16="http://schemas.microsoft.com/office/drawing/2014/main" id="{A509F22B-E4E8-4F7B-9106-E0C792A91DA5}"/>
                </a:ext>
              </a:extLst>
            </p:cNvPr>
            <p:cNvSpPr>
              <a:spLocks noChangeArrowheads="1"/>
            </p:cNvSpPr>
            <p:nvPr/>
          </p:nvSpPr>
          <p:spPr bwMode="auto">
            <a:xfrm>
              <a:off x="1920" y="1296"/>
              <a:ext cx="1296" cy="1296"/>
            </a:xfrm>
            <a:prstGeom prst="ellipse">
              <a:avLst/>
            </a:prstGeom>
            <a:solidFill>
              <a:schemeClr val="bg2"/>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31" name="文本框 458755">
              <a:extLst>
                <a:ext uri="{FF2B5EF4-FFF2-40B4-BE49-F238E27FC236}">
                  <a16:creationId xmlns:a16="http://schemas.microsoft.com/office/drawing/2014/main" id="{90ED67A9-BC6E-4F86-9163-D71C7AD18D55}"/>
                </a:ext>
              </a:extLst>
            </p:cNvPr>
            <p:cNvSpPr txBox="1">
              <a:spLocks noChangeArrowheads="1"/>
            </p:cNvSpPr>
            <p:nvPr/>
          </p:nvSpPr>
          <p:spPr bwMode="auto">
            <a:xfrm>
              <a:off x="2064" y="1728"/>
              <a:ext cx="404"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600">
                  <a:solidFill>
                    <a:srgbClr val="0000FF"/>
                  </a:solidFill>
                  <a:latin typeface="Bookman Old Style" panose="02050604050505020204" pitchFamily="18" charset="0"/>
                </a:rPr>
                <a:t>Ｒ</a:t>
              </a:r>
            </a:p>
          </p:txBody>
        </p:sp>
      </p:grpSp>
      <p:sp>
        <p:nvSpPr>
          <p:cNvPr id="22532" name="矩形 458756">
            <a:extLst>
              <a:ext uri="{FF2B5EF4-FFF2-40B4-BE49-F238E27FC236}">
                <a16:creationId xmlns:a16="http://schemas.microsoft.com/office/drawing/2014/main" id="{53D4AB82-5418-468A-909B-10F12AD1B599}"/>
              </a:ext>
            </a:extLst>
          </p:cNvPr>
          <p:cNvSpPr>
            <a:spLocks noChangeArrowheads="1"/>
          </p:cNvSpPr>
          <p:nvPr/>
        </p:nvSpPr>
        <p:spPr bwMode="auto">
          <a:xfrm>
            <a:off x="5476875" y="1620838"/>
            <a:ext cx="1981200" cy="304800"/>
          </a:xfrm>
          <a:prstGeom prst="rect">
            <a:avLst/>
          </a:prstGeom>
          <a:solidFill>
            <a:schemeClr val="bg2"/>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58758" name="直接连接符 458757">
            <a:extLst>
              <a:ext uri="{FF2B5EF4-FFF2-40B4-BE49-F238E27FC236}">
                <a16:creationId xmlns:a16="http://schemas.microsoft.com/office/drawing/2014/main" id="{A7C62AB6-46C1-4FF3-85AB-9666929F94F1}"/>
              </a:ext>
            </a:extLst>
          </p:cNvPr>
          <p:cNvSpPr>
            <a:spLocks noChangeShapeType="1"/>
          </p:cNvSpPr>
          <p:nvPr/>
        </p:nvSpPr>
        <p:spPr bwMode="auto">
          <a:xfrm>
            <a:off x="3419475" y="1773238"/>
            <a:ext cx="457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8759" name="矩形 458758">
            <a:extLst>
              <a:ext uri="{FF2B5EF4-FFF2-40B4-BE49-F238E27FC236}">
                <a16:creationId xmlns:a16="http://schemas.microsoft.com/office/drawing/2014/main" id="{530FF311-626F-4FD6-B753-16CD872DC2EF}"/>
              </a:ext>
            </a:extLst>
          </p:cNvPr>
          <p:cNvSpPr>
            <a:spLocks noChangeArrowheads="1"/>
          </p:cNvSpPr>
          <p:nvPr/>
        </p:nvSpPr>
        <p:spPr bwMode="auto">
          <a:xfrm>
            <a:off x="6315075" y="1620838"/>
            <a:ext cx="381000" cy="304800"/>
          </a:xfrm>
          <a:prstGeom prst="rect">
            <a:avLst/>
          </a:prstGeom>
          <a:solidFill>
            <a:srgbClr val="FF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58760" name="文本框 458759">
            <a:extLst>
              <a:ext uri="{FF2B5EF4-FFF2-40B4-BE49-F238E27FC236}">
                <a16:creationId xmlns:a16="http://schemas.microsoft.com/office/drawing/2014/main" id="{2086C56E-DFED-42DD-A768-3D584BF2DACE}"/>
              </a:ext>
            </a:extLst>
          </p:cNvPr>
          <p:cNvSpPr txBox="1">
            <a:spLocks noChangeArrowheads="1"/>
          </p:cNvSpPr>
          <p:nvPr/>
        </p:nvSpPr>
        <p:spPr bwMode="auto">
          <a:xfrm>
            <a:off x="3267075" y="1087438"/>
            <a:ext cx="4397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solidFill>
                  <a:srgbClr val="FF6600"/>
                </a:solidFill>
                <a:latin typeface="Bookman Old Style" panose="02050604050505020204" pitchFamily="18" charset="0"/>
              </a:rPr>
              <a:t>o</a:t>
            </a:r>
          </a:p>
        </p:txBody>
      </p:sp>
      <p:sp>
        <p:nvSpPr>
          <p:cNvPr id="458761" name="文本框 458760">
            <a:extLst>
              <a:ext uri="{FF2B5EF4-FFF2-40B4-BE49-F238E27FC236}">
                <a16:creationId xmlns:a16="http://schemas.microsoft.com/office/drawing/2014/main" id="{BBD7DD60-C2B0-4F2D-B1F3-193EF466D4E7}"/>
              </a:ext>
            </a:extLst>
          </p:cNvPr>
          <p:cNvSpPr txBox="1">
            <a:spLocks noChangeArrowheads="1"/>
          </p:cNvSpPr>
          <p:nvPr/>
        </p:nvSpPr>
        <p:spPr bwMode="auto">
          <a:xfrm>
            <a:off x="8051800" y="1749425"/>
            <a:ext cx="4397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Bookman Old Style" panose="02050604050505020204" pitchFamily="18" charset="0"/>
              </a:rPr>
              <a:t>x</a:t>
            </a:r>
          </a:p>
        </p:txBody>
      </p:sp>
      <p:sp>
        <p:nvSpPr>
          <p:cNvPr id="458762" name="文本框 458761">
            <a:extLst>
              <a:ext uri="{FF2B5EF4-FFF2-40B4-BE49-F238E27FC236}">
                <a16:creationId xmlns:a16="http://schemas.microsoft.com/office/drawing/2014/main" id="{B872E843-589C-4305-9BC8-4A0B410C50D7}"/>
              </a:ext>
            </a:extLst>
          </p:cNvPr>
          <p:cNvSpPr txBox="1">
            <a:spLocks noChangeArrowheads="1"/>
          </p:cNvSpPr>
          <p:nvPr/>
        </p:nvSpPr>
        <p:spPr bwMode="auto">
          <a:xfrm>
            <a:off x="5857875" y="1927225"/>
            <a:ext cx="43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i="1">
                <a:latin typeface="Bookman Old Style" panose="02050604050505020204" pitchFamily="18" charset="0"/>
              </a:rPr>
              <a:t>x</a:t>
            </a:r>
            <a:endParaRPr lang="en-US" altLang="zh-CN" sz="3600">
              <a:latin typeface="Bookman Old Style" panose="02050604050505020204" pitchFamily="18" charset="0"/>
            </a:endParaRPr>
          </a:p>
        </p:txBody>
      </p:sp>
      <p:sp>
        <p:nvSpPr>
          <p:cNvPr id="458763" name="文本框 458762">
            <a:extLst>
              <a:ext uri="{FF2B5EF4-FFF2-40B4-BE49-F238E27FC236}">
                <a16:creationId xmlns:a16="http://schemas.microsoft.com/office/drawing/2014/main" id="{1B0EFB39-1982-4C03-8D90-21701336738B}"/>
              </a:ext>
            </a:extLst>
          </p:cNvPr>
          <p:cNvSpPr txBox="1">
            <a:spLocks noChangeArrowheads="1"/>
          </p:cNvSpPr>
          <p:nvPr/>
        </p:nvSpPr>
        <p:spPr bwMode="auto">
          <a:xfrm>
            <a:off x="6315075" y="2022475"/>
            <a:ext cx="603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800">
                <a:latin typeface="Bookman Old Style" panose="02050604050505020204" pitchFamily="18" charset="0"/>
              </a:rPr>
              <a:t>dx</a:t>
            </a:r>
            <a:endParaRPr lang="en-US" altLang="zh-CN" sz="3600">
              <a:latin typeface="Bookman Old Style" panose="02050604050505020204" pitchFamily="18" charset="0"/>
            </a:endParaRPr>
          </a:p>
        </p:txBody>
      </p:sp>
      <p:sp>
        <p:nvSpPr>
          <p:cNvPr id="458764" name="直接连接符 458763">
            <a:extLst>
              <a:ext uri="{FF2B5EF4-FFF2-40B4-BE49-F238E27FC236}">
                <a16:creationId xmlns:a16="http://schemas.microsoft.com/office/drawing/2014/main" id="{2F32EC70-617B-4DD5-8188-998A60457057}"/>
              </a:ext>
            </a:extLst>
          </p:cNvPr>
          <p:cNvSpPr>
            <a:spLocks noChangeShapeType="1"/>
          </p:cNvSpPr>
          <p:nvPr/>
        </p:nvSpPr>
        <p:spPr bwMode="auto">
          <a:xfrm>
            <a:off x="6696075" y="1697038"/>
            <a:ext cx="5334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0" name="文本框 458764">
            <a:extLst>
              <a:ext uri="{FF2B5EF4-FFF2-40B4-BE49-F238E27FC236}">
                <a16:creationId xmlns:a16="http://schemas.microsoft.com/office/drawing/2014/main" id="{221FEA56-B5D6-4A22-9928-5BDBF3E41B78}"/>
              </a:ext>
            </a:extLst>
          </p:cNvPr>
          <p:cNvSpPr txBox="1">
            <a:spLocks noChangeArrowheads="1"/>
          </p:cNvSpPr>
          <p:nvPr/>
        </p:nvSpPr>
        <p:spPr bwMode="auto">
          <a:xfrm>
            <a:off x="1955800" y="95091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600">
                <a:latin typeface="Bookman Old Style" panose="02050604050505020204" pitchFamily="18" charset="0"/>
              </a:rPr>
              <a:t>Ｑ</a:t>
            </a:r>
          </a:p>
        </p:txBody>
      </p:sp>
      <p:sp>
        <p:nvSpPr>
          <p:cNvPr id="458766" name="文本框 458765">
            <a:extLst>
              <a:ext uri="{FF2B5EF4-FFF2-40B4-BE49-F238E27FC236}">
                <a16:creationId xmlns:a16="http://schemas.microsoft.com/office/drawing/2014/main" id="{7E74E226-7FCE-453E-836E-A84C2FF597AC}"/>
              </a:ext>
            </a:extLst>
          </p:cNvPr>
          <p:cNvSpPr txBox="1">
            <a:spLocks noChangeArrowheads="1"/>
          </p:cNvSpPr>
          <p:nvPr/>
        </p:nvSpPr>
        <p:spPr bwMode="auto">
          <a:xfrm>
            <a:off x="395288" y="3284538"/>
            <a:ext cx="973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800">
                <a:latin typeface="Bookman Old Style" panose="02050604050505020204" pitchFamily="18" charset="0"/>
              </a:rPr>
              <a:t>(2)</a:t>
            </a:r>
            <a:r>
              <a:rPr lang="zh-CN" altLang="en-US" sz="2800">
                <a:latin typeface="Bookman Old Style" panose="02050604050505020204" pitchFamily="18" charset="0"/>
              </a:rPr>
              <a:t>、</a:t>
            </a:r>
            <a:endParaRPr lang="zh-CN" altLang="en-US" sz="3600">
              <a:latin typeface="Bookman Old Style" panose="02050604050505020204" pitchFamily="18" charset="0"/>
            </a:endParaRPr>
          </a:p>
        </p:txBody>
      </p:sp>
      <p:graphicFrame>
        <p:nvGraphicFramePr>
          <p:cNvPr id="458767" name="对象 458766">
            <a:extLst>
              <a:ext uri="{FF2B5EF4-FFF2-40B4-BE49-F238E27FC236}">
                <a16:creationId xmlns:a16="http://schemas.microsoft.com/office/drawing/2014/main" id="{E72535F1-83E6-4E63-A13D-FB60C6F8C923}"/>
              </a:ext>
            </a:extLst>
          </p:cNvPr>
          <p:cNvGraphicFramePr>
            <a:graphicFrameLocks/>
          </p:cNvGraphicFramePr>
          <p:nvPr/>
        </p:nvGraphicFramePr>
        <p:xfrm>
          <a:off x="1835150" y="3213100"/>
          <a:ext cx="2274888" cy="879475"/>
        </p:xfrm>
        <a:graphic>
          <a:graphicData uri="http://schemas.openxmlformats.org/presentationml/2006/ole">
            <mc:AlternateContent xmlns:mc="http://schemas.openxmlformats.org/markup-compatibility/2006">
              <mc:Choice xmlns:v="urn:schemas-microsoft-com:vml" Requires="v">
                <p:oleObj spid="_x0000_s22545" r:id="rId3" imgW="736920" imgH="343049" progId="Equation.3">
                  <p:embed/>
                </p:oleObj>
              </mc:Choice>
              <mc:Fallback>
                <p:oleObj r:id="rId3" imgW="736920" imgH="343049" progId="Equation.3">
                  <p:embed/>
                  <p:pic>
                    <p:nvPicPr>
                      <p:cNvPr id="0" name="对象 4587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213100"/>
                        <a:ext cx="2274888"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8768" name="对象 458767">
            <a:extLst>
              <a:ext uri="{FF2B5EF4-FFF2-40B4-BE49-F238E27FC236}">
                <a16:creationId xmlns:a16="http://schemas.microsoft.com/office/drawing/2014/main" id="{C43F4230-8764-4F1C-BC48-56F7D1C22165}"/>
              </a:ext>
            </a:extLst>
          </p:cNvPr>
          <p:cNvGraphicFramePr>
            <a:graphicFrameLocks/>
          </p:cNvGraphicFramePr>
          <p:nvPr/>
        </p:nvGraphicFramePr>
        <p:xfrm>
          <a:off x="2339975" y="4365625"/>
          <a:ext cx="5870575" cy="1119188"/>
        </p:xfrm>
        <a:graphic>
          <a:graphicData uri="http://schemas.openxmlformats.org/presentationml/2006/ole">
            <mc:AlternateContent xmlns:mc="http://schemas.openxmlformats.org/markup-compatibility/2006">
              <mc:Choice xmlns:v="urn:schemas-microsoft-com:vml" Requires="v">
                <p:oleObj spid="_x0000_s22546" r:id="rId5" imgW="2208841" imgH="444307" progId="Equation.3">
                  <p:embed/>
                </p:oleObj>
              </mc:Choice>
              <mc:Fallback>
                <p:oleObj r:id="rId5" imgW="2208841" imgH="444307" progId="Equation.3">
                  <p:embed/>
                  <p:pic>
                    <p:nvPicPr>
                      <p:cNvPr id="0" name="对象 4587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365625"/>
                        <a:ext cx="5870575"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8769" name="对象 458768">
            <a:extLst>
              <a:ext uri="{FF2B5EF4-FFF2-40B4-BE49-F238E27FC236}">
                <a16:creationId xmlns:a16="http://schemas.microsoft.com/office/drawing/2014/main" id="{C319034C-DB18-4FFB-9ADA-995FBF47292E}"/>
              </a:ext>
            </a:extLst>
          </p:cNvPr>
          <p:cNvGraphicFramePr>
            <a:graphicFrameLocks/>
          </p:cNvGraphicFramePr>
          <p:nvPr/>
        </p:nvGraphicFramePr>
        <p:xfrm>
          <a:off x="6332538" y="1025525"/>
          <a:ext cx="334962" cy="395288"/>
        </p:xfrm>
        <a:graphic>
          <a:graphicData uri="http://schemas.openxmlformats.org/presentationml/2006/ole">
            <mc:AlternateContent xmlns:mc="http://schemas.openxmlformats.org/markup-compatibility/2006">
              <mc:Choice xmlns:v="urn:schemas-microsoft-com:vml" Requires="v">
                <p:oleObj spid="_x0000_s22547" r:id="rId7" imgW="140004" imgH="165459" progId="Equation.3">
                  <p:embed/>
                </p:oleObj>
              </mc:Choice>
              <mc:Fallback>
                <p:oleObj r:id="rId7" imgW="140004" imgH="165459" progId="Equation.3">
                  <p:embed/>
                  <p:pic>
                    <p:nvPicPr>
                      <p:cNvPr id="0" name="对象 45876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2538" y="1025525"/>
                        <a:ext cx="3349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8758"/>
                                        </p:tgtEl>
                                        <p:attrNameLst>
                                          <p:attrName>style.visibility</p:attrName>
                                        </p:attrNameLst>
                                      </p:cBhvr>
                                      <p:to>
                                        <p:strVal val="visible"/>
                                      </p:to>
                                    </p:set>
                                    <p:animEffect transition="in" filter="wipe(left)">
                                      <p:cBhvr>
                                        <p:cTn id="7" dur="500"/>
                                        <p:tgtEl>
                                          <p:spTgt spid="4587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8760">
                                            <p:txEl>
                                              <p:pRg st="0" end="0"/>
                                            </p:txEl>
                                          </p:spTgt>
                                        </p:tgtEl>
                                        <p:attrNameLst>
                                          <p:attrName>style.visibility</p:attrName>
                                        </p:attrNameLst>
                                      </p:cBhvr>
                                      <p:to>
                                        <p:strVal val="visible"/>
                                      </p:to>
                                    </p:set>
                                    <p:animEffect transition="in" filter="wipe(left)">
                                      <p:cBhvr>
                                        <p:cTn id="12" dur="500"/>
                                        <p:tgtEl>
                                          <p:spTgt spid="45876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8761">
                                            <p:txEl>
                                              <p:pRg st="0" end="0"/>
                                            </p:txEl>
                                          </p:spTgt>
                                        </p:tgtEl>
                                        <p:attrNameLst>
                                          <p:attrName>style.visibility</p:attrName>
                                        </p:attrNameLst>
                                      </p:cBhvr>
                                      <p:to>
                                        <p:strVal val="visible"/>
                                      </p:to>
                                    </p:set>
                                    <p:animEffect transition="in" filter="wipe(left)">
                                      <p:cBhvr>
                                        <p:cTn id="17" dur="500"/>
                                        <p:tgtEl>
                                          <p:spTgt spid="45876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8762">
                                            <p:txEl>
                                              <p:pRg st="0" end="0"/>
                                            </p:txEl>
                                          </p:spTgt>
                                        </p:tgtEl>
                                        <p:attrNameLst>
                                          <p:attrName>style.visibility</p:attrName>
                                        </p:attrNameLst>
                                      </p:cBhvr>
                                      <p:to>
                                        <p:strVal val="visible"/>
                                      </p:to>
                                    </p:set>
                                    <p:animEffect transition="in" filter="wipe(left)">
                                      <p:cBhvr>
                                        <p:cTn id="22" dur="500"/>
                                        <p:tgtEl>
                                          <p:spTgt spid="45876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8759"/>
                                        </p:tgtEl>
                                        <p:attrNameLst>
                                          <p:attrName>style.visibility</p:attrName>
                                        </p:attrNameLst>
                                      </p:cBhvr>
                                      <p:to>
                                        <p:strVal val="visible"/>
                                      </p:to>
                                    </p:set>
                                    <p:animEffect transition="in" filter="wipe(left)">
                                      <p:cBhvr>
                                        <p:cTn id="27" dur="500"/>
                                        <p:tgtEl>
                                          <p:spTgt spid="4587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8764"/>
                                        </p:tgtEl>
                                        <p:attrNameLst>
                                          <p:attrName>style.visibility</p:attrName>
                                        </p:attrNameLst>
                                      </p:cBhvr>
                                      <p:to>
                                        <p:strVal val="visible"/>
                                      </p:to>
                                    </p:set>
                                    <p:animEffect transition="in" filter="wipe(left)">
                                      <p:cBhvr>
                                        <p:cTn id="32" dur="500"/>
                                        <p:tgtEl>
                                          <p:spTgt spid="4587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58769"/>
                                        </p:tgtEl>
                                        <p:attrNameLst>
                                          <p:attrName>style.visibility</p:attrName>
                                        </p:attrNameLst>
                                      </p:cBhvr>
                                      <p:to>
                                        <p:strVal val="visible"/>
                                      </p:to>
                                    </p:set>
                                    <p:animEffect transition="in" filter="wipe(left)">
                                      <p:cBhvr>
                                        <p:cTn id="37" dur="500"/>
                                        <p:tgtEl>
                                          <p:spTgt spid="4587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8763">
                                            <p:txEl>
                                              <p:pRg st="0" end="0"/>
                                            </p:txEl>
                                          </p:spTgt>
                                        </p:tgtEl>
                                        <p:attrNameLst>
                                          <p:attrName>style.visibility</p:attrName>
                                        </p:attrNameLst>
                                      </p:cBhvr>
                                      <p:to>
                                        <p:strVal val="visible"/>
                                      </p:to>
                                    </p:set>
                                    <p:animEffect transition="in" filter="wipe(left)">
                                      <p:cBhvr>
                                        <p:cTn id="42" dur="500"/>
                                        <p:tgtEl>
                                          <p:spTgt spid="45876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58766"/>
                                        </p:tgtEl>
                                        <p:attrNameLst>
                                          <p:attrName>style.visibility</p:attrName>
                                        </p:attrNameLst>
                                      </p:cBhvr>
                                      <p:to>
                                        <p:strVal val="visible"/>
                                      </p:to>
                                    </p:set>
                                    <p:animEffect transition="in" filter="wipe(left)">
                                      <p:cBhvr>
                                        <p:cTn id="47" dur="500"/>
                                        <p:tgtEl>
                                          <p:spTgt spid="458766"/>
                                        </p:tgtEl>
                                      </p:cBhvr>
                                    </p:animEffect>
                                  </p:childTnLst>
                                </p:cTn>
                              </p:par>
                              <p:par>
                                <p:cTn id="48" presetID="22" presetClass="entr" presetSubtype="8" fill="hold" nodeType="withEffect">
                                  <p:stCondLst>
                                    <p:cond delay="0"/>
                                  </p:stCondLst>
                                  <p:childTnLst>
                                    <p:set>
                                      <p:cBhvr>
                                        <p:cTn id="49" dur="1" fill="hold">
                                          <p:stCondLst>
                                            <p:cond delay="0"/>
                                          </p:stCondLst>
                                        </p:cTn>
                                        <p:tgtEl>
                                          <p:spTgt spid="458767"/>
                                        </p:tgtEl>
                                        <p:attrNameLst>
                                          <p:attrName>style.visibility</p:attrName>
                                        </p:attrNameLst>
                                      </p:cBhvr>
                                      <p:to>
                                        <p:strVal val="visible"/>
                                      </p:to>
                                    </p:set>
                                    <p:animEffect transition="in" filter="wipe(left)">
                                      <p:cBhvr>
                                        <p:cTn id="50" dur="1000"/>
                                        <p:tgtEl>
                                          <p:spTgt spid="4587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458768"/>
                                        </p:tgtEl>
                                        <p:attrNameLst>
                                          <p:attrName>style.visibility</p:attrName>
                                        </p:attrNameLst>
                                      </p:cBhvr>
                                      <p:to>
                                        <p:strVal val="visible"/>
                                      </p:to>
                                    </p:set>
                                    <p:animEffect transition="in" filter="wipe(left)">
                                      <p:cBhvr>
                                        <p:cTn id="55" dur="500"/>
                                        <p:tgtEl>
                                          <p:spTgt spid="45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60" grpId="0" build="p"/>
      <p:bldP spid="458761" grpId="0" build="p"/>
      <p:bldP spid="458762" grpId="0" build="p"/>
      <p:bldP spid="458763" grpId="0" build="p"/>
      <p:bldP spid="4587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矩形 411649">
            <a:extLst>
              <a:ext uri="{FF2B5EF4-FFF2-40B4-BE49-F238E27FC236}">
                <a16:creationId xmlns:a16="http://schemas.microsoft.com/office/drawing/2014/main" id="{BCD682C4-784B-41D0-A797-6DA5489CD365}"/>
              </a:ext>
            </a:extLst>
          </p:cNvPr>
          <p:cNvSpPr>
            <a:spLocks noChangeArrowheads="1"/>
          </p:cNvSpPr>
          <p:nvPr/>
        </p:nvSpPr>
        <p:spPr bwMode="auto">
          <a:xfrm>
            <a:off x="5638800" y="609600"/>
            <a:ext cx="3505200" cy="3200400"/>
          </a:xfrm>
          <a:prstGeom prst="rect">
            <a:avLst/>
          </a:prstGeom>
          <a:solidFill>
            <a:srgbClr val="FFFF99"/>
          </a:solidFill>
          <a:ln w="3175">
            <a:solidFill>
              <a:srgbClr val="FF00FF"/>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11651" name="文本框 411650">
            <a:extLst>
              <a:ext uri="{FF2B5EF4-FFF2-40B4-BE49-F238E27FC236}">
                <a16:creationId xmlns:a16="http://schemas.microsoft.com/office/drawing/2014/main" id="{5106D6AF-5CD4-4704-AA2A-C31EE41CCF24}"/>
              </a:ext>
            </a:extLst>
          </p:cNvPr>
          <p:cNvSpPr txBox="1">
            <a:spLocks noChangeArrowheads="1"/>
          </p:cNvSpPr>
          <p:nvPr/>
        </p:nvSpPr>
        <p:spPr bwMode="auto">
          <a:xfrm>
            <a:off x="76200" y="715963"/>
            <a:ext cx="5334000" cy="579437"/>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Arial" panose="020B0604020202020204" pitchFamily="34" charset="0"/>
                <a:ea typeface="楷体_GB2312" pitchFamily="1" charset="-122"/>
              </a:rPr>
              <a:t>一、静电场力所做的功</a:t>
            </a:r>
          </a:p>
        </p:txBody>
      </p:sp>
      <p:sp>
        <p:nvSpPr>
          <p:cNvPr id="5123" name="文本框 411651">
            <a:extLst>
              <a:ext uri="{FF2B5EF4-FFF2-40B4-BE49-F238E27FC236}">
                <a16:creationId xmlns:a16="http://schemas.microsoft.com/office/drawing/2014/main" id="{D60E5C75-8320-4F02-B04D-3DC15C124E6A}"/>
              </a:ext>
            </a:extLst>
          </p:cNvPr>
          <p:cNvSpPr txBox="1">
            <a:spLocks noChangeArrowheads="1"/>
          </p:cNvSpPr>
          <p:nvPr/>
        </p:nvSpPr>
        <p:spPr bwMode="auto">
          <a:xfrm>
            <a:off x="1752600" y="79375"/>
            <a:ext cx="3775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b="1">
                <a:solidFill>
                  <a:srgbClr val="FF3300"/>
                </a:solidFill>
                <a:ea typeface="楷体_GB2312" pitchFamily="1" charset="-122"/>
              </a:rPr>
              <a:t>8-1  </a:t>
            </a:r>
            <a:r>
              <a:rPr lang="zh-CN" altLang="en-US" sz="3600" b="1">
                <a:solidFill>
                  <a:srgbClr val="FF3300"/>
                </a:solidFill>
                <a:ea typeface="楷体_GB2312" pitchFamily="1" charset="-122"/>
              </a:rPr>
              <a:t>静电场保守性</a:t>
            </a:r>
            <a:endParaRPr lang="zh-CN" altLang="en-US" sz="2800"/>
          </a:p>
        </p:txBody>
      </p:sp>
      <p:sp>
        <p:nvSpPr>
          <p:cNvPr id="411653" name="文本框 411652">
            <a:extLst>
              <a:ext uri="{FF2B5EF4-FFF2-40B4-BE49-F238E27FC236}">
                <a16:creationId xmlns:a16="http://schemas.microsoft.com/office/drawing/2014/main" id="{1901B000-4AB7-493C-923A-E368373BC615}"/>
              </a:ext>
            </a:extLst>
          </p:cNvPr>
          <p:cNvSpPr txBox="1">
            <a:spLocks noChangeArrowheads="1"/>
          </p:cNvSpPr>
          <p:nvPr/>
        </p:nvSpPr>
        <p:spPr bwMode="auto">
          <a:xfrm>
            <a:off x="685800" y="1752600"/>
            <a:ext cx="5029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点电荷</a:t>
            </a:r>
            <a:r>
              <a:rPr lang="en-US" altLang="zh-CN" sz="2400" b="1" i="1"/>
              <a:t>q</a:t>
            </a:r>
            <a:r>
              <a:rPr lang="zh-CN" altLang="en-US" sz="2400" b="1"/>
              <a:t>固定于原点</a:t>
            </a:r>
            <a:r>
              <a:rPr lang="en-US" altLang="zh-CN" sz="2400" b="1"/>
              <a:t>O</a:t>
            </a:r>
            <a:r>
              <a:rPr lang="zh-CN" altLang="en-US" sz="2400" b="1"/>
              <a:t>，试验电荷</a:t>
            </a:r>
            <a:r>
              <a:rPr lang="en-US" altLang="zh-CN" sz="2400" b="1" i="1"/>
              <a:t>q</a:t>
            </a:r>
            <a:r>
              <a:rPr lang="en-US" altLang="zh-CN" sz="2400" b="1" baseline="-25000"/>
              <a:t>0</a:t>
            </a:r>
            <a:r>
              <a:rPr lang="zh-CN" altLang="en-US" sz="2400" b="1"/>
              <a:t>在</a:t>
            </a:r>
            <a:r>
              <a:rPr lang="en-US" altLang="zh-CN" sz="2400" b="1" i="1"/>
              <a:t>q</a:t>
            </a:r>
            <a:r>
              <a:rPr lang="zh-CN" altLang="en-US" sz="2400" b="1"/>
              <a:t>的电场中由</a:t>
            </a:r>
            <a:r>
              <a:rPr lang="en-US" altLang="zh-CN" sz="2400" b="1"/>
              <a:t>A</a:t>
            </a:r>
            <a:r>
              <a:rPr lang="zh-CN" altLang="en-US" sz="2400" b="1"/>
              <a:t>点沿任意路径</a:t>
            </a:r>
            <a:r>
              <a:rPr lang="en-US" altLang="zh-CN" sz="2400" b="1"/>
              <a:t>ACB</a:t>
            </a:r>
            <a:r>
              <a:rPr lang="zh-CN" altLang="en-US" sz="2400" b="1"/>
              <a:t>到达</a:t>
            </a:r>
            <a:r>
              <a:rPr lang="en-US" altLang="zh-CN" sz="2400" b="1"/>
              <a:t>B</a:t>
            </a:r>
            <a:r>
              <a:rPr lang="zh-CN" altLang="en-US" sz="2400" b="1"/>
              <a:t>点，取微元</a:t>
            </a:r>
            <a:r>
              <a:rPr lang="en-US" altLang="zh-CN" sz="2400" b="1"/>
              <a:t>d</a:t>
            </a:r>
            <a:r>
              <a:rPr lang="en-US" altLang="zh-CN" sz="2400" b="1" i="1"/>
              <a:t>l</a:t>
            </a:r>
            <a:r>
              <a:rPr lang="zh-CN" altLang="en-US" sz="2400" b="1"/>
              <a:t>，电场力对</a:t>
            </a:r>
            <a:r>
              <a:rPr lang="en-US" altLang="zh-CN" sz="2400" b="1" i="1"/>
              <a:t>q</a:t>
            </a:r>
            <a:r>
              <a:rPr lang="en-US" altLang="zh-CN" sz="2400" b="1" baseline="-25000"/>
              <a:t>0</a:t>
            </a:r>
            <a:r>
              <a:rPr lang="zh-CN" altLang="en-US" sz="2400" b="1"/>
              <a:t>的元功为</a:t>
            </a:r>
          </a:p>
        </p:txBody>
      </p:sp>
      <p:grpSp>
        <p:nvGrpSpPr>
          <p:cNvPr id="411654" name="组合 411653">
            <a:extLst>
              <a:ext uri="{FF2B5EF4-FFF2-40B4-BE49-F238E27FC236}">
                <a16:creationId xmlns:a16="http://schemas.microsoft.com/office/drawing/2014/main" id="{ADD8844B-7BBE-4E63-BD8E-E8EECEE49AE9}"/>
              </a:ext>
            </a:extLst>
          </p:cNvPr>
          <p:cNvGrpSpPr>
            <a:grpSpLocks/>
          </p:cNvGrpSpPr>
          <p:nvPr/>
        </p:nvGrpSpPr>
        <p:grpSpPr bwMode="auto">
          <a:xfrm>
            <a:off x="6162675" y="685800"/>
            <a:ext cx="1978025" cy="2606675"/>
            <a:chOff x="3882" y="2064"/>
            <a:chExt cx="1246" cy="1642"/>
          </a:xfrm>
        </p:grpSpPr>
        <p:graphicFrame>
          <p:nvGraphicFramePr>
            <p:cNvPr id="5126" name="对象 411654">
              <a:extLst>
                <a:ext uri="{FF2B5EF4-FFF2-40B4-BE49-F238E27FC236}">
                  <a16:creationId xmlns:a16="http://schemas.microsoft.com/office/drawing/2014/main" id="{60D0C483-DD64-4CF6-9849-DBCAF7E5ECBE}"/>
                </a:ext>
              </a:extLst>
            </p:cNvPr>
            <p:cNvGraphicFramePr>
              <a:graphicFrameLocks/>
            </p:cNvGraphicFramePr>
            <p:nvPr/>
          </p:nvGraphicFramePr>
          <p:xfrm>
            <a:off x="3888" y="2811"/>
            <a:ext cx="354" cy="463"/>
          </p:xfrm>
          <a:graphic>
            <a:graphicData uri="http://schemas.openxmlformats.org/presentationml/2006/ole">
              <mc:AlternateContent xmlns:mc="http://schemas.openxmlformats.org/markup-compatibility/2006">
                <mc:Choice xmlns:v="urn:schemas-microsoft-com:vml" Requires="v">
                  <p:oleObj spid="_x0000_s5156" r:id="rId3" imgW="165315" imgH="216181" progId="Equation.3">
                    <p:embed/>
                  </p:oleObj>
                </mc:Choice>
                <mc:Fallback>
                  <p:oleObj r:id="rId3" imgW="165315" imgH="216181" progId="Equation.3">
                    <p:embed/>
                    <p:pic>
                      <p:nvPicPr>
                        <p:cNvPr id="0" name="对象 41165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2811"/>
                          <a:ext cx="354"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7" name="直接连接符 411655">
              <a:extLst>
                <a:ext uri="{FF2B5EF4-FFF2-40B4-BE49-F238E27FC236}">
                  <a16:creationId xmlns:a16="http://schemas.microsoft.com/office/drawing/2014/main" id="{EB0BCCE5-61DA-4DF8-B33C-73A5CAE229A0}"/>
                </a:ext>
              </a:extLst>
            </p:cNvPr>
            <p:cNvSpPr>
              <a:spLocks noChangeShapeType="1"/>
            </p:cNvSpPr>
            <p:nvPr/>
          </p:nvSpPr>
          <p:spPr bwMode="auto">
            <a:xfrm flipV="1">
              <a:off x="3882" y="2208"/>
              <a:ext cx="918" cy="1498"/>
            </a:xfrm>
            <a:prstGeom prst="line">
              <a:avLst/>
            </a:prstGeom>
            <a:noFill/>
            <a:ln w="4127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8" name="对象 411656">
              <a:extLst>
                <a:ext uri="{FF2B5EF4-FFF2-40B4-BE49-F238E27FC236}">
                  <a16:creationId xmlns:a16="http://schemas.microsoft.com/office/drawing/2014/main" id="{E4B2CE11-8811-47E3-93C2-40BEE73DFCD4}"/>
                </a:ext>
              </a:extLst>
            </p:cNvPr>
            <p:cNvGraphicFramePr>
              <a:graphicFrameLocks/>
            </p:cNvGraphicFramePr>
            <p:nvPr/>
          </p:nvGraphicFramePr>
          <p:xfrm>
            <a:off x="4848" y="2064"/>
            <a:ext cx="280" cy="279"/>
          </p:xfrm>
          <a:graphic>
            <a:graphicData uri="http://schemas.openxmlformats.org/presentationml/2006/ole">
              <mc:AlternateContent xmlns:mc="http://schemas.openxmlformats.org/markup-compatibility/2006">
                <mc:Choice xmlns:v="urn:schemas-microsoft-com:vml" Requires="v">
                  <p:oleObj spid="_x0000_s5157" r:id="rId5" imgW="165459" imgH="165459" progId="Equation.3">
                    <p:embed/>
                  </p:oleObj>
                </mc:Choice>
                <mc:Fallback>
                  <p:oleObj r:id="rId5" imgW="165459" imgH="165459" progId="Equation.3">
                    <p:embed/>
                    <p:pic>
                      <p:nvPicPr>
                        <p:cNvPr id="0" name="对象 41165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 y="2064"/>
                          <a:ext cx="28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11658" name="组合 411657">
            <a:extLst>
              <a:ext uri="{FF2B5EF4-FFF2-40B4-BE49-F238E27FC236}">
                <a16:creationId xmlns:a16="http://schemas.microsoft.com/office/drawing/2014/main" id="{1CA4EBF0-E701-4ACE-A6B6-5BDCA923D78F}"/>
              </a:ext>
            </a:extLst>
          </p:cNvPr>
          <p:cNvGrpSpPr>
            <a:grpSpLocks/>
          </p:cNvGrpSpPr>
          <p:nvPr/>
        </p:nvGrpSpPr>
        <p:grpSpPr bwMode="auto">
          <a:xfrm>
            <a:off x="6197600" y="3124200"/>
            <a:ext cx="1820863" cy="669925"/>
            <a:chOff x="3904" y="3600"/>
            <a:chExt cx="1147" cy="422"/>
          </a:xfrm>
        </p:grpSpPr>
        <p:graphicFrame>
          <p:nvGraphicFramePr>
            <p:cNvPr id="5130" name="对象 411658">
              <a:extLst>
                <a:ext uri="{FF2B5EF4-FFF2-40B4-BE49-F238E27FC236}">
                  <a16:creationId xmlns:a16="http://schemas.microsoft.com/office/drawing/2014/main" id="{6DF5EB5F-7944-4717-8A40-D00B770C0DDD}"/>
                </a:ext>
              </a:extLst>
            </p:cNvPr>
            <p:cNvGraphicFramePr>
              <a:graphicFrameLocks/>
            </p:cNvGraphicFramePr>
            <p:nvPr/>
          </p:nvGraphicFramePr>
          <p:xfrm>
            <a:off x="4234" y="3600"/>
            <a:ext cx="322" cy="422"/>
          </p:xfrm>
          <a:graphic>
            <a:graphicData uri="http://schemas.openxmlformats.org/presentationml/2006/ole">
              <mc:AlternateContent xmlns:mc="http://schemas.openxmlformats.org/markup-compatibility/2006">
                <mc:Choice xmlns:v="urn:schemas-microsoft-com:vml" Requires="v">
                  <p:oleObj spid="_x0000_s5158" r:id="rId7" imgW="165315" imgH="216181" progId="Equation.3">
                    <p:embed/>
                  </p:oleObj>
                </mc:Choice>
                <mc:Fallback>
                  <p:oleObj r:id="rId7" imgW="165315" imgH="216181" progId="Equation.3">
                    <p:embed/>
                    <p:pic>
                      <p:nvPicPr>
                        <p:cNvPr id="0" name="对象 41165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4" y="3600"/>
                          <a:ext cx="32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31" name="直接连接符 411659">
              <a:extLst>
                <a:ext uri="{FF2B5EF4-FFF2-40B4-BE49-F238E27FC236}">
                  <a16:creationId xmlns:a16="http://schemas.microsoft.com/office/drawing/2014/main" id="{F16A9196-6695-4E85-93A7-0BBC6119290B}"/>
                </a:ext>
              </a:extLst>
            </p:cNvPr>
            <p:cNvSpPr>
              <a:spLocks noChangeShapeType="1"/>
            </p:cNvSpPr>
            <p:nvPr/>
          </p:nvSpPr>
          <p:spPr bwMode="auto">
            <a:xfrm flipV="1">
              <a:off x="3904" y="3610"/>
              <a:ext cx="912" cy="96"/>
            </a:xfrm>
            <a:prstGeom prst="line">
              <a:avLst/>
            </a:prstGeom>
            <a:noFill/>
            <a:ln w="4127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32" name="对象 411660">
              <a:extLst>
                <a:ext uri="{FF2B5EF4-FFF2-40B4-BE49-F238E27FC236}">
                  <a16:creationId xmlns:a16="http://schemas.microsoft.com/office/drawing/2014/main" id="{385DB6C8-9D35-473A-ADA1-1EF0C0575AEC}"/>
                </a:ext>
              </a:extLst>
            </p:cNvPr>
            <p:cNvGraphicFramePr>
              <a:graphicFrameLocks/>
            </p:cNvGraphicFramePr>
            <p:nvPr/>
          </p:nvGraphicFramePr>
          <p:xfrm>
            <a:off x="4763" y="3600"/>
            <a:ext cx="288" cy="288"/>
          </p:xfrm>
          <a:graphic>
            <a:graphicData uri="http://schemas.openxmlformats.org/presentationml/2006/ole">
              <mc:AlternateContent xmlns:mc="http://schemas.openxmlformats.org/markup-compatibility/2006">
                <mc:Choice xmlns:v="urn:schemas-microsoft-com:vml" Requires="v">
                  <p:oleObj spid="_x0000_s5159" r:id="rId9" imgW="165459" imgH="165459" progId="Equation.3">
                    <p:embed/>
                  </p:oleObj>
                </mc:Choice>
                <mc:Fallback>
                  <p:oleObj r:id="rId9" imgW="165459" imgH="165459" progId="Equation.3">
                    <p:embed/>
                    <p:pic>
                      <p:nvPicPr>
                        <p:cNvPr id="0" name="对象 41166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3" y="36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11662" name="文本框 411661">
            <a:extLst>
              <a:ext uri="{FF2B5EF4-FFF2-40B4-BE49-F238E27FC236}">
                <a16:creationId xmlns:a16="http://schemas.microsoft.com/office/drawing/2014/main" id="{50F662DD-4D4D-4654-A9F7-587864058AEF}"/>
              </a:ext>
            </a:extLst>
          </p:cNvPr>
          <p:cNvSpPr txBox="1">
            <a:spLocks noChangeArrowheads="1"/>
          </p:cNvSpPr>
          <p:nvPr/>
        </p:nvSpPr>
        <p:spPr bwMode="auto">
          <a:xfrm>
            <a:off x="517525" y="1209675"/>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rgbClr val="3333FF"/>
                </a:solidFill>
                <a:ea typeface="楷体_GB2312" pitchFamily="1" charset="-122"/>
              </a:rPr>
              <a:t>1</a:t>
            </a:r>
            <a:r>
              <a:rPr lang="zh-CN" altLang="en-US" sz="2800" b="1">
                <a:solidFill>
                  <a:srgbClr val="3333FF"/>
                </a:solidFill>
                <a:ea typeface="楷体_GB2312" pitchFamily="1" charset="-122"/>
              </a:rPr>
              <a:t>、点电荷的电场力做功</a:t>
            </a:r>
            <a:endParaRPr lang="zh-CN" altLang="en-US" sz="3600" b="1">
              <a:solidFill>
                <a:srgbClr val="FF3300"/>
              </a:solidFill>
              <a:ea typeface="楷体_GB2312" pitchFamily="1" charset="-122"/>
            </a:endParaRPr>
          </a:p>
        </p:txBody>
      </p:sp>
      <p:sp>
        <p:nvSpPr>
          <p:cNvPr id="411663" name="任意多边形 411662">
            <a:extLst>
              <a:ext uri="{FF2B5EF4-FFF2-40B4-BE49-F238E27FC236}">
                <a16:creationId xmlns:a16="http://schemas.microsoft.com/office/drawing/2014/main" id="{98B9B6B3-407D-421B-B256-B62BF76DE23A}"/>
              </a:ext>
            </a:extLst>
          </p:cNvPr>
          <p:cNvSpPr>
            <a:spLocks noChangeArrowheads="1"/>
          </p:cNvSpPr>
          <p:nvPr/>
        </p:nvSpPr>
        <p:spPr bwMode="auto">
          <a:xfrm>
            <a:off x="7620000" y="914400"/>
            <a:ext cx="381000" cy="2209800"/>
          </a:xfrm>
          <a:custGeom>
            <a:avLst/>
            <a:gdLst>
              <a:gd name="T0" fmla="*/ 0 w 240"/>
              <a:gd name="T1" fmla="*/ 1392 h 1392"/>
              <a:gd name="T2" fmla="*/ 240 w 240"/>
              <a:gd name="T3" fmla="*/ 768 h 1392"/>
              <a:gd name="T4" fmla="*/ 0 w 240"/>
              <a:gd name="T5" fmla="*/ 0 h 1392"/>
            </a:gdLst>
            <a:ahLst/>
            <a:cxnLst>
              <a:cxn ang="0">
                <a:pos x="T0" y="T1"/>
              </a:cxn>
              <a:cxn ang="0">
                <a:pos x="T2" y="T3"/>
              </a:cxn>
              <a:cxn ang="0">
                <a:pos x="T4" y="T5"/>
              </a:cxn>
            </a:cxnLst>
            <a:rect l="0" t="0" r="r" b="b"/>
            <a:pathLst>
              <a:path w="240" h="1392">
                <a:moveTo>
                  <a:pt x="0" y="1392"/>
                </a:moveTo>
                <a:cubicBezTo>
                  <a:pt x="120" y="1196"/>
                  <a:pt x="240" y="1000"/>
                  <a:pt x="240" y="768"/>
                </a:cubicBezTo>
                <a:cubicBezTo>
                  <a:pt x="240" y="536"/>
                  <a:pt x="40" y="128"/>
                  <a:pt x="0" y="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411664" name="组合 411663">
            <a:extLst>
              <a:ext uri="{FF2B5EF4-FFF2-40B4-BE49-F238E27FC236}">
                <a16:creationId xmlns:a16="http://schemas.microsoft.com/office/drawing/2014/main" id="{A45E8043-A983-4BF2-8C1E-05D7653B14A2}"/>
              </a:ext>
            </a:extLst>
          </p:cNvPr>
          <p:cNvGrpSpPr>
            <a:grpSpLocks/>
          </p:cNvGrpSpPr>
          <p:nvPr/>
        </p:nvGrpSpPr>
        <p:grpSpPr bwMode="auto">
          <a:xfrm>
            <a:off x="5727700" y="2895600"/>
            <a:ext cx="468313" cy="533400"/>
            <a:chOff x="3608" y="3456"/>
            <a:chExt cx="295" cy="336"/>
          </a:xfrm>
        </p:grpSpPr>
        <p:sp>
          <p:nvSpPr>
            <p:cNvPr id="5136" name="椭圆 411664">
              <a:extLst>
                <a:ext uri="{FF2B5EF4-FFF2-40B4-BE49-F238E27FC236}">
                  <a16:creationId xmlns:a16="http://schemas.microsoft.com/office/drawing/2014/main" id="{C04F08CE-41DD-4469-A92E-6BCFC0D25C43}"/>
                </a:ext>
              </a:extLst>
            </p:cNvPr>
            <p:cNvSpPr>
              <a:spLocks noChangeArrowheads="1"/>
            </p:cNvSpPr>
            <p:nvPr/>
          </p:nvSpPr>
          <p:spPr bwMode="auto">
            <a:xfrm>
              <a:off x="3833" y="3664"/>
              <a:ext cx="70" cy="70"/>
            </a:xfrm>
            <a:prstGeom prst="ellipse">
              <a:avLst/>
            </a:prstGeom>
            <a:solidFill>
              <a:srgbClr val="FF0000"/>
            </a:solidFill>
            <a:ln w="9525">
              <a:solidFill>
                <a:schemeClr val="tx1"/>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137" name="对象 411665">
              <a:extLst>
                <a:ext uri="{FF2B5EF4-FFF2-40B4-BE49-F238E27FC236}">
                  <a16:creationId xmlns:a16="http://schemas.microsoft.com/office/drawing/2014/main" id="{15A6D74B-E83E-47B7-9C44-78BBB97737DF}"/>
                </a:ext>
              </a:extLst>
            </p:cNvPr>
            <p:cNvGraphicFramePr>
              <a:graphicFrameLocks/>
            </p:cNvGraphicFramePr>
            <p:nvPr/>
          </p:nvGraphicFramePr>
          <p:xfrm>
            <a:off x="3608" y="3456"/>
            <a:ext cx="258" cy="336"/>
          </p:xfrm>
          <a:graphic>
            <a:graphicData uri="http://schemas.openxmlformats.org/presentationml/2006/ole">
              <mc:AlternateContent xmlns:mc="http://schemas.openxmlformats.org/markup-compatibility/2006">
                <mc:Choice xmlns:v="urn:schemas-microsoft-com:vml" Requires="v">
                  <p:oleObj spid="_x0000_s5160" r:id="rId11" imgW="127166" imgH="165315" progId="Equation.3">
                    <p:embed/>
                  </p:oleObj>
                </mc:Choice>
                <mc:Fallback>
                  <p:oleObj r:id="rId11" imgW="127166" imgH="165315" progId="Equation.3">
                    <p:embed/>
                    <p:pic>
                      <p:nvPicPr>
                        <p:cNvPr id="0" name="对象 41166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8" y="3456"/>
                          <a:ext cx="25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11667" name="直接连接符 411666">
            <a:extLst>
              <a:ext uri="{FF2B5EF4-FFF2-40B4-BE49-F238E27FC236}">
                <a16:creationId xmlns:a16="http://schemas.microsoft.com/office/drawing/2014/main" id="{A8C46552-79DD-4A21-A349-209038062FED}"/>
              </a:ext>
            </a:extLst>
          </p:cNvPr>
          <p:cNvSpPr>
            <a:spLocks noChangeShapeType="1"/>
          </p:cNvSpPr>
          <p:nvPr/>
        </p:nvSpPr>
        <p:spPr bwMode="auto">
          <a:xfrm flipH="1" flipV="1">
            <a:off x="7772400" y="1979613"/>
            <a:ext cx="230188" cy="306387"/>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1668" name="组合 411667">
            <a:extLst>
              <a:ext uri="{FF2B5EF4-FFF2-40B4-BE49-F238E27FC236}">
                <a16:creationId xmlns:a16="http://schemas.microsoft.com/office/drawing/2014/main" id="{58CA2317-0F4F-48D0-8F58-B8770FB41EF4}"/>
              </a:ext>
            </a:extLst>
          </p:cNvPr>
          <p:cNvGrpSpPr>
            <a:grpSpLocks/>
          </p:cNvGrpSpPr>
          <p:nvPr/>
        </p:nvGrpSpPr>
        <p:grpSpPr bwMode="auto">
          <a:xfrm>
            <a:off x="6172200" y="1143000"/>
            <a:ext cx="2919413" cy="2133600"/>
            <a:chOff x="3888" y="2064"/>
            <a:chExt cx="1839" cy="1344"/>
          </a:xfrm>
        </p:grpSpPr>
        <p:sp>
          <p:nvSpPr>
            <p:cNvPr id="5140" name="直接连接符 411668">
              <a:extLst>
                <a:ext uri="{FF2B5EF4-FFF2-40B4-BE49-F238E27FC236}">
                  <a16:creationId xmlns:a16="http://schemas.microsoft.com/office/drawing/2014/main" id="{382CD70E-7270-41DF-A1F7-F3F5F3336F28}"/>
                </a:ext>
              </a:extLst>
            </p:cNvPr>
            <p:cNvSpPr>
              <a:spLocks noChangeShapeType="1"/>
            </p:cNvSpPr>
            <p:nvPr/>
          </p:nvSpPr>
          <p:spPr bwMode="auto">
            <a:xfrm flipV="1">
              <a:off x="3888" y="2448"/>
              <a:ext cx="1104" cy="95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41" name="对象 411669">
              <a:extLst>
                <a:ext uri="{FF2B5EF4-FFF2-40B4-BE49-F238E27FC236}">
                  <a16:creationId xmlns:a16="http://schemas.microsoft.com/office/drawing/2014/main" id="{E80C6539-EE6D-4754-B1E5-29E32DB735C2}"/>
                </a:ext>
              </a:extLst>
            </p:cNvPr>
            <p:cNvGraphicFramePr>
              <a:graphicFrameLocks/>
            </p:cNvGraphicFramePr>
            <p:nvPr/>
          </p:nvGraphicFramePr>
          <p:xfrm>
            <a:off x="4752" y="2592"/>
            <a:ext cx="280" cy="300"/>
          </p:xfrm>
          <a:graphic>
            <a:graphicData uri="http://schemas.openxmlformats.org/presentationml/2006/ole">
              <mc:AlternateContent xmlns:mc="http://schemas.openxmlformats.org/markup-compatibility/2006">
                <mc:Choice xmlns:v="urn:schemas-microsoft-com:vml" Requires="v">
                  <p:oleObj spid="_x0000_s5161" r:id="rId13" imgW="165387" imgH="178109" progId="Equation.3">
                    <p:embed/>
                  </p:oleObj>
                </mc:Choice>
                <mc:Fallback>
                  <p:oleObj r:id="rId13" imgW="165387" imgH="178109" progId="Equation.3">
                    <p:embed/>
                    <p:pic>
                      <p:nvPicPr>
                        <p:cNvPr id="0" name="对象 41166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2" y="2592"/>
                          <a:ext cx="28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42" name="直接连接符 411670">
              <a:extLst>
                <a:ext uri="{FF2B5EF4-FFF2-40B4-BE49-F238E27FC236}">
                  <a16:creationId xmlns:a16="http://schemas.microsoft.com/office/drawing/2014/main" id="{333E1A42-1D43-4072-87C0-0DE20DE5A34E}"/>
                </a:ext>
              </a:extLst>
            </p:cNvPr>
            <p:cNvSpPr>
              <a:spLocks noChangeShapeType="1"/>
            </p:cNvSpPr>
            <p:nvPr/>
          </p:nvSpPr>
          <p:spPr bwMode="auto">
            <a:xfrm flipV="1">
              <a:off x="3888" y="2448"/>
              <a:ext cx="1680" cy="96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43" name="对象 411671">
              <a:extLst>
                <a:ext uri="{FF2B5EF4-FFF2-40B4-BE49-F238E27FC236}">
                  <a16:creationId xmlns:a16="http://schemas.microsoft.com/office/drawing/2014/main" id="{130B17F4-57FD-4C3C-A591-23492FE04F2C}"/>
                </a:ext>
              </a:extLst>
            </p:cNvPr>
            <p:cNvGraphicFramePr>
              <a:graphicFrameLocks/>
            </p:cNvGraphicFramePr>
            <p:nvPr/>
          </p:nvGraphicFramePr>
          <p:xfrm>
            <a:off x="4645" y="2930"/>
            <a:ext cx="247" cy="322"/>
          </p:xfrm>
          <a:graphic>
            <a:graphicData uri="http://schemas.openxmlformats.org/presentationml/2006/ole">
              <mc:AlternateContent xmlns:mc="http://schemas.openxmlformats.org/markup-compatibility/2006">
                <mc:Choice xmlns:v="urn:schemas-microsoft-com:vml" Requires="v">
                  <p:oleObj spid="_x0000_s5162" r:id="rId15" imgW="127166" imgH="165315" progId="Equation.3">
                    <p:embed/>
                  </p:oleObj>
                </mc:Choice>
                <mc:Fallback>
                  <p:oleObj r:id="rId15" imgW="127166" imgH="165315" progId="Equation.3">
                    <p:embed/>
                    <p:pic>
                      <p:nvPicPr>
                        <p:cNvPr id="0" name="对象 41167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5" y="2930"/>
                          <a:ext cx="247"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44" name="对象 411672">
              <a:extLst>
                <a:ext uri="{FF2B5EF4-FFF2-40B4-BE49-F238E27FC236}">
                  <a16:creationId xmlns:a16="http://schemas.microsoft.com/office/drawing/2014/main" id="{4E02B1C5-2960-4137-8F80-5B33FE61DAE9}"/>
                </a:ext>
              </a:extLst>
            </p:cNvPr>
            <p:cNvGraphicFramePr>
              <a:graphicFrameLocks/>
            </p:cNvGraphicFramePr>
            <p:nvPr/>
          </p:nvGraphicFramePr>
          <p:xfrm>
            <a:off x="4379" y="2544"/>
            <a:ext cx="322" cy="322"/>
          </p:xfrm>
          <a:graphic>
            <a:graphicData uri="http://schemas.openxmlformats.org/presentationml/2006/ole">
              <mc:AlternateContent xmlns:mc="http://schemas.openxmlformats.org/markup-compatibility/2006">
                <mc:Choice xmlns:v="urn:schemas-microsoft-com:vml" Requires="v">
                  <p:oleObj spid="_x0000_s5163" r:id="rId17" imgW="165459" imgH="165459" progId="Equation.3">
                    <p:embed/>
                  </p:oleObj>
                </mc:Choice>
                <mc:Fallback>
                  <p:oleObj r:id="rId17" imgW="165459" imgH="165459" progId="Equation.3">
                    <p:embed/>
                    <p:pic>
                      <p:nvPicPr>
                        <p:cNvPr id="0" name="对象 41167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9" y="2544"/>
                          <a:ext cx="32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45" name="对象 411673">
              <a:extLst>
                <a:ext uri="{FF2B5EF4-FFF2-40B4-BE49-F238E27FC236}">
                  <a16:creationId xmlns:a16="http://schemas.microsoft.com/office/drawing/2014/main" id="{64E45B07-1A9D-4765-A65A-8F9D01574B2B}"/>
                </a:ext>
              </a:extLst>
            </p:cNvPr>
            <p:cNvGraphicFramePr>
              <a:graphicFrameLocks/>
            </p:cNvGraphicFramePr>
            <p:nvPr/>
          </p:nvGraphicFramePr>
          <p:xfrm>
            <a:off x="4656" y="2256"/>
            <a:ext cx="375" cy="347"/>
          </p:xfrm>
          <a:graphic>
            <a:graphicData uri="http://schemas.openxmlformats.org/presentationml/2006/ole">
              <mc:AlternateContent xmlns:mc="http://schemas.openxmlformats.org/markup-compatibility/2006">
                <mc:Choice xmlns:v="urn:schemas-microsoft-com:vml" Requires="v">
                  <p:oleObj spid="_x0000_s5164" r:id="rId19" imgW="190831" imgH="178109" progId="Equation.3">
                    <p:embed/>
                  </p:oleObj>
                </mc:Choice>
                <mc:Fallback>
                  <p:oleObj r:id="rId19" imgW="190831" imgH="178109" progId="Equation.3">
                    <p:embed/>
                    <p:pic>
                      <p:nvPicPr>
                        <p:cNvPr id="0" name="对象 41167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56" y="2256"/>
                          <a:ext cx="375"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46" name="对象 411674">
              <a:extLst>
                <a:ext uri="{FF2B5EF4-FFF2-40B4-BE49-F238E27FC236}">
                  <a16:creationId xmlns:a16="http://schemas.microsoft.com/office/drawing/2014/main" id="{1824389B-890A-4AC7-8385-5C7B95AA5894}"/>
                </a:ext>
              </a:extLst>
            </p:cNvPr>
            <p:cNvGraphicFramePr>
              <a:graphicFrameLocks/>
            </p:cNvGraphicFramePr>
            <p:nvPr/>
          </p:nvGraphicFramePr>
          <p:xfrm>
            <a:off x="4992" y="2064"/>
            <a:ext cx="375" cy="397"/>
          </p:xfrm>
          <a:graphic>
            <a:graphicData uri="http://schemas.openxmlformats.org/presentationml/2006/ole">
              <mc:AlternateContent xmlns:mc="http://schemas.openxmlformats.org/markup-compatibility/2006">
                <mc:Choice xmlns:v="urn:schemas-microsoft-com:vml" Requires="v">
                  <p:oleObj spid="_x0000_s5165" r:id="rId21" imgW="190997" imgH="203731" progId="Equation.3">
                    <p:embed/>
                  </p:oleObj>
                </mc:Choice>
                <mc:Fallback>
                  <p:oleObj r:id="rId21" imgW="190997" imgH="203731" progId="Equation.3">
                    <p:embed/>
                    <p:pic>
                      <p:nvPicPr>
                        <p:cNvPr id="0" name="对象 411674"/>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92" y="2064"/>
                          <a:ext cx="375"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47" name="对象 411675">
              <a:extLst>
                <a:ext uri="{FF2B5EF4-FFF2-40B4-BE49-F238E27FC236}">
                  <a16:creationId xmlns:a16="http://schemas.microsoft.com/office/drawing/2014/main" id="{5EE7167B-C39D-40B4-B4F9-D92824F81AF2}"/>
                </a:ext>
              </a:extLst>
            </p:cNvPr>
            <p:cNvGraphicFramePr>
              <a:graphicFrameLocks/>
            </p:cNvGraphicFramePr>
            <p:nvPr/>
          </p:nvGraphicFramePr>
          <p:xfrm>
            <a:off x="5040" y="2640"/>
            <a:ext cx="322" cy="422"/>
          </p:xfrm>
          <a:graphic>
            <a:graphicData uri="http://schemas.openxmlformats.org/presentationml/2006/ole">
              <mc:AlternateContent xmlns:mc="http://schemas.openxmlformats.org/markup-compatibility/2006">
                <mc:Choice xmlns:v="urn:schemas-microsoft-com:vml" Requires="v">
                  <p:oleObj spid="_x0000_s5166" r:id="rId23" imgW="165315" imgH="216181" progId="Equation.3">
                    <p:embed/>
                  </p:oleObj>
                </mc:Choice>
                <mc:Fallback>
                  <p:oleObj r:id="rId23" imgW="165315" imgH="216181" progId="Equation.3">
                    <p:embed/>
                    <p:pic>
                      <p:nvPicPr>
                        <p:cNvPr id="0" name="对象 411675"/>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40" y="2640"/>
                          <a:ext cx="32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48" name="文本框 411676">
              <a:extLst>
                <a:ext uri="{FF2B5EF4-FFF2-40B4-BE49-F238E27FC236}">
                  <a16:creationId xmlns:a16="http://schemas.microsoft.com/office/drawing/2014/main" id="{19C1BFCE-69B1-4DEA-98D2-A75CEBAB8BBC}"/>
                </a:ext>
              </a:extLst>
            </p:cNvPr>
            <p:cNvSpPr txBox="1">
              <a:spLocks noChangeArrowheads="1"/>
            </p:cNvSpPr>
            <p:nvPr/>
          </p:nvSpPr>
          <p:spPr bwMode="auto">
            <a:xfrm>
              <a:off x="5462" y="215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i="1">
                  <a:solidFill>
                    <a:srgbClr val="FF3300"/>
                  </a:solidFill>
                  <a:ea typeface="楷体_GB2312" pitchFamily="1" charset="-122"/>
                </a:rPr>
                <a:t>E</a:t>
              </a:r>
              <a:endParaRPr lang="en-US" altLang="zh-CN" sz="3600" b="1">
                <a:solidFill>
                  <a:srgbClr val="FF3300"/>
                </a:solidFill>
                <a:ea typeface="楷体_GB2312" pitchFamily="1" charset="-122"/>
              </a:endParaRPr>
            </a:p>
          </p:txBody>
        </p:sp>
        <p:graphicFrame>
          <p:nvGraphicFramePr>
            <p:cNvPr id="5149" name="对象 411677">
              <a:extLst>
                <a:ext uri="{FF2B5EF4-FFF2-40B4-BE49-F238E27FC236}">
                  <a16:creationId xmlns:a16="http://schemas.microsoft.com/office/drawing/2014/main" id="{2F523898-E6CB-4EF4-9474-4499BA630636}"/>
                </a:ext>
              </a:extLst>
            </p:cNvPr>
            <p:cNvGraphicFramePr>
              <a:graphicFrameLocks/>
            </p:cNvGraphicFramePr>
            <p:nvPr/>
          </p:nvGraphicFramePr>
          <p:xfrm>
            <a:off x="5042" y="2377"/>
            <a:ext cx="275" cy="347"/>
          </p:xfrm>
          <a:graphic>
            <a:graphicData uri="http://schemas.openxmlformats.org/presentationml/2006/ole">
              <mc:AlternateContent xmlns:mc="http://schemas.openxmlformats.org/markup-compatibility/2006">
                <mc:Choice xmlns:v="urn:schemas-microsoft-com:vml" Requires="v">
                  <p:oleObj spid="_x0000_s5167" r:id="rId25" imgW="139943" imgH="178109" progId="Equation.3">
                    <p:embed/>
                  </p:oleObj>
                </mc:Choice>
                <mc:Fallback>
                  <p:oleObj r:id="rId25" imgW="139943" imgH="178109" progId="Equation.3">
                    <p:embed/>
                    <p:pic>
                      <p:nvPicPr>
                        <p:cNvPr id="0" name="对象 41167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42" y="2377"/>
                          <a:ext cx="275"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11679" name="直接连接符 411678">
            <a:extLst>
              <a:ext uri="{FF2B5EF4-FFF2-40B4-BE49-F238E27FC236}">
                <a16:creationId xmlns:a16="http://schemas.microsoft.com/office/drawing/2014/main" id="{3AD25943-8351-467B-AC12-7FAD83BA9763}"/>
              </a:ext>
            </a:extLst>
          </p:cNvPr>
          <p:cNvSpPr>
            <a:spLocks noChangeShapeType="1"/>
          </p:cNvSpPr>
          <p:nvPr/>
        </p:nvSpPr>
        <p:spPr bwMode="auto">
          <a:xfrm flipH="1" flipV="1">
            <a:off x="7923213" y="1752600"/>
            <a:ext cx="76200" cy="457200"/>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1680" name="对象 411679">
            <a:extLst>
              <a:ext uri="{FF2B5EF4-FFF2-40B4-BE49-F238E27FC236}">
                <a16:creationId xmlns:a16="http://schemas.microsoft.com/office/drawing/2014/main" id="{D3A6D735-3CE3-465F-8A5D-901B28B41C4F}"/>
              </a:ext>
            </a:extLst>
          </p:cNvPr>
          <p:cNvGraphicFramePr>
            <a:graphicFrameLocks/>
          </p:cNvGraphicFramePr>
          <p:nvPr/>
        </p:nvGraphicFramePr>
        <p:xfrm>
          <a:off x="1028700" y="3284538"/>
          <a:ext cx="2971800" cy="608012"/>
        </p:xfrm>
        <a:graphic>
          <a:graphicData uri="http://schemas.openxmlformats.org/presentationml/2006/ole">
            <mc:AlternateContent xmlns:mc="http://schemas.openxmlformats.org/markup-compatibility/2006">
              <mc:Choice xmlns:v="urn:schemas-microsoft-com:vml" Requires="v">
                <p:oleObj spid="_x0000_s5168" r:id="rId27" imgW="1321374" imgH="241405" progId="Equation.3">
                  <p:embed/>
                </p:oleObj>
              </mc:Choice>
              <mc:Fallback>
                <p:oleObj r:id="rId27" imgW="1321374" imgH="241405" progId="Equation.3">
                  <p:embed/>
                  <p:pic>
                    <p:nvPicPr>
                      <p:cNvPr id="0" name="对象 411679"/>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28700" y="3284538"/>
                        <a:ext cx="29718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1681" name="对象 411680">
            <a:extLst>
              <a:ext uri="{FF2B5EF4-FFF2-40B4-BE49-F238E27FC236}">
                <a16:creationId xmlns:a16="http://schemas.microsoft.com/office/drawing/2014/main" id="{FF740C66-4167-47F3-A7D0-CDD6C19B0ECA}"/>
              </a:ext>
            </a:extLst>
          </p:cNvPr>
          <p:cNvGraphicFramePr>
            <a:graphicFrameLocks/>
          </p:cNvGraphicFramePr>
          <p:nvPr/>
        </p:nvGraphicFramePr>
        <p:xfrm>
          <a:off x="990600" y="3810000"/>
          <a:ext cx="2106613" cy="966788"/>
        </p:xfrm>
        <a:graphic>
          <a:graphicData uri="http://schemas.openxmlformats.org/presentationml/2006/ole">
            <mc:AlternateContent xmlns:mc="http://schemas.openxmlformats.org/markup-compatibility/2006">
              <mc:Choice xmlns:v="urn:schemas-microsoft-com:vml" Requires="v">
                <p:oleObj spid="_x0000_s5169" r:id="rId29" imgW="965619" imgH="444693" progId="Equation.3">
                  <p:embed/>
                </p:oleObj>
              </mc:Choice>
              <mc:Fallback>
                <p:oleObj r:id="rId29" imgW="965619" imgH="444693" progId="Equation.3">
                  <p:embed/>
                  <p:pic>
                    <p:nvPicPr>
                      <p:cNvPr id="0" name="对象 411680"/>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90600" y="3810000"/>
                        <a:ext cx="2106613"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1682" name="对象 411681">
            <a:extLst>
              <a:ext uri="{FF2B5EF4-FFF2-40B4-BE49-F238E27FC236}">
                <a16:creationId xmlns:a16="http://schemas.microsoft.com/office/drawing/2014/main" id="{D025434C-56CF-41CA-8D74-DAFD61EEE5C0}"/>
              </a:ext>
            </a:extLst>
          </p:cNvPr>
          <p:cNvGraphicFramePr>
            <a:graphicFrameLocks/>
          </p:cNvGraphicFramePr>
          <p:nvPr/>
        </p:nvGraphicFramePr>
        <p:xfrm>
          <a:off x="1084263" y="4581525"/>
          <a:ext cx="4662487" cy="1063625"/>
        </p:xfrm>
        <a:graphic>
          <a:graphicData uri="http://schemas.openxmlformats.org/presentationml/2006/ole">
            <mc:AlternateContent xmlns:mc="http://schemas.openxmlformats.org/markup-compatibility/2006">
              <mc:Choice xmlns:v="urn:schemas-microsoft-com:vml" Requires="v">
                <p:oleObj spid="_x0000_s5170" r:id="rId31" imgW="2208841" imgH="431613" progId="Equation.3">
                  <p:embed/>
                </p:oleObj>
              </mc:Choice>
              <mc:Fallback>
                <p:oleObj r:id="rId31" imgW="2208841" imgH="431613" progId="Equation.3">
                  <p:embed/>
                  <p:pic>
                    <p:nvPicPr>
                      <p:cNvPr id="0" name="对象 411681"/>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84263" y="4581525"/>
                        <a:ext cx="466248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1683" name="对象 411682">
            <a:extLst>
              <a:ext uri="{FF2B5EF4-FFF2-40B4-BE49-F238E27FC236}">
                <a16:creationId xmlns:a16="http://schemas.microsoft.com/office/drawing/2014/main" id="{8ACD4164-8D2D-463A-A0BF-94E590CFC471}"/>
              </a:ext>
            </a:extLst>
          </p:cNvPr>
          <p:cNvGraphicFramePr>
            <a:graphicFrameLocks/>
          </p:cNvGraphicFramePr>
          <p:nvPr/>
        </p:nvGraphicFramePr>
        <p:xfrm>
          <a:off x="900113" y="5662613"/>
          <a:ext cx="4862512" cy="1157287"/>
        </p:xfrm>
        <a:graphic>
          <a:graphicData uri="http://schemas.openxmlformats.org/presentationml/2006/ole">
            <mc:AlternateContent xmlns:mc="http://schemas.openxmlformats.org/markup-compatibility/2006">
              <mc:Choice xmlns:v="urn:schemas-microsoft-com:vml" Requires="v">
                <p:oleObj spid="_x0000_s5171" r:id="rId33" imgW="2081896" imgH="495085" progId="Equation.3">
                  <p:embed/>
                </p:oleObj>
              </mc:Choice>
              <mc:Fallback>
                <p:oleObj r:id="rId33" imgW="2081896" imgH="495085" progId="Equation.3">
                  <p:embed/>
                  <p:pic>
                    <p:nvPicPr>
                      <p:cNvPr id="0" name="对象 411682"/>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00113" y="5662613"/>
                        <a:ext cx="4862512" cy="1157287"/>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1684" name="文本框 411683">
            <a:extLst>
              <a:ext uri="{FF2B5EF4-FFF2-40B4-BE49-F238E27FC236}">
                <a16:creationId xmlns:a16="http://schemas.microsoft.com/office/drawing/2014/main" id="{5EB08139-9026-44FE-A438-07C5F0E4413F}"/>
              </a:ext>
            </a:extLst>
          </p:cNvPr>
          <p:cNvSpPr txBox="1">
            <a:spLocks noChangeArrowheads="1"/>
          </p:cNvSpPr>
          <p:nvPr/>
        </p:nvSpPr>
        <p:spPr bwMode="auto">
          <a:xfrm>
            <a:off x="6096000" y="3886200"/>
            <a:ext cx="2835275" cy="2660650"/>
          </a:xfrm>
          <a:prstGeom prst="rect">
            <a:avLst/>
          </a:prstGeom>
          <a:solidFill>
            <a:srgbClr val="FFFF66"/>
          </a:solidFill>
          <a:ln w="12700">
            <a:solidFill>
              <a:srgbClr val="FF00FF"/>
            </a:solidFill>
            <a:miter lim="800000"/>
            <a:headEnd/>
            <a:tailEnd/>
          </a:ln>
        </p:spPr>
        <p:txBody>
          <a:bodyPr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在点电荷的非匀强电场中，电场力对试验电荷所作的功与其移动时起始位置与终了位置有关，与其所经历的路径无关。</a:t>
            </a:r>
            <a:endParaRPr lang="zh-CN" altLang="en-US" sz="3600" b="1">
              <a:solidFill>
                <a:srgbClr val="FF3300"/>
              </a:solidFill>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1651"/>
                                        </p:tgtEl>
                                        <p:attrNameLst>
                                          <p:attrName>style.visibility</p:attrName>
                                        </p:attrNameLst>
                                      </p:cBhvr>
                                      <p:to>
                                        <p:strVal val="visible"/>
                                      </p:to>
                                    </p:set>
                                    <p:animEffect transition="in" filter="wipe(left)">
                                      <p:cBhvr>
                                        <p:cTn id="7" dur="500"/>
                                        <p:tgtEl>
                                          <p:spTgt spid="411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1662"/>
                                        </p:tgtEl>
                                        <p:attrNameLst>
                                          <p:attrName>style.visibility</p:attrName>
                                        </p:attrNameLst>
                                      </p:cBhvr>
                                      <p:to>
                                        <p:strVal val="visible"/>
                                      </p:to>
                                    </p:set>
                                    <p:animEffect transition="in" filter="wipe(left)">
                                      <p:cBhvr>
                                        <p:cTn id="12" dur="500"/>
                                        <p:tgtEl>
                                          <p:spTgt spid="4116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11653"/>
                                        </p:tgtEl>
                                        <p:attrNameLst>
                                          <p:attrName>style.visibility</p:attrName>
                                        </p:attrNameLst>
                                      </p:cBhvr>
                                      <p:to>
                                        <p:strVal val="visible"/>
                                      </p:to>
                                    </p:set>
                                    <p:animEffect transition="in" filter="wipe(left)">
                                      <p:cBhvr>
                                        <p:cTn id="17" dur="75"/>
                                        <p:tgtEl>
                                          <p:spTgt spid="4116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11650"/>
                                        </p:tgtEl>
                                        <p:attrNameLst>
                                          <p:attrName>style.visibility</p:attrName>
                                        </p:attrNameLst>
                                      </p:cBhvr>
                                      <p:to>
                                        <p:strVal val="visible"/>
                                      </p:to>
                                    </p:set>
                                    <p:animEffect transition="in" filter="dissolve">
                                      <p:cBhvr>
                                        <p:cTn id="22" dur="500"/>
                                        <p:tgtEl>
                                          <p:spTgt spid="4116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1664"/>
                                        </p:tgtEl>
                                        <p:attrNameLst>
                                          <p:attrName>style.visibility</p:attrName>
                                        </p:attrNameLst>
                                      </p:cBhvr>
                                      <p:to>
                                        <p:strVal val="visible"/>
                                      </p:to>
                                    </p:set>
                                    <p:animEffect transition="in" filter="wipe(left)">
                                      <p:cBhvr>
                                        <p:cTn id="27" dur="500"/>
                                        <p:tgtEl>
                                          <p:spTgt spid="4116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1658"/>
                                        </p:tgtEl>
                                        <p:attrNameLst>
                                          <p:attrName>style.visibility</p:attrName>
                                        </p:attrNameLst>
                                      </p:cBhvr>
                                      <p:to>
                                        <p:strVal val="visible"/>
                                      </p:to>
                                    </p:set>
                                    <p:animEffect transition="in" filter="wipe(left)">
                                      <p:cBhvr>
                                        <p:cTn id="32" dur="500"/>
                                        <p:tgtEl>
                                          <p:spTgt spid="4116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411663"/>
                                        </p:tgtEl>
                                        <p:attrNameLst>
                                          <p:attrName>style.visibility</p:attrName>
                                        </p:attrNameLst>
                                      </p:cBhvr>
                                      <p:to>
                                        <p:strVal val="visible"/>
                                      </p:to>
                                    </p:set>
                                    <p:animEffect transition="in" filter="wipe(down)">
                                      <p:cBhvr>
                                        <p:cTn id="37" dur="500"/>
                                        <p:tgtEl>
                                          <p:spTgt spid="4116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11654"/>
                                        </p:tgtEl>
                                        <p:attrNameLst>
                                          <p:attrName>style.visibility</p:attrName>
                                        </p:attrNameLst>
                                      </p:cBhvr>
                                      <p:to>
                                        <p:strVal val="visible"/>
                                      </p:to>
                                    </p:set>
                                    <p:animEffect transition="in" filter="wipe(left)">
                                      <p:cBhvr>
                                        <p:cTn id="42" dur="500"/>
                                        <p:tgtEl>
                                          <p:spTgt spid="41165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11668"/>
                                        </p:tgtEl>
                                        <p:attrNameLst>
                                          <p:attrName>style.visibility</p:attrName>
                                        </p:attrNameLst>
                                      </p:cBhvr>
                                      <p:to>
                                        <p:strVal val="visible"/>
                                      </p:to>
                                    </p:set>
                                    <p:animEffect transition="in" filter="wipe(left)">
                                      <p:cBhvr>
                                        <p:cTn id="47" dur="500"/>
                                        <p:tgtEl>
                                          <p:spTgt spid="4116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11679"/>
                                        </p:tgtEl>
                                        <p:attrNameLst>
                                          <p:attrName>style.visibility</p:attrName>
                                        </p:attrNameLst>
                                      </p:cBhvr>
                                      <p:to>
                                        <p:strVal val="visible"/>
                                      </p:to>
                                    </p:set>
                                    <p:animEffect transition="in" filter="wipe(left)">
                                      <p:cBhvr>
                                        <p:cTn id="52" dur="500"/>
                                        <p:tgtEl>
                                          <p:spTgt spid="4116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11667"/>
                                        </p:tgtEl>
                                        <p:attrNameLst>
                                          <p:attrName>style.visibility</p:attrName>
                                        </p:attrNameLst>
                                      </p:cBhvr>
                                      <p:to>
                                        <p:strVal val="visible"/>
                                      </p:to>
                                    </p:set>
                                    <p:animEffect transition="in" filter="wipe(left)">
                                      <p:cBhvr>
                                        <p:cTn id="57" dur="500"/>
                                        <p:tgtEl>
                                          <p:spTgt spid="4116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11680"/>
                                        </p:tgtEl>
                                        <p:attrNameLst>
                                          <p:attrName>style.visibility</p:attrName>
                                        </p:attrNameLst>
                                      </p:cBhvr>
                                      <p:to>
                                        <p:strVal val="visible"/>
                                      </p:to>
                                    </p:set>
                                    <p:animEffect transition="in" filter="wipe(left)">
                                      <p:cBhvr>
                                        <p:cTn id="62" dur="500"/>
                                        <p:tgtEl>
                                          <p:spTgt spid="41168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11681"/>
                                        </p:tgtEl>
                                        <p:attrNameLst>
                                          <p:attrName>style.visibility</p:attrName>
                                        </p:attrNameLst>
                                      </p:cBhvr>
                                      <p:to>
                                        <p:strVal val="visible"/>
                                      </p:to>
                                    </p:set>
                                    <p:animEffect transition="in" filter="wipe(left)">
                                      <p:cBhvr>
                                        <p:cTn id="67" dur="500"/>
                                        <p:tgtEl>
                                          <p:spTgt spid="4116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11682"/>
                                        </p:tgtEl>
                                        <p:attrNameLst>
                                          <p:attrName>style.visibility</p:attrName>
                                        </p:attrNameLst>
                                      </p:cBhvr>
                                      <p:to>
                                        <p:strVal val="visible"/>
                                      </p:to>
                                    </p:set>
                                    <p:animEffect transition="in" filter="wipe(left)">
                                      <p:cBhvr>
                                        <p:cTn id="72" dur="500"/>
                                        <p:tgtEl>
                                          <p:spTgt spid="41168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11683"/>
                                        </p:tgtEl>
                                        <p:attrNameLst>
                                          <p:attrName>style.visibility</p:attrName>
                                        </p:attrNameLst>
                                      </p:cBhvr>
                                      <p:to>
                                        <p:strVal val="visible"/>
                                      </p:to>
                                    </p:set>
                                    <p:animEffect transition="in" filter="wipe(left)">
                                      <p:cBhvr>
                                        <p:cTn id="77" dur="500"/>
                                        <p:tgtEl>
                                          <p:spTgt spid="41168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11684">
                                            <p:bg/>
                                          </p:spTgt>
                                        </p:tgtEl>
                                        <p:attrNameLst>
                                          <p:attrName>style.visibility</p:attrName>
                                        </p:attrNameLst>
                                      </p:cBhvr>
                                      <p:to>
                                        <p:strVal val="visible"/>
                                      </p:to>
                                    </p:set>
                                    <p:animEffect transition="in" filter="wipe(left)">
                                      <p:cBhvr>
                                        <p:cTn id="82" dur="75"/>
                                        <p:tgtEl>
                                          <p:spTgt spid="411684">
                                            <p:bg/>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iterate type="lt">
                                    <p:tmPct val="100000"/>
                                  </p:iterate>
                                  <p:childTnLst>
                                    <p:set>
                                      <p:cBhvr>
                                        <p:cTn id="86" dur="1" fill="hold">
                                          <p:stCondLst>
                                            <p:cond delay="0"/>
                                          </p:stCondLst>
                                        </p:cTn>
                                        <p:tgtEl>
                                          <p:spTgt spid="411684">
                                            <p:txEl>
                                              <p:pRg st="0" end="0"/>
                                            </p:txEl>
                                          </p:spTgt>
                                        </p:tgtEl>
                                        <p:attrNameLst>
                                          <p:attrName>style.visibility</p:attrName>
                                        </p:attrNameLst>
                                      </p:cBhvr>
                                      <p:to>
                                        <p:strVal val="visible"/>
                                      </p:to>
                                    </p:set>
                                    <p:animEffect transition="in" filter="wipe(left)">
                                      <p:cBhvr>
                                        <p:cTn id="87" dur="75"/>
                                        <p:tgtEl>
                                          <p:spTgt spid="4116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animBg="1"/>
      <p:bldP spid="411653" grpId="0"/>
      <p:bldP spid="411662" grpId="0"/>
      <p:bldP spid="411684"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459777">
            <a:extLst>
              <a:ext uri="{FF2B5EF4-FFF2-40B4-BE49-F238E27FC236}">
                <a16:creationId xmlns:a16="http://schemas.microsoft.com/office/drawing/2014/main" id="{E3A30D5E-47EA-4493-B4B6-4247DBC924E6}"/>
              </a:ext>
            </a:extLst>
          </p:cNvPr>
          <p:cNvSpPr txBox="1">
            <a:spLocks noChangeArrowheads="1"/>
          </p:cNvSpPr>
          <p:nvPr/>
        </p:nvSpPr>
        <p:spPr bwMode="auto">
          <a:xfrm>
            <a:off x="395288" y="188913"/>
            <a:ext cx="8397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zh-CN" altLang="en-US" sz="2400" b="1">
                <a:latin typeface="华文新魏" panose="02010800040101010101" pitchFamily="2" charset="-122"/>
                <a:ea typeface="华文新魏" panose="02010800040101010101" pitchFamily="2" charset="-122"/>
              </a:rPr>
              <a:t>例</a:t>
            </a:r>
            <a:r>
              <a:rPr lang="en-US" altLang="zh-CN" sz="2400" b="1">
                <a:latin typeface="华文新魏" panose="02010800040101010101" pitchFamily="2" charset="-122"/>
                <a:ea typeface="华文新魏" panose="02010800040101010101" pitchFamily="2" charset="-122"/>
              </a:rPr>
              <a:t>8</a:t>
            </a:r>
            <a:r>
              <a:rPr lang="zh-CN" altLang="en-US" sz="2400" b="1">
                <a:latin typeface="华文新魏" panose="02010800040101010101" pitchFamily="2" charset="-122"/>
                <a:ea typeface="华文新魏" panose="02010800040101010101" pitchFamily="2" charset="-122"/>
              </a:rPr>
              <a:t>、试证明，在静电场中，电场线都是平行的区域内（无电荷分布），必定是场强处处相等的均匀电场。</a:t>
            </a:r>
            <a:r>
              <a:rPr lang="zh-CN" altLang="en-US">
                <a:ea typeface="华文新魏" panose="02010800040101010101" pitchFamily="2" charset="-122"/>
              </a:rPr>
              <a:t> </a:t>
            </a:r>
            <a:r>
              <a:rPr lang="zh-CN" altLang="en-US" sz="2400" b="1">
                <a:ea typeface="华文新魏" panose="02010800040101010101" pitchFamily="2" charset="-122"/>
              </a:rPr>
              <a:t>证明：</a:t>
            </a:r>
          </a:p>
        </p:txBody>
      </p:sp>
      <p:sp>
        <p:nvSpPr>
          <p:cNvPr id="459779" name="文本框 459778">
            <a:extLst>
              <a:ext uri="{FF2B5EF4-FFF2-40B4-BE49-F238E27FC236}">
                <a16:creationId xmlns:a16="http://schemas.microsoft.com/office/drawing/2014/main" id="{F9353217-96E4-475D-9684-79AB8942867B}"/>
              </a:ext>
            </a:extLst>
          </p:cNvPr>
          <p:cNvSpPr txBox="1">
            <a:spLocks noChangeArrowheads="1"/>
          </p:cNvSpPr>
          <p:nvPr/>
        </p:nvSpPr>
        <p:spPr bwMode="auto">
          <a:xfrm>
            <a:off x="395288" y="1125538"/>
            <a:ext cx="82454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zh-CN" altLang="en-US" sz="2400" b="1">
                <a:latin typeface="华文新魏" panose="02010800040101010101" pitchFamily="2" charset="-122"/>
                <a:ea typeface="华文新魏" panose="02010800040101010101" pitchFamily="2" charset="-122"/>
              </a:rPr>
              <a:t>（１）、因为电场线平行，因而在同一条电场线上各处的电力线数密度相同，所以，任一条电力线上的电场强度相同。</a:t>
            </a:r>
          </a:p>
          <a:p>
            <a:pPr algn="just">
              <a:lnSpc>
                <a:spcPct val="125000"/>
              </a:lnSpc>
            </a:pPr>
            <a:r>
              <a:rPr lang="zh-CN" altLang="en-US" sz="2400" b="1">
                <a:latin typeface="华文新魏" panose="02010800040101010101" pitchFamily="2" charset="-122"/>
                <a:ea typeface="华文新魏" panose="02010800040101010101" pitchFamily="2" charset="-122"/>
              </a:rPr>
              <a:t>（２）、下面利用环流定理证明任意两条电场线上的电场强度相同。</a:t>
            </a:r>
          </a:p>
        </p:txBody>
      </p:sp>
      <p:sp>
        <p:nvSpPr>
          <p:cNvPr id="459780" name="直接连接符 459779">
            <a:extLst>
              <a:ext uri="{FF2B5EF4-FFF2-40B4-BE49-F238E27FC236}">
                <a16:creationId xmlns:a16="http://schemas.microsoft.com/office/drawing/2014/main" id="{50B44FD5-56FE-4B11-AF28-FB6C1848879E}"/>
              </a:ext>
            </a:extLst>
          </p:cNvPr>
          <p:cNvSpPr>
            <a:spLocks noChangeShapeType="1"/>
          </p:cNvSpPr>
          <p:nvPr/>
        </p:nvSpPr>
        <p:spPr bwMode="auto">
          <a:xfrm>
            <a:off x="4556125" y="3692525"/>
            <a:ext cx="3810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9781" name="直接连接符 459780">
            <a:extLst>
              <a:ext uri="{FF2B5EF4-FFF2-40B4-BE49-F238E27FC236}">
                <a16:creationId xmlns:a16="http://schemas.microsoft.com/office/drawing/2014/main" id="{75B0F26C-C6A6-4277-851E-1086F9FBAB31}"/>
              </a:ext>
            </a:extLst>
          </p:cNvPr>
          <p:cNvSpPr>
            <a:spLocks noChangeShapeType="1"/>
          </p:cNvSpPr>
          <p:nvPr/>
        </p:nvSpPr>
        <p:spPr bwMode="auto">
          <a:xfrm>
            <a:off x="4556125" y="4302125"/>
            <a:ext cx="3810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9782" name="直接连接符 459781">
            <a:extLst>
              <a:ext uri="{FF2B5EF4-FFF2-40B4-BE49-F238E27FC236}">
                <a16:creationId xmlns:a16="http://schemas.microsoft.com/office/drawing/2014/main" id="{816B2D48-7878-4F3F-811C-CC657309C118}"/>
              </a:ext>
            </a:extLst>
          </p:cNvPr>
          <p:cNvSpPr>
            <a:spLocks noChangeShapeType="1"/>
          </p:cNvSpPr>
          <p:nvPr/>
        </p:nvSpPr>
        <p:spPr bwMode="auto">
          <a:xfrm>
            <a:off x="4632325" y="4835525"/>
            <a:ext cx="3810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9783" name="直接连接符 459782">
            <a:extLst>
              <a:ext uri="{FF2B5EF4-FFF2-40B4-BE49-F238E27FC236}">
                <a16:creationId xmlns:a16="http://schemas.microsoft.com/office/drawing/2014/main" id="{06DC7D6D-83C7-418B-B583-CC2962D5B79C}"/>
              </a:ext>
            </a:extLst>
          </p:cNvPr>
          <p:cNvSpPr>
            <a:spLocks noChangeShapeType="1"/>
          </p:cNvSpPr>
          <p:nvPr/>
        </p:nvSpPr>
        <p:spPr bwMode="auto">
          <a:xfrm>
            <a:off x="4556125" y="5445125"/>
            <a:ext cx="38100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9784" name="直接连接符 459783">
            <a:extLst>
              <a:ext uri="{FF2B5EF4-FFF2-40B4-BE49-F238E27FC236}">
                <a16:creationId xmlns:a16="http://schemas.microsoft.com/office/drawing/2014/main" id="{9BD3489C-5CA5-43E9-9B40-E4F5DE74653C}"/>
              </a:ext>
            </a:extLst>
          </p:cNvPr>
          <p:cNvSpPr>
            <a:spLocks noChangeShapeType="1"/>
          </p:cNvSpPr>
          <p:nvPr/>
        </p:nvSpPr>
        <p:spPr bwMode="auto">
          <a:xfrm>
            <a:off x="5394325" y="3692525"/>
            <a:ext cx="0" cy="114300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9785" name="直接连接符 459784">
            <a:extLst>
              <a:ext uri="{FF2B5EF4-FFF2-40B4-BE49-F238E27FC236}">
                <a16:creationId xmlns:a16="http://schemas.microsoft.com/office/drawing/2014/main" id="{A805364A-6AB9-4DF5-B63A-A24D2969E77A}"/>
              </a:ext>
            </a:extLst>
          </p:cNvPr>
          <p:cNvSpPr>
            <a:spLocks noChangeShapeType="1"/>
          </p:cNvSpPr>
          <p:nvPr/>
        </p:nvSpPr>
        <p:spPr bwMode="auto">
          <a:xfrm>
            <a:off x="5394325" y="3692525"/>
            <a:ext cx="18288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9786" name="直接连接符 459785">
            <a:extLst>
              <a:ext uri="{FF2B5EF4-FFF2-40B4-BE49-F238E27FC236}">
                <a16:creationId xmlns:a16="http://schemas.microsoft.com/office/drawing/2014/main" id="{FC7FF347-27F0-46B9-8714-13A4029542BE}"/>
              </a:ext>
            </a:extLst>
          </p:cNvPr>
          <p:cNvSpPr>
            <a:spLocks noChangeShapeType="1"/>
          </p:cNvSpPr>
          <p:nvPr/>
        </p:nvSpPr>
        <p:spPr bwMode="auto">
          <a:xfrm>
            <a:off x="7223125" y="3692525"/>
            <a:ext cx="0" cy="1143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9787" name="直接连接符 459786">
            <a:extLst>
              <a:ext uri="{FF2B5EF4-FFF2-40B4-BE49-F238E27FC236}">
                <a16:creationId xmlns:a16="http://schemas.microsoft.com/office/drawing/2014/main" id="{F2E6A50B-0395-4FBB-A57E-32990D7AAE96}"/>
              </a:ext>
            </a:extLst>
          </p:cNvPr>
          <p:cNvSpPr>
            <a:spLocks noChangeShapeType="1"/>
          </p:cNvSpPr>
          <p:nvPr/>
        </p:nvSpPr>
        <p:spPr bwMode="auto">
          <a:xfrm flipH="1">
            <a:off x="5394325" y="4835525"/>
            <a:ext cx="18288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59788" name="对象 459787">
            <a:extLst>
              <a:ext uri="{FF2B5EF4-FFF2-40B4-BE49-F238E27FC236}">
                <a16:creationId xmlns:a16="http://schemas.microsoft.com/office/drawing/2014/main" id="{71082BF6-F422-4EDC-BEC8-33080CE01156}"/>
              </a:ext>
            </a:extLst>
          </p:cNvPr>
          <p:cNvGraphicFramePr>
            <a:graphicFrameLocks/>
          </p:cNvGraphicFramePr>
          <p:nvPr/>
        </p:nvGraphicFramePr>
        <p:xfrm>
          <a:off x="5943600" y="2971800"/>
          <a:ext cx="484188" cy="576263"/>
        </p:xfrm>
        <a:graphic>
          <a:graphicData uri="http://schemas.openxmlformats.org/presentationml/2006/ole">
            <mc:AlternateContent xmlns:mc="http://schemas.openxmlformats.org/markup-compatibility/2006">
              <mc:Choice xmlns:v="urn:schemas-microsoft-com:vml" Requires="v">
                <p:oleObj spid="_x0000_s23577" r:id="rId3" imgW="203553" imgH="241720" progId="Equation.3">
                  <p:embed/>
                </p:oleObj>
              </mc:Choice>
              <mc:Fallback>
                <p:oleObj r:id="rId3" imgW="203553" imgH="241720" progId="Equation.3">
                  <p:embed/>
                  <p:pic>
                    <p:nvPicPr>
                      <p:cNvPr id="0" name="对象 45978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971800"/>
                        <a:ext cx="4841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9789" name="对象 459788">
            <a:extLst>
              <a:ext uri="{FF2B5EF4-FFF2-40B4-BE49-F238E27FC236}">
                <a16:creationId xmlns:a16="http://schemas.microsoft.com/office/drawing/2014/main" id="{9ABF88BC-D8F9-44CE-8455-93446C1CFE9E}"/>
              </a:ext>
            </a:extLst>
          </p:cNvPr>
          <p:cNvGraphicFramePr>
            <a:graphicFrameLocks/>
          </p:cNvGraphicFramePr>
          <p:nvPr/>
        </p:nvGraphicFramePr>
        <p:xfrm>
          <a:off x="6003925" y="4835525"/>
          <a:ext cx="514350" cy="576263"/>
        </p:xfrm>
        <a:graphic>
          <a:graphicData uri="http://schemas.openxmlformats.org/presentationml/2006/ole">
            <mc:AlternateContent xmlns:mc="http://schemas.openxmlformats.org/markup-compatibility/2006">
              <mc:Choice xmlns:v="urn:schemas-microsoft-com:vml" Requires="v">
                <p:oleObj spid="_x0000_s23578" r:id="rId5" imgW="216181" imgH="241615" progId="Equation.3">
                  <p:embed/>
                </p:oleObj>
              </mc:Choice>
              <mc:Fallback>
                <p:oleObj r:id="rId5" imgW="216181" imgH="241615" progId="Equation.3">
                  <p:embed/>
                  <p:pic>
                    <p:nvPicPr>
                      <p:cNvPr id="0" name="对象 45978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3925" y="4835525"/>
                        <a:ext cx="514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9790" name="文本框 459789">
            <a:extLst>
              <a:ext uri="{FF2B5EF4-FFF2-40B4-BE49-F238E27FC236}">
                <a16:creationId xmlns:a16="http://schemas.microsoft.com/office/drawing/2014/main" id="{C5471DAA-11DF-4398-AFD8-4537540F566E}"/>
              </a:ext>
            </a:extLst>
          </p:cNvPr>
          <p:cNvSpPr txBox="1">
            <a:spLocks noChangeArrowheads="1"/>
          </p:cNvSpPr>
          <p:nvPr/>
        </p:nvSpPr>
        <p:spPr bwMode="auto">
          <a:xfrm>
            <a:off x="8289925" y="343693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600">
                <a:latin typeface="华文新魏" panose="02010800040101010101" pitchFamily="2" charset="-122"/>
                <a:ea typeface="华文新魏" panose="02010800040101010101" pitchFamily="2" charset="-122"/>
              </a:rPr>
              <a:t>１</a:t>
            </a:r>
          </a:p>
        </p:txBody>
      </p:sp>
      <p:sp>
        <p:nvSpPr>
          <p:cNvPr id="459791" name="文本框 459790">
            <a:extLst>
              <a:ext uri="{FF2B5EF4-FFF2-40B4-BE49-F238E27FC236}">
                <a16:creationId xmlns:a16="http://schemas.microsoft.com/office/drawing/2014/main" id="{24B82755-8006-41A5-9960-4F8D4FAB9AB3}"/>
              </a:ext>
            </a:extLst>
          </p:cNvPr>
          <p:cNvSpPr txBox="1">
            <a:spLocks noChangeArrowheads="1"/>
          </p:cNvSpPr>
          <p:nvPr/>
        </p:nvSpPr>
        <p:spPr bwMode="auto">
          <a:xfrm>
            <a:off x="8243888" y="455771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600">
                <a:latin typeface="华文新魏" panose="02010800040101010101" pitchFamily="2" charset="-122"/>
                <a:ea typeface="华文新魏" panose="02010800040101010101" pitchFamily="2" charset="-122"/>
              </a:rPr>
              <a:t>２</a:t>
            </a:r>
          </a:p>
        </p:txBody>
      </p:sp>
      <p:graphicFrame>
        <p:nvGraphicFramePr>
          <p:cNvPr id="459792" name="对象 459791">
            <a:extLst>
              <a:ext uri="{FF2B5EF4-FFF2-40B4-BE49-F238E27FC236}">
                <a16:creationId xmlns:a16="http://schemas.microsoft.com/office/drawing/2014/main" id="{B223AA67-048D-4FE2-9431-6C3B8CC93788}"/>
              </a:ext>
            </a:extLst>
          </p:cNvPr>
          <p:cNvGraphicFramePr>
            <a:graphicFrameLocks/>
          </p:cNvGraphicFramePr>
          <p:nvPr/>
        </p:nvGraphicFramePr>
        <p:xfrm>
          <a:off x="395288" y="3213100"/>
          <a:ext cx="4105275" cy="693738"/>
        </p:xfrm>
        <a:graphic>
          <a:graphicData uri="http://schemas.openxmlformats.org/presentationml/2006/ole">
            <mc:AlternateContent xmlns:mc="http://schemas.openxmlformats.org/markup-compatibility/2006">
              <mc:Choice xmlns:v="urn:schemas-microsoft-com:vml" Requires="v">
                <p:oleObj spid="_x0000_s23579" r:id="rId7" imgW="1954951" imgH="330057" progId="Equation.3">
                  <p:embed/>
                </p:oleObj>
              </mc:Choice>
              <mc:Fallback>
                <p:oleObj r:id="rId7" imgW="1954951" imgH="330057" progId="Equation.3">
                  <p:embed/>
                  <p:pic>
                    <p:nvPicPr>
                      <p:cNvPr id="0" name="对象 45979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213100"/>
                        <a:ext cx="41052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9793" name="文本框 459792">
            <a:extLst>
              <a:ext uri="{FF2B5EF4-FFF2-40B4-BE49-F238E27FC236}">
                <a16:creationId xmlns:a16="http://schemas.microsoft.com/office/drawing/2014/main" id="{E92000C1-A03A-40A6-B8B8-0686987ECF5D}"/>
              </a:ext>
            </a:extLst>
          </p:cNvPr>
          <p:cNvSpPr txBox="1">
            <a:spLocks noChangeArrowheads="1"/>
          </p:cNvSpPr>
          <p:nvPr/>
        </p:nvSpPr>
        <p:spPr bwMode="auto">
          <a:xfrm>
            <a:off x="5073650" y="3148013"/>
            <a:ext cx="411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华文新魏" panose="02010800040101010101" pitchFamily="2" charset="-122"/>
                <a:ea typeface="华文新魏" panose="02010800040101010101" pitchFamily="2" charset="-122"/>
              </a:rPr>
              <a:t>a</a:t>
            </a:r>
          </a:p>
        </p:txBody>
      </p:sp>
      <p:sp>
        <p:nvSpPr>
          <p:cNvPr id="459794" name="文本框 459793">
            <a:extLst>
              <a:ext uri="{FF2B5EF4-FFF2-40B4-BE49-F238E27FC236}">
                <a16:creationId xmlns:a16="http://schemas.microsoft.com/office/drawing/2014/main" id="{1CEDE4F4-6210-4E74-84B2-61CA90959D01}"/>
              </a:ext>
            </a:extLst>
          </p:cNvPr>
          <p:cNvSpPr txBox="1">
            <a:spLocks noChangeArrowheads="1"/>
          </p:cNvSpPr>
          <p:nvPr/>
        </p:nvSpPr>
        <p:spPr bwMode="auto">
          <a:xfrm>
            <a:off x="6994525" y="3171825"/>
            <a:ext cx="4397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华文新魏" panose="02010800040101010101" pitchFamily="2" charset="-122"/>
                <a:ea typeface="华文新魏" panose="02010800040101010101" pitchFamily="2" charset="-122"/>
              </a:rPr>
              <a:t>b</a:t>
            </a:r>
          </a:p>
        </p:txBody>
      </p:sp>
      <p:sp>
        <p:nvSpPr>
          <p:cNvPr id="459795" name="文本框 459794">
            <a:extLst>
              <a:ext uri="{FF2B5EF4-FFF2-40B4-BE49-F238E27FC236}">
                <a16:creationId xmlns:a16="http://schemas.microsoft.com/office/drawing/2014/main" id="{8A4C0878-8606-4385-90C2-2640BAE5D472}"/>
              </a:ext>
            </a:extLst>
          </p:cNvPr>
          <p:cNvSpPr txBox="1">
            <a:spLocks noChangeArrowheads="1"/>
          </p:cNvSpPr>
          <p:nvPr/>
        </p:nvSpPr>
        <p:spPr bwMode="auto">
          <a:xfrm>
            <a:off x="7207250" y="4813300"/>
            <a:ext cx="38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b="1">
                <a:latin typeface="华文新魏" panose="02010800040101010101" pitchFamily="2" charset="-122"/>
                <a:ea typeface="华文新魏" panose="02010800040101010101" pitchFamily="2" charset="-122"/>
              </a:rPr>
              <a:t>C</a:t>
            </a:r>
          </a:p>
        </p:txBody>
      </p:sp>
      <p:sp>
        <p:nvSpPr>
          <p:cNvPr id="459796" name="文本框 459795">
            <a:extLst>
              <a:ext uri="{FF2B5EF4-FFF2-40B4-BE49-F238E27FC236}">
                <a16:creationId xmlns:a16="http://schemas.microsoft.com/office/drawing/2014/main" id="{93E60D38-6223-4E0C-B97A-D422DD7B5C7B}"/>
              </a:ext>
            </a:extLst>
          </p:cNvPr>
          <p:cNvSpPr txBox="1">
            <a:spLocks noChangeArrowheads="1"/>
          </p:cNvSpPr>
          <p:nvPr/>
        </p:nvSpPr>
        <p:spPr bwMode="auto">
          <a:xfrm>
            <a:off x="5226050" y="4824413"/>
            <a:ext cx="4492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华文新魏" panose="02010800040101010101" pitchFamily="2" charset="-122"/>
                <a:ea typeface="华文新魏" panose="02010800040101010101" pitchFamily="2" charset="-122"/>
              </a:rPr>
              <a:t>d</a:t>
            </a:r>
          </a:p>
        </p:txBody>
      </p:sp>
      <p:graphicFrame>
        <p:nvGraphicFramePr>
          <p:cNvPr id="459797" name="对象 459796">
            <a:extLst>
              <a:ext uri="{FF2B5EF4-FFF2-40B4-BE49-F238E27FC236}">
                <a16:creationId xmlns:a16="http://schemas.microsoft.com/office/drawing/2014/main" id="{348D6724-5C8E-4B3C-B6F4-723F3C1988F1}"/>
              </a:ext>
            </a:extLst>
          </p:cNvPr>
          <p:cNvGraphicFramePr>
            <a:graphicFrameLocks/>
          </p:cNvGraphicFramePr>
          <p:nvPr/>
        </p:nvGraphicFramePr>
        <p:xfrm>
          <a:off x="1476375" y="3933825"/>
          <a:ext cx="2979738" cy="501650"/>
        </p:xfrm>
        <a:graphic>
          <a:graphicData uri="http://schemas.openxmlformats.org/presentationml/2006/ole">
            <mc:AlternateContent xmlns:mc="http://schemas.openxmlformats.org/markup-compatibility/2006">
              <mc:Choice xmlns:v="urn:schemas-microsoft-com:vml" Requires="v">
                <p:oleObj spid="_x0000_s23580" r:id="rId9" imgW="1245140" imgH="241405" progId="Equation.3">
                  <p:embed/>
                </p:oleObj>
              </mc:Choice>
              <mc:Fallback>
                <p:oleObj r:id="rId9" imgW="1245140" imgH="241405" progId="Equation.3">
                  <p:embed/>
                  <p:pic>
                    <p:nvPicPr>
                      <p:cNvPr id="0" name="对象 45979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3933825"/>
                        <a:ext cx="29797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9798" name="右箭头 459797">
            <a:extLst>
              <a:ext uri="{FF2B5EF4-FFF2-40B4-BE49-F238E27FC236}">
                <a16:creationId xmlns:a16="http://schemas.microsoft.com/office/drawing/2014/main" id="{DDAA4C6E-1C66-4436-BF7C-11F4D303CB3E}"/>
              </a:ext>
            </a:extLst>
          </p:cNvPr>
          <p:cNvSpPr>
            <a:spLocks noChangeArrowheads="1"/>
          </p:cNvSpPr>
          <p:nvPr/>
        </p:nvSpPr>
        <p:spPr bwMode="auto">
          <a:xfrm>
            <a:off x="304800" y="4572000"/>
            <a:ext cx="976313" cy="485775"/>
          </a:xfrm>
          <a:prstGeom prst="rightArrow">
            <a:avLst>
              <a:gd name="adj1" fmla="val 50000"/>
              <a:gd name="adj2" fmla="val 50208"/>
            </a:avLst>
          </a:prstGeom>
          <a:solidFill>
            <a:srgbClr val="FF505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459799" name="对象 459798">
            <a:extLst>
              <a:ext uri="{FF2B5EF4-FFF2-40B4-BE49-F238E27FC236}">
                <a16:creationId xmlns:a16="http://schemas.microsoft.com/office/drawing/2014/main" id="{4D26F7C2-7FCA-4A6A-B1D0-11512718F7D5}"/>
              </a:ext>
            </a:extLst>
          </p:cNvPr>
          <p:cNvGraphicFramePr>
            <a:graphicFrameLocks/>
          </p:cNvGraphicFramePr>
          <p:nvPr/>
        </p:nvGraphicFramePr>
        <p:xfrm>
          <a:off x="1547813" y="4508500"/>
          <a:ext cx="1900237" cy="517525"/>
        </p:xfrm>
        <a:graphic>
          <a:graphicData uri="http://schemas.openxmlformats.org/presentationml/2006/ole">
            <mc:AlternateContent xmlns:mc="http://schemas.openxmlformats.org/markup-compatibility/2006">
              <mc:Choice xmlns:v="urn:schemas-microsoft-com:vml" Requires="v">
                <p:oleObj spid="_x0000_s23581" r:id="rId11" imgW="799753" imgH="215806" progId="Equation.3">
                  <p:embed/>
                </p:oleObj>
              </mc:Choice>
              <mc:Fallback>
                <p:oleObj r:id="rId11" imgW="799753" imgH="215806" progId="Equation.3">
                  <p:embed/>
                  <p:pic>
                    <p:nvPicPr>
                      <p:cNvPr id="0" name="对象 45979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4508500"/>
                        <a:ext cx="19002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9800" name="对象 459799">
            <a:extLst>
              <a:ext uri="{FF2B5EF4-FFF2-40B4-BE49-F238E27FC236}">
                <a16:creationId xmlns:a16="http://schemas.microsoft.com/office/drawing/2014/main" id="{B48F8907-695F-41E6-B4FE-5B02CAF2A546}"/>
              </a:ext>
            </a:extLst>
          </p:cNvPr>
          <p:cNvGraphicFramePr>
            <a:graphicFrameLocks/>
          </p:cNvGraphicFramePr>
          <p:nvPr/>
        </p:nvGraphicFramePr>
        <p:xfrm>
          <a:off x="1547813" y="5084763"/>
          <a:ext cx="1544637" cy="517525"/>
        </p:xfrm>
        <a:graphic>
          <a:graphicData uri="http://schemas.openxmlformats.org/presentationml/2006/ole">
            <mc:AlternateContent xmlns:mc="http://schemas.openxmlformats.org/markup-compatibility/2006">
              <mc:Choice xmlns:v="urn:schemas-microsoft-com:vml" Requires="v">
                <p:oleObj spid="_x0000_s23582" r:id="rId13" imgW="558558" imgH="215806" progId="Equation.3">
                  <p:embed/>
                </p:oleObj>
              </mc:Choice>
              <mc:Fallback>
                <p:oleObj r:id="rId13" imgW="558558" imgH="215806" progId="Equation.3">
                  <p:embed/>
                  <p:pic>
                    <p:nvPicPr>
                      <p:cNvPr id="0" name="对象 45979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5084763"/>
                        <a:ext cx="15446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9801" name="文本框 459800">
            <a:extLst>
              <a:ext uri="{FF2B5EF4-FFF2-40B4-BE49-F238E27FC236}">
                <a16:creationId xmlns:a16="http://schemas.microsoft.com/office/drawing/2014/main" id="{3E5FB5C0-1465-4591-A576-E773E1F802F1}"/>
              </a:ext>
            </a:extLst>
          </p:cNvPr>
          <p:cNvSpPr txBox="1">
            <a:spLocks noChangeArrowheads="1"/>
          </p:cNvSpPr>
          <p:nvPr/>
        </p:nvSpPr>
        <p:spPr bwMode="auto">
          <a:xfrm>
            <a:off x="593725" y="5845175"/>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华文新魏" panose="02010800040101010101" pitchFamily="2" charset="-122"/>
                <a:ea typeface="华文新魏" panose="02010800040101010101" pitchFamily="2" charset="-122"/>
              </a:rPr>
              <a:t>综合（１）和（２）可得结论成立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Effect transition="in" filter="wipe(left)">
                                      <p:cBhvr>
                                        <p:cTn id="7" dur="500"/>
                                        <p:tgtEl>
                                          <p:spTgt spid="459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9779">
                                            <p:txEl>
                                              <p:pRg st="1" end="1"/>
                                            </p:txEl>
                                          </p:spTgt>
                                        </p:tgtEl>
                                        <p:attrNameLst>
                                          <p:attrName>style.visibility</p:attrName>
                                        </p:attrNameLst>
                                      </p:cBhvr>
                                      <p:to>
                                        <p:strVal val="visible"/>
                                      </p:to>
                                    </p:set>
                                    <p:animEffect transition="in" filter="wipe(left)">
                                      <p:cBhvr>
                                        <p:cTn id="12" dur="500"/>
                                        <p:tgtEl>
                                          <p:spTgt spid="459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9780"/>
                                        </p:tgtEl>
                                        <p:attrNameLst>
                                          <p:attrName>style.visibility</p:attrName>
                                        </p:attrNameLst>
                                      </p:cBhvr>
                                      <p:to>
                                        <p:strVal val="visible"/>
                                      </p:to>
                                    </p:set>
                                    <p:animEffect transition="in" filter="wipe(left)">
                                      <p:cBhvr>
                                        <p:cTn id="17" dur="500"/>
                                        <p:tgtEl>
                                          <p:spTgt spid="4597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9790">
                                            <p:txEl>
                                              <p:pRg st="0" end="0"/>
                                            </p:txEl>
                                          </p:spTgt>
                                        </p:tgtEl>
                                        <p:attrNameLst>
                                          <p:attrName>style.visibility</p:attrName>
                                        </p:attrNameLst>
                                      </p:cBhvr>
                                      <p:to>
                                        <p:strVal val="visible"/>
                                      </p:to>
                                    </p:set>
                                    <p:animEffect transition="in" filter="wipe(left)">
                                      <p:cBhvr>
                                        <p:cTn id="22" dur="500"/>
                                        <p:tgtEl>
                                          <p:spTgt spid="45979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9781"/>
                                        </p:tgtEl>
                                        <p:attrNameLst>
                                          <p:attrName>style.visibility</p:attrName>
                                        </p:attrNameLst>
                                      </p:cBhvr>
                                      <p:to>
                                        <p:strVal val="visible"/>
                                      </p:to>
                                    </p:set>
                                    <p:animEffect transition="in" filter="wipe(left)">
                                      <p:cBhvr>
                                        <p:cTn id="27" dur="500"/>
                                        <p:tgtEl>
                                          <p:spTgt spid="4597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9782"/>
                                        </p:tgtEl>
                                        <p:attrNameLst>
                                          <p:attrName>style.visibility</p:attrName>
                                        </p:attrNameLst>
                                      </p:cBhvr>
                                      <p:to>
                                        <p:strVal val="visible"/>
                                      </p:to>
                                    </p:set>
                                    <p:animEffect transition="in" filter="wipe(left)">
                                      <p:cBhvr>
                                        <p:cTn id="32" dur="500"/>
                                        <p:tgtEl>
                                          <p:spTgt spid="4597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9791">
                                            <p:txEl>
                                              <p:pRg st="0" end="0"/>
                                            </p:txEl>
                                          </p:spTgt>
                                        </p:tgtEl>
                                        <p:attrNameLst>
                                          <p:attrName>style.visibility</p:attrName>
                                        </p:attrNameLst>
                                      </p:cBhvr>
                                      <p:to>
                                        <p:strVal val="visible"/>
                                      </p:to>
                                    </p:set>
                                    <p:animEffect transition="in" filter="wipe(left)">
                                      <p:cBhvr>
                                        <p:cTn id="37" dur="500"/>
                                        <p:tgtEl>
                                          <p:spTgt spid="45979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59783"/>
                                        </p:tgtEl>
                                        <p:attrNameLst>
                                          <p:attrName>style.visibility</p:attrName>
                                        </p:attrNameLst>
                                      </p:cBhvr>
                                      <p:to>
                                        <p:strVal val="visible"/>
                                      </p:to>
                                    </p:set>
                                    <p:animEffect transition="in" filter="wipe(left)">
                                      <p:cBhvr>
                                        <p:cTn id="42" dur="500"/>
                                        <p:tgtEl>
                                          <p:spTgt spid="4597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9784"/>
                                        </p:tgtEl>
                                        <p:attrNameLst>
                                          <p:attrName>style.visibility</p:attrName>
                                        </p:attrNameLst>
                                      </p:cBhvr>
                                      <p:to>
                                        <p:strVal val="visible"/>
                                      </p:to>
                                    </p:set>
                                    <p:animEffect transition="in" filter="wipe(left)">
                                      <p:cBhvr>
                                        <p:cTn id="47" dur="500"/>
                                        <p:tgtEl>
                                          <p:spTgt spid="4597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59785"/>
                                        </p:tgtEl>
                                        <p:attrNameLst>
                                          <p:attrName>style.visibility</p:attrName>
                                        </p:attrNameLst>
                                      </p:cBhvr>
                                      <p:to>
                                        <p:strVal val="visible"/>
                                      </p:to>
                                    </p:set>
                                    <p:animEffect transition="in" filter="wipe(left)">
                                      <p:cBhvr>
                                        <p:cTn id="52" dur="500"/>
                                        <p:tgtEl>
                                          <p:spTgt spid="4597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59786"/>
                                        </p:tgtEl>
                                        <p:attrNameLst>
                                          <p:attrName>style.visibility</p:attrName>
                                        </p:attrNameLst>
                                      </p:cBhvr>
                                      <p:to>
                                        <p:strVal val="visible"/>
                                      </p:to>
                                    </p:set>
                                    <p:animEffect transition="in" filter="wipe(left)">
                                      <p:cBhvr>
                                        <p:cTn id="57" dur="500"/>
                                        <p:tgtEl>
                                          <p:spTgt spid="4597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59787"/>
                                        </p:tgtEl>
                                        <p:attrNameLst>
                                          <p:attrName>style.visibility</p:attrName>
                                        </p:attrNameLst>
                                      </p:cBhvr>
                                      <p:to>
                                        <p:strVal val="visible"/>
                                      </p:to>
                                    </p:set>
                                    <p:animEffect transition="in" filter="wipe(left)">
                                      <p:cBhvr>
                                        <p:cTn id="62" dur="500"/>
                                        <p:tgtEl>
                                          <p:spTgt spid="45978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59788"/>
                                        </p:tgtEl>
                                        <p:attrNameLst>
                                          <p:attrName>style.visibility</p:attrName>
                                        </p:attrNameLst>
                                      </p:cBhvr>
                                      <p:to>
                                        <p:strVal val="visible"/>
                                      </p:to>
                                    </p:set>
                                    <p:animEffect transition="in" filter="wipe(left)">
                                      <p:cBhvr>
                                        <p:cTn id="67" dur="500"/>
                                        <p:tgtEl>
                                          <p:spTgt spid="45978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59789"/>
                                        </p:tgtEl>
                                        <p:attrNameLst>
                                          <p:attrName>style.visibility</p:attrName>
                                        </p:attrNameLst>
                                      </p:cBhvr>
                                      <p:to>
                                        <p:strVal val="visible"/>
                                      </p:to>
                                    </p:set>
                                    <p:animEffect transition="in" filter="wipe(left)">
                                      <p:cBhvr>
                                        <p:cTn id="72" dur="500"/>
                                        <p:tgtEl>
                                          <p:spTgt spid="45978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59793">
                                            <p:txEl>
                                              <p:pRg st="0" end="0"/>
                                            </p:txEl>
                                          </p:spTgt>
                                        </p:tgtEl>
                                        <p:attrNameLst>
                                          <p:attrName>style.visibility</p:attrName>
                                        </p:attrNameLst>
                                      </p:cBhvr>
                                      <p:to>
                                        <p:strVal val="visible"/>
                                      </p:to>
                                    </p:set>
                                    <p:animEffect transition="in" filter="wipe(left)">
                                      <p:cBhvr>
                                        <p:cTn id="77" dur="500"/>
                                        <p:tgtEl>
                                          <p:spTgt spid="459793">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59794">
                                            <p:txEl>
                                              <p:pRg st="0" end="0"/>
                                            </p:txEl>
                                          </p:spTgt>
                                        </p:tgtEl>
                                        <p:attrNameLst>
                                          <p:attrName>style.visibility</p:attrName>
                                        </p:attrNameLst>
                                      </p:cBhvr>
                                      <p:to>
                                        <p:strVal val="visible"/>
                                      </p:to>
                                    </p:set>
                                    <p:animEffect transition="in" filter="wipe(left)">
                                      <p:cBhvr>
                                        <p:cTn id="82" dur="500"/>
                                        <p:tgtEl>
                                          <p:spTgt spid="459794">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59795">
                                            <p:txEl>
                                              <p:pRg st="0" end="0"/>
                                            </p:txEl>
                                          </p:spTgt>
                                        </p:tgtEl>
                                        <p:attrNameLst>
                                          <p:attrName>style.visibility</p:attrName>
                                        </p:attrNameLst>
                                      </p:cBhvr>
                                      <p:to>
                                        <p:strVal val="visible"/>
                                      </p:to>
                                    </p:set>
                                    <p:animEffect transition="in" filter="wipe(left)">
                                      <p:cBhvr>
                                        <p:cTn id="87" dur="500"/>
                                        <p:tgtEl>
                                          <p:spTgt spid="459795">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59796">
                                            <p:txEl>
                                              <p:pRg st="0" end="0"/>
                                            </p:txEl>
                                          </p:spTgt>
                                        </p:tgtEl>
                                        <p:attrNameLst>
                                          <p:attrName>style.visibility</p:attrName>
                                        </p:attrNameLst>
                                      </p:cBhvr>
                                      <p:to>
                                        <p:strVal val="visible"/>
                                      </p:to>
                                    </p:set>
                                    <p:animEffect transition="in" filter="wipe(left)">
                                      <p:cBhvr>
                                        <p:cTn id="92" dur="500"/>
                                        <p:tgtEl>
                                          <p:spTgt spid="459796">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59792"/>
                                        </p:tgtEl>
                                        <p:attrNameLst>
                                          <p:attrName>style.visibility</p:attrName>
                                        </p:attrNameLst>
                                      </p:cBhvr>
                                      <p:to>
                                        <p:strVal val="visible"/>
                                      </p:to>
                                    </p:set>
                                    <p:animEffect transition="in" filter="wipe(left)">
                                      <p:cBhvr>
                                        <p:cTn id="97" dur="500"/>
                                        <p:tgtEl>
                                          <p:spTgt spid="45979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459797"/>
                                        </p:tgtEl>
                                        <p:attrNameLst>
                                          <p:attrName>style.visibility</p:attrName>
                                        </p:attrNameLst>
                                      </p:cBhvr>
                                      <p:to>
                                        <p:strVal val="visible"/>
                                      </p:to>
                                    </p:set>
                                    <p:animEffect transition="in" filter="wipe(left)">
                                      <p:cBhvr>
                                        <p:cTn id="102" dur="500"/>
                                        <p:tgtEl>
                                          <p:spTgt spid="45979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459798"/>
                                        </p:tgtEl>
                                        <p:attrNameLst>
                                          <p:attrName>style.visibility</p:attrName>
                                        </p:attrNameLst>
                                      </p:cBhvr>
                                      <p:to>
                                        <p:strVal val="visible"/>
                                      </p:to>
                                    </p:set>
                                    <p:animEffect transition="in" filter="wipe(left)">
                                      <p:cBhvr>
                                        <p:cTn id="107" dur="500"/>
                                        <p:tgtEl>
                                          <p:spTgt spid="45979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459799"/>
                                        </p:tgtEl>
                                        <p:attrNameLst>
                                          <p:attrName>style.visibility</p:attrName>
                                        </p:attrNameLst>
                                      </p:cBhvr>
                                      <p:to>
                                        <p:strVal val="visible"/>
                                      </p:to>
                                    </p:set>
                                    <p:animEffect transition="in" filter="wipe(left)">
                                      <p:cBhvr>
                                        <p:cTn id="112" dur="500"/>
                                        <p:tgtEl>
                                          <p:spTgt spid="45979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459800"/>
                                        </p:tgtEl>
                                        <p:attrNameLst>
                                          <p:attrName>style.visibility</p:attrName>
                                        </p:attrNameLst>
                                      </p:cBhvr>
                                      <p:to>
                                        <p:strVal val="visible"/>
                                      </p:to>
                                    </p:set>
                                    <p:animEffect transition="in" filter="wipe(left)">
                                      <p:cBhvr>
                                        <p:cTn id="117" dur="500"/>
                                        <p:tgtEl>
                                          <p:spTgt spid="45980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59801">
                                            <p:txEl>
                                              <p:pRg st="0" end="0"/>
                                            </p:txEl>
                                          </p:spTgt>
                                        </p:tgtEl>
                                        <p:attrNameLst>
                                          <p:attrName>style.visibility</p:attrName>
                                        </p:attrNameLst>
                                      </p:cBhvr>
                                      <p:to>
                                        <p:strVal val="visible"/>
                                      </p:to>
                                    </p:set>
                                    <p:animEffect transition="in" filter="wipe(left)">
                                      <p:cBhvr>
                                        <p:cTn id="122" dur="500"/>
                                        <p:tgtEl>
                                          <p:spTgt spid="4598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P spid="459790" grpId="0" build="p"/>
      <p:bldP spid="459791" grpId="0" build="p"/>
      <p:bldP spid="459793" grpId="0" build="p"/>
      <p:bldP spid="459794" grpId="0" build="p"/>
      <p:bldP spid="459795" grpId="0" build="p"/>
      <p:bldP spid="459796" grpId="0" build="p"/>
      <p:bldP spid="45980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460801">
            <a:extLst>
              <a:ext uri="{FF2B5EF4-FFF2-40B4-BE49-F238E27FC236}">
                <a16:creationId xmlns:a16="http://schemas.microsoft.com/office/drawing/2014/main" id="{E8337EF1-2264-4A55-B888-300BB65B2F27}"/>
              </a:ext>
            </a:extLst>
          </p:cNvPr>
          <p:cNvSpPr txBox="1">
            <a:spLocks noChangeArrowheads="1"/>
          </p:cNvSpPr>
          <p:nvPr/>
        </p:nvSpPr>
        <p:spPr bwMode="auto">
          <a:xfrm>
            <a:off x="395288" y="188913"/>
            <a:ext cx="87487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华文新魏" panose="02010800040101010101" pitchFamily="2" charset="-122"/>
                <a:ea typeface="华文新魏" panose="02010800040101010101" pitchFamily="2" charset="-122"/>
              </a:rPr>
              <a:t>例</a:t>
            </a:r>
            <a:r>
              <a:rPr lang="en-US" altLang="zh-CN" sz="2400" b="1">
                <a:latin typeface="华文新魏" panose="02010800040101010101" pitchFamily="2" charset="-122"/>
                <a:ea typeface="华文新魏" panose="02010800040101010101" pitchFamily="2" charset="-122"/>
              </a:rPr>
              <a:t>9</a:t>
            </a:r>
            <a:r>
              <a:rPr lang="zh-CN" altLang="en-US" sz="2400" b="1">
                <a:latin typeface="华文新魏" panose="02010800040101010101" pitchFamily="2" charset="-122"/>
                <a:ea typeface="华文新魏" panose="02010800040101010101" pitchFamily="2" charset="-122"/>
              </a:rPr>
              <a:t>、电荷密度分别为＋</a:t>
            </a:r>
            <a:r>
              <a:rPr lang="en-US" altLang="zh-CN" sz="2400" b="1">
                <a:latin typeface="华文新魏" panose="02010800040101010101" pitchFamily="2" charset="-122"/>
                <a:ea typeface="华文新魏" panose="02010800040101010101" pitchFamily="2" charset="-122"/>
                <a:sym typeface="Symbol" panose="05050102010706020507" pitchFamily="18" charset="2"/>
              </a:rPr>
              <a:t></a:t>
            </a:r>
            <a:r>
              <a:rPr lang="zh-CN" altLang="en-US" sz="2400" b="1">
                <a:latin typeface="华文新魏" panose="02010800040101010101" pitchFamily="2" charset="-122"/>
                <a:ea typeface="华文新魏" panose="02010800040101010101" pitchFamily="2" charset="-122"/>
                <a:sym typeface="Symbol" panose="05050102010706020507" pitchFamily="18" charset="2"/>
              </a:rPr>
              <a:t>和－</a:t>
            </a:r>
            <a:r>
              <a:rPr lang="en-US" altLang="zh-CN" sz="2400" b="1">
                <a:latin typeface="华文新魏" panose="02010800040101010101" pitchFamily="2" charset="-122"/>
                <a:ea typeface="华文新魏" panose="02010800040101010101" pitchFamily="2" charset="-122"/>
                <a:sym typeface="Symbol" panose="05050102010706020507" pitchFamily="18" charset="2"/>
              </a:rPr>
              <a:t></a:t>
            </a:r>
            <a:r>
              <a:rPr lang="zh-CN" altLang="en-US" sz="2400" b="1">
                <a:latin typeface="华文新魏" panose="02010800040101010101" pitchFamily="2" charset="-122"/>
                <a:ea typeface="华文新魏" panose="02010800040101010101" pitchFamily="2" charset="-122"/>
                <a:sym typeface="Symbol" panose="05050102010706020507" pitchFamily="18" charset="2"/>
              </a:rPr>
              <a:t>的两块</a:t>
            </a:r>
            <a:r>
              <a:rPr lang="zh-CN" altLang="en-US" sz="2400" b="1">
                <a:latin typeface="Bookman Old Style" panose="02050604050505020204" pitchFamily="18" charset="0"/>
                <a:ea typeface="华文新魏" panose="02010800040101010101" pitchFamily="2" charset="-122"/>
                <a:sym typeface="Symbol" panose="05050102010706020507" pitchFamily="18" charset="2"/>
              </a:rPr>
              <a:t>“</a:t>
            </a:r>
            <a:r>
              <a:rPr lang="zh-CN" altLang="en-US" sz="2400" b="1">
                <a:latin typeface="华文新魏" panose="02010800040101010101" pitchFamily="2" charset="-122"/>
                <a:ea typeface="华文新魏" panose="02010800040101010101" pitchFamily="2" charset="-122"/>
                <a:sym typeface="Symbol" panose="05050102010706020507" pitchFamily="18" charset="2"/>
              </a:rPr>
              <a:t>无限大</a:t>
            </a:r>
            <a:r>
              <a:rPr lang="zh-CN" altLang="en-US" sz="2400" b="1">
                <a:latin typeface="Bookman Old Style" panose="02050604050505020204" pitchFamily="18" charset="0"/>
                <a:ea typeface="华文新魏" panose="02010800040101010101" pitchFamily="2" charset="-122"/>
                <a:sym typeface="Symbol" panose="05050102010706020507" pitchFamily="18" charset="2"/>
              </a:rPr>
              <a:t>”</a:t>
            </a:r>
            <a:r>
              <a:rPr lang="zh-CN" altLang="en-US" sz="2400" b="1">
                <a:latin typeface="华文新魏" panose="02010800040101010101" pitchFamily="2" charset="-122"/>
                <a:ea typeface="华文新魏" panose="02010800040101010101" pitchFamily="2" charset="-122"/>
                <a:sym typeface="Symbol" panose="05050102010706020507" pitchFamily="18" charset="2"/>
              </a:rPr>
              <a:t>均匀带电平板相互平行，处于与平面 </a:t>
            </a:r>
            <a:r>
              <a:rPr lang="en-US" altLang="zh-CN" sz="2400" b="1">
                <a:latin typeface="华文新魏" panose="02010800040101010101" pitchFamily="2" charset="-122"/>
                <a:ea typeface="华文新魏" panose="02010800040101010101" pitchFamily="2" charset="-122"/>
                <a:sym typeface="Symbol" panose="05050102010706020507" pitchFamily="18" charset="2"/>
              </a:rPr>
              <a:t></a:t>
            </a:r>
            <a:r>
              <a:rPr lang="zh-CN" altLang="en-US" sz="2400" b="1">
                <a:latin typeface="华文新魏" panose="02010800040101010101" pitchFamily="2" charset="-122"/>
                <a:ea typeface="华文新魏" panose="02010800040101010101" pitchFamily="2" charset="-122"/>
                <a:sym typeface="Symbol" panose="05050102010706020507" pitchFamily="18" charset="2"/>
              </a:rPr>
              <a:t>的＋</a:t>
            </a:r>
            <a:r>
              <a:rPr lang="en-US" altLang="zh-CN" sz="2400" b="1">
                <a:latin typeface="华文新魏" panose="02010800040101010101" pitchFamily="2" charset="-122"/>
                <a:ea typeface="华文新魏" panose="02010800040101010101" pitchFamily="2" charset="-122"/>
                <a:sym typeface="Symbol" panose="05050102010706020507" pitchFamily="18" charset="2"/>
              </a:rPr>
              <a:t>a</a:t>
            </a:r>
            <a:r>
              <a:rPr lang="zh-CN" altLang="en-US" sz="2400" b="1">
                <a:latin typeface="华文新魏" panose="02010800040101010101" pitchFamily="2" charset="-122"/>
                <a:ea typeface="华文新魏" panose="02010800040101010101" pitchFamily="2" charset="-122"/>
                <a:sym typeface="Symbol" panose="05050102010706020507" pitchFamily="18" charset="2"/>
              </a:rPr>
              <a:t>和－</a:t>
            </a:r>
            <a:r>
              <a:rPr lang="en-US" altLang="zh-CN" sz="2400" b="1">
                <a:latin typeface="华文新魏" panose="02010800040101010101" pitchFamily="2" charset="-122"/>
                <a:ea typeface="华文新魏" panose="02010800040101010101" pitchFamily="2" charset="-122"/>
                <a:sym typeface="Symbol" panose="05050102010706020507" pitchFamily="18" charset="2"/>
              </a:rPr>
              <a:t>a</a:t>
            </a:r>
            <a:r>
              <a:rPr lang="zh-CN" altLang="en-US" sz="2400" b="1">
                <a:latin typeface="华文新魏" panose="02010800040101010101" pitchFamily="2" charset="-122"/>
                <a:ea typeface="华文新魏" panose="02010800040101010101" pitchFamily="2" charset="-122"/>
                <a:sym typeface="Symbol" panose="05050102010706020507" pitchFamily="18" charset="2"/>
              </a:rPr>
              <a:t>的位置上。设坐标原点</a:t>
            </a:r>
            <a:r>
              <a:rPr lang="en-US" altLang="zh-CN" sz="2400" b="1">
                <a:latin typeface="华文新魏" panose="02010800040101010101" pitchFamily="2" charset="-122"/>
                <a:ea typeface="华文新魏" panose="02010800040101010101" pitchFamily="2" charset="-122"/>
                <a:sym typeface="Symbol" panose="05050102010706020507" pitchFamily="18" charset="2"/>
              </a:rPr>
              <a:t>o</a:t>
            </a:r>
            <a:r>
              <a:rPr lang="zh-CN" altLang="en-US" sz="2400" b="1">
                <a:latin typeface="华文新魏" panose="02010800040101010101" pitchFamily="2" charset="-122"/>
                <a:ea typeface="华文新魏" panose="02010800040101010101" pitchFamily="2" charset="-122"/>
                <a:sym typeface="Symbol" panose="05050102010706020507" pitchFamily="18" charset="2"/>
              </a:rPr>
              <a:t>处电势为零，试求空间电势分布的表达式，并画出其曲线。</a:t>
            </a:r>
          </a:p>
        </p:txBody>
      </p:sp>
      <p:sp>
        <p:nvSpPr>
          <p:cNvPr id="460803" name="直接连接符 460802">
            <a:extLst>
              <a:ext uri="{FF2B5EF4-FFF2-40B4-BE49-F238E27FC236}">
                <a16:creationId xmlns:a16="http://schemas.microsoft.com/office/drawing/2014/main" id="{0C28F684-5363-4654-B671-40703FCC80C1}"/>
              </a:ext>
            </a:extLst>
          </p:cNvPr>
          <p:cNvSpPr>
            <a:spLocks noChangeShapeType="1"/>
          </p:cNvSpPr>
          <p:nvPr/>
        </p:nvSpPr>
        <p:spPr bwMode="auto">
          <a:xfrm>
            <a:off x="4876800" y="3276600"/>
            <a:ext cx="39624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804" name="直接连接符 460803">
            <a:extLst>
              <a:ext uri="{FF2B5EF4-FFF2-40B4-BE49-F238E27FC236}">
                <a16:creationId xmlns:a16="http://schemas.microsoft.com/office/drawing/2014/main" id="{305F3895-C5D9-4482-9365-B2E54459461A}"/>
              </a:ext>
            </a:extLst>
          </p:cNvPr>
          <p:cNvSpPr>
            <a:spLocks noChangeShapeType="1"/>
          </p:cNvSpPr>
          <p:nvPr/>
        </p:nvSpPr>
        <p:spPr bwMode="auto">
          <a:xfrm flipV="1">
            <a:off x="7086600" y="1447800"/>
            <a:ext cx="0" cy="1828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805" name="文本框 460804">
            <a:extLst>
              <a:ext uri="{FF2B5EF4-FFF2-40B4-BE49-F238E27FC236}">
                <a16:creationId xmlns:a16="http://schemas.microsoft.com/office/drawing/2014/main" id="{01060A02-DC56-47A3-860C-60C973B64AC0}"/>
              </a:ext>
            </a:extLst>
          </p:cNvPr>
          <p:cNvSpPr txBox="1">
            <a:spLocks noChangeArrowheads="1"/>
          </p:cNvSpPr>
          <p:nvPr/>
        </p:nvSpPr>
        <p:spPr bwMode="auto">
          <a:xfrm>
            <a:off x="6858000" y="3289300"/>
            <a:ext cx="4587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华文新魏" panose="02010800040101010101" pitchFamily="2" charset="-122"/>
                <a:ea typeface="华文新魏" panose="02010800040101010101" pitchFamily="2" charset="-122"/>
              </a:rPr>
              <a:t>o</a:t>
            </a:r>
          </a:p>
        </p:txBody>
      </p:sp>
      <p:sp>
        <p:nvSpPr>
          <p:cNvPr id="460806" name="文本框 460805">
            <a:extLst>
              <a:ext uri="{FF2B5EF4-FFF2-40B4-BE49-F238E27FC236}">
                <a16:creationId xmlns:a16="http://schemas.microsoft.com/office/drawing/2014/main" id="{70D15A61-5F9D-44BA-8F2E-C09989CAF3FB}"/>
              </a:ext>
            </a:extLst>
          </p:cNvPr>
          <p:cNvSpPr txBox="1">
            <a:spLocks noChangeArrowheads="1"/>
          </p:cNvSpPr>
          <p:nvPr/>
        </p:nvSpPr>
        <p:spPr bwMode="auto">
          <a:xfrm>
            <a:off x="8518525" y="3341688"/>
            <a:ext cx="415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华文新魏" panose="02010800040101010101" pitchFamily="2" charset="-122"/>
                <a:ea typeface="华文新魏" panose="02010800040101010101" pitchFamily="2" charset="-122"/>
              </a:rPr>
              <a:t>x</a:t>
            </a:r>
          </a:p>
        </p:txBody>
      </p:sp>
      <p:sp>
        <p:nvSpPr>
          <p:cNvPr id="460807" name="文本框 460806">
            <a:extLst>
              <a:ext uri="{FF2B5EF4-FFF2-40B4-BE49-F238E27FC236}">
                <a16:creationId xmlns:a16="http://schemas.microsoft.com/office/drawing/2014/main" id="{68260191-D2FE-4761-8881-8C2102C360EE}"/>
              </a:ext>
            </a:extLst>
          </p:cNvPr>
          <p:cNvSpPr txBox="1">
            <a:spLocks noChangeArrowheads="1"/>
          </p:cNvSpPr>
          <p:nvPr/>
        </p:nvSpPr>
        <p:spPr bwMode="auto">
          <a:xfrm>
            <a:off x="7235825" y="1425575"/>
            <a:ext cx="422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华文新魏" panose="02010800040101010101" pitchFamily="2" charset="-122"/>
                <a:ea typeface="华文新魏" panose="02010800040101010101" pitchFamily="2" charset="-122"/>
              </a:rPr>
              <a:t>y</a:t>
            </a:r>
          </a:p>
        </p:txBody>
      </p:sp>
      <p:sp>
        <p:nvSpPr>
          <p:cNvPr id="460808" name="矩形 460807">
            <a:extLst>
              <a:ext uri="{FF2B5EF4-FFF2-40B4-BE49-F238E27FC236}">
                <a16:creationId xmlns:a16="http://schemas.microsoft.com/office/drawing/2014/main" id="{922B3156-F4C9-43A8-AE96-FF96801FA72E}"/>
              </a:ext>
            </a:extLst>
          </p:cNvPr>
          <p:cNvSpPr>
            <a:spLocks noChangeArrowheads="1"/>
          </p:cNvSpPr>
          <p:nvPr/>
        </p:nvSpPr>
        <p:spPr bwMode="auto">
          <a:xfrm>
            <a:off x="8001000" y="1603375"/>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sym typeface="Symbol" panose="05050102010706020507" pitchFamily="18" charset="2"/>
              </a:rPr>
              <a:t></a:t>
            </a:r>
          </a:p>
        </p:txBody>
      </p:sp>
      <p:sp>
        <p:nvSpPr>
          <p:cNvPr id="460809" name="矩形 460808">
            <a:extLst>
              <a:ext uri="{FF2B5EF4-FFF2-40B4-BE49-F238E27FC236}">
                <a16:creationId xmlns:a16="http://schemas.microsoft.com/office/drawing/2014/main" id="{FAA70EB4-2814-47F3-AE3C-1CB52740CC01}"/>
              </a:ext>
            </a:extLst>
          </p:cNvPr>
          <p:cNvSpPr>
            <a:spLocks noChangeArrowheads="1"/>
          </p:cNvSpPr>
          <p:nvPr/>
        </p:nvSpPr>
        <p:spPr bwMode="auto">
          <a:xfrm>
            <a:off x="5334000" y="1527175"/>
            <a:ext cx="46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b="1">
                <a:latin typeface="华文新魏" panose="02010800040101010101" pitchFamily="2" charset="-122"/>
                <a:ea typeface="华文新魏" panose="02010800040101010101" pitchFamily="2" charset="-122"/>
                <a:sym typeface="Symbol" panose="05050102010706020507" pitchFamily="18" charset="2"/>
              </a:rPr>
              <a:t>-</a:t>
            </a:r>
          </a:p>
        </p:txBody>
      </p:sp>
      <p:sp>
        <p:nvSpPr>
          <p:cNvPr id="460810" name="文本框 460809">
            <a:extLst>
              <a:ext uri="{FF2B5EF4-FFF2-40B4-BE49-F238E27FC236}">
                <a16:creationId xmlns:a16="http://schemas.microsoft.com/office/drawing/2014/main" id="{FB918A1A-C201-4338-A199-A372AB668273}"/>
              </a:ext>
            </a:extLst>
          </p:cNvPr>
          <p:cNvSpPr txBox="1">
            <a:spLocks noChangeArrowheads="1"/>
          </p:cNvSpPr>
          <p:nvPr/>
        </p:nvSpPr>
        <p:spPr bwMode="auto">
          <a:xfrm>
            <a:off x="304800" y="22431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华文新魏" panose="02010800040101010101" pitchFamily="2" charset="-122"/>
                <a:ea typeface="华文新魏" panose="02010800040101010101" pitchFamily="2" charset="-122"/>
              </a:rPr>
              <a:t>解：</a:t>
            </a:r>
          </a:p>
        </p:txBody>
      </p:sp>
      <p:graphicFrame>
        <p:nvGraphicFramePr>
          <p:cNvPr id="460811" name="对象 460810">
            <a:extLst>
              <a:ext uri="{FF2B5EF4-FFF2-40B4-BE49-F238E27FC236}">
                <a16:creationId xmlns:a16="http://schemas.microsoft.com/office/drawing/2014/main" id="{416D6174-C853-4D5A-9390-4FE8CA5C2B43}"/>
              </a:ext>
            </a:extLst>
          </p:cNvPr>
          <p:cNvGraphicFramePr>
            <a:graphicFrameLocks/>
          </p:cNvGraphicFramePr>
          <p:nvPr/>
        </p:nvGraphicFramePr>
        <p:xfrm>
          <a:off x="971550" y="2276475"/>
          <a:ext cx="1363663" cy="411163"/>
        </p:xfrm>
        <a:graphic>
          <a:graphicData uri="http://schemas.openxmlformats.org/presentationml/2006/ole">
            <mc:AlternateContent xmlns:mc="http://schemas.openxmlformats.org/markup-compatibility/2006">
              <mc:Choice xmlns:v="urn:schemas-microsoft-com:vml" Requires="v">
                <p:oleObj spid="_x0000_s24602" r:id="rId4" imgW="495300" imgH="203200" progId="Equation.3">
                  <p:embed/>
                </p:oleObj>
              </mc:Choice>
              <mc:Fallback>
                <p:oleObj r:id="rId4" imgW="495300" imgH="203200" progId="Equation.3">
                  <p:embed/>
                  <p:pic>
                    <p:nvPicPr>
                      <p:cNvPr id="0" name="对象 4608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276475"/>
                        <a:ext cx="13636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812" name="对象 460811">
            <a:extLst>
              <a:ext uri="{FF2B5EF4-FFF2-40B4-BE49-F238E27FC236}">
                <a16:creationId xmlns:a16="http://schemas.microsoft.com/office/drawing/2014/main" id="{2DA9AC31-4F74-438D-92C8-5ABCDF49D0F4}"/>
              </a:ext>
            </a:extLst>
          </p:cNvPr>
          <p:cNvGraphicFramePr>
            <a:graphicFrameLocks/>
          </p:cNvGraphicFramePr>
          <p:nvPr/>
        </p:nvGraphicFramePr>
        <p:xfrm>
          <a:off x="2843213" y="1628775"/>
          <a:ext cx="2449512" cy="971550"/>
        </p:xfrm>
        <a:graphic>
          <a:graphicData uri="http://schemas.openxmlformats.org/presentationml/2006/ole">
            <mc:AlternateContent xmlns:mc="http://schemas.openxmlformats.org/markup-compatibility/2006">
              <mc:Choice xmlns:v="urn:schemas-microsoft-com:vml" Requires="v">
                <p:oleObj spid="_x0000_s24603" r:id="rId6" imgW="1207024" imgH="444693" progId="Equation.3">
                  <p:embed/>
                </p:oleObj>
              </mc:Choice>
              <mc:Fallback>
                <p:oleObj r:id="rId6" imgW="1207024" imgH="444693" progId="Equation.3">
                  <p:embed/>
                  <p:pic>
                    <p:nvPicPr>
                      <p:cNvPr id="0" name="对象 4608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1628775"/>
                        <a:ext cx="2449512"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813" name="对象 460812">
            <a:extLst>
              <a:ext uri="{FF2B5EF4-FFF2-40B4-BE49-F238E27FC236}">
                <a16:creationId xmlns:a16="http://schemas.microsoft.com/office/drawing/2014/main" id="{D59283E8-60DF-4D0F-ABF0-4E86B24AD299}"/>
              </a:ext>
            </a:extLst>
          </p:cNvPr>
          <p:cNvGraphicFramePr>
            <a:graphicFrameLocks/>
          </p:cNvGraphicFramePr>
          <p:nvPr/>
        </p:nvGraphicFramePr>
        <p:xfrm>
          <a:off x="2627313" y="2636838"/>
          <a:ext cx="3378200" cy="466725"/>
        </p:xfrm>
        <a:graphic>
          <a:graphicData uri="http://schemas.openxmlformats.org/presentationml/2006/ole">
            <mc:AlternateContent xmlns:mc="http://schemas.openxmlformats.org/markup-compatibility/2006">
              <mc:Choice xmlns:v="urn:schemas-microsoft-com:vml" Requires="v">
                <p:oleObj spid="_x0000_s24604" r:id="rId8" imgW="1966793" imgH="203024" progId="Equation.3">
                  <p:embed/>
                </p:oleObj>
              </mc:Choice>
              <mc:Fallback>
                <p:oleObj r:id="rId8" imgW="1966793" imgH="203024" progId="Equation.3">
                  <p:embed/>
                  <p:pic>
                    <p:nvPicPr>
                      <p:cNvPr id="0" name="对象 46081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313" y="2636838"/>
                        <a:ext cx="3378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814" name="左大括号 460813">
            <a:extLst>
              <a:ext uri="{FF2B5EF4-FFF2-40B4-BE49-F238E27FC236}">
                <a16:creationId xmlns:a16="http://schemas.microsoft.com/office/drawing/2014/main" id="{3DFBC46F-D72B-4787-A6D0-070FA31FA933}"/>
              </a:ext>
            </a:extLst>
          </p:cNvPr>
          <p:cNvSpPr>
            <a:spLocks/>
          </p:cNvSpPr>
          <p:nvPr/>
        </p:nvSpPr>
        <p:spPr bwMode="auto">
          <a:xfrm>
            <a:off x="2195513" y="1916113"/>
            <a:ext cx="338137" cy="1163637"/>
          </a:xfrm>
          <a:prstGeom prst="leftBrace">
            <a:avLst>
              <a:gd name="adj1" fmla="val 2861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460815" name="对象 460814">
            <a:extLst>
              <a:ext uri="{FF2B5EF4-FFF2-40B4-BE49-F238E27FC236}">
                <a16:creationId xmlns:a16="http://schemas.microsoft.com/office/drawing/2014/main" id="{47CB5A57-7657-4457-B526-F2FD680E0007}"/>
              </a:ext>
            </a:extLst>
          </p:cNvPr>
          <p:cNvGraphicFramePr>
            <a:graphicFrameLocks/>
          </p:cNvGraphicFramePr>
          <p:nvPr/>
        </p:nvGraphicFramePr>
        <p:xfrm>
          <a:off x="611188" y="3284538"/>
          <a:ext cx="3024187" cy="508000"/>
        </p:xfrm>
        <a:graphic>
          <a:graphicData uri="http://schemas.openxmlformats.org/presentationml/2006/ole">
            <mc:AlternateContent xmlns:mc="http://schemas.openxmlformats.org/markup-compatibility/2006">
              <mc:Choice xmlns:v="urn:schemas-microsoft-com:vml" Requires="v">
                <p:oleObj spid="_x0000_s24605" r:id="rId10" imgW="1181100" imgH="203200" progId="Equation.3">
                  <p:embed/>
                </p:oleObj>
              </mc:Choice>
              <mc:Fallback>
                <p:oleObj r:id="rId10" imgW="1181100" imgH="203200" progId="Equation.3">
                  <p:embed/>
                  <p:pic>
                    <p:nvPicPr>
                      <p:cNvPr id="0" name="对象 46081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3284538"/>
                        <a:ext cx="3024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816" name="对象 460815">
            <a:extLst>
              <a:ext uri="{FF2B5EF4-FFF2-40B4-BE49-F238E27FC236}">
                <a16:creationId xmlns:a16="http://schemas.microsoft.com/office/drawing/2014/main" id="{F20319B6-3B64-4FD5-B597-A4ECC27CF597}"/>
              </a:ext>
            </a:extLst>
          </p:cNvPr>
          <p:cNvGraphicFramePr>
            <a:graphicFrameLocks/>
          </p:cNvGraphicFramePr>
          <p:nvPr/>
        </p:nvGraphicFramePr>
        <p:xfrm>
          <a:off x="827088" y="3860800"/>
          <a:ext cx="3024187" cy="808038"/>
        </p:xfrm>
        <a:graphic>
          <a:graphicData uri="http://schemas.openxmlformats.org/presentationml/2006/ole">
            <mc:AlternateContent xmlns:mc="http://schemas.openxmlformats.org/markup-compatibility/2006">
              <mc:Choice xmlns:v="urn:schemas-microsoft-com:vml" Requires="v">
                <p:oleObj spid="_x0000_s24606" r:id="rId12" imgW="914797" imgH="330343" progId="Equation.3">
                  <p:embed/>
                </p:oleObj>
              </mc:Choice>
              <mc:Fallback>
                <p:oleObj r:id="rId12" imgW="914797" imgH="330343" progId="Equation.3">
                  <p:embed/>
                  <p:pic>
                    <p:nvPicPr>
                      <p:cNvPr id="0" name="对象 46081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088" y="3860800"/>
                        <a:ext cx="30241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817" name="对象 460816">
            <a:extLst>
              <a:ext uri="{FF2B5EF4-FFF2-40B4-BE49-F238E27FC236}">
                <a16:creationId xmlns:a16="http://schemas.microsoft.com/office/drawing/2014/main" id="{3E9E28C7-4501-48E1-A104-CAC3E461473B}"/>
              </a:ext>
            </a:extLst>
          </p:cNvPr>
          <p:cNvGraphicFramePr>
            <a:graphicFrameLocks/>
          </p:cNvGraphicFramePr>
          <p:nvPr/>
        </p:nvGraphicFramePr>
        <p:xfrm>
          <a:off x="1835150" y="4797425"/>
          <a:ext cx="3671888" cy="971550"/>
        </p:xfrm>
        <a:graphic>
          <a:graphicData uri="http://schemas.openxmlformats.org/presentationml/2006/ole">
            <mc:AlternateContent xmlns:mc="http://schemas.openxmlformats.org/markup-compatibility/2006">
              <mc:Choice xmlns:v="urn:schemas-microsoft-com:vml" Requires="v">
                <p:oleObj spid="_x0000_s24607" r:id="rId14" imgW="1866090" imgH="444307" progId="Equation.3">
                  <p:embed/>
                </p:oleObj>
              </mc:Choice>
              <mc:Fallback>
                <p:oleObj r:id="rId14" imgW="1866090" imgH="444307" progId="Equation.3">
                  <p:embed/>
                  <p:pic>
                    <p:nvPicPr>
                      <p:cNvPr id="0" name="对象 46081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5150" y="4797425"/>
                        <a:ext cx="367188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818" name="椭圆 460817">
            <a:extLst>
              <a:ext uri="{FF2B5EF4-FFF2-40B4-BE49-F238E27FC236}">
                <a16:creationId xmlns:a16="http://schemas.microsoft.com/office/drawing/2014/main" id="{7DA9F429-F0E8-4FC4-AA18-8E7636816FF8}"/>
              </a:ext>
            </a:extLst>
          </p:cNvPr>
          <p:cNvSpPr>
            <a:spLocks noChangeArrowheads="1"/>
          </p:cNvSpPr>
          <p:nvPr/>
        </p:nvSpPr>
        <p:spPr bwMode="auto">
          <a:xfrm>
            <a:off x="4876800" y="3124200"/>
            <a:ext cx="228600" cy="228600"/>
          </a:xfrm>
          <a:prstGeom prst="ellipse">
            <a:avLst/>
          </a:prstGeom>
          <a:solidFill>
            <a:srgbClr val="00FFFF"/>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60819" name="直接连接符 460818">
            <a:extLst>
              <a:ext uri="{FF2B5EF4-FFF2-40B4-BE49-F238E27FC236}">
                <a16:creationId xmlns:a16="http://schemas.microsoft.com/office/drawing/2014/main" id="{8805773E-9419-43CC-B794-1B87570E80F6}"/>
              </a:ext>
            </a:extLst>
          </p:cNvPr>
          <p:cNvSpPr>
            <a:spLocks noChangeShapeType="1"/>
          </p:cNvSpPr>
          <p:nvPr/>
        </p:nvSpPr>
        <p:spPr bwMode="auto">
          <a:xfrm>
            <a:off x="5105400" y="3276600"/>
            <a:ext cx="990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820" name="直接连接符 460819">
            <a:extLst>
              <a:ext uri="{FF2B5EF4-FFF2-40B4-BE49-F238E27FC236}">
                <a16:creationId xmlns:a16="http://schemas.microsoft.com/office/drawing/2014/main" id="{3DC43283-3904-4197-B79E-57029A78D488}"/>
              </a:ext>
            </a:extLst>
          </p:cNvPr>
          <p:cNvSpPr>
            <a:spLocks noChangeShapeType="1"/>
          </p:cNvSpPr>
          <p:nvPr/>
        </p:nvSpPr>
        <p:spPr bwMode="auto">
          <a:xfrm>
            <a:off x="6096000" y="3276600"/>
            <a:ext cx="990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60821" name="组合 460820">
            <a:extLst>
              <a:ext uri="{FF2B5EF4-FFF2-40B4-BE49-F238E27FC236}">
                <a16:creationId xmlns:a16="http://schemas.microsoft.com/office/drawing/2014/main" id="{3525F793-C0B8-42ED-979D-85E44597E056}"/>
              </a:ext>
            </a:extLst>
          </p:cNvPr>
          <p:cNvGrpSpPr>
            <a:grpSpLocks/>
          </p:cNvGrpSpPr>
          <p:nvPr/>
        </p:nvGrpSpPr>
        <p:grpSpPr bwMode="auto">
          <a:xfrm>
            <a:off x="5791200" y="1524000"/>
            <a:ext cx="561975" cy="4321175"/>
            <a:chOff x="3648" y="960"/>
            <a:chExt cx="354" cy="2722"/>
          </a:xfrm>
        </p:grpSpPr>
        <p:sp>
          <p:nvSpPr>
            <p:cNvPr id="24597" name="矩形 460821">
              <a:extLst>
                <a:ext uri="{FF2B5EF4-FFF2-40B4-BE49-F238E27FC236}">
                  <a16:creationId xmlns:a16="http://schemas.microsoft.com/office/drawing/2014/main" id="{CCF2C166-69C4-4AA6-BEF9-E42E608E53B7}"/>
                </a:ext>
              </a:extLst>
            </p:cNvPr>
            <p:cNvSpPr>
              <a:spLocks noChangeArrowheads="1"/>
            </p:cNvSpPr>
            <p:nvPr/>
          </p:nvSpPr>
          <p:spPr bwMode="auto">
            <a:xfrm>
              <a:off x="3840" y="960"/>
              <a:ext cx="48" cy="2208"/>
            </a:xfrm>
            <a:prstGeom prst="rect">
              <a:avLst/>
            </a:prstGeom>
            <a:solidFill>
              <a:schemeClr val="bg2"/>
            </a:solidFill>
            <a:ln w="9525">
              <a:solidFill>
                <a:srgbClr val="FF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4598" name="文本框 460822">
              <a:extLst>
                <a:ext uri="{FF2B5EF4-FFF2-40B4-BE49-F238E27FC236}">
                  <a16:creationId xmlns:a16="http://schemas.microsoft.com/office/drawing/2014/main" id="{5D2AD8CA-9B22-49BE-8A43-1306B6FE742E}"/>
                </a:ext>
              </a:extLst>
            </p:cNvPr>
            <p:cNvSpPr txBox="1">
              <a:spLocks noChangeArrowheads="1"/>
            </p:cNvSpPr>
            <p:nvPr/>
          </p:nvSpPr>
          <p:spPr bwMode="auto">
            <a:xfrm>
              <a:off x="3648" y="3272"/>
              <a:ext cx="354" cy="410"/>
            </a:xfrm>
            <a:prstGeom prst="rect">
              <a:avLst/>
            </a:prstGeom>
            <a:solidFill>
              <a:schemeClr val="bg2"/>
            </a:solidFill>
            <a:ln w="9525">
              <a:solidFill>
                <a:srgbClr val="FF0000"/>
              </a:solidFill>
              <a:miter lim="800000"/>
              <a:headEnd/>
              <a:tailEnd/>
            </a:ln>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-a</a:t>
              </a:r>
            </a:p>
          </p:txBody>
        </p:sp>
      </p:grpSp>
      <p:grpSp>
        <p:nvGrpSpPr>
          <p:cNvPr id="460824" name="组合 460823">
            <a:extLst>
              <a:ext uri="{FF2B5EF4-FFF2-40B4-BE49-F238E27FC236}">
                <a16:creationId xmlns:a16="http://schemas.microsoft.com/office/drawing/2014/main" id="{5A7AC047-CF30-4F4F-999B-3E5E474168EE}"/>
              </a:ext>
            </a:extLst>
          </p:cNvPr>
          <p:cNvGrpSpPr>
            <a:grpSpLocks/>
          </p:cNvGrpSpPr>
          <p:nvPr/>
        </p:nvGrpSpPr>
        <p:grpSpPr bwMode="auto">
          <a:xfrm>
            <a:off x="7543800" y="1524000"/>
            <a:ext cx="728663" cy="4321175"/>
            <a:chOff x="4752" y="960"/>
            <a:chExt cx="459" cy="2722"/>
          </a:xfrm>
        </p:grpSpPr>
        <p:sp>
          <p:nvSpPr>
            <p:cNvPr id="24600" name="矩形 460824">
              <a:extLst>
                <a:ext uri="{FF2B5EF4-FFF2-40B4-BE49-F238E27FC236}">
                  <a16:creationId xmlns:a16="http://schemas.microsoft.com/office/drawing/2014/main" id="{E3F31E89-6F70-4EDB-B3F2-844009D67517}"/>
                </a:ext>
              </a:extLst>
            </p:cNvPr>
            <p:cNvSpPr>
              <a:spLocks noChangeArrowheads="1"/>
            </p:cNvSpPr>
            <p:nvPr/>
          </p:nvSpPr>
          <p:spPr bwMode="auto">
            <a:xfrm>
              <a:off x="4944" y="960"/>
              <a:ext cx="48" cy="2208"/>
            </a:xfrm>
            <a:prstGeom prst="rect">
              <a:avLst/>
            </a:prstGeom>
            <a:solidFill>
              <a:schemeClr val="bg2"/>
            </a:solidFill>
            <a:ln w="9525">
              <a:solidFill>
                <a:srgbClr val="FF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4601" name="文本框 460825">
              <a:extLst>
                <a:ext uri="{FF2B5EF4-FFF2-40B4-BE49-F238E27FC236}">
                  <a16:creationId xmlns:a16="http://schemas.microsoft.com/office/drawing/2014/main" id="{DC38F240-667B-40C3-B45D-984FF058F71F}"/>
                </a:ext>
              </a:extLst>
            </p:cNvPr>
            <p:cNvSpPr txBox="1">
              <a:spLocks noChangeArrowheads="1"/>
            </p:cNvSpPr>
            <p:nvPr/>
          </p:nvSpPr>
          <p:spPr bwMode="auto">
            <a:xfrm>
              <a:off x="4752" y="3272"/>
              <a:ext cx="459" cy="410"/>
            </a:xfrm>
            <a:prstGeom prst="rect">
              <a:avLst/>
            </a:prstGeom>
            <a:solidFill>
              <a:schemeClr val="bg2"/>
            </a:solidFill>
            <a:ln w="9525">
              <a:solidFill>
                <a:srgbClr val="FF0000"/>
              </a:solidFill>
              <a:miter lim="800000"/>
              <a:headEnd/>
              <a:tailEnd/>
            </a:ln>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0821"/>
                                        </p:tgtEl>
                                        <p:attrNameLst>
                                          <p:attrName>style.visibility</p:attrName>
                                        </p:attrNameLst>
                                      </p:cBhvr>
                                      <p:to>
                                        <p:strVal val="visible"/>
                                      </p:to>
                                    </p:set>
                                    <p:anim calcmode="lin" valueType="num">
                                      <p:cBhvr additive="base">
                                        <p:cTn id="7" dur="500" fill="hold"/>
                                        <p:tgtEl>
                                          <p:spTgt spid="460821"/>
                                        </p:tgtEl>
                                        <p:attrNameLst>
                                          <p:attrName>ppt_x</p:attrName>
                                        </p:attrNameLst>
                                      </p:cBhvr>
                                      <p:tavLst>
                                        <p:tav tm="0">
                                          <p:val>
                                            <p:strVal val="0-#ppt_w/2"/>
                                          </p:val>
                                        </p:tav>
                                        <p:tav tm="100000">
                                          <p:val>
                                            <p:strVal val="#ppt_x"/>
                                          </p:val>
                                        </p:tav>
                                      </p:tavLst>
                                    </p:anim>
                                    <p:anim calcmode="lin" valueType="num">
                                      <p:cBhvr additive="base">
                                        <p:cTn id="8" dur="500" fill="hold"/>
                                        <p:tgtEl>
                                          <p:spTgt spid="4608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60803"/>
                                        </p:tgtEl>
                                        <p:attrNameLst>
                                          <p:attrName>style.visibility</p:attrName>
                                        </p:attrNameLst>
                                      </p:cBhvr>
                                      <p:to>
                                        <p:strVal val="visible"/>
                                      </p:to>
                                    </p:set>
                                    <p:animEffect transition="in" filter="wipe(left)">
                                      <p:cBhvr>
                                        <p:cTn id="13" dur="500"/>
                                        <p:tgtEl>
                                          <p:spTgt spid="4608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460824"/>
                                        </p:tgtEl>
                                        <p:attrNameLst>
                                          <p:attrName>style.visibility</p:attrName>
                                        </p:attrNameLst>
                                      </p:cBhvr>
                                      <p:to>
                                        <p:strVal val="visible"/>
                                      </p:to>
                                    </p:set>
                                    <p:anim calcmode="lin" valueType="num">
                                      <p:cBhvr additive="base">
                                        <p:cTn id="18" dur="500" fill="hold"/>
                                        <p:tgtEl>
                                          <p:spTgt spid="460824"/>
                                        </p:tgtEl>
                                        <p:attrNameLst>
                                          <p:attrName>ppt_x</p:attrName>
                                        </p:attrNameLst>
                                      </p:cBhvr>
                                      <p:tavLst>
                                        <p:tav tm="0">
                                          <p:val>
                                            <p:strVal val="0-#ppt_w/2"/>
                                          </p:val>
                                        </p:tav>
                                        <p:tav tm="100000">
                                          <p:val>
                                            <p:strVal val="#ppt_x"/>
                                          </p:val>
                                        </p:tav>
                                      </p:tavLst>
                                    </p:anim>
                                    <p:anim calcmode="lin" valueType="num">
                                      <p:cBhvr additive="base">
                                        <p:cTn id="19" dur="500" fill="hold"/>
                                        <p:tgtEl>
                                          <p:spTgt spid="4608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60804"/>
                                        </p:tgtEl>
                                        <p:attrNameLst>
                                          <p:attrName>style.visibility</p:attrName>
                                        </p:attrNameLst>
                                      </p:cBhvr>
                                      <p:to>
                                        <p:strVal val="visible"/>
                                      </p:to>
                                    </p:set>
                                    <p:animEffect transition="in" filter="wipe(left)">
                                      <p:cBhvr>
                                        <p:cTn id="24" dur="500"/>
                                        <p:tgtEl>
                                          <p:spTgt spid="4608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60805">
                                            <p:txEl>
                                              <p:pRg st="0" end="0"/>
                                            </p:txEl>
                                          </p:spTgt>
                                        </p:tgtEl>
                                        <p:attrNameLst>
                                          <p:attrName>style.visibility</p:attrName>
                                        </p:attrNameLst>
                                      </p:cBhvr>
                                      <p:to>
                                        <p:strVal val="visible"/>
                                      </p:to>
                                    </p:set>
                                    <p:animEffect transition="in" filter="wipe(left)">
                                      <p:cBhvr>
                                        <p:cTn id="29" dur="500"/>
                                        <p:tgtEl>
                                          <p:spTgt spid="460805">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60806">
                                            <p:txEl>
                                              <p:pRg st="0" end="0"/>
                                            </p:txEl>
                                          </p:spTgt>
                                        </p:tgtEl>
                                        <p:attrNameLst>
                                          <p:attrName>style.visibility</p:attrName>
                                        </p:attrNameLst>
                                      </p:cBhvr>
                                      <p:to>
                                        <p:strVal val="visible"/>
                                      </p:to>
                                    </p:set>
                                    <p:animEffect transition="in" filter="wipe(left)">
                                      <p:cBhvr>
                                        <p:cTn id="34" dur="500"/>
                                        <p:tgtEl>
                                          <p:spTgt spid="460806">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60807">
                                            <p:txEl>
                                              <p:pRg st="0" end="0"/>
                                            </p:txEl>
                                          </p:spTgt>
                                        </p:tgtEl>
                                        <p:attrNameLst>
                                          <p:attrName>style.visibility</p:attrName>
                                        </p:attrNameLst>
                                      </p:cBhvr>
                                      <p:to>
                                        <p:strVal val="visible"/>
                                      </p:to>
                                    </p:set>
                                    <p:animEffect transition="in" filter="wipe(left)">
                                      <p:cBhvr>
                                        <p:cTn id="39" dur="500"/>
                                        <p:tgtEl>
                                          <p:spTgt spid="460807">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60808">
                                            <p:txEl>
                                              <p:pRg st="0" end="0"/>
                                            </p:txEl>
                                          </p:spTgt>
                                        </p:tgtEl>
                                        <p:attrNameLst>
                                          <p:attrName>style.visibility</p:attrName>
                                        </p:attrNameLst>
                                      </p:cBhvr>
                                      <p:to>
                                        <p:strVal val="visible"/>
                                      </p:to>
                                    </p:set>
                                    <p:animEffect transition="in" filter="wipe(left)">
                                      <p:cBhvr>
                                        <p:cTn id="44" dur="500"/>
                                        <p:tgtEl>
                                          <p:spTgt spid="460808">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60809">
                                            <p:txEl>
                                              <p:pRg st="0" end="0"/>
                                            </p:txEl>
                                          </p:spTgt>
                                        </p:tgtEl>
                                        <p:attrNameLst>
                                          <p:attrName>style.visibility</p:attrName>
                                        </p:attrNameLst>
                                      </p:cBhvr>
                                      <p:to>
                                        <p:strVal val="visible"/>
                                      </p:to>
                                    </p:set>
                                    <p:animEffect transition="in" filter="wipe(left)">
                                      <p:cBhvr>
                                        <p:cTn id="49" dur="500"/>
                                        <p:tgtEl>
                                          <p:spTgt spid="460809">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60810">
                                            <p:txEl>
                                              <p:pRg st="0" end="0"/>
                                            </p:txEl>
                                          </p:spTgt>
                                        </p:tgtEl>
                                        <p:attrNameLst>
                                          <p:attrName>style.visibility</p:attrName>
                                        </p:attrNameLst>
                                      </p:cBhvr>
                                      <p:to>
                                        <p:strVal val="visible"/>
                                      </p:to>
                                    </p:set>
                                    <p:animEffect transition="in" filter="wipe(left)">
                                      <p:cBhvr>
                                        <p:cTn id="54" dur="500"/>
                                        <p:tgtEl>
                                          <p:spTgt spid="460810">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60811"/>
                                        </p:tgtEl>
                                        <p:attrNameLst>
                                          <p:attrName>style.visibility</p:attrName>
                                        </p:attrNameLst>
                                      </p:cBhvr>
                                      <p:to>
                                        <p:strVal val="visible"/>
                                      </p:to>
                                    </p:set>
                                    <p:animEffect transition="in" filter="wipe(left)">
                                      <p:cBhvr>
                                        <p:cTn id="59" dur="500"/>
                                        <p:tgtEl>
                                          <p:spTgt spid="46081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460812"/>
                                        </p:tgtEl>
                                        <p:attrNameLst>
                                          <p:attrName>style.visibility</p:attrName>
                                        </p:attrNameLst>
                                      </p:cBhvr>
                                      <p:to>
                                        <p:strVal val="visible"/>
                                      </p:to>
                                    </p:set>
                                    <p:animEffect transition="in" filter="wipe(left)">
                                      <p:cBhvr>
                                        <p:cTn id="64" dur="500"/>
                                        <p:tgtEl>
                                          <p:spTgt spid="46081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460813"/>
                                        </p:tgtEl>
                                        <p:attrNameLst>
                                          <p:attrName>style.visibility</p:attrName>
                                        </p:attrNameLst>
                                      </p:cBhvr>
                                      <p:to>
                                        <p:strVal val="visible"/>
                                      </p:to>
                                    </p:set>
                                    <p:animEffect transition="in" filter="wipe(left)">
                                      <p:cBhvr>
                                        <p:cTn id="69" dur="500"/>
                                        <p:tgtEl>
                                          <p:spTgt spid="4608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460814"/>
                                        </p:tgtEl>
                                        <p:attrNameLst>
                                          <p:attrName>style.visibility</p:attrName>
                                        </p:attrNameLst>
                                      </p:cBhvr>
                                      <p:to>
                                        <p:strVal val="visible"/>
                                      </p:to>
                                    </p:set>
                                    <p:animEffect transition="in" filter="wipe(left)">
                                      <p:cBhvr>
                                        <p:cTn id="74" dur="500"/>
                                        <p:tgtEl>
                                          <p:spTgt spid="46081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460815"/>
                                        </p:tgtEl>
                                        <p:attrNameLst>
                                          <p:attrName>style.visibility</p:attrName>
                                        </p:attrNameLst>
                                      </p:cBhvr>
                                      <p:to>
                                        <p:strVal val="visible"/>
                                      </p:to>
                                    </p:set>
                                    <p:animEffect transition="in" filter="wipe(left)">
                                      <p:cBhvr>
                                        <p:cTn id="79" dur="500"/>
                                        <p:tgtEl>
                                          <p:spTgt spid="46081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460816"/>
                                        </p:tgtEl>
                                        <p:attrNameLst>
                                          <p:attrName>style.visibility</p:attrName>
                                        </p:attrNameLst>
                                      </p:cBhvr>
                                      <p:to>
                                        <p:strVal val="visible"/>
                                      </p:to>
                                    </p:set>
                                    <p:animEffect transition="in" filter="wipe(left)">
                                      <p:cBhvr>
                                        <p:cTn id="84" dur="500"/>
                                        <p:tgtEl>
                                          <p:spTgt spid="4608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460818"/>
                                        </p:tgtEl>
                                        <p:attrNameLst>
                                          <p:attrName>style.visibility</p:attrName>
                                        </p:attrNameLst>
                                      </p:cBhvr>
                                      <p:to>
                                        <p:strVal val="visible"/>
                                      </p:to>
                                    </p:set>
                                    <p:anim calcmode="lin" valueType="num">
                                      <p:cBhvr additive="base">
                                        <p:cTn id="89" dur="500" fill="hold"/>
                                        <p:tgtEl>
                                          <p:spTgt spid="460818"/>
                                        </p:tgtEl>
                                        <p:attrNameLst>
                                          <p:attrName>ppt_x</p:attrName>
                                        </p:attrNameLst>
                                      </p:cBhvr>
                                      <p:tavLst>
                                        <p:tav tm="0">
                                          <p:val>
                                            <p:strVal val="0-#ppt_w/2"/>
                                          </p:val>
                                        </p:tav>
                                        <p:tav tm="100000">
                                          <p:val>
                                            <p:strVal val="#ppt_x"/>
                                          </p:val>
                                        </p:tav>
                                      </p:tavLst>
                                    </p:anim>
                                    <p:anim calcmode="lin" valueType="num">
                                      <p:cBhvr additive="base">
                                        <p:cTn id="90" dur="500" fill="hold"/>
                                        <p:tgtEl>
                                          <p:spTgt spid="4608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3" name="WHOOSH.WAV"/>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460819"/>
                                        </p:tgtEl>
                                        <p:attrNameLst>
                                          <p:attrName>style.visibility</p:attrName>
                                        </p:attrNameLst>
                                      </p:cBhvr>
                                      <p:to>
                                        <p:strVal val="visible"/>
                                      </p:to>
                                    </p:set>
                                    <p:animEffect transition="in" filter="wipe(left)">
                                      <p:cBhvr>
                                        <p:cTn id="95" dur="500"/>
                                        <p:tgtEl>
                                          <p:spTgt spid="46081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460820"/>
                                        </p:tgtEl>
                                        <p:attrNameLst>
                                          <p:attrName>style.visibility</p:attrName>
                                        </p:attrNameLst>
                                      </p:cBhvr>
                                      <p:to>
                                        <p:strVal val="visible"/>
                                      </p:to>
                                    </p:set>
                                    <p:animEffect transition="in" filter="wipe(left)">
                                      <p:cBhvr>
                                        <p:cTn id="100" dur="500"/>
                                        <p:tgtEl>
                                          <p:spTgt spid="46082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460817"/>
                                        </p:tgtEl>
                                        <p:attrNameLst>
                                          <p:attrName>style.visibility</p:attrName>
                                        </p:attrNameLst>
                                      </p:cBhvr>
                                      <p:to>
                                        <p:strVal val="visible"/>
                                      </p:to>
                                    </p:set>
                                    <p:animEffect transition="in" filter="wipe(left)">
                                      <p:cBhvr>
                                        <p:cTn id="105" dur="500"/>
                                        <p:tgtEl>
                                          <p:spTgt spid="460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5" grpId="0" build="p"/>
      <p:bldP spid="460806" grpId="0" build="p"/>
      <p:bldP spid="460807" grpId="0" build="p"/>
      <p:bldP spid="460808" grpId="0" build="p"/>
      <p:bldP spid="460809" grpId="0" build="p"/>
      <p:bldP spid="4608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1826" name="对象 461825">
            <a:extLst>
              <a:ext uri="{FF2B5EF4-FFF2-40B4-BE49-F238E27FC236}">
                <a16:creationId xmlns:a16="http://schemas.microsoft.com/office/drawing/2014/main" id="{42D7E354-CD9E-427B-B5D3-ADD329D80345}"/>
              </a:ext>
            </a:extLst>
          </p:cNvPr>
          <p:cNvGraphicFramePr>
            <a:graphicFrameLocks/>
          </p:cNvGraphicFramePr>
          <p:nvPr/>
        </p:nvGraphicFramePr>
        <p:xfrm>
          <a:off x="314325" y="493713"/>
          <a:ext cx="3681413" cy="508000"/>
        </p:xfrm>
        <a:graphic>
          <a:graphicData uri="http://schemas.openxmlformats.org/presentationml/2006/ole">
            <mc:AlternateContent xmlns:mc="http://schemas.openxmlformats.org/markup-compatibility/2006">
              <mc:Choice xmlns:v="urn:schemas-microsoft-com:vml" Requires="v">
                <p:oleObj spid="_x0000_s25621" r:id="rId3" imgW="1079500" imgH="203200" progId="Equation.3">
                  <p:embed/>
                </p:oleObj>
              </mc:Choice>
              <mc:Fallback>
                <p:oleObj r:id="rId3" imgW="1079500" imgH="203200" progId="Equation.3">
                  <p:embed/>
                  <p:pic>
                    <p:nvPicPr>
                      <p:cNvPr id="0" name="对象 4618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493713"/>
                        <a:ext cx="36814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1827" name="对象 461826">
            <a:extLst>
              <a:ext uri="{FF2B5EF4-FFF2-40B4-BE49-F238E27FC236}">
                <a16:creationId xmlns:a16="http://schemas.microsoft.com/office/drawing/2014/main" id="{D098264F-8B71-4283-8643-35DBDFE0CFFE}"/>
              </a:ext>
            </a:extLst>
          </p:cNvPr>
          <p:cNvGraphicFramePr>
            <a:graphicFrameLocks/>
          </p:cNvGraphicFramePr>
          <p:nvPr/>
        </p:nvGraphicFramePr>
        <p:xfrm>
          <a:off x="1116013" y="1125538"/>
          <a:ext cx="4321175" cy="1081087"/>
        </p:xfrm>
        <a:graphic>
          <a:graphicData uri="http://schemas.openxmlformats.org/presentationml/2006/ole">
            <mc:AlternateContent xmlns:mc="http://schemas.openxmlformats.org/markup-compatibility/2006">
              <mc:Choice xmlns:v="urn:schemas-microsoft-com:vml" Requires="v">
                <p:oleObj spid="_x0000_s25622" r:id="rId5" imgW="1384901" imgH="444693" progId="Equation.3">
                  <p:embed/>
                </p:oleObj>
              </mc:Choice>
              <mc:Fallback>
                <p:oleObj r:id="rId5" imgW="1384901" imgH="444693" progId="Equation.3">
                  <p:embed/>
                  <p:pic>
                    <p:nvPicPr>
                      <p:cNvPr id="0" name="对象 46182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125538"/>
                        <a:ext cx="43211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5603" name="组合 461827">
            <a:extLst>
              <a:ext uri="{FF2B5EF4-FFF2-40B4-BE49-F238E27FC236}">
                <a16:creationId xmlns:a16="http://schemas.microsoft.com/office/drawing/2014/main" id="{C5676B2A-97DB-42F4-A9F5-21910CC4104A}"/>
              </a:ext>
            </a:extLst>
          </p:cNvPr>
          <p:cNvGrpSpPr>
            <a:grpSpLocks/>
          </p:cNvGrpSpPr>
          <p:nvPr/>
        </p:nvGrpSpPr>
        <p:grpSpPr bwMode="auto">
          <a:xfrm>
            <a:off x="5062538" y="796925"/>
            <a:ext cx="4081462" cy="4419600"/>
            <a:chOff x="3189" y="502"/>
            <a:chExt cx="2571" cy="2784"/>
          </a:xfrm>
        </p:grpSpPr>
        <p:sp>
          <p:nvSpPr>
            <p:cNvPr id="25604" name="直接连接符 461828">
              <a:extLst>
                <a:ext uri="{FF2B5EF4-FFF2-40B4-BE49-F238E27FC236}">
                  <a16:creationId xmlns:a16="http://schemas.microsoft.com/office/drawing/2014/main" id="{A0638D4F-7E32-430D-9CE1-26C628589608}"/>
                </a:ext>
              </a:extLst>
            </p:cNvPr>
            <p:cNvSpPr>
              <a:spLocks noChangeShapeType="1"/>
            </p:cNvSpPr>
            <p:nvPr/>
          </p:nvSpPr>
          <p:spPr bwMode="auto">
            <a:xfrm>
              <a:off x="3189" y="1676"/>
              <a:ext cx="249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5" name="直接连接符 461829">
              <a:extLst>
                <a:ext uri="{FF2B5EF4-FFF2-40B4-BE49-F238E27FC236}">
                  <a16:creationId xmlns:a16="http://schemas.microsoft.com/office/drawing/2014/main" id="{CE73B1DE-78CE-47D6-A167-188F2941A5CF}"/>
                </a:ext>
              </a:extLst>
            </p:cNvPr>
            <p:cNvSpPr>
              <a:spLocks noChangeShapeType="1"/>
            </p:cNvSpPr>
            <p:nvPr/>
          </p:nvSpPr>
          <p:spPr bwMode="auto">
            <a:xfrm flipV="1">
              <a:off x="4581" y="524"/>
              <a:ext cx="0" cy="11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6" name="文本框 461830">
              <a:extLst>
                <a:ext uri="{FF2B5EF4-FFF2-40B4-BE49-F238E27FC236}">
                  <a16:creationId xmlns:a16="http://schemas.microsoft.com/office/drawing/2014/main" id="{45714626-06EF-45E6-9EB5-B5FB894F87F6}"/>
                </a:ext>
              </a:extLst>
            </p:cNvPr>
            <p:cNvSpPr txBox="1">
              <a:spLocks noChangeArrowheads="1"/>
            </p:cNvSpPr>
            <p:nvPr/>
          </p:nvSpPr>
          <p:spPr bwMode="auto">
            <a:xfrm>
              <a:off x="4437" y="1676"/>
              <a:ext cx="2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Bookman Old Style" panose="02050604050505020204" pitchFamily="18" charset="0"/>
                </a:rPr>
                <a:t>o</a:t>
              </a:r>
            </a:p>
          </p:txBody>
        </p:sp>
        <p:sp>
          <p:nvSpPr>
            <p:cNvPr id="25607" name="文本框 461831">
              <a:extLst>
                <a:ext uri="{FF2B5EF4-FFF2-40B4-BE49-F238E27FC236}">
                  <a16:creationId xmlns:a16="http://schemas.microsoft.com/office/drawing/2014/main" id="{8242A60E-B88D-4720-B4A8-7DC9A65B4291}"/>
                </a:ext>
              </a:extLst>
            </p:cNvPr>
            <p:cNvSpPr txBox="1">
              <a:spLocks noChangeArrowheads="1"/>
            </p:cNvSpPr>
            <p:nvPr/>
          </p:nvSpPr>
          <p:spPr bwMode="auto">
            <a:xfrm>
              <a:off x="5483" y="1709"/>
              <a:ext cx="27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Bookman Old Style" panose="02050604050505020204" pitchFamily="18" charset="0"/>
                </a:rPr>
                <a:t>x</a:t>
              </a:r>
            </a:p>
          </p:txBody>
        </p:sp>
        <p:sp>
          <p:nvSpPr>
            <p:cNvPr id="25608" name="文本框 461832">
              <a:extLst>
                <a:ext uri="{FF2B5EF4-FFF2-40B4-BE49-F238E27FC236}">
                  <a16:creationId xmlns:a16="http://schemas.microsoft.com/office/drawing/2014/main" id="{88E21026-B133-4E7F-A83E-320D23497E02}"/>
                </a:ext>
              </a:extLst>
            </p:cNvPr>
            <p:cNvSpPr txBox="1">
              <a:spLocks noChangeArrowheads="1"/>
            </p:cNvSpPr>
            <p:nvPr/>
          </p:nvSpPr>
          <p:spPr bwMode="auto">
            <a:xfrm>
              <a:off x="4675" y="502"/>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Bookman Old Style" panose="02050604050505020204" pitchFamily="18" charset="0"/>
                </a:rPr>
                <a:t>y</a:t>
              </a:r>
            </a:p>
          </p:txBody>
        </p:sp>
        <p:sp>
          <p:nvSpPr>
            <p:cNvPr id="25609" name="矩形 461833">
              <a:extLst>
                <a:ext uri="{FF2B5EF4-FFF2-40B4-BE49-F238E27FC236}">
                  <a16:creationId xmlns:a16="http://schemas.microsoft.com/office/drawing/2014/main" id="{B1E0ADD6-9351-42FE-81C6-7BBBA5F54E11}"/>
                </a:ext>
              </a:extLst>
            </p:cNvPr>
            <p:cNvSpPr>
              <a:spLocks noChangeArrowheads="1"/>
            </p:cNvSpPr>
            <p:nvPr/>
          </p:nvSpPr>
          <p:spPr bwMode="auto">
            <a:xfrm>
              <a:off x="5157" y="620"/>
              <a:ext cx="4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Bookman Old Style" panose="02050604050505020204" pitchFamily="18" charset="0"/>
                </a:rPr>
                <a:t>＋</a:t>
              </a:r>
              <a:r>
                <a:rPr lang="en-US" altLang="zh-CN" sz="2400" b="1">
                  <a:latin typeface="Bookman Old Style" panose="02050604050505020204" pitchFamily="18" charset="0"/>
                  <a:sym typeface="Symbol" panose="05050102010706020507" pitchFamily="18" charset="2"/>
                </a:rPr>
                <a:t></a:t>
              </a:r>
            </a:p>
          </p:txBody>
        </p:sp>
        <p:sp>
          <p:nvSpPr>
            <p:cNvPr id="25610" name="直接连接符 461834">
              <a:extLst>
                <a:ext uri="{FF2B5EF4-FFF2-40B4-BE49-F238E27FC236}">
                  <a16:creationId xmlns:a16="http://schemas.microsoft.com/office/drawing/2014/main" id="{1587DA2A-A86D-4E19-AE1F-7E9E343DA5E5}"/>
                </a:ext>
              </a:extLst>
            </p:cNvPr>
            <p:cNvSpPr>
              <a:spLocks noChangeShapeType="1"/>
            </p:cNvSpPr>
            <p:nvPr/>
          </p:nvSpPr>
          <p:spPr bwMode="auto">
            <a:xfrm>
              <a:off x="3957" y="1676"/>
              <a:ext cx="62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611" name="组合 461835">
              <a:extLst>
                <a:ext uri="{FF2B5EF4-FFF2-40B4-BE49-F238E27FC236}">
                  <a16:creationId xmlns:a16="http://schemas.microsoft.com/office/drawing/2014/main" id="{41BE03D1-AD88-47BB-A8C7-71C724D7D16F}"/>
                </a:ext>
              </a:extLst>
            </p:cNvPr>
            <p:cNvGrpSpPr>
              <a:grpSpLocks/>
            </p:cNvGrpSpPr>
            <p:nvPr/>
          </p:nvGrpSpPr>
          <p:grpSpPr bwMode="auto">
            <a:xfrm>
              <a:off x="3765" y="572"/>
              <a:ext cx="404" cy="2714"/>
              <a:chOff x="3648" y="960"/>
              <a:chExt cx="404" cy="2714"/>
            </a:xfrm>
          </p:grpSpPr>
          <p:sp>
            <p:nvSpPr>
              <p:cNvPr id="25612" name="矩形 461836">
                <a:extLst>
                  <a:ext uri="{FF2B5EF4-FFF2-40B4-BE49-F238E27FC236}">
                    <a16:creationId xmlns:a16="http://schemas.microsoft.com/office/drawing/2014/main" id="{7B788745-8D7D-4967-8E45-D3BF62E7F024}"/>
                  </a:ext>
                </a:extLst>
              </p:cNvPr>
              <p:cNvSpPr>
                <a:spLocks noChangeArrowheads="1"/>
              </p:cNvSpPr>
              <p:nvPr/>
            </p:nvSpPr>
            <p:spPr bwMode="auto">
              <a:xfrm>
                <a:off x="3840" y="960"/>
                <a:ext cx="48" cy="2208"/>
              </a:xfrm>
              <a:prstGeom prst="rect">
                <a:avLst/>
              </a:prstGeom>
              <a:solidFill>
                <a:schemeClr val="bg2"/>
              </a:solidFill>
              <a:ln w="9525">
                <a:solidFill>
                  <a:srgbClr val="FF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3" name="文本框 461837">
                <a:extLst>
                  <a:ext uri="{FF2B5EF4-FFF2-40B4-BE49-F238E27FC236}">
                    <a16:creationId xmlns:a16="http://schemas.microsoft.com/office/drawing/2014/main" id="{D68C37BA-E3DD-4003-99ED-545603B265F0}"/>
                  </a:ext>
                </a:extLst>
              </p:cNvPr>
              <p:cNvSpPr txBox="1">
                <a:spLocks noChangeArrowheads="1"/>
              </p:cNvSpPr>
              <p:nvPr/>
            </p:nvSpPr>
            <p:spPr bwMode="auto">
              <a:xfrm>
                <a:off x="3648" y="3264"/>
                <a:ext cx="404" cy="410"/>
              </a:xfrm>
              <a:prstGeom prst="rect">
                <a:avLst/>
              </a:prstGeom>
              <a:solidFill>
                <a:schemeClr val="bg2"/>
              </a:solidFill>
              <a:ln w="9525">
                <a:solidFill>
                  <a:srgbClr val="FF0000"/>
                </a:solidFill>
                <a:miter lim="800000"/>
                <a:headEnd/>
                <a:tailEnd/>
              </a:ln>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-a</a:t>
                </a:r>
              </a:p>
            </p:txBody>
          </p:sp>
        </p:grpSp>
        <p:grpSp>
          <p:nvGrpSpPr>
            <p:cNvPr id="25614" name="组合 461838">
              <a:extLst>
                <a:ext uri="{FF2B5EF4-FFF2-40B4-BE49-F238E27FC236}">
                  <a16:creationId xmlns:a16="http://schemas.microsoft.com/office/drawing/2014/main" id="{CE7A5DA9-5660-44AB-896E-9A9E61635790}"/>
                </a:ext>
              </a:extLst>
            </p:cNvPr>
            <p:cNvGrpSpPr>
              <a:grpSpLocks/>
            </p:cNvGrpSpPr>
            <p:nvPr/>
          </p:nvGrpSpPr>
          <p:grpSpPr bwMode="auto">
            <a:xfrm>
              <a:off x="4869" y="572"/>
              <a:ext cx="462" cy="2714"/>
              <a:chOff x="4752" y="960"/>
              <a:chExt cx="462" cy="2714"/>
            </a:xfrm>
          </p:grpSpPr>
          <p:sp>
            <p:nvSpPr>
              <p:cNvPr id="25615" name="矩形 461839">
                <a:extLst>
                  <a:ext uri="{FF2B5EF4-FFF2-40B4-BE49-F238E27FC236}">
                    <a16:creationId xmlns:a16="http://schemas.microsoft.com/office/drawing/2014/main" id="{93D92EB4-48FF-4B3C-817A-517433FE055E}"/>
                  </a:ext>
                </a:extLst>
              </p:cNvPr>
              <p:cNvSpPr>
                <a:spLocks noChangeArrowheads="1"/>
              </p:cNvSpPr>
              <p:nvPr/>
            </p:nvSpPr>
            <p:spPr bwMode="auto">
              <a:xfrm>
                <a:off x="4944" y="960"/>
                <a:ext cx="48" cy="2208"/>
              </a:xfrm>
              <a:prstGeom prst="rect">
                <a:avLst/>
              </a:prstGeom>
              <a:solidFill>
                <a:schemeClr val="bg2"/>
              </a:solidFill>
              <a:ln w="9525">
                <a:solidFill>
                  <a:srgbClr val="FF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6" name="文本框 461840">
                <a:extLst>
                  <a:ext uri="{FF2B5EF4-FFF2-40B4-BE49-F238E27FC236}">
                    <a16:creationId xmlns:a16="http://schemas.microsoft.com/office/drawing/2014/main" id="{E681D881-46F1-4680-87A6-1A7829015208}"/>
                  </a:ext>
                </a:extLst>
              </p:cNvPr>
              <p:cNvSpPr txBox="1">
                <a:spLocks noChangeArrowheads="1"/>
              </p:cNvSpPr>
              <p:nvPr/>
            </p:nvSpPr>
            <p:spPr bwMode="auto">
              <a:xfrm>
                <a:off x="4752" y="3264"/>
                <a:ext cx="462" cy="410"/>
              </a:xfrm>
              <a:prstGeom prst="rect">
                <a:avLst/>
              </a:prstGeom>
              <a:solidFill>
                <a:schemeClr val="bg2"/>
              </a:solidFill>
              <a:ln w="9525">
                <a:solidFill>
                  <a:srgbClr val="FF0000"/>
                </a:solidFill>
                <a:miter lim="800000"/>
                <a:headEnd/>
                <a:tailEnd/>
              </a:ln>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+a</a:t>
                </a:r>
              </a:p>
            </p:txBody>
          </p:sp>
        </p:grpSp>
      </p:grpSp>
      <p:graphicFrame>
        <p:nvGraphicFramePr>
          <p:cNvPr id="461842" name="对象 461841">
            <a:extLst>
              <a:ext uri="{FF2B5EF4-FFF2-40B4-BE49-F238E27FC236}">
                <a16:creationId xmlns:a16="http://schemas.microsoft.com/office/drawing/2014/main" id="{805E6C1F-6A1E-4B6E-B356-0011396DF849}"/>
              </a:ext>
            </a:extLst>
          </p:cNvPr>
          <p:cNvGraphicFramePr>
            <a:graphicFrameLocks/>
          </p:cNvGraphicFramePr>
          <p:nvPr/>
        </p:nvGraphicFramePr>
        <p:xfrm>
          <a:off x="250825" y="2349500"/>
          <a:ext cx="2879725" cy="508000"/>
        </p:xfrm>
        <a:graphic>
          <a:graphicData uri="http://schemas.openxmlformats.org/presentationml/2006/ole">
            <mc:AlternateContent xmlns:mc="http://schemas.openxmlformats.org/markup-compatibility/2006">
              <mc:Choice xmlns:v="urn:schemas-microsoft-com:vml" Requires="v">
                <p:oleObj spid="_x0000_s25623" r:id="rId7" imgW="990600" imgH="203200" progId="Equation.3">
                  <p:embed/>
                </p:oleObj>
              </mc:Choice>
              <mc:Fallback>
                <p:oleObj r:id="rId7" imgW="990600" imgH="203200" progId="Equation.3">
                  <p:embed/>
                  <p:pic>
                    <p:nvPicPr>
                      <p:cNvPr id="0" name="对象 4618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2349500"/>
                        <a:ext cx="28797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1843" name="对象 461842">
            <a:extLst>
              <a:ext uri="{FF2B5EF4-FFF2-40B4-BE49-F238E27FC236}">
                <a16:creationId xmlns:a16="http://schemas.microsoft.com/office/drawing/2014/main" id="{0BB498E1-173E-4FD7-A3F3-F5A7CBC239AD}"/>
              </a:ext>
            </a:extLst>
          </p:cNvPr>
          <p:cNvGraphicFramePr>
            <a:graphicFrameLocks/>
          </p:cNvGraphicFramePr>
          <p:nvPr/>
        </p:nvGraphicFramePr>
        <p:xfrm>
          <a:off x="971550" y="3068638"/>
          <a:ext cx="3024188" cy="714375"/>
        </p:xfrm>
        <a:graphic>
          <a:graphicData uri="http://schemas.openxmlformats.org/presentationml/2006/ole">
            <mc:AlternateContent xmlns:mc="http://schemas.openxmlformats.org/markup-compatibility/2006">
              <mc:Choice xmlns:v="urn:schemas-microsoft-com:vml" Requires="v">
                <p:oleObj spid="_x0000_s25624" r:id="rId9" imgW="914797" imgH="330343" progId="Equation.3">
                  <p:embed/>
                </p:oleObj>
              </mc:Choice>
              <mc:Fallback>
                <p:oleObj r:id="rId9" imgW="914797" imgH="330343" progId="Equation.3">
                  <p:embed/>
                  <p:pic>
                    <p:nvPicPr>
                      <p:cNvPr id="0" name="对象 46184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068638"/>
                        <a:ext cx="302418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1844" name="对象 461843">
            <a:extLst>
              <a:ext uri="{FF2B5EF4-FFF2-40B4-BE49-F238E27FC236}">
                <a16:creationId xmlns:a16="http://schemas.microsoft.com/office/drawing/2014/main" id="{D7E55E71-727A-44B0-A35A-7C5FE6753AC1}"/>
              </a:ext>
            </a:extLst>
          </p:cNvPr>
          <p:cNvGraphicFramePr>
            <a:graphicFrameLocks/>
          </p:cNvGraphicFramePr>
          <p:nvPr/>
        </p:nvGraphicFramePr>
        <p:xfrm>
          <a:off x="2051050" y="3933825"/>
          <a:ext cx="3313113" cy="1025525"/>
        </p:xfrm>
        <a:graphic>
          <a:graphicData uri="http://schemas.openxmlformats.org/presentationml/2006/ole">
            <mc:AlternateContent xmlns:mc="http://schemas.openxmlformats.org/markup-compatibility/2006">
              <mc:Choice xmlns:v="urn:schemas-microsoft-com:vml" Requires="v">
                <p:oleObj spid="_x0000_s25625" r:id="rId11" imgW="1219729" imgH="431987" progId="Equation.DSMT4">
                  <p:embed/>
                </p:oleObj>
              </mc:Choice>
              <mc:Fallback>
                <p:oleObj r:id="rId11" imgW="1219729" imgH="431987" progId="Equation.DSMT4">
                  <p:embed/>
                  <p:pic>
                    <p:nvPicPr>
                      <p:cNvPr id="0" name="对象 46184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933825"/>
                        <a:ext cx="3313113"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1845" name="对象 461844">
            <a:extLst>
              <a:ext uri="{FF2B5EF4-FFF2-40B4-BE49-F238E27FC236}">
                <a16:creationId xmlns:a16="http://schemas.microsoft.com/office/drawing/2014/main" id="{C40C72C6-D64F-46EC-B3F3-3F8185138B68}"/>
              </a:ext>
            </a:extLst>
          </p:cNvPr>
          <p:cNvGraphicFramePr>
            <a:graphicFrameLocks/>
          </p:cNvGraphicFramePr>
          <p:nvPr/>
        </p:nvGraphicFramePr>
        <p:xfrm>
          <a:off x="2051050" y="4941888"/>
          <a:ext cx="1296988" cy="1157287"/>
        </p:xfrm>
        <a:graphic>
          <a:graphicData uri="http://schemas.openxmlformats.org/presentationml/2006/ole">
            <mc:AlternateContent xmlns:mc="http://schemas.openxmlformats.org/markup-compatibility/2006">
              <mc:Choice xmlns:v="urn:schemas-microsoft-com:vml" Requires="v">
                <p:oleObj spid="_x0000_s25626" r:id="rId13" imgW="368780" imgH="432363" progId="Equation.DSMT4">
                  <p:embed/>
                </p:oleObj>
              </mc:Choice>
              <mc:Fallback>
                <p:oleObj r:id="rId13" imgW="368780" imgH="432363" progId="Equation.DSMT4">
                  <p:embed/>
                  <p:pic>
                    <p:nvPicPr>
                      <p:cNvPr id="0" name="对象 46184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4941888"/>
                        <a:ext cx="1296988"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1826"/>
                                        </p:tgtEl>
                                        <p:attrNameLst>
                                          <p:attrName>style.visibility</p:attrName>
                                        </p:attrNameLst>
                                      </p:cBhvr>
                                      <p:to>
                                        <p:strVal val="visible"/>
                                      </p:to>
                                    </p:set>
                                    <p:animEffect transition="in" filter="wipe(left)">
                                      <p:cBhvr>
                                        <p:cTn id="7" dur="500"/>
                                        <p:tgtEl>
                                          <p:spTgt spid="461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1827"/>
                                        </p:tgtEl>
                                        <p:attrNameLst>
                                          <p:attrName>style.visibility</p:attrName>
                                        </p:attrNameLst>
                                      </p:cBhvr>
                                      <p:to>
                                        <p:strVal val="visible"/>
                                      </p:to>
                                    </p:set>
                                    <p:animEffect transition="in" filter="wipe(left)">
                                      <p:cBhvr>
                                        <p:cTn id="12" dur="500"/>
                                        <p:tgtEl>
                                          <p:spTgt spid="461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1842"/>
                                        </p:tgtEl>
                                        <p:attrNameLst>
                                          <p:attrName>style.visibility</p:attrName>
                                        </p:attrNameLst>
                                      </p:cBhvr>
                                      <p:to>
                                        <p:strVal val="visible"/>
                                      </p:to>
                                    </p:set>
                                    <p:animEffect transition="in" filter="wipe(left)">
                                      <p:cBhvr>
                                        <p:cTn id="17" dur="500"/>
                                        <p:tgtEl>
                                          <p:spTgt spid="4618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1843"/>
                                        </p:tgtEl>
                                        <p:attrNameLst>
                                          <p:attrName>style.visibility</p:attrName>
                                        </p:attrNameLst>
                                      </p:cBhvr>
                                      <p:to>
                                        <p:strVal val="visible"/>
                                      </p:to>
                                    </p:set>
                                    <p:animEffect transition="in" filter="wipe(left)">
                                      <p:cBhvr>
                                        <p:cTn id="22" dur="500"/>
                                        <p:tgtEl>
                                          <p:spTgt spid="4618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1844"/>
                                        </p:tgtEl>
                                        <p:attrNameLst>
                                          <p:attrName>style.visibility</p:attrName>
                                        </p:attrNameLst>
                                      </p:cBhvr>
                                      <p:to>
                                        <p:strVal val="visible"/>
                                      </p:to>
                                    </p:set>
                                    <p:animEffect transition="in" filter="wipe(left)">
                                      <p:cBhvr>
                                        <p:cTn id="27" dur="500"/>
                                        <p:tgtEl>
                                          <p:spTgt spid="4618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1845"/>
                                        </p:tgtEl>
                                        <p:attrNameLst>
                                          <p:attrName>style.visibility</p:attrName>
                                        </p:attrNameLst>
                                      </p:cBhvr>
                                      <p:to>
                                        <p:strVal val="visible"/>
                                      </p:to>
                                    </p:set>
                                    <p:animEffect transition="in" filter="wipe(left)">
                                      <p:cBhvr>
                                        <p:cTn id="32" dur="500"/>
                                        <p:tgtEl>
                                          <p:spTgt spid="461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直接连接符 462849">
            <a:extLst>
              <a:ext uri="{FF2B5EF4-FFF2-40B4-BE49-F238E27FC236}">
                <a16:creationId xmlns:a16="http://schemas.microsoft.com/office/drawing/2014/main" id="{37C1A842-776D-4C47-A945-32E9C80EB188}"/>
              </a:ext>
            </a:extLst>
          </p:cNvPr>
          <p:cNvSpPr>
            <a:spLocks noChangeShapeType="1"/>
          </p:cNvSpPr>
          <p:nvPr/>
        </p:nvSpPr>
        <p:spPr bwMode="auto">
          <a:xfrm>
            <a:off x="1116013" y="2924175"/>
            <a:ext cx="58674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2851" name="直接连接符 462850">
            <a:extLst>
              <a:ext uri="{FF2B5EF4-FFF2-40B4-BE49-F238E27FC236}">
                <a16:creationId xmlns:a16="http://schemas.microsoft.com/office/drawing/2014/main" id="{391A1AD1-7D54-4D39-B473-64964371F06B}"/>
              </a:ext>
            </a:extLst>
          </p:cNvPr>
          <p:cNvSpPr>
            <a:spLocks noChangeShapeType="1"/>
          </p:cNvSpPr>
          <p:nvPr/>
        </p:nvSpPr>
        <p:spPr bwMode="auto">
          <a:xfrm>
            <a:off x="3935413" y="1171575"/>
            <a:ext cx="0" cy="3429000"/>
          </a:xfrm>
          <a:prstGeom prst="line">
            <a:avLst/>
          </a:prstGeom>
          <a:noFill/>
          <a:ln w="2857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62852" name="直接连接符 462851">
            <a:extLst>
              <a:ext uri="{FF2B5EF4-FFF2-40B4-BE49-F238E27FC236}">
                <a16:creationId xmlns:a16="http://schemas.microsoft.com/office/drawing/2014/main" id="{05F917AC-BBE6-4BD8-BE53-2AE3EA625784}"/>
              </a:ext>
            </a:extLst>
          </p:cNvPr>
          <p:cNvSpPr>
            <a:spLocks noChangeShapeType="1"/>
          </p:cNvSpPr>
          <p:nvPr/>
        </p:nvSpPr>
        <p:spPr bwMode="auto">
          <a:xfrm flipV="1">
            <a:off x="2944813" y="2009775"/>
            <a:ext cx="1905000" cy="19050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853" name="直接连接符 462852">
            <a:extLst>
              <a:ext uri="{FF2B5EF4-FFF2-40B4-BE49-F238E27FC236}">
                <a16:creationId xmlns:a16="http://schemas.microsoft.com/office/drawing/2014/main" id="{7037C106-0FE3-45F1-A323-D9E9EB885B54}"/>
              </a:ext>
            </a:extLst>
          </p:cNvPr>
          <p:cNvSpPr>
            <a:spLocks noChangeShapeType="1"/>
          </p:cNvSpPr>
          <p:nvPr/>
        </p:nvSpPr>
        <p:spPr bwMode="auto">
          <a:xfrm>
            <a:off x="4849813" y="2009775"/>
            <a:ext cx="22860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854" name="直接连接符 462853">
            <a:extLst>
              <a:ext uri="{FF2B5EF4-FFF2-40B4-BE49-F238E27FC236}">
                <a16:creationId xmlns:a16="http://schemas.microsoft.com/office/drawing/2014/main" id="{248A26F8-7382-47B3-94BF-5F889882974A}"/>
              </a:ext>
            </a:extLst>
          </p:cNvPr>
          <p:cNvSpPr>
            <a:spLocks noChangeShapeType="1"/>
          </p:cNvSpPr>
          <p:nvPr/>
        </p:nvSpPr>
        <p:spPr bwMode="auto">
          <a:xfrm flipH="1">
            <a:off x="811213" y="3914775"/>
            <a:ext cx="21336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855" name="直接连接符 462854">
            <a:extLst>
              <a:ext uri="{FF2B5EF4-FFF2-40B4-BE49-F238E27FC236}">
                <a16:creationId xmlns:a16="http://schemas.microsoft.com/office/drawing/2014/main" id="{17844D3E-38F1-4CE7-91E0-4321874D9817}"/>
              </a:ext>
            </a:extLst>
          </p:cNvPr>
          <p:cNvSpPr>
            <a:spLocks noChangeShapeType="1"/>
          </p:cNvSpPr>
          <p:nvPr/>
        </p:nvSpPr>
        <p:spPr bwMode="auto">
          <a:xfrm flipV="1">
            <a:off x="2944813" y="2924175"/>
            <a:ext cx="0" cy="99060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856" name="直接连接符 462855">
            <a:extLst>
              <a:ext uri="{FF2B5EF4-FFF2-40B4-BE49-F238E27FC236}">
                <a16:creationId xmlns:a16="http://schemas.microsoft.com/office/drawing/2014/main" id="{132D4A03-1B6E-48E8-A13F-C5227C8F1294}"/>
              </a:ext>
            </a:extLst>
          </p:cNvPr>
          <p:cNvSpPr>
            <a:spLocks noChangeShapeType="1"/>
          </p:cNvSpPr>
          <p:nvPr/>
        </p:nvSpPr>
        <p:spPr bwMode="auto">
          <a:xfrm>
            <a:off x="4849813" y="2009775"/>
            <a:ext cx="0" cy="914400"/>
          </a:xfrm>
          <a:prstGeom prst="line">
            <a:avLst/>
          </a:prstGeom>
          <a:noFill/>
          <a:ln w="28575">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857" name="文本框 462856">
            <a:extLst>
              <a:ext uri="{FF2B5EF4-FFF2-40B4-BE49-F238E27FC236}">
                <a16:creationId xmlns:a16="http://schemas.microsoft.com/office/drawing/2014/main" id="{453A2C0C-018B-41F8-8DF1-9D0F88C3E4C8}"/>
              </a:ext>
            </a:extLst>
          </p:cNvPr>
          <p:cNvSpPr txBox="1">
            <a:spLocks noChangeArrowheads="1"/>
          </p:cNvSpPr>
          <p:nvPr/>
        </p:nvSpPr>
        <p:spPr bwMode="auto">
          <a:xfrm>
            <a:off x="2776538" y="2214563"/>
            <a:ext cx="631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Bookman Old Style" panose="02050604050505020204" pitchFamily="18" charset="0"/>
              </a:rPr>
              <a:t>-a</a:t>
            </a:r>
          </a:p>
        </p:txBody>
      </p:sp>
      <p:sp>
        <p:nvSpPr>
          <p:cNvPr id="462858" name="文本框 462857">
            <a:extLst>
              <a:ext uri="{FF2B5EF4-FFF2-40B4-BE49-F238E27FC236}">
                <a16:creationId xmlns:a16="http://schemas.microsoft.com/office/drawing/2014/main" id="{84DBBF8C-4711-4818-A1AF-77E3203668CC}"/>
              </a:ext>
            </a:extLst>
          </p:cNvPr>
          <p:cNvSpPr txBox="1">
            <a:spLocks noChangeArrowheads="1"/>
          </p:cNvSpPr>
          <p:nvPr/>
        </p:nvSpPr>
        <p:spPr bwMode="auto">
          <a:xfrm>
            <a:off x="4757738" y="2747963"/>
            <a:ext cx="723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latin typeface="Bookman Old Style" panose="02050604050505020204" pitchFamily="18" charset="0"/>
              </a:rPr>
              <a:t>+a</a:t>
            </a:r>
          </a:p>
        </p:txBody>
      </p:sp>
      <p:graphicFrame>
        <p:nvGraphicFramePr>
          <p:cNvPr id="462859" name="对象 462858">
            <a:extLst>
              <a:ext uri="{FF2B5EF4-FFF2-40B4-BE49-F238E27FC236}">
                <a16:creationId xmlns:a16="http://schemas.microsoft.com/office/drawing/2014/main" id="{7C85CD77-1F4F-4C75-86AE-72B86EF457B0}"/>
              </a:ext>
            </a:extLst>
          </p:cNvPr>
          <p:cNvGraphicFramePr>
            <a:graphicFrameLocks/>
          </p:cNvGraphicFramePr>
          <p:nvPr/>
        </p:nvGraphicFramePr>
        <p:xfrm>
          <a:off x="3260725" y="1400175"/>
          <a:ext cx="630238" cy="1165225"/>
        </p:xfrm>
        <a:graphic>
          <a:graphicData uri="http://schemas.openxmlformats.org/presentationml/2006/ole">
            <mc:AlternateContent xmlns:mc="http://schemas.openxmlformats.org/markup-compatibility/2006">
              <mc:Choice xmlns:v="urn:schemas-microsoft-com:vml" Requires="v">
                <p:oleObj spid="_x0000_s26640" r:id="rId3" imgW="254221" imgH="444886" progId="Equation.3">
                  <p:embed/>
                </p:oleObj>
              </mc:Choice>
              <mc:Fallback>
                <p:oleObj r:id="rId3" imgW="254221" imgH="444886" progId="Equation.3">
                  <p:embed/>
                  <p:pic>
                    <p:nvPicPr>
                      <p:cNvPr id="0" name="对象 46285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0725" y="1400175"/>
                        <a:ext cx="630238"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2860" name="直接连接符 462859">
            <a:extLst>
              <a:ext uri="{FF2B5EF4-FFF2-40B4-BE49-F238E27FC236}">
                <a16:creationId xmlns:a16="http://schemas.microsoft.com/office/drawing/2014/main" id="{44B41AD4-1571-4803-B8FE-F9B9EFE37FF4}"/>
              </a:ext>
            </a:extLst>
          </p:cNvPr>
          <p:cNvSpPr>
            <a:spLocks noChangeShapeType="1"/>
          </p:cNvSpPr>
          <p:nvPr/>
        </p:nvSpPr>
        <p:spPr bwMode="auto">
          <a:xfrm flipH="1">
            <a:off x="3935413" y="2009775"/>
            <a:ext cx="914400" cy="0"/>
          </a:xfrm>
          <a:prstGeom prst="line">
            <a:avLst/>
          </a:prstGeom>
          <a:noFill/>
          <a:ln w="57150">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2861" name="对象 462860">
            <a:extLst>
              <a:ext uri="{FF2B5EF4-FFF2-40B4-BE49-F238E27FC236}">
                <a16:creationId xmlns:a16="http://schemas.microsoft.com/office/drawing/2014/main" id="{BC910C14-E5D6-40C7-997F-58660F72F7FA}"/>
              </a:ext>
            </a:extLst>
          </p:cNvPr>
          <p:cNvGraphicFramePr>
            <a:graphicFrameLocks/>
          </p:cNvGraphicFramePr>
          <p:nvPr/>
        </p:nvGraphicFramePr>
        <p:xfrm>
          <a:off x="4067175" y="836613"/>
          <a:ext cx="863600" cy="539750"/>
        </p:xfrm>
        <a:graphic>
          <a:graphicData uri="http://schemas.openxmlformats.org/presentationml/2006/ole">
            <mc:AlternateContent xmlns:mc="http://schemas.openxmlformats.org/markup-compatibility/2006">
              <mc:Choice xmlns:v="urn:schemas-microsoft-com:vml" Requires="v">
                <p:oleObj spid="_x0000_s26641" r:id="rId5" imgW="343198" imgH="203377" progId="Equation.3">
                  <p:embed/>
                </p:oleObj>
              </mc:Choice>
              <mc:Fallback>
                <p:oleObj r:id="rId5" imgW="343198" imgH="203377" progId="Equation.3">
                  <p:embed/>
                  <p:pic>
                    <p:nvPicPr>
                      <p:cNvPr id="0" name="对象 46286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836613"/>
                        <a:ext cx="863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2862" name="文本框 462861">
            <a:extLst>
              <a:ext uri="{FF2B5EF4-FFF2-40B4-BE49-F238E27FC236}">
                <a16:creationId xmlns:a16="http://schemas.microsoft.com/office/drawing/2014/main" id="{6B8446EA-6423-4833-89AC-3F33C13D4E84}"/>
              </a:ext>
            </a:extLst>
          </p:cNvPr>
          <p:cNvSpPr txBox="1">
            <a:spLocks noChangeArrowheads="1"/>
          </p:cNvSpPr>
          <p:nvPr/>
        </p:nvSpPr>
        <p:spPr bwMode="auto">
          <a:xfrm>
            <a:off x="7119938" y="2597150"/>
            <a:ext cx="43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i="1">
                <a:latin typeface="Bookman Old Style" panose="02050604050505020204" pitchFamily="18" charset="0"/>
              </a:rPr>
              <a:t>x</a:t>
            </a:r>
            <a:endParaRPr lang="en-US" altLang="zh-CN" sz="3600">
              <a:latin typeface="Bookman Old Style" panose="02050604050505020204" pitchFamily="18" charset="0"/>
            </a:endParaRPr>
          </a:p>
        </p:txBody>
      </p:sp>
      <p:sp>
        <p:nvSpPr>
          <p:cNvPr id="462863" name="直接连接符 462862">
            <a:extLst>
              <a:ext uri="{FF2B5EF4-FFF2-40B4-BE49-F238E27FC236}">
                <a16:creationId xmlns:a16="http://schemas.microsoft.com/office/drawing/2014/main" id="{B0720866-6A68-4809-90A6-E6A2579A42BF}"/>
              </a:ext>
            </a:extLst>
          </p:cNvPr>
          <p:cNvSpPr>
            <a:spLocks noChangeShapeType="1"/>
          </p:cNvSpPr>
          <p:nvPr/>
        </p:nvSpPr>
        <p:spPr bwMode="auto">
          <a:xfrm flipH="1">
            <a:off x="3021013" y="3914775"/>
            <a:ext cx="914400" cy="0"/>
          </a:xfrm>
          <a:prstGeom prst="line">
            <a:avLst/>
          </a:prstGeom>
          <a:noFill/>
          <a:ln w="57150">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2864" name="对象 462863">
            <a:extLst>
              <a:ext uri="{FF2B5EF4-FFF2-40B4-BE49-F238E27FC236}">
                <a16:creationId xmlns:a16="http://schemas.microsoft.com/office/drawing/2014/main" id="{011CE4A4-7F82-4064-B6C2-AFBC2A931F82}"/>
              </a:ext>
            </a:extLst>
          </p:cNvPr>
          <p:cNvGraphicFramePr>
            <a:graphicFrameLocks/>
          </p:cNvGraphicFramePr>
          <p:nvPr/>
        </p:nvGraphicFramePr>
        <p:xfrm>
          <a:off x="4011613" y="3533775"/>
          <a:ext cx="914400" cy="974725"/>
        </p:xfrm>
        <a:graphic>
          <a:graphicData uri="http://schemas.openxmlformats.org/presentationml/2006/ole">
            <mc:AlternateContent xmlns:mc="http://schemas.openxmlformats.org/markup-compatibility/2006">
              <mc:Choice xmlns:v="urn:schemas-microsoft-com:vml" Requires="v">
                <p:oleObj spid="_x0000_s26642" r:id="rId7" imgW="381497" imgH="445080" progId="Equation.3">
                  <p:embed/>
                </p:oleObj>
              </mc:Choice>
              <mc:Fallback>
                <p:oleObj r:id="rId7" imgW="381497" imgH="445080" progId="Equation.3">
                  <p:embed/>
                  <p:pic>
                    <p:nvPicPr>
                      <p:cNvPr id="0" name="对象 46286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1613" y="3533775"/>
                        <a:ext cx="9144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2850"/>
                                        </p:tgtEl>
                                        <p:attrNameLst>
                                          <p:attrName>style.visibility</p:attrName>
                                        </p:attrNameLst>
                                      </p:cBhvr>
                                      <p:to>
                                        <p:strVal val="visible"/>
                                      </p:to>
                                    </p:set>
                                    <p:animEffect transition="in" filter="wipe(left)">
                                      <p:cBhvr>
                                        <p:cTn id="7" dur="500"/>
                                        <p:tgtEl>
                                          <p:spTgt spid="462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2862">
                                            <p:txEl>
                                              <p:pRg st="0" end="0"/>
                                            </p:txEl>
                                          </p:spTgt>
                                        </p:tgtEl>
                                        <p:attrNameLst>
                                          <p:attrName>style.visibility</p:attrName>
                                        </p:attrNameLst>
                                      </p:cBhvr>
                                      <p:to>
                                        <p:strVal val="visible"/>
                                      </p:to>
                                    </p:set>
                                    <p:animEffect transition="in" filter="wipe(left)">
                                      <p:cBhvr>
                                        <p:cTn id="12" dur="500"/>
                                        <p:tgtEl>
                                          <p:spTgt spid="4628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2851"/>
                                        </p:tgtEl>
                                        <p:attrNameLst>
                                          <p:attrName>style.visibility</p:attrName>
                                        </p:attrNameLst>
                                      </p:cBhvr>
                                      <p:to>
                                        <p:strVal val="visible"/>
                                      </p:to>
                                    </p:set>
                                    <p:animEffect transition="in" filter="wipe(left)">
                                      <p:cBhvr>
                                        <p:cTn id="17" dur="500"/>
                                        <p:tgtEl>
                                          <p:spTgt spid="4628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2861"/>
                                        </p:tgtEl>
                                        <p:attrNameLst>
                                          <p:attrName>style.visibility</p:attrName>
                                        </p:attrNameLst>
                                      </p:cBhvr>
                                      <p:to>
                                        <p:strVal val="visible"/>
                                      </p:to>
                                    </p:set>
                                    <p:animEffect transition="in" filter="wipe(left)">
                                      <p:cBhvr>
                                        <p:cTn id="22" dur="500"/>
                                        <p:tgtEl>
                                          <p:spTgt spid="4628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2852"/>
                                        </p:tgtEl>
                                        <p:attrNameLst>
                                          <p:attrName>style.visibility</p:attrName>
                                        </p:attrNameLst>
                                      </p:cBhvr>
                                      <p:to>
                                        <p:strVal val="visible"/>
                                      </p:to>
                                    </p:set>
                                    <p:animEffect transition="in" filter="wipe(left)">
                                      <p:cBhvr>
                                        <p:cTn id="27" dur="500"/>
                                        <p:tgtEl>
                                          <p:spTgt spid="4628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2853"/>
                                        </p:tgtEl>
                                        <p:attrNameLst>
                                          <p:attrName>style.visibility</p:attrName>
                                        </p:attrNameLst>
                                      </p:cBhvr>
                                      <p:to>
                                        <p:strVal val="visible"/>
                                      </p:to>
                                    </p:set>
                                    <p:animEffect transition="in" filter="wipe(left)">
                                      <p:cBhvr>
                                        <p:cTn id="32" dur="500"/>
                                        <p:tgtEl>
                                          <p:spTgt spid="4628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2854"/>
                                        </p:tgtEl>
                                        <p:attrNameLst>
                                          <p:attrName>style.visibility</p:attrName>
                                        </p:attrNameLst>
                                      </p:cBhvr>
                                      <p:to>
                                        <p:strVal val="visible"/>
                                      </p:to>
                                    </p:set>
                                    <p:animEffect transition="in" filter="wipe(left)">
                                      <p:cBhvr>
                                        <p:cTn id="37" dur="500"/>
                                        <p:tgtEl>
                                          <p:spTgt spid="4628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62855"/>
                                        </p:tgtEl>
                                        <p:attrNameLst>
                                          <p:attrName>style.visibility</p:attrName>
                                        </p:attrNameLst>
                                      </p:cBhvr>
                                      <p:to>
                                        <p:strVal val="visible"/>
                                      </p:to>
                                    </p:set>
                                    <p:animEffect transition="in" filter="wipe(left)">
                                      <p:cBhvr>
                                        <p:cTn id="42" dur="500"/>
                                        <p:tgtEl>
                                          <p:spTgt spid="4628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62856"/>
                                        </p:tgtEl>
                                        <p:attrNameLst>
                                          <p:attrName>style.visibility</p:attrName>
                                        </p:attrNameLst>
                                      </p:cBhvr>
                                      <p:to>
                                        <p:strVal val="visible"/>
                                      </p:to>
                                    </p:set>
                                    <p:animEffect transition="in" filter="wipe(left)">
                                      <p:cBhvr>
                                        <p:cTn id="47" dur="500"/>
                                        <p:tgtEl>
                                          <p:spTgt spid="4628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2857">
                                            <p:txEl>
                                              <p:pRg st="0" end="0"/>
                                            </p:txEl>
                                          </p:spTgt>
                                        </p:tgtEl>
                                        <p:attrNameLst>
                                          <p:attrName>style.visibility</p:attrName>
                                        </p:attrNameLst>
                                      </p:cBhvr>
                                      <p:to>
                                        <p:strVal val="visible"/>
                                      </p:to>
                                    </p:set>
                                    <p:animEffect transition="in" filter="wipe(left)">
                                      <p:cBhvr>
                                        <p:cTn id="52" dur="500"/>
                                        <p:tgtEl>
                                          <p:spTgt spid="46285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2858">
                                            <p:txEl>
                                              <p:pRg st="0" end="0"/>
                                            </p:txEl>
                                          </p:spTgt>
                                        </p:tgtEl>
                                        <p:attrNameLst>
                                          <p:attrName>style.visibility</p:attrName>
                                        </p:attrNameLst>
                                      </p:cBhvr>
                                      <p:to>
                                        <p:strVal val="visible"/>
                                      </p:to>
                                    </p:set>
                                    <p:animEffect transition="in" filter="wipe(left)">
                                      <p:cBhvr>
                                        <p:cTn id="57" dur="500"/>
                                        <p:tgtEl>
                                          <p:spTgt spid="46285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62859"/>
                                        </p:tgtEl>
                                        <p:attrNameLst>
                                          <p:attrName>style.visibility</p:attrName>
                                        </p:attrNameLst>
                                      </p:cBhvr>
                                      <p:to>
                                        <p:strVal val="visible"/>
                                      </p:to>
                                    </p:set>
                                    <p:animEffect transition="in" filter="wipe(left)">
                                      <p:cBhvr>
                                        <p:cTn id="62" dur="500"/>
                                        <p:tgtEl>
                                          <p:spTgt spid="4628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62860"/>
                                        </p:tgtEl>
                                        <p:attrNameLst>
                                          <p:attrName>style.visibility</p:attrName>
                                        </p:attrNameLst>
                                      </p:cBhvr>
                                      <p:to>
                                        <p:strVal val="visible"/>
                                      </p:to>
                                    </p:set>
                                    <p:animEffect transition="in" filter="wipe(left)">
                                      <p:cBhvr>
                                        <p:cTn id="67" dur="500"/>
                                        <p:tgtEl>
                                          <p:spTgt spid="4628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62863"/>
                                        </p:tgtEl>
                                        <p:attrNameLst>
                                          <p:attrName>style.visibility</p:attrName>
                                        </p:attrNameLst>
                                      </p:cBhvr>
                                      <p:to>
                                        <p:strVal val="visible"/>
                                      </p:to>
                                    </p:set>
                                    <p:animEffect transition="in" filter="wipe(left)">
                                      <p:cBhvr>
                                        <p:cTn id="72" dur="500"/>
                                        <p:tgtEl>
                                          <p:spTgt spid="46286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62864"/>
                                        </p:tgtEl>
                                        <p:attrNameLst>
                                          <p:attrName>style.visibility</p:attrName>
                                        </p:attrNameLst>
                                      </p:cBhvr>
                                      <p:to>
                                        <p:strVal val="visible"/>
                                      </p:to>
                                    </p:set>
                                    <p:animEffect transition="in" filter="wipe(left)">
                                      <p:cBhvr>
                                        <p:cTn id="77" dur="500"/>
                                        <p:tgtEl>
                                          <p:spTgt spid="46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7" grpId="0" build="p"/>
      <p:bldP spid="462858" grpId="0" build="p"/>
      <p:bldP spid="46286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463873">
            <a:extLst>
              <a:ext uri="{FF2B5EF4-FFF2-40B4-BE49-F238E27FC236}">
                <a16:creationId xmlns:a16="http://schemas.microsoft.com/office/drawing/2014/main" id="{05FB3F22-B23A-42AA-AB2F-198D4FA06B63}"/>
              </a:ext>
            </a:extLst>
          </p:cNvPr>
          <p:cNvSpPr txBox="1">
            <a:spLocks noChangeArrowheads="1"/>
          </p:cNvSpPr>
          <p:nvPr/>
        </p:nvSpPr>
        <p:spPr bwMode="auto">
          <a:xfrm>
            <a:off x="365125" y="52388"/>
            <a:ext cx="84740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华文新魏" panose="02010800040101010101" pitchFamily="2" charset="-122"/>
                <a:ea typeface="华文新魏" panose="02010800040101010101" pitchFamily="2" charset="-122"/>
              </a:rPr>
              <a:t>例</a:t>
            </a:r>
            <a:r>
              <a:rPr lang="en-US" altLang="zh-CN" sz="2400" b="1">
                <a:latin typeface="华文新魏" panose="02010800040101010101" pitchFamily="2" charset="-122"/>
                <a:ea typeface="华文新魏" panose="02010800040101010101" pitchFamily="2" charset="-122"/>
              </a:rPr>
              <a:t>10</a:t>
            </a:r>
            <a:r>
              <a:rPr lang="zh-CN" altLang="en-US" sz="2800" b="1">
                <a:latin typeface="华文新魏" panose="02010800040101010101" pitchFamily="2" charset="-122"/>
                <a:ea typeface="华文新魏" panose="02010800040101010101" pitchFamily="2" charset="-122"/>
              </a:rPr>
              <a:t>、如图所示，在电偶极子的电场中，将一电量为</a:t>
            </a:r>
            <a:r>
              <a:rPr lang="en-US" altLang="zh-CN" sz="2800">
                <a:latin typeface="华文新魏" panose="02010800040101010101" pitchFamily="2" charset="-122"/>
                <a:ea typeface="华文新魏" panose="02010800040101010101" pitchFamily="2" charset="-122"/>
              </a:rPr>
              <a:t>q</a:t>
            </a:r>
            <a:r>
              <a:rPr lang="en-US" altLang="zh-CN" sz="2800" b="1" baseline="-25000">
                <a:latin typeface="华文新魏" panose="02010800040101010101" pitchFamily="2" charset="-122"/>
                <a:ea typeface="华文新魏" panose="02010800040101010101" pitchFamily="2" charset="-122"/>
              </a:rPr>
              <a:t>0</a:t>
            </a:r>
            <a:r>
              <a:rPr lang="zh-CN" altLang="en-US" sz="2800" b="1">
                <a:latin typeface="华文新魏" panose="02010800040101010101" pitchFamily="2" charset="-122"/>
                <a:ea typeface="华文新魏" panose="02010800040101010101" pitchFamily="2" charset="-122"/>
              </a:rPr>
              <a:t>的点电荷从Ａ点沿半径为Ｒ的圆弧</a:t>
            </a:r>
            <a:r>
              <a:rPr lang="zh-CN" altLang="en-US" b="1">
                <a:latin typeface="华文新魏" panose="02010800040101010101" pitchFamily="2" charset="-122"/>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圆心与电偶极子中心重合，Ｒ＞＞电偶极子正负电荷之间的距离）移到</a:t>
            </a:r>
            <a:r>
              <a:rPr lang="en-US" altLang="zh-CN" sz="2800">
                <a:latin typeface="华文新魏" panose="02010800040101010101" pitchFamily="2" charset="-122"/>
                <a:ea typeface="华文新魏" panose="02010800040101010101" pitchFamily="2" charset="-122"/>
              </a:rPr>
              <a:t>B</a:t>
            </a:r>
            <a:r>
              <a:rPr lang="zh-CN" altLang="en-US" sz="2800" b="1">
                <a:latin typeface="华文新魏" panose="02010800040101010101" pitchFamily="2" charset="-122"/>
                <a:ea typeface="华文新魏" panose="02010800040101010101" pitchFamily="2" charset="-122"/>
              </a:rPr>
              <a:t>点，求此过程中电场力作的功。</a:t>
            </a:r>
          </a:p>
        </p:txBody>
      </p:sp>
      <p:graphicFrame>
        <p:nvGraphicFramePr>
          <p:cNvPr id="463875" name="对象 463874">
            <a:extLst>
              <a:ext uri="{FF2B5EF4-FFF2-40B4-BE49-F238E27FC236}">
                <a16:creationId xmlns:a16="http://schemas.microsoft.com/office/drawing/2014/main" id="{C48216B4-3508-4D5E-B64B-6D5CE37A9573}"/>
              </a:ext>
            </a:extLst>
          </p:cNvPr>
          <p:cNvGraphicFramePr>
            <a:graphicFrameLocks/>
          </p:cNvGraphicFramePr>
          <p:nvPr/>
        </p:nvGraphicFramePr>
        <p:xfrm>
          <a:off x="4267200" y="1773238"/>
          <a:ext cx="4876800" cy="939800"/>
        </p:xfrm>
        <a:graphic>
          <a:graphicData uri="http://schemas.openxmlformats.org/presentationml/2006/ole">
            <mc:AlternateContent xmlns:mc="http://schemas.openxmlformats.org/markup-compatibility/2006">
              <mc:Choice xmlns:v="urn:schemas-microsoft-com:vml" Requires="v">
                <p:oleObj spid="_x0000_s27664" r:id="rId3" imgW="2538898" imgH="444307" progId="Equation.3">
                  <p:embed/>
                </p:oleObj>
              </mc:Choice>
              <mc:Fallback>
                <p:oleObj r:id="rId3" imgW="2538898" imgH="444307" progId="Equation.3">
                  <p:embed/>
                  <p:pic>
                    <p:nvPicPr>
                      <p:cNvPr id="0" name="对象 46387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773238"/>
                        <a:ext cx="4876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3876" name="对象 463875">
            <a:extLst>
              <a:ext uri="{FF2B5EF4-FFF2-40B4-BE49-F238E27FC236}">
                <a16:creationId xmlns:a16="http://schemas.microsoft.com/office/drawing/2014/main" id="{662D1FFC-EFE5-4D43-95F7-7DEFE183E83F}"/>
              </a:ext>
            </a:extLst>
          </p:cNvPr>
          <p:cNvGraphicFramePr>
            <a:graphicFrameLocks/>
          </p:cNvGraphicFramePr>
          <p:nvPr/>
        </p:nvGraphicFramePr>
        <p:xfrm>
          <a:off x="4716463" y="3644900"/>
          <a:ext cx="2743200" cy="1152525"/>
        </p:xfrm>
        <a:graphic>
          <a:graphicData uri="http://schemas.openxmlformats.org/presentationml/2006/ole">
            <mc:AlternateContent xmlns:mc="http://schemas.openxmlformats.org/markup-compatibility/2006">
              <mc:Choice xmlns:v="urn:schemas-microsoft-com:vml" Requires="v">
                <p:oleObj spid="_x0000_s27665" r:id="rId5" imgW="978325" imgH="444693" progId="Equation.3">
                  <p:embed/>
                </p:oleObj>
              </mc:Choice>
              <mc:Fallback>
                <p:oleObj r:id="rId5" imgW="978325" imgH="444693" progId="Equation.3">
                  <p:embed/>
                  <p:pic>
                    <p:nvPicPr>
                      <p:cNvPr id="0" name="对象 46387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3644900"/>
                        <a:ext cx="2743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3877" name="对象 463876">
            <a:extLst>
              <a:ext uri="{FF2B5EF4-FFF2-40B4-BE49-F238E27FC236}">
                <a16:creationId xmlns:a16="http://schemas.microsoft.com/office/drawing/2014/main" id="{29AF6015-2A69-4AE1-A81B-F27B70DB94E5}"/>
              </a:ext>
            </a:extLst>
          </p:cNvPr>
          <p:cNvGraphicFramePr>
            <a:graphicFrameLocks/>
          </p:cNvGraphicFramePr>
          <p:nvPr/>
        </p:nvGraphicFramePr>
        <p:xfrm>
          <a:off x="4716463" y="2708275"/>
          <a:ext cx="1917700" cy="974725"/>
        </p:xfrm>
        <a:graphic>
          <a:graphicData uri="http://schemas.openxmlformats.org/presentationml/2006/ole">
            <mc:AlternateContent xmlns:mc="http://schemas.openxmlformats.org/markup-compatibility/2006">
              <mc:Choice xmlns:v="urn:schemas-microsoft-com:vml" Requires="v">
                <p:oleObj spid="_x0000_s27666" r:id="rId7" imgW="876681" imgH="444693" progId="Equation.3">
                  <p:embed/>
                </p:oleObj>
              </mc:Choice>
              <mc:Fallback>
                <p:oleObj r:id="rId7" imgW="876681" imgH="444693" progId="Equation.3">
                  <p:embed/>
                  <p:pic>
                    <p:nvPicPr>
                      <p:cNvPr id="0" name="对象 46387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2708275"/>
                        <a:ext cx="19177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3" name="椭圆 463877">
            <a:extLst>
              <a:ext uri="{FF2B5EF4-FFF2-40B4-BE49-F238E27FC236}">
                <a16:creationId xmlns:a16="http://schemas.microsoft.com/office/drawing/2014/main" id="{0C14023C-AB9C-4806-ACA0-18BC65C0F886}"/>
              </a:ext>
            </a:extLst>
          </p:cNvPr>
          <p:cNvSpPr>
            <a:spLocks noChangeArrowheads="1"/>
          </p:cNvSpPr>
          <p:nvPr/>
        </p:nvSpPr>
        <p:spPr bwMode="auto">
          <a:xfrm>
            <a:off x="468313" y="2133600"/>
            <a:ext cx="3505200" cy="3505200"/>
          </a:xfrm>
          <a:prstGeom prst="ellipse">
            <a:avLst/>
          </a:prstGeom>
          <a:solidFill>
            <a:srgbClr val="FFFFFF"/>
          </a:solidFill>
          <a:ln w="38100">
            <a:solidFill>
              <a:srgbClr val="FF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54" name="直接连接符 463878">
            <a:extLst>
              <a:ext uri="{FF2B5EF4-FFF2-40B4-BE49-F238E27FC236}">
                <a16:creationId xmlns:a16="http://schemas.microsoft.com/office/drawing/2014/main" id="{82E54770-2C06-43EA-AC20-1820EEB02AD8}"/>
              </a:ext>
            </a:extLst>
          </p:cNvPr>
          <p:cNvSpPr>
            <a:spLocks noChangeShapeType="1"/>
          </p:cNvSpPr>
          <p:nvPr/>
        </p:nvSpPr>
        <p:spPr bwMode="auto">
          <a:xfrm>
            <a:off x="457200" y="3962400"/>
            <a:ext cx="3505200" cy="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5" name="直接连接符 463879">
            <a:extLst>
              <a:ext uri="{FF2B5EF4-FFF2-40B4-BE49-F238E27FC236}">
                <a16:creationId xmlns:a16="http://schemas.microsoft.com/office/drawing/2014/main" id="{94226D06-53D8-4DF7-A616-BFDD6CBC7B59}"/>
              </a:ext>
            </a:extLst>
          </p:cNvPr>
          <p:cNvSpPr>
            <a:spLocks noChangeShapeType="1"/>
          </p:cNvSpPr>
          <p:nvPr/>
        </p:nvSpPr>
        <p:spPr bwMode="auto">
          <a:xfrm>
            <a:off x="1676400" y="3962400"/>
            <a:ext cx="10668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6" name="直接连接符 463880">
            <a:extLst>
              <a:ext uri="{FF2B5EF4-FFF2-40B4-BE49-F238E27FC236}">
                <a16:creationId xmlns:a16="http://schemas.microsoft.com/office/drawing/2014/main" id="{817D06A4-C3C1-4203-A325-C892C48CCA4B}"/>
              </a:ext>
            </a:extLst>
          </p:cNvPr>
          <p:cNvSpPr>
            <a:spLocks noChangeShapeType="1"/>
          </p:cNvSpPr>
          <p:nvPr/>
        </p:nvSpPr>
        <p:spPr bwMode="auto">
          <a:xfrm flipV="1">
            <a:off x="2209800" y="2590800"/>
            <a:ext cx="1066800" cy="1371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7" name="文本框 463881">
            <a:extLst>
              <a:ext uri="{FF2B5EF4-FFF2-40B4-BE49-F238E27FC236}">
                <a16:creationId xmlns:a16="http://schemas.microsoft.com/office/drawing/2014/main" id="{B7751636-3B56-41C9-80E0-D967A373AA11}"/>
              </a:ext>
            </a:extLst>
          </p:cNvPr>
          <p:cNvSpPr txBox="1">
            <a:spLocks noChangeArrowheads="1"/>
          </p:cNvSpPr>
          <p:nvPr/>
        </p:nvSpPr>
        <p:spPr bwMode="auto">
          <a:xfrm>
            <a:off x="1219200" y="3289300"/>
            <a:ext cx="58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solidFill>
                  <a:srgbClr val="0000FF"/>
                </a:solidFill>
                <a:latin typeface="华文新魏" panose="02010800040101010101" pitchFamily="2" charset="-122"/>
                <a:ea typeface="华文新魏" panose="02010800040101010101" pitchFamily="2" charset="-122"/>
              </a:rPr>
              <a:t>-q</a:t>
            </a:r>
          </a:p>
        </p:txBody>
      </p:sp>
      <p:sp>
        <p:nvSpPr>
          <p:cNvPr id="27658" name="文本框 463882">
            <a:extLst>
              <a:ext uri="{FF2B5EF4-FFF2-40B4-BE49-F238E27FC236}">
                <a16:creationId xmlns:a16="http://schemas.microsoft.com/office/drawing/2014/main" id="{DE5623E8-CED1-4993-8C9C-683FCECC2437}"/>
              </a:ext>
            </a:extLst>
          </p:cNvPr>
          <p:cNvSpPr txBox="1">
            <a:spLocks noChangeArrowheads="1"/>
          </p:cNvSpPr>
          <p:nvPr/>
        </p:nvSpPr>
        <p:spPr bwMode="auto">
          <a:xfrm>
            <a:off x="2667000" y="3289300"/>
            <a:ext cx="750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a:solidFill>
                  <a:srgbClr val="0000FF"/>
                </a:solidFill>
                <a:latin typeface="华文新魏" panose="02010800040101010101" pitchFamily="2" charset="-122"/>
                <a:ea typeface="华文新魏" panose="02010800040101010101" pitchFamily="2" charset="-122"/>
              </a:rPr>
              <a:t>+q</a:t>
            </a:r>
          </a:p>
        </p:txBody>
      </p:sp>
      <p:graphicFrame>
        <p:nvGraphicFramePr>
          <p:cNvPr id="27659" name="对象 463883">
            <a:extLst>
              <a:ext uri="{FF2B5EF4-FFF2-40B4-BE49-F238E27FC236}">
                <a16:creationId xmlns:a16="http://schemas.microsoft.com/office/drawing/2014/main" id="{E6476467-D25C-4D52-B9E2-508A855E8147}"/>
              </a:ext>
            </a:extLst>
          </p:cNvPr>
          <p:cNvGraphicFramePr>
            <a:graphicFrameLocks/>
          </p:cNvGraphicFramePr>
          <p:nvPr/>
        </p:nvGraphicFramePr>
        <p:xfrm>
          <a:off x="1905000" y="4114800"/>
          <a:ext cx="476250" cy="571500"/>
        </p:xfrm>
        <a:graphic>
          <a:graphicData uri="http://schemas.openxmlformats.org/presentationml/2006/ole">
            <mc:AlternateContent xmlns:mc="http://schemas.openxmlformats.org/markup-compatibility/2006">
              <mc:Choice xmlns:v="urn:schemas-microsoft-com:vml" Requires="v">
                <p:oleObj spid="_x0000_s27667" r:id="rId9" imgW="190914" imgH="229097" progId="Equation.3">
                  <p:embed/>
                </p:oleObj>
              </mc:Choice>
              <mc:Fallback>
                <p:oleObj r:id="rId9" imgW="190914" imgH="229097" progId="Equation.3">
                  <p:embed/>
                  <p:pic>
                    <p:nvPicPr>
                      <p:cNvPr id="0" name="对象 46388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4114800"/>
                        <a:ext cx="4762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60" name="矩形 463884">
            <a:extLst>
              <a:ext uri="{FF2B5EF4-FFF2-40B4-BE49-F238E27FC236}">
                <a16:creationId xmlns:a16="http://schemas.microsoft.com/office/drawing/2014/main" id="{DC4E4C71-32D5-496C-AA53-CEB746F0FF82}"/>
              </a:ext>
            </a:extLst>
          </p:cNvPr>
          <p:cNvSpPr>
            <a:spLocks noChangeArrowheads="1"/>
          </p:cNvSpPr>
          <p:nvPr/>
        </p:nvSpPr>
        <p:spPr bwMode="auto">
          <a:xfrm>
            <a:off x="0" y="3997325"/>
            <a:ext cx="4643438"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61" name="文本框 463885">
            <a:extLst>
              <a:ext uri="{FF2B5EF4-FFF2-40B4-BE49-F238E27FC236}">
                <a16:creationId xmlns:a16="http://schemas.microsoft.com/office/drawing/2014/main" id="{ECEF6135-158A-4949-B7C4-97D1DDD1321B}"/>
              </a:ext>
            </a:extLst>
          </p:cNvPr>
          <p:cNvSpPr txBox="1">
            <a:spLocks noChangeArrowheads="1"/>
          </p:cNvSpPr>
          <p:nvPr/>
        </p:nvSpPr>
        <p:spPr bwMode="auto">
          <a:xfrm>
            <a:off x="3995738" y="383063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600">
                <a:ea typeface="华文新魏" panose="02010800040101010101" pitchFamily="2" charset="-122"/>
              </a:rPr>
              <a:t>Ｂ</a:t>
            </a:r>
          </a:p>
        </p:txBody>
      </p:sp>
      <p:sp>
        <p:nvSpPr>
          <p:cNvPr id="27662" name="文本框 463886">
            <a:extLst>
              <a:ext uri="{FF2B5EF4-FFF2-40B4-BE49-F238E27FC236}">
                <a16:creationId xmlns:a16="http://schemas.microsoft.com/office/drawing/2014/main" id="{D8BFAC00-4EA9-4123-800D-83B672974774}"/>
              </a:ext>
            </a:extLst>
          </p:cNvPr>
          <p:cNvSpPr txBox="1">
            <a:spLocks noChangeArrowheads="1"/>
          </p:cNvSpPr>
          <p:nvPr/>
        </p:nvSpPr>
        <p:spPr bwMode="auto">
          <a:xfrm>
            <a:off x="0" y="37084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600">
                <a:latin typeface="华文新魏" panose="02010800040101010101" pitchFamily="2" charset="-122"/>
                <a:ea typeface="华文新魏" panose="02010800040101010101" pitchFamily="2" charset="-122"/>
              </a:rPr>
              <a:t>Ａ</a:t>
            </a:r>
          </a:p>
        </p:txBody>
      </p:sp>
      <p:graphicFrame>
        <p:nvGraphicFramePr>
          <p:cNvPr id="463888" name="对象 463887">
            <a:extLst>
              <a:ext uri="{FF2B5EF4-FFF2-40B4-BE49-F238E27FC236}">
                <a16:creationId xmlns:a16="http://schemas.microsoft.com/office/drawing/2014/main" id="{4820E416-88F2-401F-97B9-3163D7D3ED62}"/>
              </a:ext>
            </a:extLst>
          </p:cNvPr>
          <p:cNvGraphicFramePr>
            <a:graphicFrameLocks/>
          </p:cNvGraphicFramePr>
          <p:nvPr/>
        </p:nvGraphicFramePr>
        <p:xfrm>
          <a:off x="4284663" y="4941888"/>
          <a:ext cx="4367212" cy="947737"/>
        </p:xfrm>
        <a:graphic>
          <a:graphicData uri="http://schemas.openxmlformats.org/presentationml/2006/ole">
            <mc:AlternateContent xmlns:mc="http://schemas.openxmlformats.org/markup-compatibility/2006">
              <mc:Choice xmlns:v="urn:schemas-microsoft-com:vml" Requires="v">
                <p:oleObj spid="_x0000_s27668" r:id="rId11" imgW="1840701" imgH="431613" progId="Equation.DSMT4">
                  <p:embed/>
                </p:oleObj>
              </mc:Choice>
              <mc:Fallback>
                <p:oleObj r:id="rId11" imgW="1840701" imgH="431613" progId="Equation.DSMT4">
                  <p:embed/>
                  <p:pic>
                    <p:nvPicPr>
                      <p:cNvPr id="0" name="对象 46388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4941888"/>
                        <a:ext cx="4367212"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3875"/>
                                        </p:tgtEl>
                                        <p:attrNameLst>
                                          <p:attrName>style.visibility</p:attrName>
                                        </p:attrNameLst>
                                      </p:cBhvr>
                                      <p:to>
                                        <p:strVal val="visible"/>
                                      </p:to>
                                    </p:set>
                                    <p:animEffect transition="in" filter="wipe(left)">
                                      <p:cBhvr>
                                        <p:cTn id="7" dur="500"/>
                                        <p:tgtEl>
                                          <p:spTgt spid="463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3877"/>
                                        </p:tgtEl>
                                        <p:attrNameLst>
                                          <p:attrName>style.visibility</p:attrName>
                                        </p:attrNameLst>
                                      </p:cBhvr>
                                      <p:to>
                                        <p:strVal val="visible"/>
                                      </p:to>
                                    </p:set>
                                    <p:animEffect transition="in" filter="wipe(left)">
                                      <p:cBhvr>
                                        <p:cTn id="12" dur="500"/>
                                        <p:tgtEl>
                                          <p:spTgt spid="463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3876"/>
                                        </p:tgtEl>
                                        <p:attrNameLst>
                                          <p:attrName>style.visibility</p:attrName>
                                        </p:attrNameLst>
                                      </p:cBhvr>
                                      <p:to>
                                        <p:strVal val="visible"/>
                                      </p:to>
                                    </p:set>
                                    <p:animEffect transition="in" filter="wipe(left)">
                                      <p:cBhvr>
                                        <p:cTn id="17" dur="500"/>
                                        <p:tgtEl>
                                          <p:spTgt spid="463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3888"/>
                                        </p:tgtEl>
                                        <p:attrNameLst>
                                          <p:attrName>style.visibility</p:attrName>
                                        </p:attrNameLst>
                                      </p:cBhvr>
                                      <p:to>
                                        <p:strVal val="visible"/>
                                      </p:to>
                                    </p:set>
                                    <p:animEffect transition="in" filter="wipe(left)">
                                      <p:cBhvr>
                                        <p:cTn id="22" dur="500"/>
                                        <p:tgtEl>
                                          <p:spTgt spid="463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框 429057">
            <a:extLst>
              <a:ext uri="{FF2B5EF4-FFF2-40B4-BE49-F238E27FC236}">
                <a16:creationId xmlns:a16="http://schemas.microsoft.com/office/drawing/2014/main" id="{E2FB590C-8F08-4097-B346-A53B65ECE0B7}"/>
              </a:ext>
            </a:extLst>
          </p:cNvPr>
          <p:cNvSpPr txBox="1">
            <a:spLocks noChangeArrowheads="1"/>
          </p:cNvSpPr>
          <p:nvPr/>
        </p:nvSpPr>
        <p:spPr bwMode="auto">
          <a:xfrm>
            <a:off x="1676400" y="76200"/>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b="1">
                <a:solidFill>
                  <a:srgbClr val="FF3300"/>
                </a:solidFill>
                <a:ea typeface="楷体_GB2312" pitchFamily="1" charset="-122"/>
              </a:rPr>
              <a:t>8</a:t>
            </a:r>
            <a:r>
              <a:rPr lang="zh-CN" altLang="en-US" sz="3600" b="1">
                <a:solidFill>
                  <a:srgbClr val="FF3300"/>
                </a:solidFill>
                <a:ea typeface="楷体_GB2312" pitchFamily="1" charset="-122"/>
              </a:rPr>
              <a:t>－</a:t>
            </a:r>
            <a:r>
              <a:rPr lang="en-US" altLang="zh-CN" sz="3600" b="1">
                <a:solidFill>
                  <a:srgbClr val="FF3300"/>
                </a:solidFill>
                <a:ea typeface="楷体_GB2312" pitchFamily="1" charset="-122"/>
              </a:rPr>
              <a:t>4      </a:t>
            </a:r>
            <a:r>
              <a:rPr lang="zh-CN" altLang="en-US" sz="3600" b="1">
                <a:solidFill>
                  <a:srgbClr val="FF3300"/>
                </a:solidFill>
                <a:ea typeface="楷体_GB2312" pitchFamily="1" charset="-122"/>
              </a:rPr>
              <a:t>电势梯度</a:t>
            </a:r>
            <a:endParaRPr lang="zh-CN" altLang="en-US" sz="2400"/>
          </a:p>
        </p:txBody>
      </p:sp>
      <p:sp>
        <p:nvSpPr>
          <p:cNvPr id="429059" name="文本框 429058">
            <a:extLst>
              <a:ext uri="{FF2B5EF4-FFF2-40B4-BE49-F238E27FC236}">
                <a16:creationId xmlns:a16="http://schemas.microsoft.com/office/drawing/2014/main" id="{138F7110-63A7-41F2-82AB-5C3B5033C9E6}"/>
              </a:ext>
            </a:extLst>
          </p:cNvPr>
          <p:cNvSpPr txBox="1">
            <a:spLocks noChangeArrowheads="1"/>
          </p:cNvSpPr>
          <p:nvPr/>
        </p:nvSpPr>
        <p:spPr bwMode="auto">
          <a:xfrm>
            <a:off x="539750" y="765175"/>
            <a:ext cx="5216525" cy="579438"/>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solidFill>
                  <a:srgbClr val="CC0000"/>
                </a:solidFill>
                <a:latin typeface="Arial" panose="020B0604020202020204" pitchFamily="34" charset="0"/>
                <a:ea typeface="楷体_GB2312" pitchFamily="1" charset="-122"/>
              </a:rPr>
              <a:t>一、等势面</a:t>
            </a:r>
            <a:r>
              <a:rPr lang="zh-CN" altLang="en-US" sz="2800" b="1">
                <a:latin typeface="Arial" panose="020B0604020202020204" pitchFamily="34" charset="0"/>
              </a:rPr>
              <a:t>（电势图示法）</a:t>
            </a:r>
          </a:p>
        </p:txBody>
      </p:sp>
      <p:grpSp>
        <p:nvGrpSpPr>
          <p:cNvPr id="429060" name="组合 429059">
            <a:extLst>
              <a:ext uri="{FF2B5EF4-FFF2-40B4-BE49-F238E27FC236}">
                <a16:creationId xmlns:a16="http://schemas.microsoft.com/office/drawing/2014/main" id="{46ABB3BE-F6CB-408C-99E9-52866ECF6821}"/>
              </a:ext>
            </a:extLst>
          </p:cNvPr>
          <p:cNvGrpSpPr>
            <a:grpSpLocks/>
          </p:cNvGrpSpPr>
          <p:nvPr/>
        </p:nvGrpSpPr>
        <p:grpSpPr bwMode="auto">
          <a:xfrm>
            <a:off x="1619250" y="3213100"/>
            <a:ext cx="5327650" cy="3240088"/>
            <a:chOff x="2517" y="255"/>
            <a:chExt cx="3039" cy="1640"/>
          </a:xfrm>
        </p:grpSpPr>
        <p:graphicFrame>
          <p:nvGraphicFramePr>
            <p:cNvPr id="28676" name="对象 429060">
              <a:extLst>
                <a:ext uri="{FF2B5EF4-FFF2-40B4-BE49-F238E27FC236}">
                  <a16:creationId xmlns:a16="http://schemas.microsoft.com/office/drawing/2014/main" id="{F7EB2925-631B-40B2-9AA8-F808DF673D73}"/>
                </a:ext>
              </a:extLst>
            </p:cNvPr>
            <p:cNvGraphicFramePr>
              <a:graphicFrameLocks/>
            </p:cNvGraphicFramePr>
            <p:nvPr/>
          </p:nvGraphicFramePr>
          <p:xfrm>
            <a:off x="2517" y="255"/>
            <a:ext cx="3039" cy="1640"/>
          </p:xfrm>
          <a:graphic>
            <a:graphicData uri="http://schemas.openxmlformats.org/presentationml/2006/ole">
              <mc:AlternateContent xmlns:mc="http://schemas.openxmlformats.org/markup-compatibility/2006">
                <mc:Choice xmlns:v="urn:schemas-microsoft-com:vml" Requires="v">
                  <p:oleObj spid="_x0000_s28680" r:id="rId3" imgW="3461400" imgH="2888640" progId="Flash.Movie">
                    <p:embed/>
                  </p:oleObj>
                </mc:Choice>
                <mc:Fallback>
                  <p:oleObj r:id="rId3" imgW="3461400" imgH="2888640" progId="Flash.Movie">
                    <p:embed/>
                    <p:pic>
                      <p:nvPicPr>
                        <p:cNvPr id="0" name="对象 42906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255"/>
                          <a:ext cx="3039" cy="164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7" name="对象 429061">
              <a:extLst>
                <a:ext uri="{FF2B5EF4-FFF2-40B4-BE49-F238E27FC236}">
                  <a16:creationId xmlns:a16="http://schemas.microsoft.com/office/drawing/2014/main" id="{F43EEC0C-F6D6-4DB9-BA01-6CF445B4AD60}"/>
                </a:ext>
              </a:extLst>
            </p:cNvPr>
            <p:cNvGraphicFramePr>
              <a:graphicFrameLocks/>
            </p:cNvGraphicFramePr>
            <p:nvPr/>
          </p:nvGraphicFramePr>
          <p:xfrm>
            <a:off x="3878" y="300"/>
            <a:ext cx="277" cy="346"/>
          </p:xfrm>
          <a:graphic>
            <a:graphicData uri="http://schemas.openxmlformats.org/presentationml/2006/ole">
              <mc:AlternateContent xmlns:mc="http://schemas.openxmlformats.org/markup-compatibility/2006">
                <mc:Choice xmlns:v="urn:schemas-microsoft-com:vml" Requires="v">
                  <p:oleObj spid="_x0000_s28681" r:id="rId5" imgW="152798" imgH="190997" progId="Equation.DSMT4">
                    <p:embed/>
                  </p:oleObj>
                </mc:Choice>
                <mc:Fallback>
                  <p:oleObj r:id="rId5" imgW="152798" imgH="190997" progId="Equation.DSMT4">
                    <p:embed/>
                    <p:pic>
                      <p:nvPicPr>
                        <p:cNvPr id="0" name="对象 42906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00"/>
                          <a:ext cx="277" cy="346"/>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pSp>
      <p:sp>
        <p:nvSpPr>
          <p:cNvPr id="429063" name="文本框 429062">
            <a:extLst>
              <a:ext uri="{FF2B5EF4-FFF2-40B4-BE49-F238E27FC236}">
                <a16:creationId xmlns:a16="http://schemas.microsoft.com/office/drawing/2014/main" id="{1E1B7DCC-C559-4979-966B-7F8C3087AECD}"/>
              </a:ext>
            </a:extLst>
          </p:cNvPr>
          <p:cNvSpPr txBox="1">
            <a:spLocks noChangeArrowheads="1"/>
          </p:cNvSpPr>
          <p:nvPr/>
        </p:nvSpPr>
        <p:spPr bwMode="auto">
          <a:xfrm>
            <a:off x="250825" y="1341438"/>
            <a:ext cx="8610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a:latin typeface="宋体" panose="02010600030101010101" pitchFamily="2" charset="-122"/>
              </a:rPr>
              <a:t>  1</a:t>
            </a:r>
            <a:r>
              <a:rPr lang="zh-CN" altLang="en-US" sz="2800" b="1">
                <a:latin typeface="宋体" panose="02010600030101010101" pitchFamily="2" charset="-122"/>
              </a:rPr>
              <a:t>、</a:t>
            </a:r>
            <a:r>
              <a:rPr lang="zh-CN" altLang="en-US" sz="2400" b="1">
                <a:latin typeface="宋体" panose="02010600030101010101" pitchFamily="2" charset="-122"/>
              </a:rPr>
              <a:t>空间</a:t>
            </a:r>
            <a:r>
              <a:rPr lang="zh-CN" altLang="en-US" sz="2400" b="1">
                <a:solidFill>
                  <a:srgbClr val="CC0000"/>
                </a:solidFill>
                <a:latin typeface="宋体" panose="02010600030101010101" pitchFamily="2" charset="-122"/>
              </a:rPr>
              <a:t>电势相等的点</a:t>
            </a:r>
            <a:r>
              <a:rPr lang="zh-CN" altLang="en-US" sz="2400" b="1">
                <a:latin typeface="宋体" panose="02010600030101010101" pitchFamily="2" charset="-122"/>
              </a:rPr>
              <a:t>连接起来所形成的面称为等势面</a:t>
            </a:r>
            <a:r>
              <a:rPr lang="en-US" altLang="zh-CN" sz="2400" b="1">
                <a:latin typeface="宋体" panose="02010600030101010101" pitchFamily="2" charset="-122"/>
              </a:rPr>
              <a:t>.</a:t>
            </a:r>
            <a:r>
              <a:rPr lang="zh-CN" altLang="en-US" sz="2400" b="1">
                <a:latin typeface="Arial" panose="020B0604020202020204" pitchFamily="34" charset="0"/>
              </a:rPr>
              <a:t>等势面上的任一曲线叫做</a:t>
            </a:r>
            <a:r>
              <a:rPr lang="zh-CN" altLang="en-US" sz="2400" b="1">
                <a:solidFill>
                  <a:srgbClr val="FF3300"/>
                </a:solidFill>
                <a:latin typeface="Arial" panose="020B0604020202020204" pitchFamily="34" charset="0"/>
              </a:rPr>
              <a:t>等势线</a:t>
            </a:r>
            <a:r>
              <a:rPr lang="zh-CN" altLang="en-US" sz="2400" b="1">
                <a:latin typeface="Arial" panose="020B0604020202020204" pitchFamily="34" charset="0"/>
              </a:rPr>
              <a:t>。</a:t>
            </a:r>
            <a:r>
              <a:rPr lang="zh-CN" altLang="en-US" sz="2400" b="1">
                <a:latin typeface="宋体" panose="02010600030101010101" pitchFamily="2" charset="-122"/>
              </a:rPr>
              <a:t>       </a:t>
            </a:r>
          </a:p>
        </p:txBody>
      </p:sp>
      <p:sp>
        <p:nvSpPr>
          <p:cNvPr id="429064" name="文本框 429063">
            <a:extLst>
              <a:ext uri="{FF2B5EF4-FFF2-40B4-BE49-F238E27FC236}">
                <a16:creationId xmlns:a16="http://schemas.microsoft.com/office/drawing/2014/main" id="{858CBDFF-9ECA-48EE-8237-B9EBCA4425FE}"/>
              </a:ext>
            </a:extLst>
          </p:cNvPr>
          <p:cNvSpPr txBox="1">
            <a:spLocks noChangeArrowheads="1"/>
          </p:cNvSpPr>
          <p:nvPr/>
        </p:nvSpPr>
        <p:spPr bwMode="auto">
          <a:xfrm>
            <a:off x="0" y="21336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a:latin typeface="宋体" panose="02010600030101010101" pitchFamily="2" charset="-122"/>
              </a:rPr>
              <a:t>    </a:t>
            </a:r>
            <a:r>
              <a:rPr lang="zh-CN" altLang="en-US" sz="2400" b="1">
                <a:latin typeface="宋体" panose="02010600030101010101" pitchFamily="2" charset="-122"/>
              </a:rPr>
              <a:t>为了描述空间电势的分布，</a:t>
            </a:r>
            <a:r>
              <a:rPr lang="zh-CN" altLang="en-US" sz="2400" b="1">
                <a:solidFill>
                  <a:srgbClr val="0066FF"/>
                </a:solidFill>
                <a:latin typeface="宋体" panose="02010600030101010101" pitchFamily="2" charset="-122"/>
              </a:rPr>
              <a:t>规定</a:t>
            </a:r>
            <a:r>
              <a:rPr lang="zh-CN" altLang="en-US" sz="2400" b="1">
                <a:latin typeface="宋体" panose="02010600030101010101" pitchFamily="2" charset="-122"/>
              </a:rPr>
              <a:t>任意两</a:t>
            </a:r>
            <a:r>
              <a:rPr lang="zh-CN" altLang="en-US" sz="2400" b="1">
                <a:solidFill>
                  <a:srgbClr val="CC0000"/>
                </a:solidFill>
                <a:latin typeface="宋体" panose="02010600030101010101" pitchFamily="2" charset="-122"/>
              </a:rPr>
              <a:t>相邻</a:t>
            </a:r>
            <a:r>
              <a:rPr lang="zh-CN" altLang="en-US" sz="2400" b="1">
                <a:latin typeface="宋体" panose="02010600030101010101" pitchFamily="2" charset="-122"/>
              </a:rPr>
              <a:t>等势面间的</a:t>
            </a:r>
            <a:r>
              <a:rPr lang="zh-CN" altLang="en-US" sz="2400" b="1">
                <a:solidFill>
                  <a:srgbClr val="CC0000"/>
                </a:solidFill>
                <a:latin typeface="宋体" panose="02010600030101010101" pitchFamily="2" charset="-122"/>
              </a:rPr>
              <a:t>电势差相等</a:t>
            </a:r>
            <a:r>
              <a:rPr lang="en-US" altLang="zh-CN" sz="2400" b="1">
                <a:latin typeface="宋体" panose="02010600030101010101" pitchFamily="2" charset="-122"/>
              </a:rPr>
              <a:t>.</a:t>
            </a:r>
            <a:endParaRPr lang="en-US" altLang="zh-CN" sz="2400" b="1">
              <a:solidFill>
                <a:srgbClr val="1C1C1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wipe(left)">
                                      <p:cBhvr>
                                        <p:cTn id="7" dur="500"/>
                                        <p:tgtEl>
                                          <p:spTgt spid="429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29063"/>
                                        </p:tgtEl>
                                        <p:attrNameLst>
                                          <p:attrName>style.visibility</p:attrName>
                                        </p:attrNameLst>
                                      </p:cBhvr>
                                      <p:to>
                                        <p:strVal val="visible"/>
                                      </p:to>
                                    </p:set>
                                    <p:animEffect transition="in" filter="blinds(vertical)">
                                      <p:cBhvr>
                                        <p:cTn id="12" dur="500"/>
                                        <p:tgtEl>
                                          <p:spTgt spid="4290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9064"/>
                                        </p:tgtEl>
                                        <p:attrNameLst>
                                          <p:attrName>style.visibility</p:attrName>
                                        </p:attrNameLst>
                                      </p:cBhvr>
                                      <p:to>
                                        <p:strVal val="visible"/>
                                      </p:to>
                                    </p:set>
                                    <p:animEffect transition="in" filter="blinds(horizontal)">
                                      <p:cBhvr>
                                        <p:cTn id="17" dur="500"/>
                                        <p:tgtEl>
                                          <p:spTgt spid="4290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9060"/>
                                        </p:tgtEl>
                                        <p:attrNameLst>
                                          <p:attrName>style.visibility</p:attrName>
                                        </p:attrNameLst>
                                      </p:cBhvr>
                                      <p:to>
                                        <p:strVal val="visible"/>
                                      </p:to>
                                    </p:set>
                                    <p:animEffect transition="in" filter="blinds(horizontal)">
                                      <p:cBhvr>
                                        <p:cTn id="22" dur="500"/>
                                        <p:tgtEl>
                                          <p:spTgt spid="429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animBg="1"/>
      <p:bldP spid="429063" grpId="0"/>
      <p:bldP spid="4290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430081">
            <a:extLst>
              <a:ext uri="{FF2B5EF4-FFF2-40B4-BE49-F238E27FC236}">
                <a16:creationId xmlns:a16="http://schemas.microsoft.com/office/drawing/2014/main" id="{3C9218DC-6325-4227-BBBE-DE0A55CDEA77}"/>
              </a:ext>
            </a:extLst>
          </p:cNvPr>
          <p:cNvSpPr txBox="1">
            <a:spLocks noChangeArrowheads="1"/>
          </p:cNvSpPr>
          <p:nvPr/>
        </p:nvSpPr>
        <p:spPr bwMode="auto">
          <a:xfrm>
            <a:off x="468313" y="404813"/>
            <a:ext cx="4273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CC0000"/>
                </a:solidFill>
                <a:ea typeface="楷体_GB2312" pitchFamily="1" charset="-122"/>
              </a:rPr>
              <a:t>2</a:t>
            </a:r>
            <a:r>
              <a:rPr lang="zh-CN" altLang="en-US" sz="2800" b="1">
                <a:solidFill>
                  <a:srgbClr val="CC0000"/>
                </a:solidFill>
                <a:ea typeface="楷体_GB2312" pitchFamily="1" charset="-122"/>
              </a:rPr>
              <a:t>、典型的电场线与等势面</a:t>
            </a:r>
            <a:endParaRPr lang="zh-CN" altLang="en-US" sz="2800" b="1">
              <a:solidFill>
                <a:srgbClr val="CC0000"/>
              </a:solidFill>
            </a:endParaRPr>
          </a:p>
        </p:txBody>
      </p:sp>
      <p:grpSp>
        <p:nvGrpSpPr>
          <p:cNvPr id="430083" name="组合 430082">
            <a:extLst>
              <a:ext uri="{FF2B5EF4-FFF2-40B4-BE49-F238E27FC236}">
                <a16:creationId xmlns:a16="http://schemas.microsoft.com/office/drawing/2014/main" id="{44333408-6457-4860-88EC-1CE02F86990E}"/>
              </a:ext>
            </a:extLst>
          </p:cNvPr>
          <p:cNvGrpSpPr>
            <a:grpSpLocks/>
          </p:cNvGrpSpPr>
          <p:nvPr/>
        </p:nvGrpSpPr>
        <p:grpSpPr bwMode="auto">
          <a:xfrm>
            <a:off x="755650" y="1052513"/>
            <a:ext cx="2736850" cy="2663825"/>
            <a:chOff x="576" y="528"/>
            <a:chExt cx="1392" cy="1347"/>
          </a:xfrm>
        </p:grpSpPr>
        <p:sp>
          <p:nvSpPr>
            <p:cNvPr id="29699" name="椭圆 430083">
              <a:extLst>
                <a:ext uri="{FF2B5EF4-FFF2-40B4-BE49-F238E27FC236}">
                  <a16:creationId xmlns:a16="http://schemas.microsoft.com/office/drawing/2014/main" id="{A177D914-953D-44E3-95D9-80B09AFEC8F8}"/>
                </a:ext>
              </a:extLst>
            </p:cNvPr>
            <p:cNvSpPr>
              <a:spLocks noChangeArrowheads="1"/>
            </p:cNvSpPr>
            <p:nvPr/>
          </p:nvSpPr>
          <p:spPr bwMode="auto">
            <a:xfrm>
              <a:off x="756" y="693"/>
              <a:ext cx="1077" cy="1077"/>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00" name="椭圆 430084">
              <a:extLst>
                <a:ext uri="{FF2B5EF4-FFF2-40B4-BE49-F238E27FC236}">
                  <a16:creationId xmlns:a16="http://schemas.microsoft.com/office/drawing/2014/main" id="{B963D106-8E36-4EE5-874D-8F159852406E}"/>
                </a:ext>
              </a:extLst>
            </p:cNvPr>
            <p:cNvSpPr>
              <a:spLocks noChangeArrowheads="1"/>
            </p:cNvSpPr>
            <p:nvPr/>
          </p:nvSpPr>
          <p:spPr bwMode="auto">
            <a:xfrm>
              <a:off x="921" y="858"/>
              <a:ext cx="744" cy="74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01" name="椭圆 430085">
              <a:extLst>
                <a:ext uri="{FF2B5EF4-FFF2-40B4-BE49-F238E27FC236}">
                  <a16:creationId xmlns:a16="http://schemas.microsoft.com/office/drawing/2014/main" id="{663A5674-B8CC-4FC8-93FF-9C3E9FA69A0C}"/>
                </a:ext>
              </a:extLst>
            </p:cNvPr>
            <p:cNvSpPr>
              <a:spLocks noChangeArrowheads="1"/>
            </p:cNvSpPr>
            <p:nvPr/>
          </p:nvSpPr>
          <p:spPr bwMode="auto">
            <a:xfrm>
              <a:off x="995" y="947"/>
              <a:ext cx="588" cy="588"/>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02" name="直接连接符 430086">
              <a:extLst>
                <a:ext uri="{FF2B5EF4-FFF2-40B4-BE49-F238E27FC236}">
                  <a16:creationId xmlns:a16="http://schemas.microsoft.com/office/drawing/2014/main" id="{2F1A9DFA-6393-44EE-8AFC-B02A67D67A62}"/>
                </a:ext>
              </a:extLst>
            </p:cNvPr>
            <p:cNvSpPr>
              <a:spLocks noChangeShapeType="1"/>
            </p:cNvSpPr>
            <p:nvPr/>
          </p:nvSpPr>
          <p:spPr bwMode="auto">
            <a:xfrm>
              <a:off x="576" y="1246"/>
              <a:ext cx="1392" cy="0"/>
            </a:xfrm>
            <a:prstGeom prst="line">
              <a:avLst/>
            </a:prstGeom>
            <a:noFill/>
            <a:ln w="9525">
              <a:solidFill>
                <a:schemeClr val="tx1"/>
              </a:solidFill>
              <a:round/>
              <a:headEnd type="arrow"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03" name="直接连接符 430087">
              <a:extLst>
                <a:ext uri="{FF2B5EF4-FFF2-40B4-BE49-F238E27FC236}">
                  <a16:creationId xmlns:a16="http://schemas.microsoft.com/office/drawing/2014/main" id="{E952C351-C3C3-4BB7-AE4A-D682ACBF5695}"/>
                </a:ext>
              </a:extLst>
            </p:cNvPr>
            <p:cNvSpPr>
              <a:spLocks noChangeShapeType="1"/>
            </p:cNvSpPr>
            <p:nvPr/>
          </p:nvSpPr>
          <p:spPr bwMode="auto">
            <a:xfrm flipV="1">
              <a:off x="1294" y="528"/>
              <a:ext cx="0" cy="1347"/>
            </a:xfrm>
            <a:prstGeom prst="line">
              <a:avLst/>
            </a:prstGeom>
            <a:noFill/>
            <a:ln w="9525">
              <a:solidFill>
                <a:schemeClr val="tx1"/>
              </a:solidFill>
              <a:round/>
              <a:headEnd type="arrow"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04" name="直接连接符 430088">
              <a:extLst>
                <a:ext uri="{FF2B5EF4-FFF2-40B4-BE49-F238E27FC236}">
                  <a16:creationId xmlns:a16="http://schemas.microsoft.com/office/drawing/2014/main" id="{E9AFFC39-B91B-4967-9C65-F8864D1C1E22}"/>
                </a:ext>
              </a:extLst>
            </p:cNvPr>
            <p:cNvSpPr>
              <a:spLocks noChangeShapeType="1"/>
            </p:cNvSpPr>
            <p:nvPr/>
          </p:nvSpPr>
          <p:spPr bwMode="auto">
            <a:xfrm>
              <a:off x="801" y="767"/>
              <a:ext cx="987" cy="943"/>
            </a:xfrm>
            <a:prstGeom prst="line">
              <a:avLst/>
            </a:prstGeom>
            <a:noFill/>
            <a:ln w="9525">
              <a:solidFill>
                <a:schemeClr val="tx1"/>
              </a:solidFill>
              <a:round/>
              <a:headEnd type="arrow"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05" name="直接连接符 430089">
              <a:extLst>
                <a:ext uri="{FF2B5EF4-FFF2-40B4-BE49-F238E27FC236}">
                  <a16:creationId xmlns:a16="http://schemas.microsoft.com/office/drawing/2014/main" id="{E3ADADDA-B009-48D5-8753-41B39AB7909F}"/>
                </a:ext>
              </a:extLst>
            </p:cNvPr>
            <p:cNvSpPr>
              <a:spLocks noChangeShapeType="1"/>
            </p:cNvSpPr>
            <p:nvPr/>
          </p:nvSpPr>
          <p:spPr bwMode="auto">
            <a:xfrm flipV="1">
              <a:off x="801" y="797"/>
              <a:ext cx="987" cy="898"/>
            </a:xfrm>
            <a:prstGeom prst="line">
              <a:avLst/>
            </a:prstGeom>
            <a:noFill/>
            <a:ln w="9525">
              <a:solidFill>
                <a:schemeClr val="tx1"/>
              </a:solidFill>
              <a:round/>
              <a:headEnd type="arrow"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06" name="椭圆 430090">
              <a:extLst>
                <a:ext uri="{FF2B5EF4-FFF2-40B4-BE49-F238E27FC236}">
                  <a16:creationId xmlns:a16="http://schemas.microsoft.com/office/drawing/2014/main" id="{33D071CD-CD7A-4C5E-A1B6-467915900865}"/>
                </a:ext>
              </a:extLst>
            </p:cNvPr>
            <p:cNvSpPr>
              <a:spLocks noChangeArrowheads="1"/>
            </p:cNvSpPr>
            <p:nvPr/>
          </p:nvSpPr>
          <p:spPr bwMode="auto">
            <a:xfrm>
              <a:off x="1265" y="1216"/>
              <a:ext cx="72" cy="72"/>
            </a:xfrm>
            <a:prstGeom prst="ellipse">
              <a:avLst/>
            </a:prstGeom>
            <a:solidFill>
              <a:srgbClr val="FF3300"/>
            </a:solidFill>
            <a:ln w="9525">
              <a:solidFill>
                <a:schemeClr val="tx1"/>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29707" name="对象 430091">
              <a:extLst>
                <a:ext uri="{FF2B5EF4-FFF2-40B4-BE49-F238E27FC236}">
                  <a16:creationId xmlns:a16="http://schemas.microsoft.com/office/drawing/2014/main" id="{4154ACCA-DAB3-43FF-8446-39AA2F6A5565}"/>
                </a:ext>
              </a:extLst>
            </p:cNvPr>
            <p:cNvGraphicFramePr>
              <a:graphicFrameLocks/>
            </p:cNvGraphicFramePr>
            <p:nvPr/>
          </p:nvGraphicFramePr>
          <p:xfrm>
            <a:off x="1429" y="1067"/>
            <a:ext cx="318" cy="235"/>
          </p:xfrm>
          <a:graphic>
            <a:graphicData uri="http://schemas.openxmlformats.org/presentationml/2006/ole">
              <mc:AlternateContent xmlns:mc="http://schemas.openxmlformats.org/markup-compatibility/2006">
                <mc:Choice xmlns:v="urn:schemas-microsoft-com:vml" Requires="v">
                  <p:oleObj spid="_x0000_s29737" r:id="rId3" imgW="241510" imgH="177954" progId="Equation.3">
                    <p:embed/>
                  </p:oleObj>
                </mc:Choice>
                <mc:Fallback>
                  <p:oleObj r:id="rId3" imgW="241510" imgH="177954" progId="Equation.3">
                    <p:embed/>
                    <p:pic>
                      <p:nvPicPr>
                        <p:cNvPr id="0" name="对象 43009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1067"/>
                          <a:ext cx="318" cy="2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0093" name="组合 430092">
            <a:extLst>
              <a:ext uri="{FF2B5EF4-FFF2-40B4-BE49-F238E27FC236}">
                <a16:creationId xmlns:a16="http://schemas.microsoft.com/office/drawing/2014/main" id="{AECC7D75-A2A3-44F9-B989-C938D6A8CABD}"/>
              </a:ext>
            </a:extLst>
          </p:cNvPr>
          <p:cNvGrpSpPr>
            <a:grpSpLocks/>
          </p:cNvGrpSpPr>
          <p:nvPr/>
        </p:nvGrpSpPr>
        <p:grpSpPr bwMode="auto">
          <a:xfrm>
            <a:off x="3563938" y="1125538"/>
            <a:ext cx="2663825" cy="2590800"/>
            <a:chOff x="2400" y="480"/>
            <a:chExt cx="1523" cy="1430"/>
          </a:xfrm>
        </p:grpSpPr>
        <p:sp>
          <p:nvSpPr>
            <p:cNvPr id="29709" name="椭圆 430093">
              <a:extLst>
                <a:ext uri="{FF2B5EF4-FFF2-40B4-BE49-F238E27FC236}">
                  <a16:creationId xmlns:a16="http://schemas.microsoft.com/office/drawing/2014/main" id="{81F66A9B-5A43-474D-B89E-ADB61ED0BE3C}"/>
                </a:ext>
              </a:extLst>
            </p:cNvPr>
            <p:cNvSpPr>
              <a:spLocks noChangeArrowheads="1"/>
            </p:cNvSpPr>
            <p:nvPr/>
          </p:nvSpPr>
          <p:spPr bwMode="auto">
            <a:xfrm>
              <a:off x="2626" y="615"/>
              <a:ext cx="1083" cy="108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10" name="椭圆 430094">
              <a:extLst>
                <a:ext uri="{FF2B5EF4-FFF2-40B4-BE49-F238E27FC236}">
                  <a16:creationId xmlns:a16="http://schemas.microsoft.com/office/drawing/2014/main" id="{5A8A2934-D843-4CE3-B0F0-AD39999A9F40}"/>
                </a:ext>
              </a:extLst>
            </p:cNvPr>
            <p:cNvSpPr>
              <a:spLocks noChangeArrowheads="1"/>
            </p:cNvSpPr>
            <p:nvPr/>
          </p:nvSpPr>
          <p:spPr bwMode="auto">
            <a:xfrm>
              <a:off x="2789" y="797"/>
              <a:ext cx="744" cy="74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11" name="椭圆 430095">
              <a:extLst>
                <a:ext uri="{FF2B5EF4-FFF2-40B4-BE49-F238E27FC236}">
                  <a16:creationId xmlns:a16="http://schemas.microsoft.com/office/drawing/2014/main" id="{B63BDC2E-0638-4FAF-A8EE-07DB90F15F42}"/>
                </a:ext>
              </a:extLst>
            </p:cNvPr>
            <p:cNvSpPr>
              <a:spLocks noChangeArrowheads="1"/>
            </p:cNvSpPr>
            <p:nvPr/>
          </p:nvSpPr>
          <p:spPr bwMode="auto">
            <a:xfrm>
              <a:off x="2867" y="871"/>
              <a:ext cx="590" cy="591"/>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12" name="直接连接符 430096">
              <a:extLst>
                <a:ext uri="{FF2B5EF4-FFF2-40B4-BE49-F238E27FC236}">
                  <a16:creationId xmlns:a16="http://schemas.microsoft.com/office/drawing/2014/main" id="{548C3506-9C79-4716-9A50-7A993F471572}"/>
                </a:ext>
              </a:extLst>
            </p:cNvPr>
            <p:cNvSpPr>
              <a:spLocks noChangeShapeType="1"/>
            </p:cNvSpPr>
            <p:nvPr/>
          </p:nvSpPr>
          <p:spPr bwMode="auto">
            <a:xfrm>
              <a:off x="2400" y="1172"/>
              <a:ext cx="695" cy="0"/>
            </a:xfrm>
            <a:prstGeom prst="line">
              <a:avLst/>
            </a:prstGeom>
            <a:noFill/>
            <a:ln w="9525">
              <a:solidFill>
                <a:schemeClr val="tx1"/>
              </a:solidFill>
              <a:round/>
              <a:headEnd type="none"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13" name="直接连接符 430097">
              <a:extLst>
                <a:ext uri="{FF2B5EF4-FFF2-40B4-BE49-F238E27FC236}">
                  <a16:creationId xmlns:a16="http://schemas.microsoft.com/office/drawing/2014/main" id="{8ED25313-A819-4FDE-AEA4-C642B1988868}"/>
                </a:ext>
              </a:extLst>
            </p:cNvPr>
            <p:cNvSpPr>
              <a:spLocks noChangeShapeType="1"/>
            </p:cNvSpPr>
            <p:nvPr/>
          </p:nvSpPr>
          <p:spPr bwMode="auto">
            <a:xfrm flipH="1" flipV="1">
              <a:off x="3213" y="1218"/>
              <a:ext cx="480" cy="479"/>
            </a:xfrm>
            <a:prstGeom prst="line">
              <a:avLst/>
            </a:prstGeom>
            <a:noFill/>
            <a:ln w="952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9714" name="椭圆 430098">
              <a:extLst>
                <a:ext uri="{FF2B5EF4-FFF2-40B4-BE49-F238E27FC236}">
                  <a16:creationId xmlns:a16="http://schemas.microsoft.com/office/drawing/2014/main" id="{1EB6A7D0-4D99-41A2-9155-74F567C4ED29}"/>
                </a:ext>
              </a:extLst>
            </p:cNvPr>
            <p:cNvSpPr>
              <a:spLocks noChangeArrowheads="1"/>
            </p:cNvSpPr>
            <p:nvPr/>
          </p:nvSpPr>
          <p:spPr bwMode="auto">
            <a:xfrm>
              <a:off x="3138" y="1142"/>
              <a:ext cx="72" cy="73"/>
            </a:xfrm>
            <a:prstGeom prst="ellipse">
              <a:avLst/>
            </a:prstGeom>
            <a:solidFill>
              <a:srgbClr val="3333FF"/>
            </a:solidFill>
            <a:ln w="9525">
              <a:solidFill>
                <a:schemeClr val="tx1"/>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29715" name="对象 430099">
              <a:extLst>
                <a:ext uri="{FF2B5EF4-FFF2-40B4-BE49-F238E27FC236}">
                  <a16:creationId xmlns:a16="http://schemas.microsoft.com/office/drawing/2014/main" id="{4C906E38-C322-4A46-8425-417FCA3B4FC4}"/>
                </a:ext>
              </a:extLst>
            </p:cNvPr>
            <p:cNvGraphicFramePr>
              <a:graphicFrameLocks/>
            </p:cNvGraphicFramePr>
            <p:nvPr/>
          </p:nvGraphicFramePr>
          <p:xfrm>
            <a:off x="3303" y="1000"/>
            <a:ext cx="320" cy="219"/>
          </p:xfrm>
          <a:graphic>
            <a:graphicData uri="http://schemas.openxmlformats.org/presentationml/2006/ole">
              <mc:AlternateContent xmlns:mc="http://schemas.openxmlformats.org/markup-compatibility/2006">
                <mc:Choice xmlns:v="urn:schemas-microsoft-com:vml" Requires="v">
                  <p:oleObj spid="_x0000_s29738" r:id="rId5" imgW="241615" imgH="165315" progId="Equation.3">
                    <p:embed/>
                  </p:oleObj>
                </mc:Choice>
                <mc:Fallback>
                  <p:oleObj r:id="rId5" imgW="241615" imgH="165315" progId="Equation.3">
                    <p:embed/>
                    <p:pic>
                      <p:nvPicPr>
                        <p:cNvPr id="0" name="对象 43009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3" y="1000"/>
                          <a:ext cx="320" cy="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6" name="直接连接符 430100">
              <a:extLst>
                <a:ext uri="{FF2B5EF4-FFF2-40B4-BE49-F238E27FC236}">
                  <a16:creationId xmlns:a16="http://schemas.microsoft.com/office/drawing/2014/main" id="{913A515C-8831-4785-9E03-B08B2E731CC8}"/>
                </a:ext>
              </a:extLst>
            </p:cNvPr>
            <p:cNvSpPr>
              <a:spLocks noChangeShapeType="1"/>
            </p:cNvSpPr>
            <p:nvPr/>
          </p:nvSpPr>
          <p:spPr bwMode="auto">
            <a:xfrm>
              <a:off x="3183" y="480"/>
              <a:ext cx="0" cy="650"/>
            </a:xfrm>
            <a:prstGeom prst="line">
              <a:avLst/>
            </a:prstGeom>
            <a:noFill/>
            <a:ln w="9525">
              <a:solidFill>
                <a:schemeClr val="tx1"/>
              </a:solidFill>
              <a:round/>
              <a:headEnd type="none"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17" name="直接连接符 430101">
              <a:extLst>
                <a:ext uri="{FF2B5EF4-FFF2-40B4-BE49-F238E27FC236}">
                  <a16:creationId xmlns:a16="http://schemas.microsoft.com/office/drawing/2014/main" id="{E79EDFF3-7DC4-426B-A789-25F2096D9A70}"/>
                </a:ext>
              </a:extLst>
            </p:cNvPr>
            <p:cNvSpPr>
              <a:spLocks noChangeShapeType="1"/>
            </p:cNvSpPr>
            <p:nvPr/>
          </p:nvSpPr>
          <p:spPr bwMode="auto">
            <a:xfrm flipV="1">
              <a:off x="3183" y="1260"/>
              <a:ext cx="0" cy="650"/>
            </a:xfrm>
            <a:prstGeom prst="line">
              <a:avLst/>
            </a:prstGeom>
            <a:noFill/>
            <a:ln w="9525">
              <a:solidFill>
                <a:schemeClr val="tx1"/>
              </a:solidFill>
              <a:round/>
              <a:headEnd type="none"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18" name="直接连接符 430102">
              <a:extLst>
                <a:ext uri="{FF2B5EF4-FFF2-40B4-BE49-F238E27FC236}">
                  <a16:creationId xmlns:a16="http://schemas.microsoft.com/office/drawing/2014/main" id="{55E4F4FF-3B83-47C8-AEE5-D0DFF07D8B13}"/>
                </a:ext>
              </a:extLst>
            </p:cNvPr>
            <p:cNvSpPr>
              <a:spLocks noChangeShapeType="1"/>
            </p:cNvSpPr>
            <p:nvPr/>
          </p:nvSpPr>
          <p:spPr bwMode="auto">
            <a:xfrm flipH="1">
              <a:off x="3228" y="1172"/>
              <a:ext cx="695" cy="0"/>
            </a:xfrm>
            <a:prstGeom prst="line">
              <a:avLst/>
            </a:prstGeom>
            <a:noFill/>
            <a:ln w="9525">
              <a:solidFill>
                <a:schemeClr val="tx1"/>
              </a:solidFill>
              <a:round/>
              <a:headEnd type="none" w="med" len="lg"/>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9719" name="直接连接符 430103">
              <a:extLst>
                <a:ext uri="{FF2B5EF4-FFF2-40B4-BE49-F238E27FC236}">
                  <a16:creationId xmlns:a16="http://schemas.microsoft.com/office/drawing/2014/main" id="{8B02442A-ABD1-4156-8EDA-656E5C521E37}"/>
                </a:ext>
              </a:extLst>
            </p:cNvPr>
            <p:cNvSpPr>
              <a:spLocks noChangeShapeType="1"/>
            </p:cNvSpPr>
            <p:nvPr/>
          </p:nvSpPr>
          <p:spPr bwMode="auto">
            <a:xfrm flipH="1">
              <a:off x="3213" y="646"/>
              <a:ext cx="480" cy="479"/>
            </a:xfrm>
            <a:prstGeom prst="line">
              <a:avLst/>
            </a:prstGeom>
            <a:noFill/>
            <a:ln w="9525">
              <a:solidFill>
                <a:schemeClr val="tx1"/>
              </a:solidFill>
              <a:round/>
              <a:headEnd type="none"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20" name="直接连接符 430104">
              <a:extLst>
                <a:ext uri="{FF2B5EF4-FFF2-40B4-BE49-F238E27FC236}">
                  <a16:creationId xmlns:a16="http://schemas.microsoft.com/office/drawing/2014/main" id="{E32D52FD-2397-4578-8A0B-EE441413100A}"/>
                </a:ext>
              </a:extLst>
            </p:cNvPr>
            <p:cNvSpPr>
              <a:spLocks noChangeShapeType="1"/>
            </p:cNvSpPr>
            <p:nvPr/>
          </p:nvSpPr>
          <p:spPr bwMode="auto">
            <a:xfrm>
              <a:off x="2641" y="646"/>
              <a:ext cx="480" cy="479"/>
            </a:xfrm>
            <a:prstGeom prst="line">
              <a:avLst/>
            </a:prstGeom>
            <a:noFill/>
            <a:ln w="9525">
              <a:solidFill>
                <a:schemeClr val="tx1"/>
              </a:solidFill>
              <a:round/>
              <a:headEnd type="none"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21" name="直接连接符 430105">
              <a:extLst>
                <a:ext uri="{FF2B5EF4-FFF2-40B4-BE49-F238E27FC236}">
                  <a16:creationId xmlns:a16="http://schemas.microsoft.com/office/drawing/2014/main" id="{6F5A49D9-5CFF-420D-851A-4F8226AFFCA6}"/>
                </a:ext>
              </a:extLst>
            </p:cNvPr>
            <p:cNvSpPr>
              <a:spLocks noChangeShapeType="1"/>
            </p:cNvSpPr>
            <p:nvPr/>
          </p:nvSpPr>
          <p:spPr bwMode="auto">
            <a:xfrm flipV="1">
              <a:off x="2641" y="1233"/>
              <a:ext cx="480" cy="479"/>
            </a:xfrm>
            <a:prstGeom prst="line">
              <a:avLst/>
            </a:prstGeom>
            <a:noFill/>
            <a:ln w="9525">
              <a:solidFill>
                <a:schemeClr val="tx1"/>
              </a:solidFill>
              <a:round/>
              <a:headEnd type="none" w="med" len="lg"/>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30107" name="文本框 430106">
            <a:extLst>
              <a:ext uri="{FF2B5EF4-FFF2-40B4-BE49-F238E27FC236}">
                <a16:creationId xmlns:a16="http://schemas.microsoft.com/office/drawing/2014/main" id="{F8E024F7-AC45-4526-B66A-77E6151CEF3E}"/>
              </a:ext>
            </a:extLst>
          </p:cNvPr>
          <p:cNvSpPr txBox="1">
            <a:spLocks noChangeArrowheads="1"/>
          </p:cNvSpPr>
          <p:nvPr/>
        </p:nvSpPr>
        <p:spPr bwMode="auto">
          <a:xfrm>
            <a:off x="827088" y="4652963"/>
            <a:ext cx="231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正点电荷的电场</a:t>
            </a:r>
          </a:p>
        </p:txBody>
      </p:sp>
      <p:sp>
        <p:nvSpPr>
          <p:cNvPr id="430108" name="文本框 430107">
            <a:extLst>
              <a:ext uri="{FF2B5EF4-FFF2-40B4-BE49-F238E27FC236}">
                <a16:creationId xmlns:a16="http://schemas.microsoft.com/office/drawing/2014/main" id="{609D5C1F-779C-4850-9E0A-97E6941BB3A2}"/>
              </a:ext>
            </a:extLst>
          </p:cNvPr>
          <p:cNvSpPr txBox="1">
            <a:spLocks noChangeArrowheads="1"/>
          </p:cNvSpPr>
          <p:nvPr/>
        </p:nvSpPr>
        <p:spPr bwMode="auto">
          <a:xfrm>
            <a:off x="3635375" y="4581525"/>
            <a:ext cx="231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负点电荷的电场</a:t>
            </a:r>
          </a:p>
        </p:txBody>
      </p:sp>
      <p:grpSp>
        <p:nvGrpSpPr>
          <p:cNvPr id="430109" name="组合 430108">
            <a:extLst>
              <a:ext uri="{FF2B5EF4-FFF2-40B4-BE49-F238E27FC236}">
                <a16:creationId xmlns:a16="http://schemas.microsoft.com/office/drawing/2014/main" id="{0D2662F9-FB38-4F49-BD9D-5BF2F76847C5}"/>
              </a:ext>
            </a:extLst>
          </p:cNvPr>
          <p:cNvGrpSpPr>
            <a:grpSpLocks/>
          </p:cNvGrpSpPr>
          <p:nvPr/>
        </p:nvGrpSpPr>
        <p:grpSpPr bwMode="auto">
          <a:xfrm>
            <a:off x="6443663" y="1412875"/>
            <a:ext cx="2305050" cy="2160588"/>
            <a:chOff x="4176" y="528"/>
            <a:chExt cx="1152" cy="1296"/>
          </a:xfrm>
        </p:grpSpPr>
        <p:sp>
          <p:nvSpPr>
            <p:cNvPr id="29725" name="直接连接符 430109">
              <a:extLst>
                <a:ext uri="{FF2B5EF4-FFF2-40B4-BE49-F238E27FC236}">
                  <a16:creationId xmlns:a16="http://schemas.microsoft.com/office/drawing/2014/main" id="{D17EF02D-EAA3-4DFE-A405-CD5BFDDB4371}"/>
                </a:ext>
              </a:extLst>
            </p:cNvPr>
            <p:cNvSpPr>
              <a:spLocks noChangeShapeType="1"/>
            </p:cNvSpPr>
            <p:nvPr/>
          </p:nvSpPr>
          <p:spPr bwMode="auto">
            <a:xfrm>
              <a:off x="4176" y="672"/>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6" name="直接连接符 430110">
              <a:extLst>
                <a:ext uri="{FF2B5EF4-FFF2-40B4-BE49-F238E27FC236}">
                  <a16:creationId xmlns:a16="http://schemas.microsoft.com/office/drawing/2014/main" id="{E26C82E9-3C3B-44F0-BE3B-37D0B0BB6CC9}"/>
                </a:ext>
              </a:extLst>
            </p:cNvPr>
            <p:cNvSpPr>
              <a:spLocks noChangeShapeType="1"/>
            </p:cNvSpPr>
            <p:nvPr/>
          </p:nvSpPr>
          <p:spPr bwMode="auto">
            <a:xfrm>
              <a:off x="4176" y="864"/>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7" name="直接连接符 430111">
              <a:extLst>
                <a:ext uri="{FF2B5EF4-FFF2-40B4-BE49-F238E27FC236}">
                  <a16:creationId xmlns:a16="http://schemas.microsoft.com/office/drawing/2014/main" id="{02BDB996-D735-4CF1-A906-87D6F4EEA926}"/>
                </a:ext>
              </a:extLst>
            </p:cNvPr>
            <p:cNvSpPr>
              <a:spLocks noChangeShapeType="1"/>
            </p:cNvSpPr>
            <p:nvPr/>
          </p:nvSpPr>
          <p:spPr bwMode="auto">
            <a:xfrm>
              <a:off x="4176" y="1056"/>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8" name="直接连接符 430112">
              <a:extLst>
                <a:ext uri="{FF2B5EF4-FFF2-40B4-BE49-F238E27FC236}">
                  <a16:creationId xmlns:a16="http://schemas.microsoft.com/office/drawing/2014/main" id="{E86D659F-0336-4C8F-8031-5118B861EFB4}"/>
                </a:ext>
              </a:extLst>
            </p:cNvPr>
            <p:cNvSpPr>
              <a:spLocks noChangeShapeType="1"/>
            </p:cNvSpPr>
            <p:nvPr/>
          </p:nvSpPr>
          <p:spPr bwMode="auto">
            <a:xfrm>
              <a:off x="4176" y="1248"/>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9" name="直接连接符 430113">
              <a:extLst>
                <a:ext uri="{FF2B5EF4-FFF2-40B4-BE49-F238E27FC236}">
                  <a16:creationId xmlns:a16="http://schemas.microsoft.com/office/drawing/2014/main" id="{4EE2B8E2-1A74-4B0C-A31F-55DC915ED5B0}"/>
                </a:ext>
              </a:extLst>
            </p:cNvPr>
            <p:cNvSpPr>
              <a:spLocks noChangeShapeType="1"/>
            </p:cNvSpPr>
            <p:nvPr/>
          </p:nvSpPr>
          <p:spPr bwMode="auto">
            <a:xfrm>
              <a:off x="4176" y="1440"/>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0" name="直接连接符 430114">
              <a:extLst>
                <a:ext uri="{FF2B5EF4-FFF2-40B4-BE49-F238E27FC236}">
                  <a16:creationId xmlns:a16="http://schemas.microsoft.com/office/drawing/2014/main" id="{AB20DCAE-41C7-447A-BD30-9B73637C5DD6}"/>
                </a:ext>
              </a:extLst>
            </p:cNvPr>
            <p:cNvSpPr>
              <a:spLocks noChangeShapeType="1"/>
            </p:cNvSpPr>
            <p:nvPr/>
          </p:nvSpPr>
          <p:spPr bwMode="auto">
            <a:xfrm>
              <a:off x="4176" y="1680"/>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1" name="直接连接符 430115">
              <a:extLst>
                <a:ext uri="{FF2B5EF4-FFF2-40B4-BE49-F238E27FC236}">
                  <a16:creationId xmlns:a16="http://schemas.microsoft.com/office/drawing/2014/main" id="{6C162FFE-83EF-4AD3-814A-9C159A141DD7}"/>
                </a:ext>
              </a:extLst>
            </p:cNvPr>
            <p:cNvSpPr>
              <a:spLocks noChangeShapeType="1"/>
            </p:cNvSpPr>
            <p:nvPr/>
          </p:nvSpPr>
          <p:spPr bwMode="auto">
            <a:xfrm>
              <a:off x="4416" y="528"/>
              <a:ext cx="0" cy="12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2" name="直接连接符 430116">
              <a:extLst>
                <a:ext uri="{FF2B5EF4-FFF2-40B4-BE49-F238E27FC236}">
                  <a16:creationId xmlns:a16="http://schemas.microsoft.com/office/drawing/2014/main" id="{CE46DA9B-7034-493D-B062-5F03408EB8F6}"/>
                </a:ext>
              </a:extLst>
            </p:cNvPr>
            <p:cNvSpPr>
              <a:spLocks noChangeShapeType="1"/>
            </p:cNvSpPr>
            <p:nvPr/>
          </p:nvSpPr>
          <p:spPr bwMode="auto">
            <a:xfrm>
              <a:off x="4608" y="528"/>
              <a:ext cx="0" cy="12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直接连接符 430117">
              <a:extLst>
                <a:ext uri="{FF2B5EF4-FFF2-40B4-BE49-F238E27FC236}">
                  <a16:creationId xmlns:a16="http://schemas.microsoft.com/office/drawing/2014/main" id="{06229678-4887-4FF9-87EF-E700F0997465}"/>
                </a:ext>
              </a:extLst>
            </p:cNvPr>
            <p:cNvSpPr>
              <a:spLocks noChangeShapeType="1"/>
            </p:cNvSpPr>
            <p:nvPr/>
          </p:nvSpPr>
          <p:spPr bwMode="auto">
            <a:xfrm>
              <a:off x="4800" y="528"/>
              <a:ext cx="0" cy="12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直接连接符 430118">
              <a:extLst>
                <a:ext uri="{FF2B5EF4-FFF2-40B4-BE49-F238E27FC236}">
                  <a16:creationId xmlns:a16="http://schemas.microsoft.com/office/drawing/2014/main" id="{DE50DCD2-F420-46CF-A0E8-528D9254A2F6}"/>
                </a:ext>
              </a:extLst>
            </p:cNvPr>
            <p:cNvSpPr>
              <a:spLocks noChangeShapeType="1"/>
            </p:cNvSpPr>
            <p:nvPr/>
          </p:nvSpPr>
          <p:spPr bwMode="auto">
            <a:xfrm>
              <a:off x="4992" y="528"/>
              <a:ext cx="0" cy="12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直接连接符 430119">
              <a:extLst>
                <a:ext uri="{FF2B5EF4-FFF2-40B4-BE49-F238E27FC236}">
                  <a16:creationId xmlns:a16="http://schemas.microsoft.com/office/drawing/2014/main" id="{DD3C1C65-5AF9-4664-83FE-4AD0F0D9C687}"/>
                </a:ext>
              </a:extLst>
            </p:cNvPr>
            <p:cNvSpPr>
              <a:spLocks noChangeShapeType="1"/>
            </p:cNvSpPr>
            <p:nvPr/>
          </p:nvSpPr>
          <p:spPr bwMode="auto">
            <a:xfrm>
              <a:off x="5184" y="528"/>
              <a:ext cx="0" cy="12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21" name="文本框 430120">
            <a:extLst>
              <a:ext uri="{FF2B5EF4-FFF2-40B4-BE49-F238E27FC236}">
                <a16:creationId xmlns:a16="http://schemas.microsoft.com/office/drawing/2014/main" id="{A59C18D7-2E5E-45FD-83CA-176B885835A4}"/>
              </a:ext>
            </a:extLst>
          </p:cNvPr>
          <p:cNvSpPr txBox="1">
            <a:spLocks noChangeArrowheads="1"/>
          </p:cNvSpPr>
          <p:nvPr/>
        </p:nvSpPr>
        <p:spPr bwMode="auto">
          <a:xfrm>
            <a:off x="6804025" y="4652963"/>
            <a:ext cx="167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匀强电场</a:t>
            </a:r>
            <a:endParaRPr lang="zh-CN" altLang="en-US" sz="3600" b="1">
              <a:solidFill>
                <a:srgbClr val="FF3300"/>
              </a:solidFill>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083"/>
                                        </p:tgtEl>
                                        <p:attrNameLst>
                                          <p:attrName>style.visibility</p:attrName>
                                        </p:attrNameLst>
                                      </p:cBhvr>
                                      <p:to>
                                        <p:strVal val="visible"/>
                                      </p:to>
                                    </p:set>
                                    <p:animEffect transition="in" filter="wipe(left)">
                                      <p:cBhvr>
                                        <p:cTn id="7" dur="500"/>
                                        <p:tgtEl>
                                          <p:spTgt spid="430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07"/>
                                        </p:tgtEl>
                                        <p:attrNameLst>
                                          <p:attrName>style.visibility</p:attrName>
                                        </p:attrNameLst>
                                      </p:cBhvr>
                                      <p:to>
                                        <p:strVal val="visible"/>
                                      </p:to>
                                    </p:set>
                                    <p:animEffect transition="in" filter="wipe(left)">
                                      <p:cBhvr>
                                        <p:cTn id="12" dur="500"/>
                                        <p:tgtEl>
                                          <p:spTgt spid="430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093"/>
                                        </p:tgtEl>
                                        <p:attrNameLst>
                                          <p:attrName>style.visibility</p:attrName>
                                        </p:attrNameLst>
                                      </p:cBhvr>
                                      <p:to>
                                        <p:strVal val="visible"/>
                                      </p:to>
                                    </p:set>
                                    <p:animEffect transition="in" filter="wipe(left)">
                                      <p:cBhvr>
                                        <p:cTn id="17" dur="500"/>
                                        <p:tgtEl>
                                          <p:spTgt spid="4300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08"/>
                                        </p:tgtEl>
                                        <p:attrNameLst>
                                          <p:attrName>style.visibility</p:attrName>
                                        </p:attrNameLst>
                                      </p:cBhvr>
                                      <p:to>
                                        <p:strVal val="visible"/>
                                      </p:to>
                                    </p:set>
                                    <p:animEffect transition="in" filter="wipe(left)">
                                      <p:cBhvr>
                                        <p:cTn id="22" dur="500"/>
                                        <p:tgtEl>
                                          <p:spTgt spid="4301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0109"/>
                                        </p:tgtEl>
                                        <p:attrNameLst>
                                          <p:attrName>style.visibility</p:attrName>
                                        </p:attrNameLst>
                                      </p:cBhvr>
                                      <p:to>
                                        <p:strVal val="visible"/>
                                      </p:to>
                                    </p:set>
                                    <p:animEffect transition="in" filter="wipe(left)">
                                      <p:cBhvr>
                                        <p:cTn id="27" dur="500"/>
                                        <p:tgtEl>
                                          <p:spTgt spid="4301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121"/>
                                        </p:tgtEl>
                                        <p:attrNameLst>
                                          <p:attrName>style.visibility</p:attrName>
                                        </p:attrNameLst>
                                      </p:cBhvr>
                                      <p:to>
                                        <p:strVal val="visible"/>
                                      </p:to>
                                    </p:set>
                                    <p:animEffect transition="in" filter="wipe(left)">
                                      <p:cBhvr>
                                        <p:cTn id="32" dur="500"/>
                                        <p:tgtEl>
                                          <p:spTgt spid="430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7" grpId="0"/>
      <p:bldP spid="430108" grpId="0"/>
      <p:bldP spid="4301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文本框 431105">
            <a:extLst>
              <a:ext uri="{FF2B5EF4-FFF2-40B4-BE49-F238E27FC236}">
                <a16:creationId xmlns:a16="http://schemas.microsoft.com/office/drawing/2014/main" id="{6033BF34-57EA-4CDC-9CE5-CA538116A868}"/>
              </a:ext>
            </a:extLst>
          </p:cNvPr>
          <p:cNvSpPr txBox="1">
            <a:spLocks noChangeArrowheads="1"/>
          </p:cNvSpPr>
          <p:nvPr/>
        </p:nvSpPr>
        <p:spPr bwMode="auto">
          <a:xfrm>
            <a:off x="304800" y="2681288"/>
            <a:ext cx="929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buFont typeface="Arial" panose="020B0604020202020204" pitchFamily="34" charset="0"/>
              <a:buBlip>
                <a:blip r:embed="rId3"/>
              </a:buBlip>
            </a:pPr>
            <a:r>
              <a:rPr lang="en-US" altLang="zh-CN" sz="2800" b="1">
                <a:solidFill>
                  <a:srgbClr val="CC0000"/>
                </a:solidFill>
                <a:latin typeface="宋体" panose="02010600030101010101" pitchFamily="2" charset="-122"/>
              </a:rPr>
              <a:t>(1)</a:t>
            </a:r>
            <a:r>
              <a:rPr lang="en-US" altLang="zh-CN" sz="2800" b="1">
                <a:latin typeface="宋体" panose="02010600030101010101" pitchFamily="2" charset="-122"/>
              </a:rPr>
              <a:t> </a:t>
            </a:r>
            <a:r>
              <a:rPr lang="zh-CN" altLang="en-US" sz="2800" b="1">
                <a:latin typeface="宋体" panose="02010600030101010101" pitchFamily="2" charset="-122"/>
              </a:rPr>
              <a:t>在静电场中，电荷沿等势面移动时，电场力不做功</a:t>
            </a:r>
          </a:p>
        </p:txBody>
      </p:sp>
      <p:graphicFrame>
        <p:nvGraphicFramePr>
          <p:cNvPr id="431107" name="对象 431106">
            <a:extLst>
              <a:ext uri="{FF2B5EF4-FFF2-40B4-BE49-F238E27FC236}">
                <a16:creationId xmlns:a16="http://schemas.microsoft.com/office/drawing/2014/main" id="{D815BDB2-DEB8-4C87-BC1D-8C6ADE64E4CF}"/>
              </a:ext>
            </a:extLst>
          </p:cNvPr>
          <p:cNvGraphicFramePr>
            <a:graphicFrameLocks/>
          </p:cNvGraphicFramePr>
          <p:nvPr/>
        </p:nvGraphicFramePr>
        <p:xfrm>
          <a:off x="1403350" y="3179763"/>
          <a:ext cx="6081713" cy="858837"/>
        </p:xfrm>
        <a:graphic>
          <a:graphicData uri="http://schemas.openxmlformats.org/presentationml/2006/ole">
            <mc:AlternateContent xmlns:mc="http://schemas.openxmlformats.org/markup-compatibility/2006">
              <mc:Choice xmlns:v="urn:schemas-microsoft-com:vml" Requires="v">
                <p:oleObj spid="_x0000_s30733" r:id="rId4" imgW="2056507" imgH="330057" progId="Equation.3">
                  <p:embed/>
                </p:oleObj>
              </mc:Choice>
              <mc:Fallback>
                <p:oleObj r:id="rId4" imgW="2056507" imgH="330057" progId="Equation.3">
                  <p:embed/>
                  <p:pic>
                    <p:nvPicPr>
                      <p:cNvPr id="0" name="对象 43110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179763"/>
                        <a:ext cx="6081713"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1108" name="对象 431107">
            <a:extLst>
              <a:ext uri="{FF2B5EF4-FFF2-40B4-BE49-F238E27FC236}">
                <a16:creationId xmlns:a16="http://schemas.microsoft.com/office/drawing/2014/main" id="{D40604B5-66D2-41D1-9F50-652213D3B099}"/>
              </a:ext>
            </a:extLst>
          </p:cNvPr>
          <p:cNvGraphicFramePr>
            <a:graphicFrameLocks/>
          </p:cNvGraphicFramePr>
          <p:nvPr/>
        </p:nvGraphicFramePr>
        <p:xfrm>
          <a:off x="1192213" y="4864100"/>
          <a:ext cx="3741737" cy="1003300"/>
        </p:xfrm>
        <a:graphic>
          <a:graphicData uri="http://schemas.openxmlformats.org/presentationml/2006/ole">
            <mc:AlternateContent xmlns:mc="http://schemas.openxmlformats.org/markup-compatibility/2006">
              <mc:Choice xmlns:v="urn:schemas-microsoft-com:vml" Requires="v">
                <p:oleObj spid="_x0000_s30734" r:id="rId6" imgW="1232435" imgH="330343" progId="Equation.3">
                  <p:embed/>
                </p:oleObj>
              </mc:Choice>
              <mc:Fallback>
                <p:oleObj r:id="rId6" imgW="1232435" imgH="330343" progId="Equation.3">
                  <p:embed/>
                  <p:pic>
                    <p:nvPicPr>
                      <p:cNvPr id="0" name="对象 43110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2213" y="4864100"/>
                        <a:ext cx="374173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1109" name="对象 431108">
            <a:extLst>
              <a:ext uri="{FF2B5EF4-FFF2-40B4-BE49-F238E27FC236}">
                <a16:creationId xmlns:a16="http://schemas.microsoft.com/office/drawing/2014/main" id="{847FC97C-76CB-48C8-977C-49E719AA7CD3}"/>
              </a:ext>
            </a:extLst>
          </p:cNvPr>
          <p:cNvGraphicFramePr>
            <a:graphicFrameLocks/>
          </p:cNvGraphicFramePr>
          <p:nvPr/>
        </p:nvGraphicFramePr>
        <p:xfrm>
          <a:off x="990600" y="5857875"/>
          <a:ext cx="4495800" cy="771525"/>
        </p:xfrm>
        <a:graphic>
          <a:graphicData uri="http://schemas.openxmlformats.org/presentationml/2006/ole">
            <mc:AlternateContent xmlns:mc="http://schemas.openxmlformats.org/markup-compatibility/2006">
              <mc:Choice xmlns:v="urn:schemas-microsoft-com:vml" Requires="v">
                <p:oleObj spid="_x0000_s30735" r:id="rId8" imgW="1410312" imgH="241405" progId="Equation.DSMT4">
                  <p:embed/>
                </p:oleObj>
              </mc:Choice>
              <mc:Fallback>
                <p:oleObj r:id="rId8" imgW="1410312" imgH="241405" progId="Equation.DSMT4">
                  <p:embed/>
                  <p:pic>
                    <p:nvPicPr>
                      <p:cNvPr id="0" name="对象 43110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5857875"/>
                        <a:ext cx="44958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1110" name="对象 431109">
            <a:extLst>
              <a:ext uri="{FF2B5EF4-FFF2-40B4-BE49-F238E27FC236}">
                <a16:creationId xmlns:a16="http://schemas.microsoft.com/office/drawing/2014/main" id="{A7CEAF14-A218-4F71-954B-547715696173}"/>
              </a:ext>
            </a:extLst>
          </p:cNvPr>
          <p:cNvGraphicFramePr>
            <a:graphicFrameLocks/>
          </p:cNvGraphicFramePr>
          <p:nvPr/>
        </p:nvGraphicFramePr>
        <p:xfrm>
          <a:off x="5943600" y="5257800"/>
          <a:ext cx="2362200" cy="785813"/>
        </p:xfrm>
        <a:graphic>
          <a:graphicData uri="http://schemas.openxmlformats.org/presentationml/2006/ole">
            <mc:AlternateContent xmlns:mc="http://schemas.openxmlformats.org/markup-compatibility/2006">
              <mc:Choice xmlns:v="urn:schemas-microsoft-com:vml" Requires="v">
                <p:oleObj spid="_x0000_s30736" r:id="rId10" imgW="686396" imgH="228799" progId="Equation.DSMT4">
                  <p:embed/>
                </p:oleObj>
              </mc:Choice>
              <mc:Fallback>
                <p:oleObj r:id="rId10" imgW="686396" imgH="228799" progId="Equation.DSMT4">
                  <p:embed/>
                  <p:pic>
                    <p:nvPicPr>
                      <p:cNvPr id="0" name="对象 43110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5257800"/>
                        <a:ext cx="2362200" cy="785813"/>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pSp>
        <p:nvGrpSpPr>
          <p:cNvPr id="431111" name="组合 431110">
            <a:extLst>
              <a:ext uri="{FF2B5EF4-FFF2-40B4-BE49-F238E27FC236}">
                <a16:creationId xmlns:a16="http://schemas.microsoft.com/office/drawing/2014/main" id="{1E2FB83F-0B63-4E99-BFB6-F5D07483A0AF}"/>
              </a:ext>
            </a:extLst>
          </p:cNvPr>
          <p:cNvGrpSpPr>
            <a:grpSpLocks/>
          </p:cNvGrpSpPr>
          <p:nvPr/>
        </p:nvGrpSpPr>
        <p:grpSpPr bwMode="auto">
          <a:xfrm>
            <a:off x="395288" y="4076700"/>
            <a:ext cx="8534400" cy="946150"/>
            <a:chOff x="249" y="2568"/>
            <a:chExt cx="5376" cy="596"/>
          </a:xfrm>
        </p:grpSpPr>
        <p:graphicFrame>
          <p:nvGraphicFramePr>
            <p:cNvPr id="30727" name="对象 431111">
              <a:extLst>
                <a:ext uri="{FF2B5EF4-FFF2-40B4-BE49-F238E27FC236}">
                  <a16:creationId xmlns:a16="http://schemas.microsoft.com/office/drawing/2014/main" id="{E0ECB0D5-2237-4BA0-BAF7-B62891E971F9}"/>
                </a:ext>
              </a:extLst>
            </p:cNvPr>
            <p:cNvGraphicFramePr>
              <a:graphicFrameLocks/>
            </p:cNvGraphicFramePr>
            <p:nvPr/>
          </p:nvGraphicFramePr>
          <p:xfrm>
            <a:off x="3152" y="2568"/>
            <a:ext cx="308" cy="357"/>
          </p:xfrm>
          <a:graphic>
            <a:graphicData uri="http://schemas.openxmlformats.org/presentationml/2006/ole">
              <mc:AlternateContent xmlns:mc="http://schemas.openxmlformats.org/markup-compatibility/2006">
                <mc:Choice xmlns:v="urn:schemas-microsoft-com:vml" Requires="v">
                  <p:oleObj spid="_x0000_s30737" r:id="rId12" imgW="152798" imgH="190997" progId="Equation.3">
                    <p:embed/>
                  </p:oleObj>
                </mc:Choice>
                <mc:Fallback>
                  <p:oleObj r:id="rId12" imgW="152798" imgH="190997" progId="Equation.3">
                    <p:embed/>
                    <p:pic>
                      <p:nvPicPr>
                        <p:cNvPr id="0" name="对象 4311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2" y="2568"/>
                          <a:ext cx="30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8" name="文本框 431112">
              <a:extLst>
                <a:ext uri="{FF2B5EF4-FFF2-40B4-BE49-F238E27FC236}">
                  <a16:creationId xmlns:a16="http://schemas.microsoft.com/office/drawing/2014/main" id="{013A88D4-1ADC-4513-AB0D-90D8745C82F2}"/>
                </a:ext>
              </a:extLst>
            </p:cNvPr>
            <p:cNvSpPr txBox="1">
              <a:spLocks noChangeArrowheads="1"/>
            </p:cNvSpPr>
            <p:nvPr/>
          </p:nvSpPr>
          <p:spPr bwMode="auto">
            <a:xfrm>
              <a:off x="249" y="2568"/>
              <a:ext cx="537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buFont typeface="Arial" panose="020B0604020202020204" pitchFamily="34" charset="0"/>
                <a:buBlip>
                  <a:blip r:embed="rId3"/>
                </a:buBlip>
              </a:pPr>
              <a:r>
                <a:rPr lang="en-US" altLang="zh-CN" sz="2800" b="1">
                  <a:solidFill>
                    <a:srgbClr val="CC0000"/>
                  </a:solidFill>
                  <a:latin typeface="宋体" panose="02010600030101010101" pitchFamily="2" charset="-122"/>
                </a:rPr>
                <a:t> (2)</a:t>
              </a:r>
              <a:r>
                <a:rPr lang="zh-CN" altLang="en-US" sz="2800" b="1">
                  <a:latin typeface="宋体" panose="02010600030101010101" pitchFamily="2" charset="-122"/>
                </a:rPr>
                <a:t>在静电场中，电场强度   总是与等势面垂直的，即电场线是和等势面</a:t>
              </a:r>
              <a:r>
                <a:rPr lang="zh-CN" altLang="en-US" sz="2800" b="1">
                  <a:solidFill>
                    <a:srgbClr val="CC0000"/>
                  </a:solidFill>
                  <a:latin typeface="宋体" panose="02010600030101010101" pitchFamily="2" charset="-122"/>
                </a:rPr>
                <a:t>正交</a:t>
              </a:r>
              <a:r>
                <a:rPr lang="zh-CN" altLang="en-US" sz="2800" b="1">
                  <a:latin typeface="宋体" panose="02010600030101010101" pitchFamily="2" charset="-122"/>
                </a:rPr>
                <a:t>的曲线簇</a:t>
              </a:r>
              <a:r>
                <a:rPr lang="en-US" altLang="zh-CN" sz="2800" b="1">
                  <a:latin typeface="宋体" panose="02010600030101010101" pitchFamily="2" charset="-122"/>
                </a:rPr>
                <a:t>.</a:t>
              </a:r>
              <a:endParaRPr lang="en-US" altLang="zh-CN" sz="2800" b="1">
                <a:solidFill>
                  <a:srgbClr val="1C1C1C"/>
                </a:solidFill>
              </a:endParaRPr>
            </a:p>
          </p:txBody>
        </p:sp>
      </p:grpSp>
      <p:sp>
        <p:nvSpPr>
          <p:cNvPr id="30729" name="文本框 431113">
            <a:extLst>
              <a:ext uri="{FF2B5EF4-FFF2-40B4-BE49-F238E27FC236}">
                <a16:creationId xmlns:a16="http://schemas.microsoft.com/office/drawing/2014/main" id="{15D8B8F9-6938-465A-AAAA-157971502F27}"/>
              </a:ext>
            </a:extLst>
          </p:cNvPr>
          <p:cNvSpPr txBox="1">
            <a:spLocks noChangeArrowheads="1"/>
          </p:cNvSpPr>
          <p:nvPr/>
        </p:nvSpPr>
        <p:spPr bwMode="auto">
          <a:xfrm>
            <a:off x="539750" y="1125538"/>
            <a:ext cx="3049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CC0000"/>
                </a:solidFill>
                <a:latin typeface="Arial" panose="020B0604020202020204" pitchFamily="34" charset="0"/>
              </a:rPr>
              <a:t>3</a:t>
            </a:r>
            <a:r>
              <a:rPr lang="zh-CN" altLang="en-US" sz="2800" b="1">
                <a:solidFill>
                  <a:srgbClr val="CC0000"/>
                </a:solidFill>
                <a:latin typeface="Arial" panose="020B0604020202020204" pitchFamily="34" charset="0"/>
              </a:rPr>
              <a:t>、等势面的性质</a:t>
            </a:r>
            <a:r>
              <a:rPr lang="en-US" altLang="zh-CN" sz="2800" b="1">
                <a:solidFill>
                  <a:srgbClr val="CC0000"/>
                </a:solidFill>
                <a:latin typeface="宋体" panose="02010600030101010101" pitchFamily="2" charset="-122"/>
              </a:rPr>
              <a:t>:</a:t>
            </a:r>
          </a:p>
        </p:txBody>
      </p:sp>
      <p:grpSp>
        <p:nvGrpSpPr>
          <p:cNvPr id="30730" name="组合 431114">
            <a:extLst>
              <a:ext uri="{FF2B5EF4-FFF2-40B4-BE49-F238E27FC236}">
                <a16:creationId xmlns:a16="http://schemas.microsoft.com/office/drawing/2014/main" id="{26491F22-89FD-4AC1-A453-C2FE667EBF66}"/>
              </a:ext>
            </a:extLst>
          </p:cNvPr>
          <p:cNvGrpSpPr>
            <a:grpSpLocks/>
          </p:cNvGrpSpPr>
          <p:nvPr/>
        </p:nvGrpSpPr>
        <p:grpSpPr bwMode="auto">
          <a:xfrm>
            <a:off x="4067175" y="0"/>
            <a:ext cx="4824413" cy="2603500"/>
            <a:chOff x="2517" y="255"/>
            <a:chExt cx="3039" cy="1640"/>
          </a:xfrm>
        </p:grpSpPr>
        <p:graphicFrame>
          <p:nvGraphicFramePr>
            <p:cNvPr id="30731" name="对象 431115">
              <a:extLst>
                <a:ext uri="{FF2B5EF4-FFF2-40B4-BE49-F238E27FC236}">
                  <a16:creationId xmlns:a16="http://schemas.microsoft.com/office/drawing/2014/main" id="{1454E78E-8C81-42B8-A847-2A5BC090F2B5}"/>
                </a:ext>
              </a:extLst>
            </p:cNvPr>
            <p:cNvGraphicFramePr>
              <a:graphicFrameLocks/>
            </p:cNvGraphicFramePr>
            <p:nvPr/>
          </p:nvGraphicFramePr>
          <p:xfrm>
            <a:off x="2517" y="255"/>
            <a:ext cx="3039" cy="1640"/>
          </p:xfrm>
          <a:graphic>
            <a:graphicData uri="http://schemas.openxmlformats.org/presentationml/2006/ole">
              <mc:AlternateContent xmlns:mc="http://schemas.openxmlformats.org/markup-compatibility/2006">
                <mc:Choice xmlns:v="urn:schemas-microsoft-com:vml" Requires="v">
                  <p:oleObj spid="_x0000_s30738" r:id="rId14" imgW="3461400" imgH="2888640" progId="Flash.Movie">
                    <p:embed/>
                  </p:oleObj>
                </mc:Choice>
                <mc:Fallback>
                  <p:oleObj r:id="rId14" imgW="3461400" imgH="2888640" progId="Flash.Movie">
                    <p:embed/>
                    <p:pic>
                      <p:nvPicPr>
                        <p:cNvPr id="0" name="对象 43111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7" y="255"/>
                          <a:ext cx="3039" cy="164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32" name="对象 431116">
              <a:extLst>
                <a:ext uri="{FF2B5EF4-FFF2-40B4-BE49-F238E27FC236}">
                  <a16:creationId xmlns:a16="http://schemas.microsoft.com/office/drawing/2014/main" id="{08017619-CBE2-4A49-BA33-783FEA0C050D}"/>
                </a:ext>
              </a:extLst>
            </p:cNvPr>
            <p:cNvGraphicFramePr>
              <a:graphicFrameLocks/>
            </p:cNvGraphicFramePr>
            <p:nvPr/>
          </p:nvGraphicFramePr>
          <p:xfrm>
            <a:off x="3878" y="300"/>
            <a:ext cx="277" cy="346"/>
          </p:xfrm>
          <a:graphic>
            <a:graphicData uri="http://schemas.openxmlformats.org/presentationml/2006/ole">
              <mc:AlternateContent xmlns:mc="http://schemas.openxmlformats.org/markup-compatibility/2006">
                <mc:Choice xmlns:v="urn:schemas-microsoft-com:vml" Requires="v">
                  <p:oleObj spid="_x0000_s30739" r:id="rId16" imgW="152798" imgH="190997" progId="Equation.DSMT4">
                    <p:embed/>
                  </p:oleObj>
                </mc:Choice>
                <mc:Fallback>
                  <p:oleObj r:id="rId16" imgW="152798" imgH="190997" progId="Equation.DSMT4">
                    <p:embed/>
                    <p:pic>
                      <p:nvPicPr>
                        <p:cNvPr id="0" name="对象 43111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78" y="300"/>
                          <a:ext cx="277" cy="346"/>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blinds(horizontal)">
                                      <p:cBhvr>
                                        <p:cTn id="7" dur="500"/>
                                        <p:tgtEl>
                                          <p:spTgt spid="431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31107"/>
                                        </p:tgtEl>
                                        <p:attrNameLst>
                                          <p:attrName>style.visibility</p:attrName>
                                        </p:attrNameLst>
                                      </p:cBhvr>
                                      <p:to>
                                        <p:strVal val="visible"/>
                                      </p:to>
                                    </p:set>
                                    <p:animEffect transition="in" filter="blinds(vertical)">
                                      <p:cBhvr>
                                        <p:cTn id="12" dur="500"/>
                                        <p:tgtEl>
                                          <p:spTgt spid="431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1111"/>
                                        </p:tgtEl>
                                        <p:attrNameLst>
                                          <p:attrName>style.visibility</p:attrName>
                                        </p:attrNameLst>
                                      </p:cBhvr>
                                      <p:to>
                                        <p:strVal val="visible"/>
                                      </p:to>
                                    </p:set>
                                    <p:animEffect transition="in" filter="wipe(left)">
                                      <p:cBhvr>
                                        <p:cTn id="17" dur="500"/>
                                        <p:tgtEl>
                                          <p:spTgt spid="4311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31108"/>
                                        </p:tgtEl>
                                        <p:attrNameLst>
                                          <p:attrName>style.visibility</p:attrName>
                                        </p:attrNameLst>
                                      </p:cBhvr>
                                      <p:to>
                                        <p:strVal val="visible"/>
                                      </p:to>
                                    </p:set>
                                    <p:animEffect transition="in" filter="blinds(vertical)">
                                      <p:cBhvr>
                                        <p:cTn id="22" dur="500"/>
                                        <p:tgtEl>
                                          <p:spTgt spid="4311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431109"/>
                                        </p:tgtEl>
                                        <p:attrNameLst>
                                          <p:attrName>style.visibility</p:attrName>
                                        </p:attrNameLst>
                                      </p:cBhvr>
                                      <p:to>
                                        <p:strVal val="visible"/>
                                      </p:to>
                                    </p:set>
                                    <p:animEffect transition="in" filter="blinds(vertical)">
                                      <p:cBhvr>
                                        <p:cTn id="27" dur="500"/>
                                        <p:tgtEl>
                                          <p:spTgt spid="4311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31110"/>
                                        </p:tgtEl>
                                        <p:attrNameLst>
                                          <p:attrName>style.visibility</p:attrName>
                                        </p:attrNameLst>
                                      </p:cBhvr>
                                      <p:to>
                                        <p:strVal val="visible"/>
                                      </p:to>
                                    </p:set>
                                    <p:animEffect transition="in" filter="box(in)">
                                      <p:cBhvr>
                                        <p:cTn id="32" dur="500"/>
                                        <p:tgtEl>
                                          <p:spTgt spid="431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框 432129">
            <a:extLst>
              <a:ext uri="{FF2B5EF4-FFF2-40B4-BE49-F238E27FC236}">
                <a16:creationId xmlns:a16="http://schemas.microsoft.com/office/drawing/2014/main" id="{6B03ED7B-8826-4B20-A298-8A6DE72ECF3A}"/>
              </a:ext>
            </a:extLst>
          </p:cNvPr>
          <p:cNvSpPr txBox="1">
            <a:spLocks noChangeArrowheads="1"/>
          </p:cNvSpPr>
          <p:nvPr/>
        </p:nvSpPr>
        <p:spPr bwMode="auto">
          <a:xfrm>
            <a:off x="539750" y="1125538"/>
            <a:ext cx="8135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FF3300"/>
                </a:solidFill>
                <a:ea typeface="楷体_GB2312" pitchFamily="1" charset="-122"/>
              </a:rPr>
              <a:t>(3)</a:t>
            </a:r>
            <a:r>
              <a:rPr lang="zh-CN" altLang="en-US" sz="2800" b="1">
                <a:ea typeface="楷体_GB2312" pitchFamily="1" charset="-122"/>
              </a:rPr>
              <a:t>电场线总是</a:t>
            </a:r>
            <a:r>
              <a:rPr lang="zh-CN" altLang="en-US" sz="2800" b="1">
                <a:solidFill>
                  <a:srgbClr val="CC0000"/>
                </a:solidFill>
                <a:ea typeface="楷体_GB2312" pitchFamily="1" charset="-122"/>
              </a:rPr>
              <a:t>从</a:t>
            </a:r>
            <a:r>
              <a:rPr lang="zh-CN" altLang="en-US" sz="2800" b="1">
                <a:ea typeface="楷体_GB2312" pitchFamily="1" charset="-122"/>
              </a:rPr>
              <a:t>电势</a:t>
            </a:r>
            <a:r>
              <a:rPr lang="zh-CN" altLang="en-US" sz="2800" b="1">
                <a:solidFill>
                  <a:srgbClr val="CC0000"/>
                </a:solidFill>
                <a:ea typeface="楷体_GB2312" pitchFamily="1" charset="-122"/>
              </a:rPr>
              <a:t>较高</a:t>
            </a:r>
            <a:r>
              <a:rPr lang="zh-CN" altLang="en-US" sz="2800" b="1">
                <a:ea typeface="楷体_GB2312" pitchFamily="1" charset="-122"/>
              </a:rPr>
              <a:t>的等势面</a:t>
            </a:r>
            <a:r>
              <a:rPr lang="zh-CN" altLang="en-US" sz="2800" b="1">
                <a:solidFill>
                  <a:srgbClr val="CC0000"/>
                </a:solidFill>
                <a:ea typeface="楷体_GB2312" pitchFamily="1" charset="-122"/>
              </a:rPr>
              <a:t>指向</a:t>
            </a:r>
            <a:r>
              <a:rPr lang="zh-CN" altLang="en-US" sz="2800" b="1">
                <a:ea typeface="楷体_GB2312" pitchFamily="1" charset="-122"/>
              </a:rPr>
              <a:t>电势</a:t>
            </a:r>
            <a:r>
              <a:rPr lang="zh-CN" altLang="en-US" sz="2800" b="1">
                <a:solidFill>
                  <a:srgbClr val="CC0000"/>
                </a:solidFill>
                <a:ea typeface="楷体_GB2312" pitchFamily="1" charset="-122"/>
              </a:rPr>
              <a:t>低</a:t>
            </a:r>
            <a:r>
              <a:rPr lang="zh-CN" altLang="en-US" sz="2800" b="1">
                <a:ea typeface="楷体_GB2312" pitchFamily="1" charset="-122"/>
              </a:rPr>
              <a:t>的等势面</a:t>
            </a:r>
            <a:endParaRPr lang="zh-CN" altLang="en-US" sz="2800" b="1"/>
          </a:p>
        </p:txBody>
      </p:sp>
      <p:sp>
        <p:nvSpPr>
          <p:cNvPr id="432131" name="文本框 432130">
            <a:extLst>
              <a:ext uri="{FF2B5EF4-FFF2-40B4-BE49-F238E27FC236}">
                <a16:creationId xmlns:a16="http://schemas.microsoft.com/office/drawing/2014/main" id="{A83D6583-BAC8-41ED-A5A0-C9557D3EB651}"/>
              </a:ext>
            </a:extLst>
          </p:cNvPr>
          <p:cNvSpPr txBox="1">
            <a:spLocks noChangeArrowheads="1"/>
          </p:cNvSpPr>
          <p:nvPr/>
        </p:nvSpPr>
        <p:spPr bwMode="auto">
          <a:xfrm>
            <a:off x="468313" y="5084763"/>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800" b="1"/>
              <a:t>　测量电势分布，得到等势面，在根据等势面与电场强度的关系，定性画出电场线。</a:t>
            </a:r>
            <a:endParaRPr lang="zh-CN" altLang="en-US" sz="2800" b="1">
              <a:solidFill>
                <a:srgbClr val="FF3300"/>
              </a:solidFill>
              <a:ea typeface="楷体_GB2312" pitchFamily="1" charset="-122"/>
            </a:endParaRPr>
          </a:p>
        </p:txBody>
      </p:sp>
      <p:sp>
        <p:nvSpPr>
          <p:cNvPr id="432132" name="文本框 432131">
            <a:extLst>
              <a:ext uri="{FF2B5EF4-FFF2-40B4-BE49-F238E27FC236}">
                <a16:creationId xmlns:a16="http://schemas.microsoft.com/office/drawing/2014/main" id="{0722100D-B4C0-43D4-9FCB-678DCD358B46}"/>
              </a:ext>
            </a:extLst>
          </p:cNvPr>
          <p:cNvSpPr txBox="1">
            <a:spLocks noChangeArrowheads="1"/>
          </p:cNvSpPr>
          <p:nvPr/>
        </p:nvSpPr>
        <p:spPr bwMode="auto">
          <a:xfrm>
            <a:off x="755650" y="4292600"/>
            <a:ext cx="266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rgbClr val="CC0000"/>
                </a:solidFill>
                <a:ea typeface="楷体_GB2312" pitchFamily="1" charset="-122"/>
              </a:rPr>
              <a:t>4</a:t>
            </a:r>
            <a:r>
              <a:rPr lang="zh-CN" altLang="en-US" sz="2800" b="1">
                <a:solidFill>
                  <a:srgbClr val="CC0000"/>
                </a:solidFill>
                <a:ea typeface="楷体_GB2312" pitchFamily="1" charset="-122"/>
              </a:rPr>
              <a:t>、应用</a:t>
            </a:r>
            <a:endParaRPr lang="zh-CN" altLang="en-US" sz="2800">
              <a:solidFill>
                <a:srgbClr val="CC0000"/>
              </a:solidFill>
            </a:endParaRPr>
          </a:p>
        </p:txBody>
      </p:sp>
      <p:sp>
        <p:nvSpPr>
          <p:cNvPr id="432133" name="文本框 432132">
            <a:extLst>
              <a:ext uri="{FF2B5EF4-FFF2-40B4-BE49-F238E27FC236}">
                <a16:creationId xmlns:a16="http://schemas.microsoft.com/office/drawing/2014/main" id="{67C4E96C-8B25-4548-AA9C-69003AFCC11B}"/>
              </a:ext>
            </a:extLst>
          </p:cNvPr>
          <p:cNvSpPr txBox="1">
            <a:spLocks noChangeArrowheads="1"/>
          </p:cNvSpPr>
          <p:nvPr/>
        </p:nvSpPr>
        <p:spPr bwMode="auto">
          <a:xfrm>
            <a:off x="468313" y="2205038"/>
            <a:ext cx="77057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FF3300"/>
                </a:solidFill>
                <a:ea typeface="楷体_GB2312" pitchFamily="1" charset="-122"/>
              </a:rPr>
              <a:t>(4)</a:t>
            </a:r>
            <a:r>
              <a:rPr lang="zh-CN" altLang="en-US" sz="2800" b="1">
                <a:solidFill>
                  <a:srgbClr val="FF3300"/>
                </a:solidFill>
                <a:ea typeface="楷体_GB2312" pitchFamily="1" charset="-122"/>
              </a:rPr>
              <a:t>规定：</a:t>
            </a:r>
            <a:r>
              <a:rPr lang="zh-CN" altLang="en-US" sz="2800" b="1"/>
              <a:t>两个相邻等势面的电势差相等，所以等势面较密集的地方，场强较大；等势面较稀疏的地方，场强较小。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2133"/>
                                        </p:tgtEl>
                                        <p:attrNameLst>
                                          <p:attrName>style.visibility</p:attrName>
                                        </p:attrNameLst>
                                      </p:cBhvr>
                                      <p:to>
                                        <p:strVal val="visible"/>
                                      </p:to>
                                    </p:set>
                                    <p:animEffect transition="in" filter="wipe(left)">
                                      <p:cBhvr>
                                        <p:cTn id="7" dur="500"/>
                                        <p:tgtEl>
                                          <p:spTgt spid="432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2132"/>
                                        </p:tgtEl>
                                        <p:attrNameLst>
                                          <p:attrName>style.visibility</p:attrName>
                                        </p:attrNameLst>
                                      </p:cBhvr>
                                      <p:to>
                                        <p:strVal val="visible"/>
                                      </p:to>
                                    </p:set>
                                    <p:animEffect transition="in" filter="wipe(left)">
                                      <p:cBhvr>
                                        <p:cTn id="12" dur="500"/>
                                        <p:tgtEl>
                                          <p:spTgt spid="432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2131"/>
                                        </p:tgtEl>
                                        <p:attrNameLst>
                                          <p:attrName>style.visibility</p:attrName>
                                        </p:attrNameLst>
                                      </p:cBhvr>
                                      <p:to>
                                        <p:strVal val="visible"/>
                                      </p:to>
                                    </p:set>
                                    <p:animEffect transition="in" filter="wipe(left)">
                                      <p:cBhvr>
                                        <p:cTn id="17" dur="500"/>
                                        <p:tgtEl>
                                          <p:spTgt spid="432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p:bldP spid="432132" grpId="0"/>
      <p:bldP spid="4321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组合 433153">
            <a:extLst>
              <a:ext uri="{FF2B5EF4-FFF2-40B4-BE49-F238E27FC236}">
                <a16:creationId xmlns:a16="http://schemas.microsoft.com/office/drawing/2014/main" id="{88A97003-21BE-4597-9055-E305BA1481C7}"/>
              </a:ext>
            </a:extLst>
          </p:cNvPr>
          <p:cNvGrpSpPr>
            <a:grpSpLocks/>
          </p:cNvGrpSpPr>
          <p:nvPr/>
        </p:nvGrpSpPr>
        <p:grpSpPr bwMode="auto">
          <a:xfrm>
            <a:off x="609600" y="368300"/>
            <a:ext cx="7924800" cy="6184900"/>
            <a:chOff x="384" y="232"/>
            <a:chExt cx="4992" cy="3896"/>
          </a:xfrm>
        </p:grpSpPr>
        <p:sp>
          <p:nvSpPr>
            <p:cNvPr id="32770" name="矩形 433154">
              <a:extLst>
                <a:ext uri="{FF2B5EF4-FFF2-40B4-BE49-F238E27FC236}">
                  <a16:creationId xmlns:a16="http://schemas.microsoft.com/office/drawing/2014/main" id="{E77C45FF-DA8A-48F1-A23D-A703D09CE303}"/>
                </a:ext>
              </a:extLst>
            </p:cNvPr>
            <p:cNvSpPr>
              <a:spLocks noChangeArrowheads="1"/>
            </p:cNvSpPr>
            <p:nvPr/>
          </p:nvSpPr>
          <p:spPr bwMode="auto">
            <a:xfrm>
              <a:off x="384" y="432"/>
              <a:ext cx="4992" cy="3696"/>
            </a:xfrm>
            <a:prstGeom prst="rect">
              <a:avLst/>
            </a:prstGeom>
            <a:solidFill>
              <a:schemeClr val="bg1"/>
            </a:solidFill>
            <a:ln w="9525">
              <a:solidFill>
                <a:schemeClr val="tx2"/>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1" name="矩形 433155">
              <a:extLst>
                <a:ext uri="{FF2B5EF4-FFF2-40B4-BE49-F238E27FC236}">
                  <a16:creationId xmlns:a16="http://schemas.microsoft.com/office/drawing/2014/main" id="{E965EE9E-9525-458B-BE57-98E9973E07AE}"/>
                </a:ext>
              </a:extLst>
            </p:cNvPr>
            <p:cNvSpPr>
              <a:spLocks noChangeArrowheads="1"/>
            </p:cNvSpPr>
            <p:nvPr/>
          </p:nvSpPr>
          <p:spPr bwMode="auto">
            <a:xfrm>
              <a:off x="957" y="232"/>
              <a:ext cx="3563"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33157" name="矩形 433156">
              <a:extLst>
                <a:ext uri="{FF2B5EF4-FFF2-40B4-BE49-F238E27FC236}">
                  <a16:creationId xmlns:a16="http://schemas.microsoft.com/office/drawing/2014/main" id="{F75877C8-3FC6-4978-9262-59832E53ACE7}"/>
                </a:ext>
              </a:extLst>
            </p:cNvPr>
            <p:cNvSpPr/>
            <p:nvPr/>
          </p:nvSpPr>
          <p:spPr>
            <a:xfrm>
              <a:off x="960" y="499"/>
              <a:ext cx="4224" cy="269"/>
            </a:xfrm>
            <a:prstGeom prst="rect">
              <a:avLst/>
            </a:prstGeom>
            <a:noFill/>
            <a:ln w="9525">
              <a:noFill/>
            </a:ln>
          </p:spPr>
          <p:txBody>
            <a:bodyPr lIns="0" tIns="0" rIns="0" bIns="0">
              <a:spAutoFit/>
            </a:bodyPr>
            <a:lstStyle/>
            <a:p>
              <a:r>
                <a:rPr lang="zh-CN" altLang="en-US" sz="2800" b="1" noProof="1">
                  <a:solidFill>
                    <a:srgbClr val="CC0000"/>
                  </a:solidFill>
                  <a:effectLst>
                    <a:outerShdw blurRad="38100" dist="38100" dir="2700000">
                      <a:srgbClr val="000000"/>
                    </a:outerShdw>
                  </a:effectLst>
                  <a:latin typeface="宋体" panose="02010600030101010101" pitchFamily="2" charset="-122"/>
                  <a:cs typeface="+mn-ea"/>
                </a:rPr>
                <a:t>一对等量异号点电荷的电场线和等势面</a:t>
              </a:r>
              <a:endParaRPr lang="zh-CN" altLang="en-US" sz="2800" b="1" noProof="1">
                <a:solidFill>
                  <a:srgbClr val="CC0000"/>
                </a:solidFill>
                <a:effectLst>
                  <a:outerShdw blurRad="38100" dist="38100" dir="2700000">
                    <a:srgbClr val="000000"/>
                  </a:outerShdw>
                </a:effectLst>
                <a:latin typeface="宋体" panose="02010600030101010101" pitchFamily="2" charset="-122"/>
              </a:endParaRPr>
            </a:p>
          </p:txBody>
        </p:sp>
        <p:grpSp>
          <p:nvGrpSpPr>
            <p:cNvPr id="32773" name="组合 433157">
              <a:extLst>
                <a:ext uri="{FF2B5EF4-FFF2-40B4-BE49-F238E27FC236}">
                  <a16:creationId xmlns:a16="http://schemas.microsoft.com/office/drawing/2014/main" id="{69EA649F-2307-49EB-9B42-480EC7E9D342}"/>
                </a:ext>
              </a:extLst>
            </p:cNvPr>
            <p:cNvGrpSpPr>
              <a:grpSpLocks/>
            </p:cNvGrpSpPr>
            <p:nvPr/>
          </p:nvGrpSpPr>
          <p:grpSpPr bwMode="auto">
            <a:xfrm>
              <a:off x="624" y="1008"/>
              <a:ext cx="4368" cy="2976"/>
              <a:chOff x="624" y="912"/>
              <a:chExt cx="4368" cy="2976"/>
            </a:xfrm>
          </p:grpSpPr>
          <p:sp>
            <p:nvSpPr>
              <p:cNvPr id="32774" name="任意多边形 433158">
                <a:extLst>
                  <a:ext uri="{FF2B5EF4-FFF2-40B4-BE49-F238E27FC236}">
                    <a16:creationId xmlns:a16="http://schemas.microsoft.com/office/drawing/2014/main" id="{2E1064B2-909A-4916-9181-D53E464D5D4A}"/>
                  </a:ext>
                </a:extLst>
              </p:cNvPr>
              <p:cNvSpPr>
                <a:spLocks noChangeArrowheads="1"/>
              </p:cNvSpPr>
              <p:nvPr/>
            </p:nvSpPr>
            <p:spPr bwMode="auto">
              <a:xfrm>
                <a:off x="2203" y="2415"/>
                <a:ext cx="1445" cy="1473"/>
              </a:xfrm>
              <a:custGeom>
                <a:avLst/>
                <a:gdLst>
                  <a:gd name="T0" fmla="*/ 1620 w 1620"/>
                  <a:gd name="T1" fmla="*/ 16 h 1759"/>
                  <a:gd name="T2" fmla="*/ 1619 w 1620"/>
                  <a:gd name="T3" fmla="*/ 120 h 1759"/>
                  <a:gd name="T4" fmla="*/ 1610 w 1620"/>
                  <a:gd name="T5" fmla="*/ 294 h 1759"/>
                  <a:gd name="T6" fmla="*/ 1593 w 1620"/>
                  <a:gd name="T7" fmla="*/ 463 h 1759"/>
                  <a:gd name="T8" fmla="*/ 1568 w 1620"/>
                  <a:gd name="T9" fmla="*/ 625 h 1759"/>
                  <a:gd name="T10" fmla="*/ 1535 w 1620"/>
                  <a:gd name="T11" fmla="*/ 780 h 1759"/>
                  <a:gd name="T12" fmla="*/ 1495 w 1620"/>
                  <a:gd name="T13" fmla="*/ 927 h 1759"/>
                  <a:gd name="T14" fmla="*/ 1448 w 1620"/>
                  <a:gd name="T15" fmla="*/ 1065 h 1759"/>
                  <a:gd name="T16" fmla="*/ 1396 w 1620"/>
                  <a:gd name="T17" fmla="*/ 1193 h 1759"/>
                  <a:gd name="T18" fmla="*/ 1337 w 1620"/>
                  <a:gd name="T19" fmla="*/ 1310 h 1759"/>
                  <a:gd name="T20" fmla="*/ 1273 w 1620"/>
                  <a:gd name="T21" fmla="*/ 1416 h 1759"/>
                  <a:gd name="T22" fmla="*/ 1204 w 1620"/>
                  <a:gd name="T23" fmla="*/ 1509 h 1759"/>
                  <a:gd name="T24" fmla="*/ 1131 w 1620"/>
                  <a:gd name="T25" fmla="*/ 1589 h 1759"/>
                  <a:gd name="T26" fmla="*/ 1053 w 1620"/>
                  <a:gd name="T27" fmla="*/ 1654 h 1759"/>
                  <a:gd name="T28" fmla="*/ 972 w 1620"/>
                  <a:gd name="T29" fmla="*/ 1705 h 1759"/>
                  <a:gd name="T30" fmla="*/ 930 w 1620"/>
                  <a:gd name="T31" fmla="*/ 1724 h 1759"/>
                  <a:gd name="T32" fmla="*/ 888 w 1620"/>
                  <a:gd name="T33" fmla="*/ 1739 h 1759"/>
                  <a:gd name="T34" fmla="*/ 844 w 1620"/>
                  <a:gd name="T35" fmla="*/ 1750 h 1759"/>
                  <a:gd name="T36" fmla="*/ 800 w 1620"/>
                  <a:gd name="T37" fmla="*/ 1757 h 1759"/>
                  <a:gd name="T38" fmla="*/ 756 w 1620"/>
                  <a:gd name="T39" fmla="*/ 1759 h 1759"/>
                  <a:gd name="T40" fmla="*/ 697 w 1620"/>
                  <a:gd name="T41" fmla="*/ 1755 h 1759"/>
                  <a:gd name="T42" fmla="*/ 639 w 1620"/>
                  <a:gd name="T43" fmla="*/ 1743 h 1759"/>
                  <a:gd name="T44" fmla="*/ 582 w 1620"/>
                  <a:gd name="T45" fmla="*/ 1724 h 1759"/>
                  <a:gd name="T46" fmla="*/ 526 w 1620"/>
                  <a:gd name="T47" fmla="*/ 1697 h 1759"/>
                  <a:gd name="T48" fmla="*/ 472 w 1620"/>
                  <a:gd name="T49" fmla="*/ 1663 h 1759"/>
                  <a:gd name="T50" fmla="*/ 418 w 1620"/>
                  <a:gd name="T51" fmla="*/ 1622 h 1759"/>
                  <a:gd name="T52" fmla="*/ 366 w 1620"/>
                  <a:gd name="T53" fmla="*/ 1574 h 1759"/>
                  <a:gd name="T54" fmla="*/ 317 w 1620"/>
                  <a:gd name="T55" fmla="*/ 1519 h 1759"/>
                  <a:gd name="T56" fmla="*/ 268 w 1620"/>
                  <a:gd name="T57" fmla="*/ 1458 h 1759"/>
                  <a:gd name="T58" fmla="*/ 223 w 1620"/>
                  <a:gd name="T59" fmla="*/ 1391 h 1759"/>
                  <a:gd name="T60" fmla="*/ 179 w 1620"/>
                  <a:gd name="T61" fmla="*/ 1318 h 1759"/>
                  <a:gd name="T62" fmla="*/ 138 w 1620"/>
                  <a:gd name="T63" fmla="*/ 1239 h 1759"/>
                  <a:gd name="T64" fmla="*/ 99 w 1620"/>
                  <a:gd name="T65" fmla="*/ 1154 h 1759"/>
                  <a:gd name="T66" fmla="*/ 63 w 1620"/>
                  <a:gd name="T67" fmla="*/ 1064 h 1759"/>
                  <a:gd name="T68" fmla="*/ 30 w 1620"/>
                  <a:gd name="T69" fmla="*/ 969 h 1759"/>
                  <a:gd name="T70" fmla="*/ 0 w 1620"/>
                  <a:gd name="T71" fmla="*/ 869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20" h="1759">
                    <a:moveTo>
                      <a:pt x="1620" y="0"/>
                    </a:moveTo>
                    <a:lnTo>
                      <a:pt x="1620" y="16"/>
                    </a:lnTo>
                    <a:lnTo>
                      <a:pt x="1620" y="31"/>
                    </a:lnTo>
                    <a:lnTo>
                      <a:pt x="1619" y="120"/>
                    </a:lnTo>
                    <a:lnTo>
                      <a:pt x="1616" y="208"/>
                    </a:lnTo>
                    <a:lnTo>
                      <a:pt x="1610" y="294"/>
                    </a:lnTo>
                    <a:lnTo>
                      <a:pt x="1602" y="379"/>
                    </a:lnTo>
                    <a:lnTo>
                      <a:pt x="1593" y="463"/>
                    </a:lnTo>
                    <a:lnTo>
                      <a:pt x="1581" y="545"/>
                    </a:lnTo>
                    <a:lnTo>
                      <a:pt x="1568" y="625"/>
                    </a:lnTo>
                    <a:lnTo>
                      <a:pt x="1552" y="704"/>
                    </a:lnTo>
                    <a:lnTo>
                      <a:pt x="1535" y="780"/>
                    </a:lnTo>
                    <a:lnTo>
                      <a:pt x="1516" y="855"/>
                    </a:lnTo>
                    <a:lnTo>
                      <a:pt x="1495" y="927"/>
                    </a:lnTo>
                    <a:lnTo>
                      <a:pt x="1472" y="997"/>
                    </a:lnTo>
                    <a:lnTo>
                      <a:pt x="1448" y="1065"/>
                    </a:lnTo>
                    <a:lnTo>
                      <a:pt x="1423" y="1130"/>
                    </a:lnTo>
                    <a:lnTo>
                      <a:pt x="1396" y="1193"/>
                    </a:lnTo>
                    <a:lnTo>
                      <a:pt x="1367" y="1253"/>
                    </a:lnTo>
                    <a:lnTo>
                      <a:pt x="1337" y="1310"/>
                    </a:lnTo>
                    <a:lnTo>
                      <a:pt x="1306" y="1364"/>
                    </a:lnTo>
                    <a:lnTo>
                      <a:pt x="1273" y="1416"/>
                    </a:lnTo>
                    <a:lnTo>
                      <a:pt x="1239" y="1464"/>
                    </a:lnTo>
                    <a:lnTo>
                      <a:pt x="1204" y="1509"/>
                    </a:lnTo>
                    <a:lnTo>
                      <a:pt x="1168" y="1550"/>
                    </a:lnTo>
                    <a:lnTo>
                      <a:pt x="1131" y="1589"/>
                    </a:lnTo>
                    <a:lnTo>
                      <a:pt x="1092" y="1623"/>
                    </a:lnTo>
                    <a:lnTo>
                      <a:pt x="1053" y="1654"/>
                    </a:lnTo>
                    <a:lnTo>
                      <a:pt x="1013" y="1681"/>
                    </a:lnTo>
                    <a:lnTo>
                      <a:pt x="972" y="1705"/>
                    </a:lnTo>
                    <a:lnTo>
                      <a:pt x="951" y="1715"/>
                    </a:lnTo>
                    <a:lnTo>
                      <a:pt x="930" y="1724"/>
                    </a:lnTo>
                    <a:lnTo>
                      <a:pt x="909" y="1732"/>
                    </a:lnTo>
                    <a:lnTo>
                      <a:pt x="888" y="1739"/>
                    </a:lnTo>
                    <a:lnTo>
                      <a:pt x="866" y="1745"/>
                    </a:lnTo>
                    <a:lnTo>
                      <a:pt x="844" y="1750"/>
                    </a:lnTo>
                    <a:lnTo>
                      <a:pt x="822" y="1754"/>
                    </a:lnTo>
                    <a:lnTo>
                      <a:pt x="800" y="1757"/>
                    </a:lnTo>
                    <a:lnTo>
                      <a:pt x="778" y="1758"/>
                    </a:lnTo>
                    <a:lnTo>
                      <a:pt x="756" y="1759"/>
                    </a:lnTo>
                    <a:lnTo>
                      <a:pt x="727" y="1758"/>
                    </a:lnTo>
                    <a:lnTo>
                      <a:pt x="697" y="1755"/>
                    </a:lnTo>
                    <a:lnTo>
                      <a:pt x="668" y="1750"/>
                    </a:lnTo>
                    <a:lnTo>
                      <a:pt x="639" y="1743"/>
                    </a:lnTo>
                    <a:lnTo>
                      <a:pt x="611" y="1734"/>
                    </a:lnTo>
                    <a:lnTo>
                      <a:pt x="582" y="1724"/>
                    </a:lnTo>
                    <a:lnTo>
                      <a:pt x="554" y="1711"/>
                    </a:lnTo>
                    <a:lnTo>
                      <a:pt x="526" y="1697"/>
                    </a:lnTo>
                    <a:lnTo>
                      <a:pt x="499" y="1681"/>
                    </a:lnTo>
                    <a:lnTo>
                      <a:pt x="472" y="1663"/>
                    </a:lnTo>
                    <a:lnTo>
                      <a:pt x="445" y="1643"/>
                    </a:lnTo>
                    <a:lnTo>
                      <a:pt x="418" y="1622"/>
                    </a:lnTo>
                    <a:lnTo>
                      <a:pt x="392" y="1599"/>
                    </a:lnTo>
                    <a:lnTo>
                      <a:pt x="366" y="1574"/>
                    </a:lnTo>
                    <a:lnTo>
                      <a:pt x="341" y="1547"/>
                    </a:lnTo>
                    <a:lnTo>
                      <a:pt x="317" y="1519"/>
                    </a:lnTo>
                    <a:lnTo>
                      <a:pt x="292" y="1489"/>
                    </a:lnTo>
                    <a:lnTo>
                      <a:pt x="268" y="1458"/>
                    </a:lnTo>
                    <a:lnTo>
                      <a:pt x="245" y="1425"/>
                    </a:lnTo>
                    <a:lnTo>
                      <a:pt x="223" y="1391"/>
                    </a:lnTo>
                    <a:lnTo>
                      <a:pt x="200" y="1355"/>
                    </a:lnTo>
                    <a:lnTo>
                      <a:pt x="179" y="1318"/>
                    </a:lnTo>
                    <a:lnTo>
                      <a:pt x="158" y="1279"/>
                    </a:lnTo>
                    <a:lnTo>
                      <a:pt x="138" y="1239"/>
                    </a:lnTo>
                    <a:lnTo>
                      <a:pt x="118" y="1197"/>
                    </a:lnTo>
                    <a:lnTo>
                      <a:pt x="99" y="1154"/>
                    </a:lnTo>
                    <a:lnTo>
                      <a:pt x="81" y="1110"/>
                    </a:lnTo>
                    <a:lnTo>
                      <a:pt x="63" y="1064"/>
                    </a:lnTo>
                    <a:lnTo>
                      <a:pt x="46" y="1017"/>
                    </a:lnTo>
                    <a:lnTo>
                      <a:pt x="30" y="969"/>
                    </a:lnTo>
                    <a:lnTo>
                      <a:pt x="15" y="920"/>
                    </a:lnTo>
                    <a:lnTo>
                      <a:pt x="0" y="86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5" name="任意多边形 433159">
                <a:extLst>
                  <a:ext uri="{FF2B5EF4-FFF2-40B4-BE49-F238E27FC236}">
                    <a16:creationId xmlns:a16="http://schemas.microsoft.com/office/drawing/2014/main" id="{82292055-603B-475B-97A8-37584FC18DC9}"/>
                  </a:ext>
                </a:extLst>
              </p:cNvPr>
              <p:cNvSpPr>
                <a:spLocks noChangeArrowheads="1"/>
              </p:cNvSpPr>
              <p:nvPr/>
            </p:nvSpPr>
            <p:spPr bwMode="auto">
              <a:xfrm>
                <a:off x="2148" y="2928"/>
                <a:ext cx="60" cy="87"/>
              </a:xfrm>
              <a:custGeom>
                <a:avLst/>
                <a:gdLst>
                  <a:gd name="T0" fmla="*/ 65 w 65"/>
                  <a:gd name="T1" fmla="*/ 87 h 104"/>
                  <a:gd name="T2" fmla="*/ 7 w 65"/>
                  <a:gd name="T3" fmla="*/ 0 h 104"/>
                  <a:gd name="T4" fmla="*/ 0 w 65"/>
                  <a:gd name="T5" fmla="*/ 104 h 104"/>
                  <a:gd name="T6" fmla="*/ 24 w 65"/>
                  <a:gd name="T7" fmla="*/ 66 h 104"/>
                  <a:gd name="T8" fmla="*/ 65 w 65"/>
                  <a:gd name="T9" fmla="*/ 87 h 104"/>
                </a:gdLst>
                <a:ahLst/>
                <a:cxnLst>
                  <a:cxn ang="0">
                    <a:pos x="T0" y="T1"/>
                  </a:cxn>
                  <a:cxn ang="0">
                    <a:pos x="T2" y="T3"/>
                  </a:cxn>
                  <a:cxn ang="0">
                    <a:pos x="T4" y="T5"/>
                  </a:cxn>
                  <a:cxn ang="0">
                    <a:pos x="T6" y="T7"/>
                  </a:cxn>
                  <a:cxn ang="0">
                    <a:pos x="T8" y="T9"/>
                  </a:cxn>
                </a:cxnLst>
                <a:rect l="0" t="0" r="r" b="b"/>
                <a:pathLst>
                  <a:path w="65" h="104">
                    <a:moveTo>
                      <a:pt x="65" y="87"/>
                    </a:moveTo>
                    <a:lnTo>
                      <a:pt x="7" y="0"/>
                    </a:lnTo>
                    <a:lnTo>
                      <a:pt x="0" y="104"/>
                    </a:lnTo>
                    <a:lnTo>
                      <a:pt x="24" y="66"/>
                    </a:lnTo>
                    <a:lnTo>
                      <a:pt x="65" y="87"/>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6" name="任意多边形 433160">
                <a:extLst>
                  <a:ext uri="{FF2B5EF4-FFF2-40B4-BE49-F238E27FC236}">
                    <a16:creationId xmlns:a16="http://schemas.microsoft.com/office/drawing/2014/main" id="{11A37E07-12DA-418A-8039-4CDF9F98C945}"/>
                  </a:ext>
                </a:extLst>
              </p:cNvPr>
              <p:cNvSpPr>
                <a:spLocks noChangeArrowheads="1"/>
              </p:cNvSpPr>
              <p:nvPr/>
            </p:nvSpPr>
            <p:spPr bwMode="auto">
              <a:xfrm>
                <a:off x="2104" y="2440"/>
                <a:ext cx="1544" cy="1448"/>
              </a:xfrm>
              <a:custGeom>
                <a:avLst/>
                <a:gdLst>
                  <a:gd name="T0" fmla="*/ 1726 w 1728"/>
                  <a:gd name="T1" fmla="*/ 106 h 1728"/>
                  <a:gd name="T2" fmla="*/ 1717 w 1728"/>
                  <a:gd name="T3" fmla="*/ 279 h 1728"/>
                  <a:gd name="T4" fmla="*/ 1699 w 1728"/>
                  <a:gd name="T5" fmla="*/ 446 h 1728"/>
                  <a:gd name="T6" fmla="*/ 1673 w 1728"/>
                  <a:gd name="T7" fmla="*/ 607 h 1728"/>
                  <a:gd name="T8" fmla="*/ 1640 w 1728"/>
                  <a:gd name="T9" fmla="*/ 761 h 1728"/>
                  <a:gd name="T10" fmla="*/ 1600 w 1728"/>
                  <a:gd name="T11" fmla="*/ 906 h 1728"/>
                  <a:gd name="T12" fmla="*/ 1553 w 1728"/>
                  <a:gd name="T13" fmla="*/ 1042 h 1728"/>
                  <a:gd name="T14" fmla="*/ 1500 w 1728"/>
                  <a:gd name="T15" fmla="*/ 1169 h 1728"/>
                  <a:gd name="T16" fmla="*/ 1442 w 1728"/>
                  <a:gd name="T17" fmla="*/ 1285 h 1728"/>
                  <a:gd name="T18" fmla="*/ 1378 w 1728"/>
                  <a:gd name="T19" fmla="*/ 1389 h 1728"/>
                  <a:gd name="T20" fmla="*/ 1309 w 1728"/>
                  <a:gd name="T21" fmla="*/ 1481 h 1728"/>
                  <a:gd name="T22" fmla="*/ 1236 w 1728"/>
                  <a:gd name="T23" fmla="*/ 1560 h 1728"/>
                  <a:gd name="T24" fmla="*/ 1159 w 1728"/>
                  <a:gd name="T25" fmla="*/ 1625 h 1728"/>
                  <a:gd name="T26" fmla="*/ 1079 w 1728"/>
                  <a:gd name="T27" fmla="*/ 1674 h 1728"/>
                  <a:gd name="T28" fmla="*/ 1037 w 1728"/>
                  <a:gd name="T29" fmla="*/ 1693 h 1728"/>
                  <a:gd name="T30" fmla="*/ 995 w 1728"/>
                  <a:gd name="T31" fmla="*/ 1708 h 1728"/>
                  <a:gd name="T32" fmla="*/ 952 w 1728"/>
                  <a:gd name="T33" fmla="*/ 1719 h 1728"/>
                  <a:gd name="T34" fmla="*/ 908 w 1728"/>
                  <a:gd name="T35" fmla="*/ 1726 h 1728"/>
                  <a:gd name="T36" fmla="*/ 864 w 1728"/>
                  <a:gd name="T37" fmla="*/ 1728 h 1728"/>
                  <a:gd name="T38" fmla="*/ 820 w 1728"/>
                  <a:gd name="T39" fmla="*/ 1726 h 1728"/>
                  <a:gd name="T40" fmla="*/ 776 w 1728"/>
                  <a:gd name="T41" fmla="*/ 1719 h 1728"/>
                  <a:gd name="T42" fmla="*/ 732 w 1728"/>
                  <a:gd name="T43" fmla="*/ 1708 h 1728"/>
                  <a:gd name="T44" fmla="*/ 690 w 1728"/>
                  <a:gd name="T45" fmla="*/ 1693 h 1728"/>
                  <a:gd name="T46" fmla="*/ 648 w 1728"/>
                  <a:gd name="T47" fmla="*/ 1674 h 1728"/>
                  <a:gd name="T48" fmla="*/ 567 w 1728"/>
                  <a:gd name="T49" fmla="*/ 1623 h 1728"/>
                  <a:gd name="T50" fmla="*/ 490 w 1728"/>
                  <a:gd name="T51" fmla="*/ 1558 h 1728"/>
                  <a:gd name="T52" fmla="*/ 416 w 1728"/>
                  <a:gd name="T53" fmla="*/ 1478 h 1728"/>
                  <a:gd name="T54" fmla="*/ 347 w 1728"/>
                  <a:gd name="T55" fmla="*/ 1385 h 1728"/>
                  <a:gd name="T56" fmla="*/ 283 w 1728"/>
                  <a:gd name="T57" fmla="*/ 1279 h 1728"/>
                  <a:gd name="T58" fmla="*/ 225 w 1728"/>
                  <a:gd name="T59" fmla="*/ 1162 h 1728"/>
                  <a:gd name="T60" fmla="*/ 172 w 1728"/>
                  <a:gd name="T61" fmla="*/ 1034 h 1728"/>
                  <a:gd name="T62" fmla="*/ 125 w 1728"/>
                  <a:gd name="T63" fmla="*/ 896 h 1728"/>
                  <a:gd name="T64" fmla="*/ 85 w 1728"/>
                  <a:gd name="T65" fmla="*/ 749 h 1728"/>
                  <a:gd name="T66" fmla="*/ 52 w 1728"/>
                  <a:gd name="T67" fmla="*/ 594 h 1728"/>
                  <a:gd name="T68" fmla="*/ 27 w 1728"/>
                  <a:gd name="T69" fmla="*/ 432 h 1728"/>
                  <a:gd name="T70" fmla="*/ 10 w 1728"/>
                  <a:gd name="T71" fmla="*/ 263 h 1728"/>
                  <a:gd name="T72" fmla="*/ 1 w 1728"/>
                  <a:gd name="T73" fmla="*/ 89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28" h="1728">
                    <a:moveTo>
                      <a:pt x="1728" y="18"/>
                    </a:moveTo>
                    <a:lnTo>
                      <a:pt x="1726" y="106"/>
                    </a:lnTo>
                    <a:lnTo>
                      <a:pt x="1723" y="193"/>
                    </a:lnTo>
                    <a:lnTo>
                      <a:pt x="1717" y="279"/>
                    </a:lnTo>
                    <a:lnTo>
                      <a:pt x="1709" y="363"/>
                    </a:lnTo>
                    <a:lnTo>
                      <a:pt x="1699" y="446"/>
                    </a:lnTo>
                    <a:lnTo>
                      <a:pt x="1687" y="527"/>
                    </a:lnTo>
                    <a:lnTo>
                      <a:pt x="1673" y="607"/>
                    </a:lnTo>
                    <a:lnTo>
                      <a:pt x="1658" y="685"/>
                    </a:lnTo>
                    <a:lnTo>
                      <a:pt x="1640" y="761"/>
                    </a:lnTo>
                    <a:lnTo>
                      <a:pt x="1621" y="834"/>
                    </a:lnTo>
                    <a:lnTo>
                      <a:pt x="1600" y="906"/>
                    </a:lnTo>
                    <a:lnTo>
                      <a:pt x="1577" y="975"/>
                    </a:lnTo>
                    <a:lnTo>
                      <a:pt x="1553" y="1042"/>
                    </a:lnTo>
                    <a:lnTo>
                      <a:pt x="1528" y="1107"/>
                    </a:lnTo>
                    <a:lnTo>
                      <a:pt x="1500" y="1169"/>
                    </a:lnTo>
                    <a:lnTo>
                      <a:pt x="1472" y="1228"/>
                    </a:lnTo>
                    <a:lnTo>
                      <a:pt x="1442" y="1285"/>
                    </a:lnTo>
                    <a:lnTo>
                      <a:pt x="1411" y="1338"/>
                    </a:lnTo>
                    <a:lnTo>
                      <a:pt x="1378" y="1389"/>
                    </a:lnTo>
                    <a:lnTo>
                      <a:pt x="1344" y="1437"/>
                    </a:lnTo>
                    <a:lnTo>
                      <a:pt x="1309" y="1481"/>
                    </a:lnTo>
                    <a:lnTo>
                      <a:pt x="1273" y="1522"/>
                    </a:lnTo>
                    <a:lnTo>
                      <a:pt x="1236" y="1560"/>
                    </a:lnTo>
                    <a:lnTo>
                      <a:pt x="1198" y="1594"/>
                    </a:lnTo>
                    <a:lnTo>
                      <a:pt x="1159" y="1625"/>
                    </a:lnTo>
                    <a:lnTo>
                      <a:pt x="1119" y="1651"/>
                    </a:lnTo>
                    <a:lnTo>
                      <a:pt x="1079" y="1674"/>
                    </a:lnTo>
                    <a:lnTo>
                      <a:pt x="1058" y="1684"/>
                    </a:lnTo>
                    <a:lnTo>
                      <a:pt x="1037" y="1693"/>
                    </a:lnTo>
                    <a:lnTo>
                      <a:pt x="1016" y="1701"/>
                    </a:lnTo>
                    <a:lnTo>
                      <a:pt x="995" y="1708"/>
                    </a:lnTo>
                    <a:lnTo>
                      <a:pt x="973" y="1714"/>
                    </a:lnTo>
                    <a:lnTo>
                      <a:pt x="952" y="1719"/>
                    </a:lnTo>
                    <a:lnTo>
                      <a:pt x="930" y="1723"/>
                    </a:lnTo>
                    <a:lnTo>
                      <a:pt x="908" y="1726"/>
                    </a:lnTo>
                    <a:lnTo>
                      <a:pt x="886" y="1727"/>
                    </a:lnTo>
                    <a:lnTo>
                      <a:pt x="864" y="1728"/>
                    </a:lnTo>
                    <a:lnTo>
                      <a:pt x="842" y="1727"/>
                    </a:lnTo>
                    <a:lnTo>
                      <a:pt x="820" y="1726"/>
                    </a:lnTo>
                    <a:lnTo>
                      <a:pt x="798" y="1723"/>
                    </a:lnTo>
                    <a:lnTo>
                      <a:pt x="776" y="1719"/>
                    </a:lnTo>
                    <a:lnTo>
                      <a:pt x="754" y="1714"/>
                    </a:lnTo>
                    <a:lnTo>
                      <a:pt x="732" y="1708"/>
                    </a:lnTo>
                    <a:lnTo>
                      <a:pt x="711" y="1701"/>
                    </a:lnTo>
                    <a:lnTo>
                      <a:pt x="690" y="1693"/>
                    </a:lnTo>
                    <a:lnTo>
                      <a:pt x="669" y="1684"/>
                    </a:lnTo>
                    <a:lnTo>
                      <a:pt x="648" y="1674"/>
                    </a:lnTo>
                    <a:lnTo>
                      <a:pt x="607" y="1650"/>
                    </a:lnTo>
                    <a:lnTo>
                      <a:pt x="567" y="1623"/>
                    </a:lnTo>
                    <a:lnTo>
                      <a:pt x="528" y="1592"/>
                    </a:lnTo>
                    <a:lnTo>
                      <a:pt x="490" y="1558"/>
                    </a:lnTo>
                    <a:lnTo>
                      <a:pt x="452" y="1519"/>
                    </a:lnTo>
                    <a:lnTo>
                      <a:pt x="416" y="1478"/>
                    </a:lnTo>
                    <a:lnTo>
                      <a:pt x="381" y="1433"/>
                    </a:lnTo>
                    <a:lnTo>
                      <a:pt x="347" y="1385"/>
                    </a:lnTo>
                    <a:lnTo>
                      <a:pt x="315" y="1333"/>
                    </a:lnTo>
                    <a:lnTo>
                      <a:pt x="283" y="1279"/>
                    </a:lnTo>
                    <a:lnTo>
                      <a:pt x="253" y="1222"/>
                    </a:lnTo>
                    <a:lnTo>
                      <a:pt x="225" y="1162"/>
                    </a:lnTo>
                    <a:lnTo>
                      <a:pt x="197" y="1099"/>
                    </a:lnTo>
                    <a:lnTo>
                      <a:pt x="172" y="1034"/>
                    </a:lnTo>
                    <a:lnTo>
                      <a:pt x="148" y="966"/>
                    </a:lnTo>
                    <a:lnTo>
                      <a:pt x="125" y="896"/>
                    </a:lnTo>
                    <a:lnTo>
                      <a:pt x="104" y="824"/>
                    </a:lnTo>
                    <a:lnTo>
                      <a:pt x="85" y="749"/>
                    </a:lnTo>
                    <a:lnTo>
                      <a:pt x="68" y="673"/>
                    </a:lnTo>
                    <a:lnTo>
                      <a:pt x="52" y="594"/>
                    </a:lnTo>
                    <a:lnTo>
                      <a:pt x="39" y="514"/>
                    </a:lnTo>
                    <a:lnTo>
                      <a:pt x="27" y="432"/>
                    </a:lnTo>
                    <a:lnTo>
                      <a:pt x="18" y="348"/>
                    </a:lnTo>
                    <a:lnTo>
                      <a:pt x="10" y="263"/>
                    </a:lnTo>
                    <a:lnTo>
                      <a:pt x="4" y="177"/>
                    </a:lnTo>
                    <a:lnTo>
                      <a:pt x="1" y="89"/>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7" name="任意多边形 433161">
                <a:extLst>
                  <a:ext uri="{FF2B5EF4-FFF2-40B4-BE49-F238E27FC236}">
                    <a16:creationId xmlns:a16="http://schemas.microsoft.com/office/drawing/2014/main" id="{A0906DCD-1665-45DD-9D54-377A6A7CCA41}"/>
                  </a:ext>
                </a:extLst>
              </p:cNvPr>
              <p:cNvSpPr>
                <a:spLocks noChangeArrowheads="1"/>
              </p:cNvSpPr>
              <p:nvPr/>
            </p:nvSpPr>
            <p:spPr bwMode="auto">
              <a:xfrm>
                <a:off x="2184" y="2039"/>
                <a:ext cx="1353" cy="250"/>
              </a:xfrm>
              <a:custGeom>
                <a:avLst/>
                <a:gdLst>
                  <a:gd name="T0" fmla="*/ 0 w 1506"/>
                  <a:gd name="T1" fmla="*/ 298 h 298"/>
                  <a:gd name="T2" fmla="*/ 43 w 1506"/>
                  <a:gd name="T3" fmla="*/ 263 h 298"/>
                  <a:gd name="T4" fmla="*/ 86 w 1506"/>
                  <a:gd name="T5" fmla="*/ 230 h 298"/>
                  <a:gd name="T6" fmla="*/ 131 w 1506"/>
                  <a:gd name="T7" fmla="*/ 199 h 298"/>
                  <a:gd name="T8" fmla="*/ 176 w 1506"/>
                  <a:gd name="T9" fmla="*/ 170 h 298"/>
                  <a:gd name="T10" fmla="*/ 223 w 1506"/>
                  <a:gd name="T11" fmla="*/ 143 h 298"/>
                  <a:gd name="T12" fmla="*/ 270 w 1506"/>
                  <a:gd name="T13" fmla="*/ 119 h 298"/>
                  <a:gd name="T14" fmla="*/ 318 w 1506"/>
                  <a:gd name="T15" fmla="*/ 97 h 298"/>
                  <a:gd name="T16" fmla="*/ 367 w 1506"/>
                  <a:gd name="T17" fmla="*/ 77 h 298"/>
                  <a:gd name="T18" fmla="*/ 416 w 1506"/>
                  <a:gd name="T19" fmla="*/ 59 h 298"/>
                  <a:gd name="T20" fmla="*/ 467 w 1506"/>
                  <a:gd name="T21" fmla="*/ 43 h 298"/>
                  <a:gd name="T22" fmla="*/ 517 w 1506"/>
                  <a:gd name="T23" fmla="*/ 30 h 298"/>
                  <a:gd name="T24" fmla="*/ 568 w 1506"/>
                  <a:gd name="T25" fmla="*/ 19 h 298"/>
                  <a:gd name="T26" fmla="*/ 620 w 1506"/>
                  <a:gd name="T27" fmla="*/ 11 h 298"/>
                  <a:gd name="T28" fmla="*/ 671 w 1506"/>
                  <a:gd name="T29" fmla="*/ 5 h 298"/>
                  <a:gd name="T30" fmla="*/ 724 w 1506"/>
                  <a:gd name="T31" fmla="*/ 1 h 298"/>
                  <a:gd name="T32" fmla="*/ 776 w 1506"/>
                  <a:gd name="T33" fmla="*/ 0 h 298"/>
                  <a:gd name="T34" fmla="*/ 825 w 1506"/>
                  <a:gd name="T35" fmla="*/ 1 h 298"/>
                  <a:gd name="T36" fmla="*/ 873 w 1506"/>
                  <a:gd name="T37" fmla="*/ 4 h 298"/>
                  <a:gd name="T38" fmla="*/ 922 w 1506"/>
                  <a:gd name="T39" fmla="*/ 10 h 298"/>
                  <a:gd name="T40" fmla="*/ 970 w 1506"/>
                  <a:gd name="T41" fmla="*/ 17 h 298"/>
                  <a:gd name="T42" fmla="*/ 1017 w 1506"/>
                  <a:gd name="T43" fmla="*/ 26 h 298"/>
                  <a:gd name="T44" fmla="*/ 1065 w 1506"/>
                  <a:gd name="T45" fmla="*/ 38 h 298"/>
                  <a:gd name="T46" fmla="*/ 1111 w 1506"/>
                  <a:gd name="T47" fmla="*/ 51 h 298"/>
                  <a:gd name="T48" fmla="*/ 1158 w 1506"/>
                  <a:gd name="T49" fmla="*/ 67 h 298"/>
                  <a:gd name="T50" fmla="*/ 1204 w 1506"/>
                  <a:gd name="T51" fmla="*/ 84 h 298"/>
                  <a:gd name="T52" fmla="*/ 1249 w 1506"/>
                  <a:gd name="T53" fmla="*/ 104 h 298"/>
                  <a:gd name="T54" fmla="*/ 1294 w 1506"/>
                  <a:gd name="T55" fmla="*/ 125 h 298"/>
                  <a:gd name="T56" fmla="*/ 1338 w 1506"/>
                  <a:gd name="T57" fmla="*/ 149 h 298"/>
                  <a:gd name="T58" fmla="*/ 1381 w 1506"/>
                  <a:gd name="T59" fmla="*/ 174 h 298"/>
                  <a:gd name="T60" fmla="*/ 1424 w 1506"/>
                  <a:gd name="T61" fmla="*/ 201 h 298"/>
                  <a:gd name="T62" fmla="*/ 1465 w 1506"/>
                  <a:gd name="T63" fmla="*/ 230 h 298"/>
                  <a:gd name="T64" fmla="*/ 1506 w 1506"/>
                  <a:gd name="T65" fmla="*/ 261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6" h="298">
                    <a:moveTo>
                      <a:pt x="0" y="298"/>
                    </a:moveTo>
                    <a:lnTo>
                      <a:pt x="43" y="263"/>
                    </a:lnTo>
                    <a:lnTo>
                      <a:pt x="86" y="230"/>
                    </a:lnTo>
                    <a:lnTo>
                      <a:pt x="131" y="199"/>
                    </a:lnTo>
                    <a:lnTo>
                      <a:pt x="176" y="170"/>
                    </a:lnTo>
                    <a:lnTo>
                      <a:pt x="223" y="143"/>
                    </a:lnTo>
                    <a:lnTo>
                      <a:pt x="270" y="119"/>
                    </a:lnTo>
                    <a:lnTo>
                      <a:pt x="318" y="97"/>
                    </a:lnTo>
                    <a:lnTo>
                      <a:pt x="367" y="77"/>
                    </a:lnTo>
                    <a:lnTo>
                      <a:pt x="416" y="59"/>
                    </a:lnTo>
                    <a:lnTo>
                      <a:pt x="467" y="43"/>
                    </a:lnTo>
                    <a:lnTo>
                      <a:pt x="517" y="30"/>
                    </a:lnTo>
                    <a:lnTo>
                      <a:pt x="568" y="19"/>
                    </a:lnTo>
                    <a:lnTo>
                      <a:pt x="620" y="11"/>
                    </a:lnTo>
                    <a:lnTo>
                      <a:pt x="671" y="5"/>
                    </a:lnTo>
                    <a:lnTo>
                      <a:pt x="724" y="1"/>
                    </a:lnTo>
                    <a:lnTo>
                      <a:pt x="776" y="0"/>
                    </a:lnTo>
                    <a:lnTo>
                      <a:pt x="825" y="1"/>
                    </a:lnTo>
                    <a:lnTo>
                      <a:pt x="873" y="4"/>
                    </a:lnTo>
                    <a:lnTo>
                      <a:pt x="922" y="10"/>
                    </a:lnTo>
                    <a:lnTo>
                      <a:pt x="970" y="17"/>
                    </a:lnTo>
                    <a:lnTo>
                      <a:pt x="1017" y="26"/>
                    </a:lnTo>
                    <a:lnTo>
                      <a:pt x="1065" y="38"/>
                    </a:lnTo>
                    <a:lnTo>
                      <a:pt x="1111" y="51"/>
                    </a:lnTo>
                    <a:lnTo>
                      <a:pt x="1158" y="67"/>
                    </a:lnTo>
                    <a:lnTo>
                      <a:pt x="1204" y="84"/>
                    </a:lnTo>
                    <a:lnTo>
                      <a:pt x="1249" y="104"/>
                    </a:lnTo>
                    <a:lnTo>
                      <a:pt x="1294" y="125"/>
                    </a:lnTo>
                    <a:lnTo>
                      <a:pt x="1338" y="149"/>
                    </a:lnTo>
                    <a:lnTo>
                      <a:pt x="1381" y="174"/>
                    </a:lnTo>
                    <a:lnTo>
                      <a:pt x="1424" y="201"/>
                    </a:lnTo>
                    <a:lnTo>
                      <a:pt x="1465" y="230"/>
                    </a:lnTo>
                    <a:lnTo>
                      <a:pt x="1506" y="261"/>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8" name="任意多边形 433162">
                <a:extLst>
                  <a:ext uri="{FF2B5EF4-FFF2-40B4-BE49-F238E27FC236}">
                    <a16:creationId xmlns:a16="http://schemas.microsoft.com/office/drawing/2014/main" id="{1EC30D53-428E-4EF9-A83C-98352155E035}"/>
                  </a:ext>
                </a:extLst>
              </p:cNvPr>
              <p:cNvSpPr>
                <a:spLocks noChangeArrowheads="1"/>
              </p:cNvSpPr>
              <p:nvPr/>
            </p:nvSpPr>
            <p:spPr bwMode="auto">
              <a:xfrm>
                <a:off x="1056" y="1104"/>
                <a:ext cx="960" cy="1157"/>
              </a:xfrm>
              <a:custGeom>
                <a:avLst/>
                <a:gdLst>
                  <a:gd name="T0" fmla="*/ 576 w 576"/>
                  <a:gd name="T1" fmla="*/ 533 h 533"/>
                  <a:gd name="T2" fmla="*/ 535 w 576"/>
                  <a:gd name="T3" fmla="*/ 512 h 533"/>
                  <a:gd name="T4" fmla="*/ 495 w 576"/>
                  <a:gd name="T5" fmla="*/ 488 h 533"/>
                  <a:gd name="T6" fmla="*/ 455 w 576"/>
                  <a:gd name="T7" fmla="*/ 464 h 533"/>
                  <a:gd name="T8" fmla="*/ 415 w 576"/>
                  <a:gd name="T9" fmla="*/ 437 h 533"/>
                  <a:gd name="T10" fmla="*/ 377 w 576"/>
                  <a:gd name="T11" fmla="*/ 409 h 533"/>
                  <a:gd name="T12" fmla="*/ 339 w 576"/>
                  <a:gd name="T13" fmla="*/ 379 h 533"/>
                  <a:gd name="T14" fmla="*/ 301 w 576"/>
                  <a:gd name="T15" fmla="*/ 348 h 533"/>
                  <a:gd name="T16" fmla="*/ 265 w 576"/>
                  <a:gd name="T17" fmla="*/ 315 h 533"/>
                  <a:gd name="T18" fmla="*/ 229 w 576"/>
                  <a:gd name="T19" fmla="*/ 281 h 533"/>
                  <a:gd name="T20" fmla="*/ 194 w 576"/>
                  <a:gd name="T21" fmla="*/ 245 h 533"/>
                  <a:gd name="T22" fmla="*/ 159 w 576"/>
                  <a:gd name="T23" fmla="*/ 208 h 533"/>
                  <a:gd name="T24" fmla="*/ 126 w 576"/>
                  <a:gd name="T25" fmla="*/ 169 h 533"/>
                  <a:gd name="T26" fmla="*/ 93 w 576"/>
                  <a:gd name="T27" fmla="*/ 129 h 533"/>
                  <a:gd name="T28" fmla="*/ 61 w 576"/>
                  <a:gd name="T29" fmla="*/ 87 h 533"/>
                  <a:gd name="T30" fmla="*/ 30 w 576"/>
                  <a:gd name="T31" fmla="*/ 44 h 533"/>
                  <a:gd name="T32" fmla="*/ 0 w 576"/>
                  <a:gd name="T33"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6" h="533">
                    <a:moveTo>
                      <a:pt x="576" y="533"/>
                    </a:moveTo>
                    <a:lnTo>
                      <a:pt x="535" y="512"/>
                    </a:lnTo>
                    <a:lnTo>
                      <a:pt x="495" y="488"/>
                    </a:lnTo>
                    <a:lnTo>
                      <a:pt x="455" y="464"/>
                    </a:lnTo>
                    <a:lnTo>
                      <a:pt x="415" y="437"/>
                    </a:lnTo>
                    <a:lnTo>
                      <a:pt x="377" y="409"/>
                    </a:lnTo>
                    <a:lnTo>
                      <a:pt x="339" y="379"/>
                    </a:lnTo>
                    <a:lnTo>
                      <a:pt x="301" y="348"/>
                    </a:lnTo>
                    <a:lnTo>
                      <a:pt x="265" y="315"/>
                    </a:lnTo>
                    <a:lnTo>
                      <a:pt x="229" y="281"/>
                    </a:lnTo>
                    <a:lnTo>
                      <a:pt x="194" y="245"/>
                    </a:lnTo>
                    <a:lnTo>
                      <a:pt x="159" y="208"/>
                    </a:lnTo>
                    <a:lnTo>
                      <a:pt x="126" y="169"/>
                    </a:lnTo>
                    <a:lnTo>
                      <a:pt x="93" y="129"/>
                    </a:lnTo>
                    <a:lnTo>
                      <a:pt x="61" y="87"/>
                    </a:lnTo>
                    <a:lnTo>
                      <a:pt x="30" y="44"/>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9" name="任意多边形 433163">
                <a:extLst>
                  <a:ext uri="{FF2B5EF4-FFF2-40B4-BE49-F238E27FC236}">
                    <a16:creationId xmlns:a16="http://schemas.microsoft.com/office/drawing/2014/main" id="{D89C5972-A5F2-4053-929D-2CA2D61C8BF5}"/>
                  </a:ext>
                </a:extLst>
              </p:cNvPr>
              <p:cNvSpPr>
                <a:spLocks noChangeArrowheads="1"/>
              </p:cNvSpPr>
              <p:nvPr/>
            </p:nvSpPr>
            <p:spPr bwMode="auto">
              <a:xfrm>
                <a:off x="768" y="1584"/>
                <a:ext cx="1249" cy="696"/>
              </a:xfrm>
              <a:custGeom>
                <a:avLst/>
                <a:gdLst>
                  <a:gd name="T0" fmla="*/ 803 w 803"/>
                  <a:gd name="T1" fmla="*/ 241 h 241"/>
                  <a:gd name="T2" fmla="*/ 750 w 803"/>
                  <a:gd name="T3" fmla="*/ 240 h 241"/>
                  <a:gd name="T4" fmla="*/ 698 w 803"/>
                  <a:gd name="T5" fmla="*/ 237 h 241"/>
                  <a:gd name="T6" fmla="*/ 645 w 803"/>
                  <a:gd name="T7" fmla="*/ 232 h 241"/>
                  <a:gd name="T8" fmla="*/ 593 w 803"/>
                  <a:gd name="T9" fmla="*/ 226 h 241"/>
                  <a:gd name="T10" fmla="*/ 541 w 803"/>
                  <a:gd name="T11" fmla="*/ 217 h 241"/>
                  <a:gd name="T12" fmla="*/ 490 w 803"/>
                  <a:gd name="T13" fmla="*/ 206 h 241"/>
                  <a:gd name="T14" fmla="*/ 438 w 803"/>
                  <a:gd name="T15" fmla="*/ 194 h 241"/>
                  <a:gd name="T16" fmla="*/ 388 w 803"/>
                  <a:gd name="T17" fmla="*/ 180 h 241"/>
                  <a:gd name="T18" fmla="*/ 337 w 803"/>
                  <a:gd name="T19" fmla="*/ 164 h 241"/>
                  <a:gd name="T20" fmla="*/ 287 w 803"/>
                  <a:gd name="T21" fmla="*/ 146 h 241"/>
                  <a:gd name="T22" fmla="*/ 238 w 803"/>
                  <a:gd name="T23" fmla="*/ 126 h 241"/>
                  <a:gd name="T24" fmla="*/ 189 w 803"/>
                  <a:gd name="T25" fmla="*/ 104 h 241"/>
                  <a:gd name="T26" fmla="*/ 141 w 803"/>
                  <a:gd name="T27" fmla="*/ 81 h 241"/>
                  <a:gd name="T28" fmla="*/ 93 w 803"/>
                  <a:gd name="T29" fmla="*/ 56 h 241"/>
                  <a:gd name="T30" fmla="*/ 46 w 803"/>
                  <a:gd name="T31" fmla="*/ 29 h 241"/>
                  <a:gd name="T32" fmla="*/ 0 w 80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241">
                    <a:moveTo>
                      <a:pt x="803" y="241"/>
                    </a:moveTo>
                    <a:lnTo>
                      <a:pt x="750" y="240"/>
                    </a:lnTo>
                    <a:lnTo>
                      <a:pt x="698" y="237"/>
                    </a:lnTo>
                    <a:lnTo>
                      <a:pt x="645" y="232"/>
                    </a:lnTo>
                    <a:lnTo>
                      <a:pt x="593" y="226"/>
                    </a:lnTo>
                    <a:lnTo>
                      <a:pt x="541" y="217"/>
                    </a:lnTo>
                    <a:lnTo>
                      <a:pt x="490" y="206"/>
                    </a:lnTo>
                    <a:lnTo>
                      <a:pt x="438" y="194"/>
                    </a:lnTo>
                    <a:lnTo>
                      <a:pt x="388" y="180"/>
                    </a:lnTo>
                    <a:lnTo>
                      <a:pt x="337" y="164"/>
                    </a:lnTo>
                    <a:lnTo>
                      <a:pt x="287" y="146"/>
                    </a:lnTo>
                    <a:lnTo>
                      <a:pt x="238" y="126"/>
                    </a:lnTo>
                    <a:lnTo>
                      <a:pt x="189" y="104"/>
                    </a:lnTo>
                    <a:lnTo>
                      <a:pt x="141" y="81"/>
                    </a:lnTo>
                    <a:lnTo>
                      <a:pt x="93" y="56"/>
                    </a:lnTo>
                    <a:lnTo>
                      <a:pt x="46" y="29"/>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0" name="任意多边形 433164">
                <a:extLst>
                  <a:ext uri="{FF2B5EF4-FFF2-40B4-BE49-F238E27FC236}">
                    <a16:creationId xmlns:a16="http://schemas.microsoft.com/office/drawing/2014/main" id="{65C3C4B8-4C0E-4944-8D8C-B8FD72789195}"/>
                  </a:ext>
                </a:extLst>
              </p:cNvPr>
              <p:cNvSpPr>
                <a:spLocks noChangeArrowheads="1"/>
              </p:cNvSpPr>
              <p:nvPr/>
            </p:nvSpPr>
            <p:spPr bwMode="auto">
              <a:xfrm>
                <a:off x="1864" y="1677"/>
                <a:ext cx="195" cy="563"/>
              </a:xfrm>
              <a:custGeom>
                <a:avLst/>
                <a:gdLst>
                  <a:gd name="T0" fmla="*/ 217 w 217"/>
                  <a:gd name="T1" fmla="*/ 673 h 673"/>
                  <a:gd name="T2" fmla="*/ 200 w 217"/>
                  <a:gd name="T3" fmla="*/ 646 h 673"/>
                  <a:gd name="T4" fmla="*/ 184 w 217"/>
                  <a:gd name="T5" fmla="*/ 616 h 673"/>
                  <a:gd name="T6" fmla="*/ 168 w 217"/>
                  <a:gd name="T7" fmla="*/ 584 h 673"/>
                  <a:gd name="T8" fmla="*/ 152 w 217"/>
                  <a:gd name="T9" fmla="*/ 550 h 673"/>
                  <a:gd name="T10" fmla="*/ 137 w 217"/>
                  <a:gd name="T11" fmla="*/ 514 h 673"/>
                  <a:gd name="T12" fmla="*/ 122 w 217"/>
                  <a:gd name="T13" fmla="*/ 476 h 673"/>
                  <a:gd name="T14" fmla="*/ 108 w 217"/>
                  <a:gd name="T15" fmla="*/ 437 h 673"/>
                  <a:gd name="T16" fmla="*/ 94 w 217"/>
                  <a:gd name="T17" fmla="*/ 395 h 673"/>
                  <a:gd name="T18" fmla="*/ 80 w 217"/>
                  <a:gd name="T19" fmla="*/ 352 h 673"/>
                  <a:gd name="T20" fmla="*/ 67 w 217"/>
                  <a:gd name="T21" fmla="*/ 306 h 673"/>
                  <a:gd name="T22" fmla="*/ 55 w 217"/>
                  <a:gd name="T23" fmla="*/ 259 h 673"/>
                  <a:gd name="T24" fmla="*/ 43 w 217"/>
                  <a:gd name="T25" fmla="*/ 211 h 673"/>
                  <a:gd name="T26" fmla="*/ 31 w 217"/>
                  <a:gd name="T27" fmla="*/ 160 h 673"/>
                  <a:gd name="T28" fmla="*/ 20 w 217"/>
                  <a:gd name="T29" fmla="*/ 108 h 673"/>
                  <a:gd name="T30" fmla="*/ 10 w 217"/>
                  <a:gd name="T31" fmla="*/ 55 h 673"/>
                  <a:gd name="T32" fmla="*/ 0 w 217"/>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673">
                    <a:moveTo>
                      <a:pt x="217" y="673"/>
                    </a:moveTo>
                    <a:lnTo>
                      <a:pt x="200" y="646"/>
                    </a:lnTo>
                    <a:lnTo>
                      <a:pt x="184" y="616"/>
                    </a:lnTo>
                    <a:lnTo>
                      <a:pt x="168" y="584"/>
                    </a:lnTo>
                    <a:lnTo>
                      <a:pt x="152" y="550"/>
                    </a:lnTo>
                    <a:lnTo>
                      <a:pt x="137" y="514"/>
                    </a:lnTo>
                    <a:lnTo>
                      <a:pt x="122" y="476"/>
                    </a:lnTo>
                    <a:lnTo>
                      <a:pt x="108" y="437"/>
                    </a:lnTo>
                    <a:lnTo>
                      <a:pt x="94" y="395"/>
                    </a:lnTo>
                    <a:lnTo>
                      <a:pt x="80" y="352"/>
                    </a:lnTo>
                    <a:lnTo>
                      <a:pt x="67" y="306"/>
                    </a:lnTo>
                    <a:lnTo>
                      <a:pt x="55" y="259"/>
                    </a:lnTo>
                    <a:lnTo>
                      <a:pt x="43" y="211"/>
                    </a:lnTo>
                    <a:lnTo>
                      <a:pt x="31" y="160"/>
                    </a:lnTo>
                    <a:lnTo>
                      <a:pt x="20" y="108"/>
                    </a:lnTo>
                    <a:lnTo>
                      <a:pt x="10" y="55"/>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1" name="任意多边形 433165">
                <a:extLst>
                  <a:ext uri="{FF2B5EF4-FFF2-40B4-BE49-F238E27FC236}">
                    <a16:creationId xmlns:a16="http://schemas.microsoft.com/office/drawing/2014/main" id="{F71821BA-AD7C-4C3D-B6A7-92CCB113390F}"/>
                  </a:ext>
                </a:extLst>
              </p:cNvPr>
              <p:cNvSpPr>
                <a:spLocks noChangeArrowheads="1"/>
              </p:cNvSpPr>
              <p:nvPr/>
            </p:nvSpPr>
            <p:spPr bwMode="auto">
              <a:xfrm>
                <a:off x="2629" y="2365"/>
                <a:ext cx="934" cy="132"/>
              </a:xfrm>
              <a:custGeom>
                <a:avLst/>
                <a:gdLst>
                  <a:gd name="T0" fmla="*/ 1089 w 1089"/>
                  <a:gd name="T1" fmla="*/ 0 h 114"/>
                  <a:gd name="T2" fmla="*/ 1002 w 1089"/>
                  <a:gd name="T3" fmla="*/ 26 h 114"/>
                  <a:gd name="T4" fmla="*/ 912 w 1089"/>
                  <a:gd name="T5" fmla="*/ 49 h 114"/>
                  <a:gd name="T6" fmla="*/ 820 w 1089"/>
                  <a:gd name="T7" fmla="*/ 69 h 114"/>
                  <a:gd name="T8" fmla="*/ 726 w 1089"/>
                  <a:gd name="T9" fmla="*/ 85 h 114"/>
                  <a:gd name="T10" fmla="*/ 630 w 1089"/>
                  <a:gd name="T11" fmla="*/ 98 h 114"/>
                  <a:gd name="T12" fmla="*/ 532 w 1089"/>
                  <a:gd name="T13" fmla="*/ 107 h 114"/>
                  <a:gd name="T14" fmla="*/ 434 w 1089"/>
                  <a:gd name="T15" fmla="*/ 112 h 114"/>
                  <a:gd name="T16" fmla="*/ 335 w 1089"/>
                  <a:gd name="T17" fmla="*/ 114 h 114"/>
                  <a:gd name="T18" fmla="*/ 250 w 1089"/>
                  <a:gd name="T19" fmla="*/ 113 h 114"/>
                  <a:gd name="T20" fmla="*/ 166 w 1089"/>
                  <a:gd name="T21" fmla="*/ 109 h 114"/>
                  <a:gd name="T22" fmla="*/ 83 w 1089"/>
                  <a:gd name="T23" fmla="*/ 102 h 114"/>
                  <a:gd name="T24" fmla="*/ 0 w 1089"/>
                  <a:gd name="T25" fmla="*/ 9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9" h="114">
                    <a:moveTo>
                      <a:pt x="1089" y="0"/>
                    </a:moveTo>
                    <a:lnTo>
                      <a:pt x="1002" y="26"/>
                    </a:lnTo>
                    <a:lnTo>
                      <a:pt x="912" y="49"/>
                    </a:lnTo>
                    <a:lnTo>
                      <a:pt x="820" y="69"/>
                    </a:lnTo>
                    <a:lnTo>
                      <a:pt x="726" y="85"/>
                    </a:lnTo>
                    <a:lnTo>
                      <a:pt x="630" y="98"/>
                    </a:lnTo>
                    <a:lnTo>
                      <a:pt x="532" y="107"/>
                    </a:lnTo>
                    <a:lnTo>
                      <a:pt x="434" y="112"/>
                    </a:lnTo>
                    <a:lnTo>
                      <a:pt x="335" y="114"/>
                    </a:lnTo>
                    <a:lnTo>
                      <a:pt x="250" y="113"/>
                    </a:lnTo>
                    <a:lnTo>
                      <a:pt x="166" y="109"/>
                    </a:lnTo>
                    <a:lnTo>
                      <a:pt x="83" y="102"/>
                    </a:lnTo>
                    <a:lnTo>
                      <a:pt x="0" y="92"/>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2" name="任意多边形 433166">
                <a:extLst>
                  <a:ext uri="{FF2B5EF4-FFF2-40B4-BE49-F238E27FC236}">
                    <a16:creationId xmlns:a16="http://schemas.microsoft.com/office/drawing/2014/main" id="{34222178-C2E5-4223-86B9-8C24D2BBA20D}"/>
                  </a:ext>
                </a:extLst>
              </p:cNvPr>
              <p:cNvSpPr>
                <a:spLocks noChangeArrowheads="1"/>
              </p:cNvSpPr>
              <p:nvPr/>
            </p:nvSpPr>
            <p:spPr bwMode="auto">
              <a:xfrm>
                <a:off x="2592" y="2439"/>
                <a:ext cx="88" cy="76"/>
              </a:xfrm>
              <a:custGeom>
                <a:avLst/>
                <a:gdLst>
                  <a:gd name="T0" fmla="*/ 103 w 103"/>
                  <a:gd name="T1" fmla="*/ 0 h 66"/>
                  <a:gd name="T2" fmla="*/ 0 w 103"/>
                  <a:gd name="T3" fmla="*/ 19 h 66"/>
                  <a:gd name="T4" fmla="*/ 93 w 103"/>
                  <a:gd name="T5" fmla="*/ 66 h 66"/>
                  <a:gd name="T6" fmla="*/ 67 w 103"/>
                  <a:gd name="T7" fmla="*/ 29 h 66"/>
                  <a:gd name="T8" fmla="*/ 103 w 103"/>
                  <a:gd name="T9" fmla="*/ 0 h 66"/>
                </a:gdLst>
                <a:ahLst/>
                <a:cxnLst>
                  <a:cxn ang="0">
                    <a:pos x="T0" y="T1"/>
                  </a:cxn>
                  <a:cxn ang="0">
                    <a:pos x="T2" y="T3"/>
                  </a:cxn>
                  <a:cxn ang="0">
                    <a:pos x="T4" y="T5"/>
                  </a:cxn>
                  <a:cxn ang="0">
                    <a:pos x="T6" y="T7"/>
                  </a:cxn>
                  <a:cxn ang="0">
                    <a:pos x="T8" y="T9"/>
                  </a:cxn>
                </a:cxnLst>
                <a:rect l="0" t="0" r="r" b="b"/>
                <a:pathLst>
                  <a:path w="103" h="66">
                    <a:moveTo>
                      <a:pt x="103" y="0"/>
                    </a:moveTo>
                    <a:lnTo>
                      <a:pt x="0" y="19"/>
                    </a:lnTo>
                    <a:lnTo>
                      <a:pt x="93" y="66"/>
                    </a:lnTo>
                    <a:lnTo>
                      <a:pt x="67" y="29"/>
                    </a:lnTo>
                    <a:lnTo>
                      <a:pt x="103" y="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3" name="任意多边形 433167">
                <a:extLst>
                  <a:ext uri="{FF2B5EF4-FFF2-40B4-BE49-F238E27FC236}">
                    <a16:creationId xmlns:a16="http://schemas.microsoft.com/office/drawing/2014/main" id="{DD7158DC-4B55-4221-A8EE-813C0AA0630C}"/>
                  </a:ext>
                </a:extLst>
              </p:cNvPr>
              <p:cNvSpPr>
                <a:spLocks noChangeArrowheads="1"/>
              </p:cNvSpPr>
              <p:nvPr/>
            </p:nvSpPr>
            <p:spPr bwMode="auto">
              <a:xfrm>
                <a:off x="3703" y="1210"/>
                <a:ext cx="770" cy="1043"/>
              </a:xfrm>
              <a:custGeom>
                <a:avLst/>
                <a:gdLst>
                  <a:gd name="T0" fmla="*/ 858 w 858"/>
                  <a:gd name="T1" fmla="*/ 0 h 1246"/>
                  <a:gd name="T2" fmla="*/ 855 w 858"/>
                  <a:gd name="T3" fmla="*/ 52 h 1246"/>
                  <a:gd name="T4" fmla="*/ 850 w 858"/>
                  <a:gd name="T5" fmla="*/ 103 h 1246"/>
                  <a:gd name="T6" fmla="*/ 843 w 858"/>
                  <a:gd name="T7" fmla="*/ 154 h 1246"/>
                  <a:gd name="T8" fmla="*/ 834 w 858"/>
                  <a:gd name="T9" fmla="*/ 205 h 1246"/>
                  <a:gd name="T10" fmla="*/ 824 w 858"/>
                  <a:gd name="T11" fmla="*/ 255 h 1246"/>
                  <a:gd name="T12" fmla="*/ 812 w 858"/>
                  <a:gd name="T13" fmla="*/ 304 h 1246"/>
                  <a:gd name="T14" fmla="*/ 799 w 858"/>
                  <a:gd name="T15" fmla="*/ 352 h 1246"/>
                  <a:gd name="T16" fmla="*/ 783 w 858"/>
                  <a:gd name="T17" fmla="*/ 400 h 1246"/>
                  <a:gd name="T18" fmla="*/ 766 w 858"/>
                  <a:gd name="T19" fmla="*/ 448 h 1246"/>
                  <a:gd name="T20" fmla="*/ 748 w 858"/>
                  <a:gd name="T21" fmla="*/ 494 h 1246"/>
                  <a:gd name="T22" fmla="*/ 728 w 858"/>
                  <a:gd name="T23" fmla="*/ 540 h 1246"/>
                  <a:gd name="T24" fmla="*/ 707 w 858"/>
                  <a:gd name="T25" fmla="*/ 585 h 1246"/>
                  <a:gd name="T26" fmla="*/ 684 w 858"/>
                  <a:gd name="T27" fmla="*/ 629 h 1246"/>
                  <a:gd name="T28" fmla="*/ 659 w 858"/>
                  <a:gd name="T29" fmla="*/ 672 h 1246"/>
                  <a:gd name="T30" fmla="*/ 633 w 858"/>
                  <a:gd name="T31" fmla="*/ 714 h 1246"/>
                  <a:gd name="T32" fmla="*/ 606 w 858"/>
                  <a:gd name="T33" fmla="*/ 755 h 1246"/>
                  <a:gd name="T34" fmla="*/ 577 w 858"/>
                  <a:gd name="T35" fmla="*/ 796 h 1246"/>
                  <a:gd name="T36" fmla="*/ 547 w 858"/>
                  <a:gd name="T37" fmla="*/ 835 h 1246"/>
                  <a:gd name="T38" fmla="*/ 516 w 858"/>
                  <a:gd name="T39" fmla="*/ 873 h 1246"/>
                  <a:gd name="T40" fmla="*/ 483 w 858"/>
                  <a:gd name="T41" fmla="*/ 909 h 1246"/>
                  <a:gd name="T42" fmla="*/ 449 w 858"/>
                  <a:gd name="T43" fmla="*/ 945 h 1246"/>
                  <a:gd name="T44" fmla="*/ 414 w 858"/>
                  <a:gd name="T45" fmla="*/ 979 h 1246"/>
                  <a:gd name="T46" fmla="*/ 378 w 858"/>
                  <a:gd name="T47" fmla="*/ 1012 h 1246"/>
                  <a:gd name="T48" fmla="*/ 340 w 858"/>
                  <a:gd name="T49" fmla="*/ 1044 h 1246"/>
                  <a:gd name="T50" fmla="*/ 302 w 858"/>
                  <a:gd name="T51" fmla="*/ 1075 h 1246"/>
                  <a:gd name="T52" fmla="*/ 262 w 858"/>
                  <a:gd name="T53" fmla="*/ 1104 h 1246"/>
                  <a:gd name="T54" fmla="*/ 221 w 858"/>
                  <a:gd name="T55" fmla="*/ 1131 h 1246"/>
                  <a:gd name="T56" fmla="*/ 179 w 858"/>
                  <a:gd name="T57" fmla="*/ 1157 h 1246"/>
                  <a:gd name="T58" fmla="*/ 135 w 858"/>
                  <a:gd name="T59" fmla="*/ 1182 h 1246"/>
                  <a:gd name="T60" fmla="*/ 91 w 858"/>
                  <a:gd name="T61" fmla="*/ 1205 h 1246"/>
                  <a:gd name="T62" fmla="*/ 46 w 858"/>
                  <a:gd name="T63" fmla="*/ 1226 h 1246"/>
                  <a:gd name="T64" fmla="*/ 0 w 858"/>
                  <a:gd name="T65" fmla="*/ 1246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8" h="1246">
                    <a:moveTo>
                      <a:pt x="858" y="0"/>
                    </a:moveTo>
                    <a:lnTo>
                      <a:pt x="855" y="52"/>
                    </a:lnTo>
                    <a:lnTo>
                      <a:pt x="850" y="103"/>
                    </a:lnTo>
                    <a:lnTo>
                      <a:pt x="843" y="154"/>
                    </a:lnTo>
                    <a:lnTo>
                      <a:pt x="834" y="205"/>
                    </a:lnTo>
                    <a:lnTo>
                      <a:pt x="824" y="255"/>
                    </a:lnTo>
                    <a:lnTo>
                      <a:pt x="812" y="304"/>
                    </a:lnTo>
                    <a:lnTo>
                      <a:pt x="799" y="352"/>
                    </a:lnTo>
                    <a:lnTo>
                      <a:pt x="783" y="400"/>
                    </a:lnTo>
                    <a:lnTo>
                      <a:pt x="766" y="448"/>
                    </a:lnTo>
                    <a:lnTo>
                      <a:pt x="748" y="494"/>
                    </a:lnTo>
                    <a:lnTo>
                      <a:pt x="728" y="540"/>
                    </a:lnTo>
                    <a:lnTo>
                      <a:pt x="707" y="585"/>
                    </a:lnTo>
                    <a:lnTo>
                      <a:pt x="684" y="629"/>
                    </a:lnTo>
                    <a:lnTo>
                      <a:pt x="659" y="672"/>
                    </a:lnTo>
                    <a:lnTo>
                      <a:pt x="633" y="714"/>
                    </a:lnTo>
                    <a:lnTo>
                      <a:pt x="606" y="755"/>
                    </a:lnTo>
                    <a:lnTo>
                      <a:pt x="577" y="796"/>
                    </a:lnTo>
                    <a:lnTo>
                      <a:pt x="547" y="835"/>
                    </a:lnTo>
                    <a:lnTo>
                      <a:pt x="516" y="873"/>
                    </a:lnTo>
                    <a:lnTo>
                      <a:pt x="483" y="909"/>
                    </a:lnTo>
                    <a:lnTo>
                      <a:pt x="449" y="945"/>
                    </a:lnTo>
                    <a:lnTo>
                      <a:pt x="414" y="979"/>
                    </a:lnTo>
                    <a:lnTo>
                      <a:pt x="378" y="1012"/>
                    </a:lnTo>
                    <a:lnTo>
                      <a:pt x="340" y="1044"/>
                    </a:lnTo>
                    <a:lnTo>
                      <a:pt x="302" y="1075"/>
                    </a:lnTo>
                    <a:lnTo>
                      <a:pt x="262" y="1104"/>
                    </a:lnTo>
                    <a:lnTo>
                      <a:pt x="221" y="1131"/>
                    </a:lnTo>
                    <a:lnTo>
                      <a:pt x="179" y="1157"/>
                    </a:lnTo>
                    <a:lnTo>
                      <a:pt x="135" y="1182"/>
                    </a:lnTo>
                    <a:lnTo>
                      <a:pt x="91" y="1205"/>
                    </a:lnTo>
                    <a:lnTo>
                      <a:pt x="46" y="1226"/>
                    </a:lnTo>
                    <a:lnTo>
                      <a:pt x="0" y="1246"/>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4" name="任意多边形 433168">
                <a:extLst>
                  <a:ext uri="{FF2B5EF4-FFF2-40B4-BE49-F238E27FC236}">
                    <a16:creationId xmlns:a16="http://schemas.microsoft.com/office/drawing/2014/main" id="{9AD1DA3E-F466-4934-93AA-AE970B8BE7F9}"/>
                  </a:ext>
                </a:extLst>
              </p:cNvPr>
              <p:cNvSpPr>
                <a:spLocks noChangeArrowheads="1"/>
              </p:cNvSpPr>
              <p:nvPr/>
            </p:nvSpPr>
            <p:spPr bwMode="auto">
              <a:xfrm>
                <a:off x="4443" y="1154"/>
                <a:ext cx="60" cy="84"/>
              </a:xfrm>
              <a:custGeom>
                <a:avLst/>
                <a:gdLst>
                  <a:gd name="T0" fmla="*/ 67 w 67"/>
                  <a:gd name="T1" fmla="*/ 100 h 100"/>
                  <a:gd name="T2" fmla="*/ 36 w 67"/>
                  <a:gd name="T3" fmla="*/ 0 h 100"/>
                  <a:gd name="T4" fmla="*/ 0 w 67"/>
                  <a:gd name="T5" fmla="*/ 98 h 100"/>
                  <a:gd name="T6" fmla="*/ 34 w 67"/>
                  <a:gd name="T7" fmla="*/ 68 h 100"/>
                  <a:gd name="T8" fmla="*/ 67 w 67"/>
                  <a:gd name="T9" fmla="*/ 100 h 100"/>
                </a:gdLst>
                <a:ahLst/>
                <a:cxnLst>
                  <a:cxn ang="0">
                    <a:pos x="T0" y="T1"/>
                  </a:cxn>
                  <a:cxn ang="0">
                    <a:pos x="T2" y="T3"/>
                  </a:cxn>
                  <a:cxn ang="0">
                    <a:pos x="T4" y="T5"/>
                  </a:cxn>
                  <a:cxn ang="0">
                    <a:pos x="T6" y="T7"/>
                  </a:cxn>
                  <a:cxn ang="0">
                    <a:pos x="T8" y="T9"/>
                  </a:cxn>
                </a:cxnLst>
                <a:rect l="0" t="0" r="r" b="b"/>
                <a:pathLst>
                  <a:path w="67" h="100">
                    <a:moveTo>
                      <a:pt x="67" y="100"/>
                    </a:moveTo>
                    <a:lnTo>
                      <a:pt x="36" y="0"/>
                    </a:lnTo>
                    <a:lnTo>
                      <a:pt x="0" y="98"/>
                    </a:lnTo>
                    <a:lnTo>
                      <a:pt x="34" y="68"/>
                    </a:lnTo>
                    <a:lnTo>
                      <a:pt x="67" y="10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5" name="任意多边形 433169">
                <a:extLst>
                  <a:ext uri="{FF2B5EF4-FFF2-40B4-BE49-F238E27FC236}">
                    <a16:creationId xmlns:a16="http://schemas.microsoft.com/office/drawing/2014/main" id="{CED0E48A-4582-48E9-9E11-CE7323AF1431}"/>
                  </a:ext>
                </a:extLst>
              </p:cNvPr>
              <p:cNvSpPr>
                <a:spLocks noChangeArrowheads="1"/>
              </p:cNvSpPr>
              <p:nvPr/>
            </p:nvSpPr>
            <p:spPr bwMode="auto">
              <a:xfrm>
                <a:off x="3725" y="2398"/>
                <a:ext cx="763" cy="1194"/>
              </a:xfrm>
              <a:custGeom>
                <a:avLst/>
                <a:gdLst>
                  <a:gd name="T0" fmla="*/ 0 w 850"/>
                  <a:gd name="T1" fmla="*/ 0 h 1424"/>
                  <a:gd name="T2" fmla="*/ 40 w 850"/>
                  <a:gd name="T3" fmla="*/ 25 h 1424"/>
                  <a:gd name="T4" fmla="*/ 80 w 850"/>
                  <a:gd name="T5" fmla="*/ 51 h 1424"/>
                  <a:gd name="T6" fmla="*/ 118 w 850"/>
                  <a:gd name="T7" fmla="*/ 79 h 1424"/>
                  <a:gd name="T8" fmla="*/ 156 w 850"/>
                  <a:gd name="T9" fmla="*/ 108 h 1424"/>
                  <a:gd name="T10" fmla="*/ 194 w 850"/>
                  <a:gd name="T11" fmla="*/ 139 h 1424"/>
                  <a:gd name="T12" fmla="*/ 230 w 850"/>
                  <a:gd name="T13" fmla="*/ 171 h 1424"/>
                  <a:gd name="T14" fmla="*/ 266 w 850"/>
                  <a:gd name="T15" fmla="*/ 205 h 1424"/>
                  <a:gd name="T16" fmla="*/ 301 w 850"/>
                  <a:gd name="T17" fmla="*/ 240 h 1424"/>
                  <a:gd name="T18" fmla="*/ 335 w 850"/>
                  <a:gd name="T19" fmla="*/ 276 h 1424"/>
                  <a:gd name="T20" fmla="*/ 368 w 850"/>
                  <a:gd name="T21" fmla="*/ 314 h 1424"/>
                  <a:gd name="T22" fmla="*/ 401 w 850"/>
                  <a:gd name="T23" fmla="*/ 353 h 1424"/>
                  <a:gd name="T24" fmla="*/ 432 w 850"/>
                  <a:gd name="T25" fmla="*/ 394 h 1424"/>
                  <a:gd name="T26" fmla="*/ 463 w 850"/>
                  <a:gd name="T27" fmla="*/ 435 h 1424"/>
                  <a:gd name="T28" fmla="*/ 493 w 850"/>
                  <a:gd name="T29" fmla="*/ 478 h 1424"/>
                  <a:gd name="T30" fmla="*/ 521 w 850"/>
                  <a:gd name="T31" fmla="*/ 522 h 1424"/>
                  <a:gd name="T32" fmla="*/ 549 w 850"/>
                  <a:gd name="T33" fmla="*/ 568 h 1424"/>
                  <a:gd name="T34" fmla="*/ 576 w 850"/>
                  <a:gd name="T35" fmla="*/ 614 h 1424"/>
                  <a:gd name="T36" fmla="*/ 602 w 850"/>
                  <a:gd name="T37" fmla="*/ 662 h 1424"/>
                  <a:gd name="T38" fmla="*/ 627 w 850"/>
                  <a:gd name="T39" fmla="*/ 710 h 1424"/>
                  <a:gd name="T40" fmla="*/ 651 w 850"/>
                  <a:gd name="T41" fmla="*/ 760 h 1424"/>
                  <a:gd name="T42" fmla="*/ 673 w 850"/>
                  <a:gd name="T43" fmla="*/ 810 h 1424"/>
                  <a:gd name="T44" fmla="*/ 695 w 850"/>
                  <a:gd name="T45" fmla="*/ 862 h 1424"/>
                  <a:gd name="T46" fmla="*/ 716 w 850"/>
                  <a:gd name="T47" fmla="*/ 914 h 1424"/>
                  <a:gd name="T48" fmla="*/ 735 w 850"/>
                  <a:gd name="T49" fmla="*/ 968 h 1424"/>
                  <a:gd name="T50" fmla="*/ 754 w 850"/>
                  <a:gd name="T51" fmla="*/ 1022 h 1424"/>
                  <a:gd name="T52" fmla="*/ 771 w 850"/>
                  <a:gd name="T53" fmla="*/ 1077 h 1424"/>
                  <a:gd name="T54" fmla="*/ 787 w 850"/>
                  <a:gd name="T55" fmla="*/ 1133 h 1424"/>
                  <a:gd name="T56" fmla="*/ 802 w 850"/>
                  <a:gd name="T57" fmla="*/ 1190 h 1424"/>
                  <a:gd name="T58" fmla="*/ 816 w 850"/>
                  <a:gd name="T59" fmla="*/ 1247 h 1424"/>
                  <a:gd name="T60" fmla="*/ 829 w 850"/>
                  <a:gd name="T61" fmla="*/ 1306 h 1424"/>
                  <a:gd name="T62" fmla="*/ 840 w 850"/>
                  <a:gd name="T63" fmla="*/ 1364 h 1424"/>
                  <a:gd name="T64" fmla="*/ 850 w 850"/>
                  <a:gd name="T65"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0" h="1424">
                    <a:moveTo>
                      <a:pt x="0" y="0"/>
                    </a:moveTo>
                    <a:lnTo>
                      <a:pt x="40" y="25"/>
                    </a:lnTo>
                    <a:lnTo>
                      <a:pt x="80" y="51"/>
                    </a:lnTo>
                    <a:lnTo>
                      <a:pt x="118" y="79"/>
                    </a:lnTo>
                    <a:lnTo>
                      <a:pt x="156" y="108"/>
                    </a:lnTo>
                    <a:lnTo>
                      <a:pt x="194" y="139"/>
                    </a:lnTo>
                    <a:lnTo>
                      <a:pt x="230" y="171"/>
                    </a:lnTo>
                    <a:lnTo>
                      <a:pt x="266" y="205"/>
                    </a:lnTo>
                    <a:lnTo>
                      <a:pt x="301" y="240"/>
                    </a:lnTo>
                    <a:lnTo>
                      <a:pt x="335" y="276"/>
                    </a:lnTo>
                    <a:lnTo>
                      <a:pt x="368" y="314"/>
                    </a:lnTo>
                    <a:lnTo>
                      <a:pt x="401" y="353"/>
                    </a:lnTo>
                    <a:lnTo>
                      <a:pt x="432" y="394"/>
                    </a:lnTo>
                    <a:lnTo>
                      <a:pt x="463" y="435"/>
                    </a:lnTo>
                    <a:lnTo>
                      <a:pt x="493" y="478"/>
                    </a:lnTo>
                    <a:lnTo>
                      <a:pt x="521" y="522"/>
                    </a:lnTo>
                    <a:lnTo>
                      <a:pt x="549" y="568"/>
                    </a:lnTo>
                    <a:lnTo>
                      <a:pt x="576" y="614"/>
                    </a:lnTo>
                    <a:lnTo>
                      <a:pt x="602" y="662"/>
                    </a:lnTo>
                    <a:lnTo>
                      <a:pt x="627" y="710"/>
                    </a:lnTo>
                    <a:lnTo>
                      <a:pt x="651" y="760"/>
                    </a:lnTo>
                    <a:lnTo>
                      <a:pt x="673" y="810"/>
                    </a:lnTo>
                    <a:lnTo>
                      <a:pt x="695" y="862"/>
                    </a:lnTo>
                    <a:lnTo>
                      <a:pt x="716" y="914"/>
                    </a:lnTo>
                    <a:lnTo>
                      <a:pt x="735" y="968"/>
                    </a:lnTo>
                    <a:lnTo>
                      <a:pt x="754" y="1022"/>
                    </a:lnTo>
                    <a:lnTo>
                      <a:pt x="771" y="1077"/>
                    </a:lnTo>
                    <a:lnTo>
                      <a:pt x="787" y="1133"/>
                    </a:lnTo>
                    <a:lnTo>
                      <a:pt x="802" y="1190"/>
                    </a:lnTo>
                    <a:lnTo>
                      <a:pt x="816" y="1247"/>
                    </a:lnTo>
                    <a:lnTo>
                      <a:pt x="829" y="1306"/>
                    </a:lnTo>
                    <a:lnTo>
                      <a:pt x="840" y="1364"/>
                    </a:lnTo>
                    <a:lnTo>
                      <a:pt x="850" y="142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6" name="任意多边形 433170">
                <a:extLst>
                  <a:ext uri="{FF2B5EF4-FFF2-40B4-BE49-F238E27FC236}">
                    <a16:creationId xmlns:a16="http://schemas.microsoft.com/office/drawing/2014/main" id="{6160EDC4-2CD7-44FF-891D-FF3900E7BD6E}"/>
                  </a:ext>
                </a:extLst>
              </p:cNvPr>
              <p:cNvSpPr>
                <a:spLocks noChangeArrowheads="1"/>
              </p:cNvSpPr>
              <p:nvPr/>
            </p:nvSpPr>
            <p:spPr bwMode="auto">
              <a:xfrm>
                <a:off x="4455" y="3563"/>
                <a:ext cx="59" cy="86"/>
              </a:xfrm>
              <a:custGeom>
                <a:avLst/>
                <a:gdLst>
                  <a:gd name="T0" fmla="*/ 0 w 66"/>
                  <a:gd name="T1" fmla="*/ 10 h 103"/>
                  <a:gd name="T2" fmla="*/ 48 w 66"/>
                  <a:gd name="T3" fmla="*/ 103 h 103"/>
                  <a:gd name="T4" fmla="*/ 66 w 66"/>
                  <a:gd name="T5" fmla="*/ 0 h 103"/>
                  <a:gd name="T6" fmla="*/ 38 w 66"/>
                  <a:gd name="T7" fmla="*/ 36 h 103"/>
                  <a:gd name="T8" fmla="*/ 0 w 66"/>
                  <a:gd name="T9" fmla="*/ 10 h 103"/>
                </a:gdLst>
                <a:ahLst/>
                <a:cxnLst>
                  <a:cxn ang="0">
                    <a:pos x="T0" y="T1"/>
                  </a:cxn>
                  <a:cxn ang="0">
                    <a:pos x="T2" y="T3"/>
                  </a:cxn>
                  <a:cxn ang="0">
                    <a:pos x="T4" y="T5"/>
                  </a:cxn>
                  <a:cxn ang="0">
                    <a:pos x="T6" y="T7"/>
                  </a:cxn>
                  <a:cxn ang="0">
                    <a:pos x="T8" y="T9"/>
                  </a:cxn>
                </a:cxnLst>
                <a:rect l="0" t="0" r="r" b="b"/>
                <a:pathLst>
                  <a:path w="66" h="103">
                    <a:moveTo>
                      <a:pt x="0" y="10"/>
                    </a:moveTo>
                    <a:lnTo>
                      <a:pt x="48" y="103"/>
                    </a:lnTo>
                    <a:lnTo>
                      <a:pt x="66" y="0"/>
                    </a:lnTo>
                    <a:lnTo>
                      <a:pt x="38" y="36"/>
                    </a:lnTo>
                    <a:lnTo>
                      <a:pt x="0" y="1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7" name="任意多边形 433171">
                <a:extLst>
                  <a:ext uri="{FF2B5EF4-FFF2-40B4-BE49-F238E27FC236}">
                    <a16:creationId xmlns:a16="http://schemas.microsoft.com/office/drawing/2014/main" id="{D609F262-5B43-4A7C-81B3-9E21F553E234}"/>
                  </a:ext>
                </a:extLst>
              </p:cNvPr>
              <p:cNvSpPr>
                <a:spLocks noChangeArrowheads="1"/>
              </p:cNvSpPr>
              <p:nvPr/>
            </p:nvSpPr>
            <p:spPr bwMode="auto">
              <a:xfrm>
                <a:off x="3663" y="969"/>
                <a:ext cx="294" cy="1281"/>
              </a:xfrm>
              <a:custGeom>
                <a:avLst/>
                <a:gdLst>
                  <a:gd name="T0" fmla="*/ 327 w 327"/>
                  <a:gd name="T1" fmla="*/ 0 h 1529"/>
                  <a:gd name="T2" fmla="*/ 324 w 327"/>
                  <a:gd name="T3" fmla="*/ 129 h 1529"/>
                  <a:gd name="T4" fmla="*/ 318 w 327"/>
                  <a:gd name="T5" fmla="*/ 256 h 1529"/>
                  <a:gd name="T6" fmla="*/ 310 w 327"/>
                  <a:gd name="T7" fmla="*/ 381 h 1529"/>
                  <a:gd name="T8" fmla="*/ 299 w 327"/>
                  <a:gd name="T9" fmla="*/ 501 h 1529"/>
                  <a:gd name="T10" fmla="*/ 293 w 327"/>
                  <a:gd name="T11" fmla="*/ 560 h 1529"/>
                  <a:gd name="T12" fmla="*/ 286 w 327"/>
                  <a:gd name="T13" fmla="*/ 618 h 1529"/>
                  <a:gd name="T14" fmla="*/ 278 w 327"/>
                  <a:gd name="T15" fmla="*/ 675 h 1529"/>
                  <a:gd name="T16" fmla="*/ 270 w 327"/>
                  <a:gd name="T17" fmla="*/ 731 h 1529"/>
                  <a:gd name="T18" fmla="*/ 261 w 327"/>
                  <a:gd name="T19" fmla="*/ 786 h 1529"/>
                  <a:gd name="T20" fmla="*/ 252 w 327"/>
                  <a:gd name="T21" fmla="*/ 839 h 1529"/>
                  <a:gd name="T22" fmla="*/ 242 w 327"/>
                  <a:gd name="T23" fmla="*/ 891 h 1529"/>
                  <a:gd name="T24" fmla="*/ 231 w 327"/>
                  <a:gd name="T25" fmla="*/ 942 h 1529"/>
                  <a:gd name="T26" fmla="*/ 220 w 327"/>
                  <a:gd name="T27" fmla="*/ 992 h 1529"/>
                  <a:gd name="T28" fmla="*/ 209 w 327"/>
                  <a:gd name="T29" fmla="*/ 1040 h 1529"/>
                  <a:gd name="T30" fmla="*/ 197 w 327"/>
                  <a:gd name="T31" fmla="*/ 1086 h 1529"/>
                  <a:gd name="T32" fmla="*/ 184 w 327"/>
                  <a:gd name="T33" fmla="*/ 1131 h 1529"/>
                  <a:gd name="T34" fmla="*/ 171 w 327"/>
                  <a:gd name="T35" fmla="*/ 1175 h 1529"/>
                  <a:gd name="T36" fmla="*/ 158 w 327"/>
                  <a:gd name="T37" fmla="*/ 1216 h 1529"/>
                  <a:gd name="T38" fmla="*/ 144 w 327"/>
                  <a:gd name="T39" fmla="*/ 1256 h 1529"/>
                  <a:gd name="T40" fmla="*/ 130 w 327"/>
                  <a:gd name="T41" fmla="*/ 1294 h 1529"/>
                  <a:gd name="T42" fmla="*/ 115 w 327"/>
                  <a:gd name="T43" fmla="*/ 1331 h 1529"/>
                  <a:gd name="T44" fmla="*/ 100 w 327"/>
                  <a:gd name="T45" fmla="*/ 1365 h 1529"/>
                  <a:gd name="T46" fmla="*/ 84 w 327"/>
                  <a:gd name="T47" fmla="*/ 1398 h 1529"/>
                  <a:gd name="T48" fmla="*/ 68 w 327"/>
                  <a:gd name="T49" fmla="*/ 1428 h 1529"/>
                  <a:gd name="T50" fmla="*/ 52 w 327"/>
                  <a:gd name="T51" fmla="*/ 1457 h 1529"/>
                  <a:gd name="T52" fmla="*/ 35 w 327"/>
                  <a:gd name="T53" fmla="*/ 1483 h 1529"/>
                  <a:gd name="T54" fmla="*/ 18 w 327"/>
                  <a:gd name="T55" fmla="*/ 1507 h 1529"/>
                  <a:gd name="T56" fmla="*/ 0 w 327"/>
                  <a:gd name="T57" fmla="*/ 1529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7" h="1529">
                    <a:moveTo>
                      <a:pt x="327" y="0"/>
                    </a:moveTo>
                    <a:lnTo>
                      <a:pt x="324" y="129"/>
                    </a:lnTo>
                    <a:lnTo>
                      <a:pt x="318" y="256"/>
                    </a:lnTo>
                    <a:lnTo>
                      <a:pt x="310" y="381"/>
                    </a:lnTo>
                    <a:lnTo>
                      <a:pt x="299" y="501"/>
                    </a:lnTo>
                    <a:lnTo>
                      <a:pt x="293" y="560"/>
                    </a:lnTo>
                    <a:lnTo>
                      <a:pt x="286" y="618"/>
                    </a:lnTo>
                    <a:lnTo>
                      <a:pt x="278" y="675"/>
                    </a:lnTo>
                    <a:lnTo>
                      <a:pt x="270" y="731"/>
                    </a:lnTo>
                    <a:lnTo>
                      <a:pt x="261" y="786"/>
                    </a:lnTo>
                    <a:lnTo>
                      <a:pt x="252" y="839"/>
                    </a:lnTo>
                    <a:lnTo>
                      <a:pt x="242" y="891"/>
                    </a:lnTo>
                    <a:lnTo>
                      <a:pt x="231" y="942"/>
                    </a:lnTo>
                    <a:lnTo>
                      <a:pt x="220" y="992"/>
                    </a:lnTo>
                    <a:lnTo>
                      <a:pt x="209" y="1040"/>
                    </a:lnTo>
                    <a:lnTo>
                      <a:pt x="197" y="1086"/>
                    </a:lnTo>
                    <a:lnTo>
                      <a:pt x="184" y="1131"/>
                    </a:lnTo>
                    <a:lnTo>
                      <a:pt x="171" y="1175"/>
                    </a:lnTo>
                    <a:lnTo>
                      <a:pt x="158" y="1216"/>
                    </a:lnTo>
                    <a:lnTo>
                      <a:pt x="144" y="1256"/>
                    </a:lnTo>
                    <a:lnTo>
                      <a:pt x="130" y="1294"/>
                    </a:lnTo>
                    <a:lnTo>
                      <a:pt x="115" y="1331"/>
                    </a:lnTo>
                    <a:lnTo>
                      <a:pt x="100" y="1365"/>
                    </a:lnTo>
                    <a:lnTo>
                      <a:pt x="84" y="1398"/>
                    </a:lnTo>
                    <a:lnTo>
                      <a:pt x="68" y="1428"/>
                    </a:lnTo>
                    <a:lnTo>
                      <a:pt x="52" y="1457"/>
                    </a:lnTo>
                    <a:lnTo>
                      <a:pt x="35" y="1483"/>
                    </a:lnTo>
                    <a:lnTo>
                      <a:pt x="18" y="1507"/>
                    </a:lnTo>
                    <a:lnTo>
                      <a:pt x="0" y="152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8" name="任意多边形 433172">
                <a:extLst>
                  <a:ext uri="{FF2B5EF4-FFF2-40B4-BE49-F238E27FC236}">
                    <a16:creationId xmlns:a16="http://schemas.microsoft.com/office/drawing/2014/main" id="{D641D334-C7C4-49D0-800D-BFE191875ABF}"/>
                  </a:ext>
                </a:extLst>
              </p:cNvPr>
              <p:cNvSpPr>
                <a:spLocks noChangeArrowheads="1"/>
              </p:cNvSpPr>
              <p:nvPr/>
            </p:nvSpPr>
            <p:spPr bwMode="auto">
              <a:xfrm>
                <a:off x="3928" y="912"/>
                <a:ext cx="60" cy="83"/>
              </a:xfrm>
              <a:custGeom>
                <a:avLst/>
                <a:gdLst>
                  <a:gd name="T0" fmla="*/ 67 w 67"/>
                  <a:gd name="T1" fmla="*/ 99 h 99"/>
                  <a:gd name="T2" fmla="*/ 33 w 67"/>
                  <a:gd name="T3" fmla="*/ 0 h 99"/>
                  <a:gd name="T4" fmla="*/ 0 w 67"/>
                  <a:gd name="T5" fmla="*/ 99 h 99"/>
                  <a:gd name="T6" fmla="*/ 33 w 67"/>
                  <a:gd name="T7" fmla="*/ 68 h 99"/>
                  <a:gd name="T8" fmla="*/ 67 w 67"/>
                  <a:gd name="T9" fmla="*/ 99 h 99"/>
                </a:gdLst>
                <a:ahLst/>
                <a:cxnLst>
                  <a:cxn ang="0">
                    <a:pos x="T0" y="T1"/>
                  </a:cxn>
                  <a:cxn ang="0">
                    <a:pos x="T2" y="T3"/>
                  </a:cxn>
                  <a:cxn ang="0">
                    <a:pos x="T4" y="T5"/>
                  </a:cxn>
                  <a:cxn ang="0">
                    <a:pos x="T6" y="T7"/>
                  </a:cxn>
                  <a:cxn ang="0">
                    <a:pos x="T8" y="T9"/>
                  </a:cxn>
                </a:cxnLst>
                <a:rect l="0" t="0" r="r" b="b"/>
                <a:pathLst>
                  <a:path w="67" h="99">
                    <a:moveTo>
                      <a:pt x="67" y="99"/>
                    </a:moveTo>
                    <a:lnTo>
                      <a:pt x="33" y="0"/>
                    </a:lnTo>
                    <a:lnTo>
                      <a:pt x="0" y="99"/>
                    </a:lnTo>
                    <a:lnTo>
                      <a:pt x="33" y="68"/>
                    </a:lnTo>
                    <a:lnTo>
                      <a:pt x="67" y="99"/>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9" name="任意多边形 433173">
                <a:extLst>
                  <a:ext uri="{FF2B5EF4-FFF2-40B4-BE49-F238E27FC236}">
                    <a16:creationId xmlns:a16="http://schemas.microsoft.com/office/drawing/2014/main" id="{188958A6-3239-4F5B-91D4-000A39896114}"/>
                  </a:ext>
                </a:extLst>
              </p:cNvPr>
              <p:cNvSpPr>
                <a:spLocks noChangeArrowheads="1"/>
              </p:cNvSpPr>
              <p:nvPr/>
            </p:nvSpPr>
            <p:spPr bwMode="auto">
              <a:xfrm>
                <a:off x="3698" y="2428"/>
                <a:ext cx="302" cy="1290"/>
              </a:xfrm>
              <a:custGeom>
                <a:avLst/>
                <a:gdLst>
                  <a:gd name="T0" fmla="*/ 0 w 337"/>
                  <a:gd name="T1" fmla="*/ 0 h 1539"/>
                  <a:gd name="T2" fmla="*/ 18 w 337"/>
                  <a:gd name="T3" fmla="*/ 21 h 1539"/>
                  <a:gd name="T4" fmla="*/ 36 w 337"/>
                  <a:gd name="T5" fmla="*/ 44 h 1539"/>
                  <a:gd name="T6" fmla="*/ 53 w 337"/>
                  <a:gd name="T7" fmla="*/ 70 h 1539"/>
                  <a:gd name="T8" fmla="*/ 70 w 337"/>
                  <a:gd name="T9" fmla="*/ 98 h 1539"/>
                  <a:gd name="T10" fmla="*/ 86 w 337"/>
                  <a:gd name="T11" fmla="*/ 128 h 1539"/>
                  <a:gd name="T12" fmla="*/ 102 w 337"/>
                  <a:gd name="T13" fmla="*/ 160 h 1539"/>
                  <a:gd name="T14" fmla="*/ 118 w 337"/>
                  <a:gd name="T15" fmla="*/ 194 h 1539"/>
                  <a:gd name="T16" fmla="*/ 133 w 337"/>
                  <a:gd name="T17" fmla="*/ 230 h 1539"/>
                  <a:gd name="T18" fmla="*/ 148 w 337"/>
                  <a:gd name="T19" fmla="*/ 268 h 1539"/>
                  <a:gd name="T20" fmla="*/ 163 w 337"/>
                  <a:gd name="T21" fmla="*/ 307 h 1539"/>
                  <a:gd name="T22" fmla="*/ 176 w 337"/>
                  <a:gd name="T23" fmla="*/ 349 h 1539"/>
                  <a:gd name="T24" fmla="*/ 190 w 337"/>
                  <a:gd name="T25" fmla="*/ 392 h 1539"/>
                  <a:gd name="T26" fmla="*/ 203 w 337"/>
                  <a:gd name="T27" fmla="*/ 438 h 1539"/>
                  <a:gd name="T28" fmla="*/ 215 w 337"/>
                  <a:gd name="T29" fmla="*/ 484 h 1539"/>
                  <a:gd name="T30" fmla="*/ 227 w 337"/>
                  <a:gd name="T31" fmla="*/ 533 h 1539"/>
                  <a:gd name="T32" fmla="*/ 238 w 337"/>
                  <a:gd name="T33" fmla="*/ 582 h 1539"/>
                  <a:gd name="T34" fmla="*/ 249 w 337"/>
                  <a:gd name="T35" fmla="*/ 634 h 1539"/>
                  <a:gd name="T36" fmla="*/ 259 w 337"/>
                  <a:gd name="T37" fmla="*/ 686 h 1539"/>
                  <a:gd name="T38" fmla="*/ 269 w 337"/>
                  <a:gd name="T39" fmla="*/ 740 h 1539"/>
                  <a:gd name="T40" fmla="*/ 278 w 337"/>
                  <a:gd name="T41" fmla="*/ 796 h 1539"/>
                  <a:gd name="T42" fmla="*/ 287 w 337"/>
                  <a:gd name="T43" fmla="*/ 852 h 1539"/>
                  <a:gd name="T44" fmla="*/ 294 w 337"/>
                  <a:gd name="T45" fmla="*/ 910 h 1539"/>
                  <a:gd name="T46" fmla="*/ 302 w 337"/>
                  <a:gd name="T47" fmla="*/ 969 h 1539"/>
                  <a:gd name="T48" fmla="*/ 308 w 337"/>
                  <a:gd name="T49" fmla="*/ 1029 h 1539"/>
                  <a:gd name="T50" fmla="*/ 314 w 337"/>
                  <a:gd name="T51" fmla="*/ 1090 h 1539"/>
                  <a:gd name="T52" fmla="*/ 320 w 337"/>
                  <a:gd name="T53" fmla="*/ 1151 h 1539"/>
                  <a:gd name="T54" fmla="*/ 328 w 337"/>
                  <a:gd name="T55" fmla="*/ 1278 h 1539"/>
                  <a:gd name="T56" fmla="*/ 334 w 337"/>
                  <a:gd name="T57" fmla="*/ 1407 h 1539"/>
                  <a:gd name="T58" fmla="*/ 337 w 337"/>
                  <a:gd name="T59"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7" h="1539">
                    <a:moveTo>
                      <a:pt x="0" y="0"/>
                    </a:moveTo>
                    <a:lnTo>
                      <a:pt x="18" y="21"/>
                    </a:lnTo>
                    <a:lnTo>
                      <a:pt x="36" y="44"/>
                    </a:lnTo>
                    <a:lnTo>
                      <a:pt x="53" y="70"/>
                    </a:lnTo>
                    <a:lnTo>
                      <a:pt x="70" y="98"/>
                    </a:lnTo>
                    <a:lnTo>
                      <a:pt x="86" y="128"/>
                    </a:lnTo>
                    <a:lnTo>
                      <a:pt x="102" y="160"/>
                    </a:lnTo>
                    <a:lnTo>
                      <a:pt x="118" y="194"/>
                    </a:lnTo>
                    <a:lnTo>
                      <a:pt x="133" y="230"/>
                    </a:lnTo>
                    <a:lnTo>
                      <a:pt x="148" y="268"/>
                    </a:lnTo>
                    <a:lnTo>
                      <a:pt x="163" y="307"/>
                    </a:lnTo>
                    <a:lnTo>
                      <a:pt x="176" y="349"/>
                    </a:lnTo>
                    <a:lnTo>
                      <a:pt x="190" y="392"/>
                    </a:lnTo>
                    <a:lnTo>
                      <a:pt x="203" y="438"/>
                    </a:lnTo>
                    <a:lnTo>
                      <a:pt x="215" y="484"/>
                    </a:lnTo>
                    <a:lnTo>
                      <a:pt x="227" y="533"/>
                    </a:lnTo>
                    <a:lnTo>
                      <a:pt x="238" y="582"/>
                    </a:lnTo>
                    <a:lnTo>
                      <a:pt x="249" y="634"/>
                    </a:lnTo>
                    <a:lnTo>
                      <a:pt x="259" y="686"/>
                    </a:lnTo>
                    <a:lnTo>
                      <a:pt x="269" y="740"/>
                    </a:lnTo>
                    <a:lnTo>
                      <a:pt x="278" y="796"/>
                    </a:lnTo>
                    <a:lnTo>
                      <a:pt x="287" y="852"/>
                    </a:lnTo>
                    <a:lnTo>
                      <a:pt x="294" y="910"/>
                    </a:lnTo>
                    <a:lnTo>
                      <a:pt x="302" y="969"/>
                    </a:lnTo>
                    <a:lnTo>
                      <a:pt x="308" y="1029"/>
                    </a:lnTo>
                    <a:lnTo>
                      <a:pt x="314" y="1090"/>
                    </a:lnTo>
                    <a:lnTo>
                      <a:pt x="320" y="1151"/>
                    </a:lnTo>
                    <a:lnTo>
                      <a:pt x="328" y="1278"/>
                    </a:lnTo>
                    <a:lnTo>
                      <a:pt x="334" y="1407"/>
                    </a:lnTo>
                    <a:lnTo>
                      <a:pt x="337" y="153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0" name="任意多边形 433174">
                <a:extLst>
                  <a:ext uri="{FF2B5EF4-FFF2-40B4-BE49-F238E27FC236}">
                    <a16:creationId xmlns:a16="http://schemas.microsoft.com/office/drawing/2014/main" id="{333AE789-EACF-4398-B960-93D35B4D77C3}"/>
                  </a:ext>
                </a:extLst>
              </p:cNvPr>
              <p:cNvSpPr>
                <a:spLocks noChangeArrowheads="1"/>
              </p:cNvSpPr>
              <p:nvPr/>
            </p:nvSpPr>
            <p:spPr bwMode="auto">
              <a:xfrm>
                <a:off x="3971" y="3693"/>
                <a:ext cx="60" cy="83"/>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1" name="任意多边形 433175">
                <a:extLst>
                  <a:ext uri="{FF2B5EF4-FFF2-40B4-BE49-F238E27FC236}">
                    <a16:creationId xmlns:a16="http://schemas.microsoft.com/office/drawing/2014/main" id="{FB8D2030-A4CA-45A1-94A6-4D3288F09FAD}"/>
                  </a:ext>
                </a:extLst>
              </p:cNvPr>
              <p:cNvSpPr>
                <a:spLocks noChangeArrowheads="1"/>
              </p:cNvSpPr>
              <p:nvPr/>
            </p:nvSpPr>
            <p:spPr bwMode="auto">
              <a:xfrm>
                <a:off x="3742" y="1866"/>
                <a:ext cx="992" cy="414"/>
              </a:xfrm>
              <a:custGeom>
                <a:avLst/>
                <a:gdLst>
                  <a:gd name="T0" fmla="*/ 1105 w 1105"/>
                  <a:gd name="T1" fmla="*/ 0 h 494"/>
                  <a:gd name="T2" fmla="*/ 1048 w 1105"/>
                  <a:gd name="T3" fmla="*/ 58 h 494"/>
                  <a:gd name="T4" fmla="*/ 989 w 1105"/>
                  <a:gd name="T5" fmla="*/ 112 h 494"/>
                  <a:gd name="T6" fmla="*/ 927 w 1105"/>
                  <a:gd name="T7" fmla="*/ 163 h 494"/>
                  <a:gd name="T8" fmla="*/ 864 w 1105"/>
                  <a:gd name="T9" fmla="*/ 211 h 494"/>
                  <a:gd name="T10" fmla="*/ 799 w 1105"/>
                  <a:gd name="T11" fmla="*/ 255 h 494"/>
                  <a:gd name="T12" fmla="*/ 732 w 1105"/>
                  <a:gd name="T13" fmla="*/ 296 h 494"/>
                  <a:gd name="T14" fmla="*/ 664 w 1105"/>
                  <a:gd name="T15" fmla="*/ 333 h 494"/>
                  <a:gd name="T16" fmla="*/ 595 w 1105"/>
                  <a:gd name="T17" fmla="*/ 366 h 494"/>
                  <a:gd name="T18" fmla="*/ 524 w 1105"/>
                  <a:gd name="T19" fmla="*/ 395 h 494"/>
                  <a:gd name="T20" fmla="*/ 451 w 1105"/>
                  <a:gd name="T21" fmla="*/ 421 h 494"/>
                  <a:gd name="T22" fmla="*/ 378 w 1105"/>
                  <a:gd name="T23" fmla="*/ 443 h 494"/>
                  <a:gd name="T24" fmla="*/ 304 w 1105"/>
                  <a:gd name="T25" fmla="*/ 461 h 494"/>
                  <a:gd name="T26" fmla="*/ 229 w 1105"/>
                  <a:gd name="T27" fmla="*/ 476 h 494"/>
                  <a:gd name="T28" fmla="*/ 191 w 1105"/>
                  <a:gd name="T29" fmla="*/ 481 h 494"/>
                  <a:gd name="T30" fmla="*/ 153 w 1105"/>
                  <a:gd name="T31" fmla="*/ 486 h 494"/>
                  <a:gd name="T32" fmla="*/ 115 w 1105"/>
                  <a:gd name="T33" fmla="*/ 489 h 494"/>
                  <a:gd name="T34" fmla="*/ 77 w 1105"/>
                  <a:gd name="T35" fmla="*/ 492 h 494"/>
                  <a:gd name="T36" fmla="*/ 39 w 1105"/>
                  <a:gd name="T37" fmla="*/ 494 h 494"/>
                  <a:gd name="T38" fmla="*/ 0 w 1105"/>
                  <a:gd name="T39"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5" h="494">
                    <a:moveTo>
                      <a:pt x="1105" y="0"/>
                    </a:moveTo>
                    <a:lnTo>
                      <a:pt x="1048" y="58"/>
                    </a:lnTo>
                    <a:lnTo>
                      <a:pt x="989" y="112"/>
                    </a:lnTo>
                    <a:lnTo>
                      <a:pt x="927" y="163"/>
                    </a:lnTo>
                    <a:lnTo>
                      <a:pt x="864" y="211"/>
                    </a:lnTo>
                    <a:lnTo>
                      <a:pt x="799" y="255"/>
                    </a:lnTo>
                    <a:lnTo>
                      <a:pt x="732" y="296"/>
                    </a:lnTo>
                    <a:lnTo>
                      <a:pt x="664" y="333"/>
                    </a:lnTo>
                    <a:lnTo>
                      <a:pt x="595" y="366"/>
                    </a:lnTo>
                    <a:lnTo>
                      <a:pt x="524" y="395"/>
                    </a:lnTo>
                    <a:lnTo>
                      <a:pt x="451" y="421"/>
                    </a:lnTo>
                    <a:lnTo>
                      <a:pt x="378" y="443"/>
                    </a:lnTo>
                    <a:lnTo>
                      <a:pt x="304" y="461"/>
                    </a:lnTo>
                    <a:lnTo>
                      <a:pt x="229" y="476"/>
                    </a:lnTo>
                    <a:lnTo>
                      <a:pt x="191" y="481"/>
                    </a:lnTo>
                    <a:lnTo>
                      <a:pt x="153" y="486"/>
                    </a:lnTo>
                    <a:lnTo>
                      <a:pt x="115" y="489"/>
                    </a:lnTo>
                    <a:lnTo>
                      <a:pt x="77" y="492"/>
                    </a:lnTo>
                    <a:lnTo>
                      <a:pt x="39" y="494"/>
                    </a:lnTo>
                    <a:lnTo>
                      <a:pt x="0" y="49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2" name="任意多边形 433176">
                <a:extLst>
                  <a:ext uri="{FF2B5EF4-FFF2-40B4-BE49-F238E27FC236}">
                    <a16:creationId xmlns:a16="http://schemas.microsoft.com/office/drawing/2014/main" id="{53767F3B-7800-469C-B628-830EC69613A4}"/>
                  </a:ext>
                </a:extLst>
              </p:cNvPr>
              <p:cNvSpPr>
                <a:spLocks noChangeArrowheads="1"/>
              </p:cNvSpPr>
              <p:nvPr/>
            </p:nvSpPr>
            <p:spPr bwMode="auto">
              <a:xfrm>
                <a:off x="4694" y="1825"/>
                <a:ext cx="81" cy="80"/>
              </a:xfrm>
              <a:custGeom>
                <a:avLst/>
                <a:gdLst>
                  <a:gd name="T0" fmla="*/ 50 w 91"/>
                  <a:gd name="T1" fmla="*/ 96 h 96"/>
                  <a:gd name="T2" fmla="*/ 91 w 91"/>
                  <a:gd name="T3" fmla="*/ 0 h 96"/>
                  <a:gd name="T4" fmla="*/ 0 w 91"/>
                  <a:gd name="T5" fmla="*/ 52 h 96"/>
                  <a:gd name="T6" fmla="*/ 46 w 91"/>
                  <a:gd name="T7" fmla="*/ 51 h 96"/>
                  <a:gd name="T8" fmla="*/ 50 w 91"/>
                  <a:gd name="T9" fmla="*/ 96 h 96"/>
                </a:gdLst>
                <a:ahLst/>
                <a:cxnLst>
                  <a:cxn ang="0">
                    <a:pos x="T0" y="T1"/>
                  </a:cxn>
                  <a:cxn ang="0">
                    <a:pos x="T2" y="T3"/>
                  </a:cxn>
                  <a:cxn ang="0">
                    <a:pos x="T4" y="T5"/>
                  </a:cxn>
                  <a:cxn ang="0">
                    <a:pos x="T6" y="T7"/>
                  </a:cxn>
                  <a:cxn ang="0">
                    <a:pos x="T8" y="T9"/>
                  </a:cxn>
                </a:cxnLst>
                <a:rect l="0" t="0" r="r" b="b"/>
                <a:pathLst>
                  <a:path w="91" h="96">
                    <a:moveTo>
                      <a:pt x="50" y="96"/>
                    </a:moveTo>
                    <a:lnTo>
                      <a:pt x="91" y="0"/>
                    </a:lnTo>
                    <a:lnTo>
                      <a:pt x="0" y="52"/>
                    </a:lnTo>
                    <a:lnTo>
                      <a:pt x="46" y="51"/>
                    </a:lnTo>
                    <a:lnTo>
                      <a:pt x="50" y="96"/>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3" name="任意多边形 433177">
                <a:extLst>
                  <a:ext uri="{FF2B5EF4-FFF2-40B4-BE49-F238E27FC236}">
                    <a16:creationId xmlns:a16="http://schemas.microsoft.com/office/drawing/2014/main" id="{93DF2F60-ED71-4A70-8054-F44DD333B8FA}"/>
                  </a:ext>
                </a:extLst>
              </p:cNvPr>
              <p:cNvSpPr>
                <a:spLocks noChangeArrowheads="1"/>
              </p:cNvSpPr>
              <p:nvPr/>
            </p:nvSpPr>
            <p:spPr bwMode="auto">
              <a:xfrm>
                <a:off x="3699" y="2360"/>
                <a:ext cx="993" cy="413"/>
              </a:xfrm>
              <a:custGeom>
                <a:avLst/>
                <a:gdLst>
                  <a:gd name="T0" fmla="*/ 0 w 1106"/>
                  <a:gd name="T1" fmla="*/ 0 h 493"/>
                  <a:gd name="T2" fmla="*/ 39 w 1106"/>
                  <a:gd name="T3" fmla="*/ 1 h 493"/>
                  <a:gd name="T4" fmla="*/ 77 w 1106"/>
                  <a:gd name="T5" fmla="*/ 2 h 493"/>
                  <a:gd name="T6" fmla="*/ 115 w 1106"/>
                  <a:gd name="T7" fmla="*/ 5 h 493"/>
                  <a:gd name="T8" fmla="*/ 153 w 1106"/>
                  <a:gd name="T9" fmla="*/ 8 h 493"/>
                  <a:gd name="T10" fmla="*/ 191 w 1106"/>
                  <a:gd name="T11" fmla="*/ 13 h 493"/>
                  <a:gd name="T12" fmla="*/ 229 w 1106"/>
                  <a:gd name="T13" fmla="*/ 18 h 493"/>
                  <a:gd name="T14" fmla="*/ 304 w 1106"/>
                  <a:gd name="T15" fmla="*/ 33 h 493"/>
                  <a:gd name="T16" fmla="*/ 378 w 1106"/>
                  <a:gd name="T17" fmla="*/ 51 h 493"/>
                  <a:gd name="T18" fmla="*/ 452 w 1106"/>
                  <a:gd name="T19" fmla="*/ 73 h 493"/>
                  <a:gd name="T20" fmla="*/ 524 w 1106"/>
                  <a:gd name="T21" fmla="*/ 98 h 493"/>
                  <a:gd name="T22" fmla="*/ 595 w 1106"/>
                  <a:gd name="T23" fmla="*/ 128 h 493"/>
                  <a:gd name="T24" fmla="*/ 665 w 1106"/>
                  <a:gd name="T25" fmla="*/ 161 h 493"/>
                  <a:gd name="T26" fmla="*/ 733 w 1106"/>
                  <a:gd name="T27" fmla="*/ 198 h 493"/>
                  <a:gd name="T28" fmla="*/ 800 w 1106"/>
                  <a:gd name="T29" fmla="*/ 239 h 493"/>
                  <a:gd name="T30" fmla="*/ 865 w 1106"/>
                  <a:gd name="T31" fmla="*/ 283 h 493"/>
                  <a:gd name="T32" fmla="*/ 928 w 1106"/>
                  <a:gd name="T33" fmla="*/ 330 h 493"/>
                  <a:gd name="T34" fmla="*/ 990 w 1106"/>
                  <a:gd name="T35" fmla="*/ 381 h 493"/>
                  <a:gd name="T36" fmla="*/ 1049 w 1106"/>
                  <a:gd name="T37" fmla="*/ 435 h 493"/>
                  <a:gd name="T38" fmla="*/ 1106 w 1106"/>
                  <a:gd name="T39" fmla="*/ 49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6" h="493">
                    <a:moveTo>
                      <a:pt x="0" y="0"/>
                    </a:moveTo>
                    <a:lnTo>
                      <a:pt x="39" y="1"/>
                    </a:lnTo>
                    <a:lnTo>
                      <a:pt x="77" y="2"/>
                    </a:lnTo>
                    <a:lnTo>
                      <a:pt x="115" y="5"/>
                    </a:lnTo>
                    <a:lnTo>
                      <a:pt x="153" y="8"/>
                    </a:lnTo>
                    <a:lnTo>
                      <a:pt x="191" y="13"/>
                    </a:lnTo>
                    <a:lnTo>
                      <a:pt x="229" y="18"/>
                    </a:lnTo>
                    <a:lnTo>
                      <a:pt x="304" y="33"/>
                    </a:lnTo>
                    <a:lnTo>
                      <a:pt x="378" y="51"/>
                    </a:lnTo>
                    <a:lnTo>
                      <a:pt x="452" y="73"/>
                    </a:lnTo>
                    <a:lnTo>
                      <a:pt x="524" y="98"/>
                    </a:lnTo>
                    <a:lnTo>
                      <a:pt x="595" y="128"/>
                    </a:lnTo>
                    <a:lnTo>
                      <a:pt x="665" y="161"/>
                    </a:lnTo>
                    <a:lnTo>
                      <a:pt x="733" y="198"/>
                    </a:lnTo>
                    <a:lnTo>
                      <a:pt x="800" y="239"/>
                    </a:lnTo>
                    <a:lnTo>
                      <a:pt x="865" y="283"/>
                    </a:lnTo>
                    <a:lnTo>
                      <a:pt x="928" y="330"/>
                    </a:lnTo>
                    <a:lnTo>
                      <a:pt x="990" y="381"/>
                    </a:lnTo>
                    <a:lnTo>
                      <a:pt x="1049" y="435"/>
                    </a:lnTo>
                    <a:lnTo>
                      <a:pt x="1106" y="493"/>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4" name="任意多边形 433178">
                <a:extLst>
                  <a:ext uri="{FF2B5EF4-FFF2-40B4-BE49-F238E27FC236}">
                    <a16:creationId xmlns:a16="http://schemas.microsoft.com/office/drawing/2014/main" id="{FB8957DE-5EBE-44E6-BBE7-847918EBED6E}"/>
                  </a:ext>
                </a:extLst>
              </p:cNvPr>
              <p:cNvSpPr>
                <a:spLocks noChangeArrowheads="1"/>
              </p:cNvSpPr>
              <p:nvPr/>
            </p:nvSpPr>
            <p:spPr bwMode="auto">
              <a:xfrm>
                <a:off x="4652" y="2735"/>
                <a:ext cx="81" cy="80"/>
              </a:xfrm>
              <a:custGeom>
                <a:avLst/>
                <a:gdLst>
                  <a:gd name="T0" fmla="*/ 0 w 91"/>
                  <a:gd name="T1" fmla="*/ 45 h 96"/>
                  <a:gd name="T2" fmla="*/ 91 w 91"/>
                  <a:gd name="T3" fmla="*/ 96 h 96"/>
                  <a:gd name="T4" fmla="*/ 49 w 91"/>
                  <a:gd name="T5" fmla="*/ 0 h 96"/>
                  <a:gd name="T6" fmla="*/ 46 w 91"/>
                  <a:gd name="T7" fmla="*/ 45 h 96"/>
                  <a:gd name="T8" fmla="*/ 0 w 91"/>
                  <a:gd name="T9" fmla="*/ 45 h 96"/>
                </a:gdLst>
                <a:ahLst/>
                <a:cxnLst>
                  <a:cxn ang="0">
                    <a:pos x="T0" y="T1"/>
                  </a:cxn>
                  <a:cxn ang="0">
                    <a:pos x="T2" y="T3"/>
                  </a:cxn>
                  <a:cxn ang="0">
                    <a:pos x="T4" y="T5"/>
                  </a:cxn>
                  <a:cxn ang="0">
                    <a:pos x="T6" y="T7"/>
                  </a:cxn>
                  <a:cxn ang="0">
                    <a:pos x="T8" y="T9"/>
                  </a:cxn>
                </a:cxnLst>
                <a:rect l="0" t="0" r="r" b="b"/>
                <a:pathLst>
                  <a:path w="91" h="96">
                    <a:moveTo>
                      <a:pt x="0" y="45"/>
                    </a:moveTo>
                    <a:lnTo>
                      <a:pt x="91" y="96"/>
                    </a:lnTo>
                    <a:lnTo>
                      <a:pt x="49" y="0"/>
                    </a:lnTo>
                    <a:lnTo>
                      <a:pt x="46" y="45"/>
                    </a:lnTo>
                    <a:lnTo>
                      <a:pt x="0" y="45"/>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5" name="任意多边形 433179">
                <a:extLst>
                  <a:ext uri="{FF2B5EF4-FFF2-40B4-BE49-F238E27FC236}">
                    <a16:creationId xmlns:a16="http://schemas.microsoft.com/office/drawing/2014/main" id="{DB135634-BA1C-446A-B7B9-625D28BDC83A}"/>
                  </a:ext>
                </a:extLst>
              </p:cNvPr>
              <p:cNvSpPr>
                <a:spLocks noChangeArrowheads="1"/>
              </p:cNvSpPr>
              <p:nvPr/>
            </p:nvSpPr>
            <p:spPr bwMode="auto">
              <a:xfrm>
                <a:off x="4903" y="2292"/>
                <a:ext cx="89" cy="56"/>
              </a:xfrm>
              <a:custGeom>
                <a:avLst/>
                <a:gdLst>
                  <a:gd name="T0" fmla="*/ 0 w 99"/>
                  <a:gd name="T1" fmla="*/ 67 h 67"/>
                  <a:gd name="T2" fmla="*/ 99 w 99"/>
                  <a:gd name="T3" fmla="*/ 33 h 67"/>
                  <a:gd name="T4" fmla="*/ 0 w 99"/>
                  <a:gd name="T5" fmla="*/ 0 h 67"/>
                  <a:gd name="T6" fmla="*/ 31 w 99"/>
                  <a:gd name="T7" fmla="*/ 33 h 67"/>
                  <a:gd name="T8" fmla="*/ 0 w 99"/>
                  <a:gd name="T9" fmla="*/ 67 h 67"/>
                </a:gdLst>
                <a:ahLst/>
                <a:cxnLst>
                  <a:cxn ang="0">
                    <a:pos x="T0" y="T1"/>
                  </a:cxn>
                  <a:cxn ang="0">
                    <a:pos x="T2" y="T3"/>
                  </a:cxn>
                  <a:cxn ang="0">
                    <a:pos x="T4" y="T5"/>
                  </a:cxn>
                  <a:cxn ang="0">
                    <a:pos x="T6" y="T7"/>
                  </a:cxn>
                  <a:cxn ang="0">
                    <a:pos x="T8" y="T9"/>
                  </a:cxn>
                </a:cxnLst>
                <a:rect l="0" t="0" r="r" b="b"/>
                <a:pathLst>
                  <a:path w="99" h="67">
                    <a:moveTo>
                      <a:pt x="0" y="67"/>
                    </a:moveTo>
                    <a:lnTo>
                      <a:pt x="99" y="33"/>
                    </a:lnTo>
                    <a:lnTo>
                      <a:pt x="0" y="0"/>
                    </a:lnTo>
                    <a:lnTo>
                      <a:pt x="31" y="33"/>
                    </a:lnTo>
                    <a:lnTo>
                      <a:pt x="0" y="67"/>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6" name="任意多边形 433180">
                <a:extLst>
                  <a:ext uri="{FF2B5EF4-FFF2-40B4-BE49-F238E27FC236}">
                    <a16:creationId xmlns:a16="http://schemas.microsoft.com/office/drawing/2014/main" id="{04EF8ECC-6169-4B33-BF60-208C3D197C02}"/>
                  </a:ext>
                </a:extLst>
              </p:cNvPr>
              <p:cNvSpPr>
                <a:spLocks noChangeArrowheads="1"/>
              </p:cNvSpPr>
              <p:nvPr/>
            </p:nvSpPr>
            <p:spPr bwMode="auto">
              <a:xfrm>
                <a:off x="2538" y="2405"/>
                <a:ext cx="1025" cy="282"/>
              </a:xfrm>
              <a:custGeom>
                <a:avLst/>
                <a:gdLst>
                  <a:gd name="T0" fmla="*/ 1182 w 1182"/>
                  <a:gd name="T1" fmla="*/ 0 h 261"/>
                  <a:gd name="T2" fmla="*/ 1141 w 1182"/>
                  <a:gd name="T3" fmla="*/ 31 h 261"/>
                  <a:gd name="T4" fmla="*/ 1100 w 1182"/>
                  <a:gd name="T5" fmla="*/ 60 h 261"/>
                  <a:gd name="T6" fmla="*/ 1057 w 1182"/>
                  <a:gd name="T7" fmla="*/ 87 h 261"/>
                  <a:gd name="T8" fmla="*/ 1014 w 1182"/>
                  <a:gd name="T9" fmla="*/ 113 h 261"/>
                  <a:gd name="T10" fmla="*/ 970 w 1182"/>
                  <a:gd name="T11" fmla="*/ 136 h 261"/>
                  <a:gd name="T12" fmla="*/ 925 w 1182"/>
                  <a:gd name="T13" fmla="*/ 157 h 261"/>
                  <a:gd name="T14" fmla="*/ 880 w 1182"/>
                  <a:gd name="T15" fmla="*/ 177 h 261"/>
                  <a:gd name="T16" fmla="*/ 834 w 1182"/>
                  <a:gd name="T17" fmla="*/ 194 h 261"/>
                  <a:gd name="T18" fmla="*/ 787 w 1182"/>
                  <a:gd name="T19" fmla="*/ 210 h 261"/>
                  <a:gd name="T20" fmla="*/ 740 w 1182"/>
                  <a:gd name="T21" fmla="*/ 223 h 261"/>
                  <a:gd name="T22" fmla="*/ 693 w 1182"/>
                  <a:gd name="T23" fmla="*/ 235 h 261"/>
                  <a:gd name="T24" fmla="*/ 645 w 1182"/>
                  <a:gd name="T25" fmla="*/ 244 h 261"/>
                  <a:gd name="T26" fmla="*/ 597 w 1182"/>
                  <a:gd name="T27" fmla="*/ 252 h 261"/>
                  <a:gd name="T28" fmla="*/ 549 w 1182"/>
                  <a:gd name="T29" fmla="*/ 257 h 261"/>
                  <a:gd name="T30" fmla="*/ 500 w 1182"/>
                  <a:gd name="T31" fmla="*/ 260 h 261"/>
                  <a:gd name="T32" fmla="*/ 451 w 1182"/>
                  <a:gd name="T33" fmla="*/ 261 h 261"/>
                  <a:gd name="T34" fmla="*/ 393 w 1182"/>
                  <a:gd name="T35" fmla="*/ 260 h 261"/>
                  <a:gd name="T36" fmla="*/ 336 w 1182"/>
                  <a:gd name="T37" fmla="*/ 255 h 261"/>
                  <a:gd name="T38" fmla="*/ 279 w 1182"/>
                  <a:gd name="T39" fmla="*/ 248 h 261"/>
                  <a:gd name="T40" fmla="*/ 222 w 1182"/>
                  <a:gd name="T41" fmla="*/ 237 h 261"/>
                  <a:gd name="T42" fmla="*/ 165 w 1182"/>
                  <a:gd name="T43" fmla="*/ 224 h 261"/>
                  <a:gd name="T44" fmla="*/ 110 w 1182"/>
                  <a:gd name="T45" fmla="*/ 208 h 261"/>
                  <a:gd name="T46" fmla="*/ 54 w 1182"/>
                  <a:gd name="T47" fmla="*/ 190 h 261"/>
                  <a:gd name="T48" fmla="*/ 0 w 1182"/>
                  <a:gd name="T49" fmla="*/ 16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2" h="261">
                    <a:moveTo>
                      <a:pt x="1182" y="0"/>
                    </a:moveTo>
                    <a:lnTo>
                      <a:pt x="1141" y="31"/>
                    </a:lnTo>
                    <a:lnTo>
                      <a:pt x="1100" y="60"/>
                    </a:lnTo>
                    <a:lnTo>
                      <a:pt x="1057" y="87"/>
                    </a:lnTo>
                    <a:lnTo>
                      <a:pt x="1014" y="113"/>
                    </a:lnTo>
                    <a:lnTo>
                      <a:pt x="970" y="136"/>
                    </a:lnTo>
                    <a:lnTo>
                      <a:pt x="925" y="157"/>
                    </a:lnTo>
                    <a:lnTo>
                      <a:pt x="880" y="177"/>
                    </a:lnTo>
                    <a:lnTo>
                      <a:pt x="834" y="194"/>
                    </a:lnTo>
                    <a:lnTo>
                      <a:pt x="787" y="210"/>
                    </a:lnTo>
                    <a:lnTo>
                      <a:pt x="740" y="223"/>
                    </a:lnTo>
                    <a:lnTo>
                      <a:pt x="693" y="235"/>
                    </a:lnTo>
                    <a:lnTo>
                      <a:pt x="645" y="244"/>
                    </a:lnTo>
                    <a:lnTo>
                      <a:pt x="597" y="252"/>
                    </a:lnTo>
                    <a:lnTo>
                      <a:pt x="549" y="257"/>
                    </a:lnTo>
                    <a:lnTo>
                      <a:pt x="500" y="260"/>
                    </a:lnTo>
                    <a:lnTo>
                      <a:pt x="451" y="261"/>
                    </a:lnTo>
                    <a:lnTo>
                      <a:pt x="393" y="260"/>
                    </a:lnTo>
                    <a:lnTo>
                      <a:pt x="336" y="255"/>
                    </a:lnTo>
                    <a:lnTo>
                      <a:pt x="279" y="248"/>
                    </a:lnTo>
                    <a:lnTo>
                      <a:pt x="222" y="237"/>
                    </a:lnTo>
                    <a:lnTo>
                      <a:pt x="165" y="224"/>
                    </a:lnTo>
                    <a:lnTo>
                      <a:pt x="110" y="208"/>
                    </a:lnTo>
                    <a:lnTo>
                      <a:pt x="54" y="190"/>
                    </a:lnTo>
                    <a:lnTo>
                      <a:pt x="0" y="168"/>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7" name="任意多边形 433181">
                <a:extLst>
                  <a:ext uri="{FF2B5EF4-FFF2-40B4-BE49-F238E27FC236}">
                    <a16:creationId xmlns:a16="http://schemas.microsoft.com/office/drawing/2014/main" id="{D56A7849-1DE2-405C-99D1-65086BCD53A4}"/>
                  </a:ext>
                </a:extLst>
              </p:cNvPr>
              <p:cNvSpPr>
                <a:spLocks noChangeArrowheads="1"/>
              </p:cNvSpPr>
              <p:nvPr/>
            </p:nvSpPr>
            <p:spPr bwMode="auto">
              <a:xfrm>
                <a:off x="2544" y="2564"/>
                <a:ext cx="90" cy="76"/>
              </a:xfrm>
              <a:custGeom>
                <a:avLst/>
                <a:gdLst>
                  <a:gd name="T0" fmla="*/ 104 w 104"/>
                  <a:gd name="T1" fmla="*/ 10 h 71"/>
                  <a:gd name="T2" fmla="*/ 0 w 104"/>
                  <a:gd name="T3" fmla="*/ 0 h 71"/>
                  <a:gd name="T4" fmla="*/ 76 w 104"/>
                  <a:gd name="T5" fmla="*/ 71 h 71"/>
                  <a:gd name="T6" fmla="*/ 62 w 104"/>
                  <a:gd name="T7" fmla="*/ 28 h 71"/>
                  <a:gd name="T8" fmla="*/ 104 w 104"/>
                  <a:gd name="T9" fmla="*/ 10 h 71"/>
                </a:gdLst>
                <a:ahLst/>
                <a:cxnLst>
                  <a:cxn ang="0">
                    <a:pos x="T0" y="T1"/>
                  </a:cxn>
                  <a:cxn ang="0">
                    <a:pos x="T2" y="T3"/>
                  </a:cxn>
                  <a:cxn ang="0">
                    <a:pos x="T4" y="T5"/>
                  </a:cxn>
                  <a:cxn ang="0">
                    <a:pos x="T6" y="T7"/>
                  </a:cxn>
                  <a:cxn ang="0">
                    <a:pos x="T8" y="T9"/>
                  </a:cxn>
                </a:cxnLst>
                <a:rect l="0" t="0" r="r" b="b"/>
                <a:pathLst>
                  <a:path w="104" h="71">
                    <a:moveTo>
                      <a:pt x="104" y="10"/>
                    </a:moveTo>
                    <a:lnTo>
                      <a:pt x="0" y="0"/>
                    </a:lnTo>
                    <a:lnTo>
                      <a:pt x="76" y="71"/>
                    </a:lnTo>
                    <a:lnTo>
                      <a:pt x="62" y="28"/>
                    </a:lnTo>
                    <a:lnTo>
                      <a:pt x="104" y="1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8" name="任意多边形 433182">
                <a:extLst>
                  <a:ext uri="{FF2B5EF4-FFF2-40B4-BE49-F238E27FC236}">
                    <a16:creationId xmlns:a16="http://schemas.microsoft.com/office/drawing/2014/main" id="{120850CB-3841-43A1-BBD1-A6594273D350}"/>
                  </a:ext>
                </a:extLst>
              </p:cNvPr>
              <p:cNvSpPr>
                <a:spLocks noChangeArrowheads="1"/>
              </p:cNvSpPr>
              <p:nvPr/>
            </p:nvSpPr>
            <p:spPr bwMode="auto">
              <a:xfrm>
                <a:off x="2098" y="917"/>
                <a:ext cx="1551" cy="1291"/>
              </a:xfrm>
              <a:custGeom>
                <a:avLst/>
                <a:gdLst>
                  <a:gd name="T0" fmla="*/ 1 w 1680"/>
                  <a:gd name="T1" fmla="*/ 1493 h 1539"/>
                  <a:gd name="T2" fmla="*/ 1 w 1680"/>
                  <a:gd name="T3" fmla="*/ 1373 h 1539"/>
                  <a:gd name="T4" fmla="*/ 10 w 1680"/>
                  <a:gd name="T5" fmla="*/ 1227 h 1539"/>
                  <a:gd name="T6" fmla="*/ 26 w 1680"/>
                  <a:gd name="T7" fmla="*/ 1085 h 1539"/>
                  <a:gd name="T8" fmla="*/ 51 w 1680"/>
                  <a:gd name="T9" fmla="*/ 950 h 1539"/>
                  <a:gd name="T10" fmla="*/ 83 w 1680"/>
                  <a:gd name="T11" fmla="*/ 820 h 1539"/>
                  <a:gd name="T12" fmla="*/ 122 w 1680"/>
                  <a:gd name="T13" fmla="*/ 697 h 1539"/>
                  <a:gd name="T14" fmla="*/ 167 w 1680"/>
                  <a:gd name="T15" fmla="*/ 581 h 1539"/>
                  <a:gd name="T16" fmla="*/ 218 w 1680"/>
                  <a:gd name="T17" fmla="*/ 474 h 1539"/>
                  <a:gd name="T18" fmla="*/ 275 w 1680"/>
                  <a:gd name="T19" fmla="*/ 376 h 1539"/>
                  <a:gd name="T20" fmla="*/ 337 w 1680"/>
                  <a:gd name="T21" fmla="*/ 288 h 1539"/>
                  <a:gd name="T22" fmla="*/ 404 w 1680"/>
                  <a:gd name="T23" fmla="*/ 210 h 1539"/>
                  <a:gd name="T24" fmla="*/ 476 w 1680"/>
                  <a:gd name="T25" fmla="*/ 143 h 1539"/>
                  <a:gd name="T26" fmla="*/ 551 w 1680"/>
                  <a:gd name="T27" fmla="*/ 88 h 1539"/>
                  <a:gd name="T28" fmla="*/ 630 w 1680"/>
                  <a:gd name="T29" fmla="*/ 46 h 1539"/>
                  <a:gd name="T30" fmla="*/ 712 w 1680"/>
                  <a:gd name="T31" fmla="*/ 17 h 1539"/>
                  <a:gd name="T32" fmla="*/ 797 w 1680"/>
                  <a:gd name="T33" fmla="*/ 2 h 1539"/>
                  <a:gd name="T34" fmla="*/ 883 w 1680"/>
                  <a:gd name="T35" fmla="*/ 2 h 1539"/>
                  <a:gd name="T36" fmla="*/ 968 w 1680"/>
                  <a:gd name="T37" fmla="*/ 17 h 1539"/>
                  <a:gd name="T38" fmla="*/ 1050 w 1680"/>
                  <a:gd name="T39" fmla="*/ 46 h 1539"/>
                  <a:gd name="T40" fmla="*/ 1129 w 1680"/>
                  <a:gd name="T41" fmla="*/ 88 h 1539"/>
                  <a:gd name="T42" fmla="*/ 1204 w 1680"/>
                  <a:gd name="T43" fmla="*/ 143 h 1539"/>
                  <a:gd name="T44" fmla="*/ 1276 w 1680"/>
                  <a:gd name="T45" fmla="*/ 210 h 1539"/>
                  <a:gd name="T46" fmla="*/ 1343 w 1680"/>
                  <a:gd name="T47" fmla="*/ 288 h 1539"/>
                  <a:gd name="T48" fmla="*/ 1405 w 1680"/>
                  <a:gd name="T49" fmla="*/ 376 h 1539"/>
                  <a:gd name="T50" fmla="*/ 1462 w 1680"/>
                  <a:gd name="T51" fmla="*/ 474 h 1539"/>
                  <a:gd name="T52" fmla="*/ 1513 w 1680"/>
                  <a:gd name="T53" fmla="*/ 581 h 1539"/>
                  <a:gd name="T54" fmla="*/ 1558 w 1680"/>
                  <a:gd name="T55" fmla="*/ 697 h 1539"/>
                  <a:gd name="T56" fmla="*/ 1597 w 1680"/>
                  <a:gd name="T57" fmla="*/ 820 h 1539"/>
                  <a:gd name="T58" fmla="*/ 1629 w 1680"/>
                  <a:gd name="T59" fmla="*/ 950 h 1539"/>
                  <a:gd name="T60" fmla="*/ 1654 w 1680"/>
                  <a:gd name="T61" fmla="*/ 1085 h 1539"/>
                  <a:gd name="T62" fmla="*/ 1670 w 1680"/>
                  <a:gd name="T63" fmla="*/ 1227 h 1539"/>
                  <a:gd name="T64" fmla="*/ 1679 w 1680"/>
                  <a:gd name="T65" fmla="*/ 1373 h 1539"/>
                  <a:gd name="T66" fmla="*/ 1680 w 1680"/>
                  <a:gd name="T67" fmla="*/ 1467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80" h="1539">
                    <a:moveTo>
                      <a:pt x="2" y="1539"/>
                    </a:moveTo>
                    <a:lnTo>
                      <a:pt x="1" y="1493"/>
                    </a:lnTo>
                    <a:lnTo>
                      <a:pt x="0" y="1447"/>
                    </a:lnTo>
                    <a:lnTo>
                      <a:pt x="1" y="1373"/>
                    </a:lnTo>
                    <a:lnTo>
                      <a:pt x="4" y="1299"/>
                    </a:lnTo>
                    <a:lnTo>
                      <a:pt x="10" y="1227"/>
                    </a:lnTo>
                    <a:lnTo>
                      <a:pt x="17" y="1155"/>
                    </a:lnTo>
                    <a:lnTo>
                      <a:pt x="26" y="1085"/>
                    </a:lnTo>
                    <a:lnTo>
                      <a:pt x="38" y="1017"/>
                    </a:lnTo>
                    <a:lnTo>
                      <a:pt x="51" y="950"/>
                    </a:lnTo>
                    <a:lnTo>
                      <a:pt x="66" y="884"/>
                    </a:lnTo>
                    <a:lnTo>
                      <a:pt x="83" y="820"/>
                    </a:lnTo>
                    <a:lnTo>
                      <a:pt x="101" y="757"/>
                    </a:lnTo>
                    <a:lnTo>
                      <a:pt x="122" y="697"/>
                    </a:lnTo>
                    <a:lnTo>
                      <a:pt x="143" y="638"/>
                    </a:lnTo>
                    <a:lnTo>
                      <a:pt x="167" y="581"/>
                    </a:lnTo>
                    <a:lnTo>
                      <a:pt x="192" y="527"/>
                    </a:lnTo>
                    <a:lnTo>
                      <a:pt x="218" y="474"/>
                    </a:lnTo>
                    <a:lnTo>
                      <a:pt x="246" y="424"/>
                    </a:lnTo>
                    <a:lnTo>
                      <a:pt x="275" y="376"/>
                    </a:lnTo>
                    <a:lnTo>
                      <a:pt x="306" y="331"/>
                    </a:lnTo>
                    <a:lnTo>
                      <a:pt x="337" y="288"/>
                    </a:lnTo>
                    <a:lnTo>
                      <a:pt x="370" y="247"/>
                    </a:lnTo>
                    <a:lnTo>
                      <a:pt x="404" y="210"/>
                    </a:lnTo>
                    <a:lnTo>
                      <a:pt x="440" y="175"/>
                    </a:lnTo>
                    <a:lnTo>
                      <a:pt x="476" y="143"/>
                    </a:lnTo>
                    <a:lnTo>
                      <a:pt x="513" y="114"/>
                    </a:lnTo>
                    <a:lnTo>
                      <a:pt x="551" y="88"/>
                    </a:lnTo>
                    <a:lnTo>
                      <a:pt x="590" y="65"/>
                    </a:lnTo>
                    <a:lnTo>
                      <a:pt x="630" y="46"/>
                    </a:lnTo>
                    <a:lnTo>
                      <a:pt x="671" y="29"/>
                    </a:lnTo>
                    <a:lnTo>
                      <a:pt x="712" y="17"/>
                    </a:lnTo>
                    <a:lnTo>
                      <a:pt x="754" y="8"/>
                    </a:lnTo>
                    <a:lnTo>
                      <a:pt x="797" y="2"/>
                    </a:lnTo>
                    <a:lnTo>
                      <a:pt x="840" y="0"/>
                    </a:lnTo>
                    <a:lnTo>
                      <a:pt x="883" y="2"/>
                    </a:lnTo>
                    <a:lnTo>
                      <a:pt x="926" y="8"/>
                    </a:lnTo>
                    <a:lnTo>
                      <a:pt x="968" y="17"/>
                    </a:lnTo>
                    <a:lnTo>
                      <a:pt x="1009" y="29"/>
                    </a:lnTo>
                    <a:lnTo>
                      <a:pt x="1050" y="46"/>
                    </a:lnTo>
                    <a:lnTo>
                      <a:pt x="1090" y="65"/>
                    </a:lnTo>
                    <a:lnTo>
                      <a:pt x="1129" y="88"/>
                    </a:lnTo>
                    <a:lnTo>
                      <a:pt x="1167" y="114"/>
                    </a:lnTo>
                    <a:lnTo>
                      <a:pt x="1204" y="143"/>
                    </a:lnTo>
                    <a:lnTo>
                      <a:pt x="1240" y="175"/>
                    </a:lnTo>
                    <a:lnTo>
                      <a:pt x="1276" y="210"/>
                    </a:lnTo>
                    <a:lnTo>
                      <a:pt x="1310" y="247"/>
                    </a:lnTo>
                    <a:lnTo>
                      <a:pt x="1343" y="288"/>
                    </a:lnTo>
                    <a:lnTo>
                      <a:pt x="1374" y="331"/>
                    </a:lnTo>
                    <a:lnTo>
                      <a:pt x="1405" y="376"/>
                    </a:lnTo>
                    <a:lnTo>
                      <a:pt x="1434" y="424"/>
                    </a:lnTo>
                    <a:lnTo>
                      <a:pt x="1462" y="474"/>
                    </a:lnTo>
                    <a:lnTo>
                      <a:pt x="1488" y="527"/>
                    </a:lnTo>
                    <a:lnTo>
                      <a:pt x="1513" y="581"/>
                    </a:lnTo>
                    <a:lnTo>
                      <a:pt x="1537" y="638"/>
                    </a:lnTo>
                    <a:lnTo>
                      <a:pt x="1558" y="697"/>
                    </a:lnTo>
                    <a:lnTo>
                      <a:pt x="1579" y="757"/>
                    </a:lnTo>
                    <a:lnTo>
                      <a:pt x="1597" y="820"/>
                    </a:lnTo>
                    <a:lnTo>
                      <a:pt x="1614" y="884"/>
                    </a:lnTo>
                    <a:lnTo>
                      <a:pt x="1629" y="950"/>
                    </a:lnTo>
                    <a:lnTo>
                      <a:pt x="1642" y="1017"/>
                    </a:lnTo>
                    <a:lnTo>
                      <a:pt x="1654" y="1085"/>
                    </a:lnTo>
                    <a:lnTo>
                      <a:pt x="1663" y="1155"/>
                    </a:lnTo>
                    <a:lnTo>
                      <a:pt x="1670" y="1227"/>
                    </a:lnTo>
                    <a:lnTo>
                      <a:pt x="1676" y="1299"/>
                    </a:lnTo>
                    <a:lnTo>
                      <a:pt x="1679" y="1373"/>
                    </a:lnTo>
                    <a:lnTo>
                      <a:pt x="1680" y="1447"/>
                    </a:lnTo>
                    <a:lnTo>
                      <a:pt x="1680" y="1467"/>
                    </a:lnTo>
                    <a:lnTo>
                      <a:pt x="1680" y="1487"/>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99" name="任意多边形 433183">
                <a:extLst>
                  <a:ext uri="{FF2B5EF4-FFF2-40B4-BE49-F238E27FC236}">
                    <a16:creationId xmlns:a16="http://schemas.microsoft.com/office/drawing/2014/main" id="{52D04F02-9E7D-41D6-95A8-FD08B3C8CA4E}"/>
                  </a:ext>
                </a:extLst>
              </p:cNvPr>
              <p:cNvSpPr>
                <a:spLocks noChangeArrowheads="1"/>
              </p:cNvSpPr>
              <p:nvPr/>
            </p:nvSpPr>
            <p:spPr bwMode="auto">
              <a:xfrm>
                <a:off x="2175" y="913"/>
                <a:ext cx="1473" cy="1292"/>
              </a:xfrm>
              <a:custGeom>
                <a:avLst/>
                <a:gdLst>
                  <a:gd name="T0" fmla="*/ 13 w 1603"/>
                  <a:gd name="T1" fmla="*/ 791 h 1488"/>
                  <a:gd name="T2" fmla="*/ 43 w 1603"/>
                  <a:gd name="T3" fmla="*/ 700 h 1488"/>
                  <a:gd name="T4" fmla="*/ 75 w 1603"/>
                  <a:gd name="T5" fmla="*/ 613 h 1488"/>
                  <a:gd name="T6" fmla="*/ 112 w 1603"/>
                  <a:gd name="T7" fmla="*/ 531 h 1488"/>
                  <a:gd name="T8" fmla="*/ 151 w 1603"/>
                  <a:gd name="T9" fmla="*/ 455 h 1488"/>
                  <a:gd name="T10" fmla="*/ 193 w 1603"/>
                  <a:gd name="T11" fmla="*/ 383 h 1488"/>
                  <a:gd name="T12" fmla="*/ 238 w 1603"/>
                  <a:gd name="T13" fmla="*/ 317 h 1488"/>
                  <a:gd name="T14" fmla="*/ 285 w 1603"/>
                  <a:gd name="T15" fmla="*/ 256 h 1488"/>
                  <a:gd name="T16" fmla="*/ 335 w 1603"/>
                  <a:gd name="T17" fmla="*/ 202 h 1488"/>
                  <a:gd name="T18" fmla="*/ 386 w 1603"/>
                  <a:gd name="T19" fmla="*/ 153 h 1488"/>
                  <a:gd name="T20" fmla="*/ 440 w 1603"/>
                  <a:gd name="T21" fmla="*/ 111 h 1488"/>
                  <a:gd name="T22" fmla="*/ 496 w 1603"/>
                  <a:gd name="T23" fmla="*/ 75 h 1488"/>
                  <a:gd name="T24" fmla="*/ 553 w 1603"/>
                  <a:gd name="T25" fmla="*/ 46 h 1488"/>
                  <a:gd name="T26" fmla="*/ 612 w 1603"/>
                  <a:gd name="T27" fmla="*/ 24 h 1488"/>
                  <a:gd name="T28" fmla="*/ 671 w 1603"/>
                  <a:gd name="T29" fmla="*/ 9 h 1488"/>
                  <a:gd name="T30" fmla="*/ 732 w 1603"/>
                  <a:gd name="T31" fmla="*/ 1 h 1488"/>
                  <a:gd name="T32" fmla="*/ 806 w 1603"/>
                  <a:gd name="T33" fmla="*/ 2 h 1488"/>
                  <a:gd name="T34" fmla="*/ 891 w 1603"/>
                  <a:gd name="T35" fmla="*/ 17 h 1488"/>
                  <a:gd name="T36" fmla="*/ 973 w 1603"/>
                  <a:gd name="T37" fmla="*/ 46 h 1488"/>
                  <a:gd name="T38" fmla="*/ 1052 w 1603"/>
                  <a:gd name="T39" fmla="*/ 88 h 1488"/>
                  <a:gd name="T40" fmla="*/ 1127 w 1603"/>
                  <a:gd name="T41" fmla="*/ 143 h 1488"/>
                  <a:gd name="T42" fmla="*/ 1199 w 1603"/>
                  <a:gd name="T43" fmla="*/ 210 h 1488"/>
                  <a:gd name="T44" fmla="*/ 1266 w 1603"/>
                  <a:gd name="T45" fmla="*/ 288 h 1488"/>
                  <a:gd name="T46" fmla="*/ 1328 w 1603"/>
                  <a:gd name="T47" fmla="*/ 376 h 1488"/>
                  <a:gd name="T48" fmla="*/ 1385 w 1603"/>
                  <a:gd name="T49" fmla="*/ 474 h 1488"/>
                  <a:gd name="T50" fmla="*/ 1436 w 1603"/>
                  <a:gd name="T51" fmla="*/ 582 h 1488"/>
                  <a:gd name="T52" fmla="*/ 1481 w 1603"/>
                  <a:gd name="T53" fmla="*/ 697 h 1488"/>
                  <a:gd name="T54" fmla="*/ 1520 w 1603"/>
                  <a:gd name="T55" fmla="*/ 820 h 1488"/>
                  <a:gd name="T56" fmla="*/ 1552 w 1603"/>
                  <a:gd name="T57" fmla="*/ 950 h 1488"/>
                  <a:gd name="T58" fmla="*/ 1577 w 1603"/>
                  <a:gd name="T59" fmla="*/ 1086 h 1488"/>
                  <a:gd name="T60" fmla="*/ 1593 w 1603"/>
                  <a:gd name="T61" fmla="*/ 1227 h 1488"/>
                  <a:gd name="T62" fmla="*/ 1602 w 1603"/>
                  <a:gd name="T63" fmla="*/ 1373 h 1488"/>
                  <a:gd name="T64" fmla="*/ 1603 w 1603"/>
                  <a:gd name="T65" fmla="*/ 146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3" h="1488">
                    <a:moveTo>
                      <a:pt x="0" y="838"/>
                    </a:moveTo>
                    <a:lnTo>
                      <a:pt x="13" y="791"/>
                    </a:lnTo>
                    <a:lnTo>
                      <a:pt x="28" y="745"/>
                    </a:lnTo>
                    <a:lnTo>
                      <a:pt x="43" y="700"/>
                    </a:lnTo>
                    <a:lnTo>
                      <a:pt x="59" y="656"/>
                    </a:lnTo>
                    <a:lnTo>
                      <a:pt x="75" y="613"/>
                    </a:lnTo>
                    <a:lnTo>
                      <a:pt x="93" y="572"/>
                    </a:lnTo>
                    <a:lnTo>
                      <a:pt x="112" y="531"/>
                    </a:lnTo>
                    <a:lnTo>
                      <a:pt x="131" y="492"/>
                    </a:lnTo>
                    <a:lnTo>
                      <a:pt x="151" y="455"/>
                    </a:lnTo>
                    <a:lnTo>
                      <a:pt x="171" y="418"/>
                    </a:lnTo>
                    <a:lnTo>
                      <a:pt x="193" y="383"/>
                    </a:lnTo>
                    <a:lnTo>
                      <a:pt x="215" y="349"/>
                    </a:lnTo>
                    <a:lnTo>
                      <a:pt x="238" y="317"/>
                    </a:lnTo>
                    <a:lnTo>
                      <a:pt x="261" y="286"/>
                    </a:lnTo>
                    <a:lnTo>
                      <a:pt x="285" y="256"/>
                    </a:lnTo>
                    <a:lnTo>
                      <a:pt x="310" y="228"/>
                    </a:lnTo>
                    <a:lnTo>
                      <a:pt x="335" y="202"/>
                    </a:lnTo>
                    <a:lnTo>
                      <a:pt x="360" y="176"/>
                    </a:lnTo>
                    <a:lnTo>
                      <a:pt x="386" y="153"/>
                    </a:lnTo>
                    <a:lnTo>
                      <a:pt x="413" y="131"/>
                    </a:lnTo>
                    <a:lnTo>
                      <a:pt x="440" y="111"/>
                    </a:lnTo>
                    <a:lnTo>
                      <a:pt x="468" y="92"/>
                    </a:lnTo>
                    <a:lnTo>
                      <a:pt x="496" y="75"/>
                    </a:lnTo>
                    <a:lnTo>
                      <a:pt x="524" y="59"/>
                    </a:lnTo>
                    <a:lnTo>
                      <a:pt x="553" y="46"/>
                    </a:lnTo>
                    <a:lnTo>
                      <a:pt x="582" y="34"/>
                    </a:lnTo>
                    <a:lnTo>
                      <a:pt x="612" y="24"/>
                    </a:lnTo>
                    <a:lnTo>
                      <a:pt x="641" y="15"/>
                    </a:lnTo>
                    <a:lnTo>
                      <a:pt x="671" y="9"/>
                    </a:lnTo>
                    <a:lnTo>
                      <a:pt x="702" y="4"/>
                    </a:lnTo>
                    <a:lnTo>
                      <a:pt x="732" y="1"/>
                    </a:lnTo>
                    <a:lnTo>
                      <a:pt x="763" y="0"/>
                    </a:lnTo>
                    <a:lnTo>
                      <a:pt x="806" y="2"/>
                    </a:lnTo>
                    <a:lnTo>
                      <a:pt x="849" y="8"/>
                    </a:lnTo>
                    <a:lnTo>
                      <a:pt x="891" y="17"/>
                    </a:lnTo>
                    <a:lnTo>
                      <a:pt x="932" y="29"/>
                    </a:lnTo>
                    <a:lnTo>
                      <a:pt x="973" y="46"/>
                    </a:lnTo>
                    <a:lnTo>
                      <a:pt x="1013" y="65"/>
                    </a:lnTo>
                    <a:lnTo>
                      <a:pt x="1052" y="88"/>
                    </a:lnTo>
                    <a:lnTo>
                      <a:pt x="1090" y="114"/>
                    </a:lnTo>
                    <a:lnTo>
                      <a:pt x="1127" y="143"/>
                    </a:lnTo>
                    <a:lnTo>
                      <a:pt x="1163" y="175"/>
                    </a:lnTo>
                    <a:lnTo>
                      <a:pt x="1199" y="210"/>
                    </a:lnTo>
                    <a:lnTo>
                      <a:pt x="1233" y="247"/>
                    </a:lnTo>
                    <a:lnTo>
                      <a:pt x="1266" y="288"/>
                    </a:lnTo>
                    <a:lnTo>
                      <a:pt x="1297" y="331"/>
                    </a:lnTo>
                    <a:lnTo>
                      <a:pt x="1328" y="376"/>
                    </a:lnTo>
                    <a:lnTo>
                      <a:pt x="1357" y="424"/>
                    </a:lnTo>
                    <a:lnTo>
                      <a:pt x="1385" y="474"/>
                    </a:lnTo>
                    <a:lnTo>
                      <a:pt x="1411" y="527"/>
                    </a:lnTo>
                    <a:lnTo>
                      <a:pt x="1436" y="582"/>
                    </a:lnTo>
                    <a:lnTo>
                      <a:pt x="1460" y="638"/>
                    </a:lnTo>
                    <a:lnTo>
                      <a:pt x="1481" y="697"/>
                    </a:lnTo>
                    <a:lnTo>
                      <a:pt x="1502" y="758"/>
                    </a:lnTo>
                    <a:lnTo>
                      <a:pt x="1520" y="820"/>
                    </a:lnTo>
                    <a:lnTo>
                      <a:pt x="1537" y="884"/>
                    </a:lnTo>
                    <a:lnTo>
                      <a:pt x="1552" y="950"/>
                    </a:lnTo>
                    <a:lnTo>
                      <a:pt x="1565" y="1017"/>
                    </a:lnTo>
                    <a:lnTo>
                      <a:pt x="1577" y="1086"/>
                    </a:lnTo>
                    <a:lnTo>
                      <a:pt x="1586" y="1156"/>
                    </a:lnTo>
                    <a:lnTo>
                      <a:pt x="1593" y="1227"/>
                    </a:lnTo>
                    <a:lnTo>
                      <a:pt x="1599" y="1300"/>
                    </a:lnTo>
                    <a:lnTo>
                      <a:pt x="1602" y="1373"/>
                    </a:lnTo>
                    <a:lnTo>
                      <a:pt x="1603" y="1448"/>
                    </a:lnTo>
                    <a:lnTo>
                      <a:pt x="1603" y="1468"/>
                    </a:lnTo>
                    <a:lnTo>
                      <a:pt x="1603" y="1488"/>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0" name="任意多边形 433184">
                <a:extLst>
                  <a:ext uri="{FF2B5EF4-FFF2-40B4-BE49-F238E27FC236}">
                    <a16:creationId xmlns:a16="http://schemas.microsoft.com/office/drawing/2014/main" id="{FA1B1101-D566-494B-99CC-2378436B7621}"/>
                  </a:ext>
                </a:extLst>
              </p:cNvPr>
              <p:cNvSpPr>
                <a:spLocks noChangeArrowheads="1"/>
              </p:cNvSpPr>
              <p:nvPr/>
            </p:nvSpPr>
            <p:spPr bwMode="auto">
              <a:xfrm>
                <a:off x="2148" y="1632"/>
                <a:ext cx="60" cy="90"/>
              </a:xfrm>
              <a:custGeom>
                <a:avLst/>
                <a:gdLst>
                  <a:gd name="T0" fmla="*/ 0 w 65"/>
                  <a:gd name="T1" fmla="*/ 0 h 104"/>
                  <a:gd name="T2" fmla="*/ 8 w 65"/>
                  <a:gd name="T3" fmla="*/ 104 h 104"/>
                  <a:gd name="T4" fmla="*/ 65 w 65"/>
                  <a:gd name="T5" fmla="*/ 16 h 104"/>
                  <a:gd name="T6" fmla="*/ 25 w 65"/>
                  <a:gd name="T7" fmla="*/ 38 h 104"/>
                  <a:gd name="T8" fmla="*/ 0 w 65"/>
                  <a:gd name="T9" fmla="*/ 0 h 104"/>
                </a:gdLst>
                <a:ahLst/>
                <a:cxnLst>
                  <a:cxn ang="0">
                    <a:pos x="T0" y="T1"/>
                  </a:cxn>
                  <a:cxn ang="0">
                    <a:pos x="T2" y="T3"/>
                  </a:cxn>
                  <a:cxn ang="0">
                    <a:pos x="T4" y="T5"/>
                  </a:cxn>
                  <a:cxn ang="0">
                    <a:pos x="T6" y="T7"/>
                  </a:cxn>
                  <a:cxn ang="0">
                    <a:pos x="T8" y="T9"/>
                  </a:cxn>
                </a:cxnLst>
                <a:rect l="0" t="0" r="r" b="b"/>
                <a:pathLst>
                  <a:path w="65" h="104">
                    <a:moveTo>
                      <a:pt x="0" y="0"/>
                    </a:moveTo>
                    <a:lnTo>
                      <a:pt x="8" y="104"/>
                    </a:lnTo>
                    <a:lnTo>
                      <a:pt x="65" y="16"/>
                    </a:lnTo>
                    <a:lnTo>
                      <a:pt x="25" y="38"/>
                    </a:lnTo>
                    <a:lnTo>
                      <a:pt x="0" y="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1" name="任意多边形 433185">
                <a:extLst>
                  <a:ext uri="{FF2B5EF4-FFF2-40B4-BE49-F238E27FC236}">
                    <a16:creationId xmlns:a16="http://schemas.microsoft.com/office/drawing/2014/main" id="{A6EC6F8E-B360-41ED-924D-7E7B537A5C22}"/>
                  </a:ext>
                </a:extLst>
              </p:cNvPr>
              <p:cNvSpPr>
                <a:spLocks noChangeArrowheads="1"/>
              </p:cNvSpPr>
              <p:nvPr/>
            </p:nvSpPr>
            <p:spPr bwMode="auto">
              <a:xfrm>
                <a:off x="2206" y="2199"/>
                <a:ext cx="1323" cy="95"/>
              </a:xfrm>
              <a:custGeom>
                <a:avLst/>
                <a:gdLst>
                  <a:gd name="T0" fmla="*/ 0 w 1473"/>
                  <a:gd name="T1" fmla="*/ 113 h 113"/>
                  <a:gd name="T2" fmla="*/ 87 w 1473"/>
                  <a:gd name="T3" fmla="*/ 87 h 113"/>
                  <a:gd name="T4" fmla="*/ 176 w 1473"/>
                  <a:gd name="T5" fmla="*/ 64 h 113"/>
                  <a:gd name="T6" fmla="*/ 268 w 1473"/>
                  <a:gd name="T7" fmla="*/ 45 h 113"/>
                  <a:gd name="T8" fmla="*/ 362 w 1473"/>
                  <a:gd name="T9" fmla="*/ 29 h 113"/>
                  <a:gd name="T10" fmla="*/ 457 w 1473"/>
                  <a:gd name="T11" fmla="*/ 16 h 113"/>
                  <a:gd name="T12" fmla="*/ 554 w 1473"/>
                  <a:gd name="T13" fmla="*/ 7 h 113"/>
                  <a:gd name="T14" fmla="*/ 651 w 1473"/>
                  <a:gd name="T15" fmla="*/ 2 h 113"/>
                  <a:gd name="T16" fmla="*/ 750 w 1473"/>
                  <a:gd name="T17" fmla="*/ 0 h 113"/>
                  <a:gd name="T18" fmla="*/ 845 w 1473"/>
                  <a:gd name="T19" fmla="*/ 2 h 113"/>
                  <a:gd name="T20" fmla="*/ 939 w 1473"/>
                  <a:gd name="T21" fmla="*/ 7 h 113"/>
                  <a:gd name="T22" fmla="*/ 1032 w 1473"/>
                  <a:gd name="T23" fmla="*/ 15 h 113"/>
                  <a:gd name="T24" fmla="*/ 1124 w 1473"/>
                  <a:gd name="T25" fmla="*/ 27 h 113"/>
                  <a:gd name="T26" fmla="*/ 1214 w 1473"/>
                  <a:gd name="T27" fmla="*/ 41 h 113"/>
                  <a:gd name="T28" fmla="*/ 1302 w 1473"/>
                  <a:gd name="T29" fmla="*/ 59 h 113"/>
                  <a:gd name="T30" fmla="*/ 1389 w 1473"/>
                  <a:gd name="T31" fmla="*/ 80 h 113"/>
                  <a:gd name="T32" fmla="*/ 1473 w 1473"/>
                  <a:gd name="T33"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3" h="113">
                    <a:moveTo>
                      <a:pt x="0" y="113"/>
                    </a:moveTo>
                    <a:lnTo>
                      <a:pt x="87" y="87"/>
                    </a:lnTo>
                    <a:lnTo>
                      <a:pt x="176" y="64"/>
                    </a:lnTo>
                    <a:lnTo>
                      <a:pt x="268" y="45"/>
                    </a:lnTo>
                    <a:lnTo>
                      <a:pt x="362" y="29"/>
                    </a:lnTo>
                    <a:lnTo>
                      <a:pt x="457" y="16"/>
                    </a:lnTo>
                    <a:lnTo>
                      <a:pt x="554" y="7"/>
                    </a:lnTo>
                    <a:lnTo>
                      <a:pt x="651" y="2"/>
                    </a:lnTo>
                    <a:lnTo>
                      <a:pt x="750" y="0"/>
                    </a:lnTo>
                    <a:lnTo>
                      <a:pt x="845" y="2"/>
                    </a:lnTo>
                    <a:lnTo>
                      <a:pt x="939" y="7"/>
                    </a:lnTo>
                    <a:lnTo>
                      <a:pt x="1032" y="15"/>
                    </a:lnTo>
                    <a:lnTo>
                      <a:pt x="1124" y="27"/>
                    </a:lnTo>
                    <a:lnTo>
                      <a:pt x="1214" y="41"/>
                    </a:lnTo>
                    <a:lnTo>
                      <a:pt x="1302" y="59"/>
                    </a:lnTo>
                    <a:lnTo>
                      <a:pt x="1389" y="80"/>
                    </a:lnTo>
                    <a:lnTo>
                      <a:pt x="1473" y="10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2" name="任意多边形 433186">
                <a:extLst>
                  <a:ext uri="{FF2B5EF4-FFF2-40B4-BE49-F238E27FC236}">
                    <a16:creationId xmlns:a16="http://schemas.microsoft.com/office/drawing/2014/main" id="{9625F6ED-FB6E-4E1A-919D-6B6AC51D4741}"/>
                  </a:ext>
                </a:extLst>
              </p:cNvPr>
              <p:cNvSpPr>
                <a:spLocks noChangeArrowheads="1"/>
              </p:cNvSpPr>
              <p:nvPr/>
            </p:nvSpPr>
            <p:spPr bwMode="auto">
              <a:xfrm>
                <a:off x="2208" y="2365"/>
                <a:ext cx="367" cy="106"/>
              </a:xfrm>
              <a:custGeom>
                <a:avLst/>
                <a:gdLst>
                  <a:gd name="T0" fmla="*/ 381 w 381"/>
                  <a:gd name="T1" fmla="*/ 86 h 86"/>
                  <a:gd name="T2" fmla="*/ 282 w 381"/>
                  <a:gd name="T3" fmla="*/ 70 h 86"/>
                  <a:gd name="T4" fmla="*/ 185 w 381"/>
                  <a:gd name="T5" fmla="*/ 50 h 86"/>
                  <a:gd name="T6" fmla="*/ 91 w 381"/>
                  <a:gd name="T7" fmla="*/ 27 h 86"/>
                  <a:gd name="T8" fmla="*/ 0 w 381"/>
                  <a:gd name="T9" fmla="*/ 0 h 86"/>
                </a:gdLst>
                <a:ahLst/>
                <a:cxnLst>
                  <a:cxn ang="0">
                    <a:pos x="T0" y="T1"/>
                  </a:cxn>
                  <a:cxn ang="0">
                    <a:pos x="T2" y="T3"/>
                  </a:cxn>
                  <a:cxn ang="0">
                    <a:pos x="T4" y="T5"/>
                  </a:cxn>
                  <a:cxn ang="0">
                    <a:pos x="T6" y="T7"/>
                  </a:cxn>
                  <a:cxn ang="0">
                    <a:pos x="T8" y="T9"/>
                  </a:cxn>
                </a:cxnLst>
                <a:rect l="0" t="0" r="r" b="b"/>
                <a:pathLst>
                  <a:path w="381" h="86">
                    <a:moveTo>
                      <a:pt x="381" y="86"/>
                    </a:moveTo>
                    <a:lnTo>
                      <a:pt x="282" y="70"/>
                    </a:lnTo>
                    <a:lnTo>
                      <a:pt x="185" y="50"/>
                    </a:lnTo>
                    <a:lnTo>
                      <a:pt x="91" y="27"/>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3" name="任意多边形 433187">
                <a:extLst>
                  <a:ext uri="{FF2B5EF4-FFF2-40B4-BE49-F238E27FC236}">
                    <a16:creationId xmlns:a16="http://schemas.microsoft.com/office/drawing/2014/main" id="{640FB075-0E7C-47CB-904F-EE6D0FC1BBA8}"/>
                  </a:ext>
                </a:extLst>
              </p:cNvPr>
              <p:cNvSpPr>
                <a:spLocks noChangeArrowheads="1"/>
              </p:cNvSpPr>
              <p:nvPr/>
            </p:nvSpPr>
            <p:spPr bwMode="auto">
              <a:xfrm>
                <a:off x="2184" y="2405"/>
                <a:ext cx="350" cy="176"/>
              </a:xfrm>
              <a:custGeom>
                <a:avLst/>
                <a:gdLst>
                  <a:gd name="T0" fmla="*/ 340 w 340"/>
                  <a:gd name="T1" fmla="*/ 211 h 211"/>
                  <a:gd name="T2" fmla="*/ 295 w 340"/>
                  <a:gd name="T3" fmla="*/ 191 h 211"/>
                  <a:gd name="T4" fmla="*/ 250 w 340"/>
                  <a:gd name="T5" fmla="*/ 170 h 211"/>
                  <a:gd name="T6" fmla="*/ 206 w 340"/>
                  <a:gd name="T7" fmla="*/ 146 h 211"/>
                  <a:gd name="T8" fmla="*/ 163 w 340"/>
                  <a:gd name="T9" fmla="*/ 121 h 211"/>
                  <a:gd name="T10" fmla="*/ 121 w 340"/>
                  <a:gd name="T11" fmla="*/ 93 h 211"/>
                  <a:gd name="T12" fmla="*/ 80 w 340"/>
                  <a:gd name="T13" fmla="*/ 64 h 211"/>
                  <a:gd name="T14" fmla="*/ 39 w 340"/>
                  <a:gd name="T15" fmla="*/ 33 h 211"/>
                  <a:gd name="T16" fmla="*/ 0 w 340"/>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211">
                    <a:moveTo>
                      <a:pt x="340" y="211"/>
                    </a:moveTo>
                    <a:lnTo>
                      <a:pt x="295" y="191"/>
                    </a:lnTo>
                    <a:lnTo>
                      <a:pt x="250" y="170"/>
                    </a:lnTo>
                    <a:lnTo>
                      <a:pt x="206" y="146"/>
                    </a:lnTo>
                    <a:lnTo>
                      <a:pt x="163" y="121"/>
                    </a:lnTo>
                    <a:lnTo>
                      <a:pt x="121" y="93"/>
                    </a:lnTo>
                    <a:lnTo>
                      <a:pt x="80" y="64"/>
                    </a:lnTo>
                    <a:lnTo>
                      <a:pt x="39" y="33"/>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4" name="任意多边形 433188">
                <a:extLst>
                  <a:ext uri="{FF2B5EF4-FFF2-40B4-BE49-F238E27FC236}">
                    <a16:creationId xmlns:a16="http://schemas.microsoft.com/office/drawing/2014/main" id="{AD681839-06DC-400B-8597-A4C6EFEB169B}"/>
                  </a:ext>
                </a:extLst>
              </p:cNvPr>
              <p:cNvSpPr>
                <a:spLocks noChangeArrowheads="1"/>
              </p:cNvSpPr>
              <p:nvPr/>
            </p:nvSpPr>
            <p:spPr bwMode="auto">
              <a:xfrm>
                <a:off x="2563" y="2039"/>
                <a:ext cx="974" cy="219"/>
              </a:xfrm>
              <a:custGeom>
                <a:avLst/>
                <a:gdLst>
                  <a:gd name="T0" fmla="*/ 0 w 1084"/>
                  <a:gd name="T1" fmla="*/ 57 h 261"/>
                  <a:gd name="T2" fmla="*/ 43 w 1084"/>
                  <a:gd name="T3" fmla="*/ 44 h 261"/>
                  <a:gd name="T4" fmla="*/ 87 w 1084"/>
                  <a:gd name="T5" fmla="*/ 32 h 261"/>
                  <a:gd name="T6" fmla="*/ 131 w 1084"/>
                  <a:gd name="T7" fmla="*/ 22 h 261"/>
                  <a:gd name="T8" fmla="*/ 175 w 1084"/>
                  <a:gd name="T9" fmla="*/ 14 h 261"/>
                  <a:gd name="T10" fmla="*/ 220 w 1084"/>
                  <a:gd name="T11" fmla="*/ 8 h 261"/>
                  <a:gd name="T12" fmla="*/ 264 w 1084"/>
                  <a:gd name="T13" fmla="*/ 4 h 261"/>
                  <a:gd name="T14" fmla="*/ 309 w 1084"/>
                  <a:gd name="T15" fmla="*/ 1 h 261"/>
                  <a:gd name="T16" fmla="*/ 354 w 1084"/>
                  <a:gd name="T17" fmla="*/ 0 h 261"/>
                  <a:gd name="T18" fmla="*/ 403 w 1084"/>
                  <a:gd name="T19" fmla="*/ 1 h 261"/>
                  <a:gd name="T20" fmla="*/ 451 w 1084"/>
                  <a:gd name="T21" fmla="*/ 4 h 261"/>
                  <a:gd name="T22" fmla="*/ 500 w 1084"/>
                  <a:gd name="T23" fmla="*/ 10 h 261"/>
                  <a:gd name="T24" fmla="*/ 548 w 1084"/>
                  <a:gd name="T25" fmla="*/ 17 h 261"/>
                  <a:gd name="T26" fmla="*/ 595 w 1084"/>
                  <a:gd name="T27" fmla="*/ 26 h 261"/>
                  <a:gd name="T28" fmla="*/ 643 w 1084"/>
                  <a:gd name="T29" fmla="*/ 38 h 261"/>
                  <a:gd name="T30" fmla="*/ 689 w 1084"/>
                  <a:gd name="T31" fmla="*/ 51 h 261"/>
                  <a:gd name="T32" fmla="*/ 736 w 1084"/>
                  <a:gd name="T33" fmla="*/ 67 h 261"/>
                  <a:gd name="T34" fmla="*/ 782 w 1084"/>
                  <a:gd name="T35" fmla="*/ 84 h 261"/>
                  <a:gd name="T36" fmla="*/ 827 w 1084"/>
                  <a:gd name="T37" fmla="*/ 104 h 261"/>
                  <a:gd name="T38" fmla="*/ 872 w 1084"/>
                  <a:gd name="T39" fmla="*/ 125 h 261"/>
                  <a:gd name="T40" fmla="*/ 916 w 1084"/>
                  <a:gd name="T41" fmla="*/ 149 h 261"/>
                  <a:gd name="T42" fmla="*/ 959 w 1084"/>
                  <a:gd name="T43" fmla="*/ 174 h 261"/>
                  <a:gd name="T44" fmla="*/ 1002 w 1084"/>
                  <a:gd name="T45" fmla="*/ 201 h 261"/>
                  <a:gd name="T46" fmla="*/ 1043 w 1084"/>
                  <a:gd name="T47" fmla="*/ 230 h 261"/>
                  <a:gd name="T48" fmla="*/ 1084 w 1084"/>
                  <a:gd name="T49"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4" h="261">
                    <a:moveTo>
                      <a:pt x="0" y="57"/>
                    </a:moveTo>
                    <a:lnTo>
                      <a:pt x="43" y="44"/>
                    </a:lnTo>
                    <a:lnTo>
                      <a:pt x="87" y="32"/>
                    </a:lnTo>
                    <a:lnTo>
                      <a:pt x="131" y="22"/>
                    </a:lnTo>
                    <a:lnTo>
                      <a:pt x="175" y="14"/>
                    </a:lnTo>
                    <a:lnTo>
                      <a:pt x="220" y="8"/>
                    </a:lnTo>
                    <a:lnTo>
                      <a:pt x="264" y="4"/>
                    </a:lnTo>
                    <a:lnTo>
                      <a:pt x="309" y="1"/>
                    </a:lnTo>
                    <a:lnTo>
                      <a:pt x="354" y="0"/>
                    </a:lnTo>
                    <a:lnTo>
                      <a:pt x="403" y="1"/>
                    </a:lnTo>
                    <a:lnTo>
                      <a:pt x="451" y="4"/>
                    </a:lnTo>
                    <a:lnTo>
                      <a:pt x="500" y="10"/>
                    </a:lnTo>
                    <a:lnTo>
                      <a:pt x="548" y="17"/>
                    </a:lnTo>
                    <a:lnTo>
                      <a:pt x="595" y="26"/>
                    </a:lnTo>
                    <a:lnTo>
                      <a:pt x="643" y="38"/>
                    </a:lnTo>
                    <a:lnTo>
                      <a:pt x="689" y="51"/>
                    </a:lnTo>
                    <a:lnTo>
                      <a:pt x="736" y="67"/>
                    </a:lnTo>
                    <a:lnTo>
                      <a:pt x="782" y="84"/>
                    </a:lnTo>
                    <a:lnTo>
                      <a:pt x="827" y="104"/>
                    </a:lnTo>
                    <a:lnTo>
                      <a:pt x="872" y="125"/>
                    </a:lnTo>
                    <a:lnTo>
                      <a:pt x="916" y="149"/>
                    </a:lnTo>
                    <a:lnTo>
                      <a:pt x="959" y="174"/>
                    </a:lnTo>
                    <a:lnTo>
                      <a:pt x="1002" y="201"/>
                    </a:lnTo>
                    <a:lnTo>
                      <a:pt x="1043" y="230"/>
                    </a:lnTo>
                    <a:lnTo>
                      <a:pt x="1084" y="261"/>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5" name="任意多边形 433189">
                <a:extLst>
                  <a:ext uri="{FF2B5EF4-FFF2-40B4-BE49-F238E27FC236}">
                    <a16:creationId xmlns:a16="http://schemas.microsoft.com/office/drawing/2014/main" id="{34B6EDEE-2BA5-45E1-870D-16093616740E}"/>
                  </a:ext>
                </a:extLst>
              </p:cNvPr>
              <p:cNvSpPr>
                <a:spLocks noChangeArrowheads="1"/>
              </p:cNvSpPr>
              <p:nvPr/>
            </p:nvSpPr>
            <p:spPr bwMode="auto">
              <a:xfrm>
                <a:off x="2546" y="2038"/>
                <a:ext cx="94" cy="55"/>
              </a:xfrm>
              <a:custGeom>
                <a:avLst/>
                <a:gdLst>
                  <a:gd name="T0" fmla="*/ 81 w 104"/>
                  <a:gd name="T1" fmla="*/ 0 h 66"/>
                  <a:gd name="T2" fmla="*/ 0 w 104"/>
                  <a:gd name="T3" fmla="*/ 66 h 66"/>
                  <a:gd name="T4" fmla="*/ 104 w 104"/>
                  <a:gd name="T5" fmla="*/ 63 h 66"/>
                  <a:gd name="T6" fmla="*/ 64 w 104"/>
                  <a:gd name="T7" fmla="*/ 43 h 66"/>
                  <a:gd name="T8" fmla="*/ 81 w 104"/>
                  <a:gd name="T9" fmla="*/ 0 h 66"/>
                </a:gdLst>
                <a:ahLst/>
                <a:cxnLst>
                  <a:cxn ang="0">
                    <a:pos x="T0" y="T1"/>
                  </a:cxn>
                  <a:cxn ang="0">
                    <a:pos x="T2" y="T3"/>
                  </a:cxn>
                  <a:cxn ang="0">
                    <a:pos x="T4" y="T5"/>
                  </a:cxn>
                  <a:cxn ang="0">
                    <a:pos x="T6" y="T7"/>
                  </a:cxn>
                  <a:cxn ang="0">
                    <a:pos x="T8" y="T9"/>
                  </a:cxn>
                </a:cxnLst>
                <a:rect l="0" t="0" r="r" b="b"/>
                <a:pathLst>
                  <a:path w="104" h="66">
                    <a:moveTo>
                      <a:pt x="81" y="0"/>
                    </a:moveTo>
                    <a:lnTo>
                      <a:pt x="0" y="66"/>
                    </a:lnTo>
                    <a:lnTo>
                      <a:pt x="104" y="63"/>
                    </a:lnTo>
                    <a:lnTo>
                      <a:pt x="64" y="43"/>
                    </a:lnTo>
                    <a:lnTo>
                      <a:pt x="81" y="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6" name="任意多边形 433190">
                <a:extLst>
                  <a:ext uri="{FF2B5EF4-FFF2-40B4-BE49-F238E27FC236}">
                    <a16:creationId xmlns:a16="http://schemas.microsoft.com/office/drawing/2014/main" id="{EAF72040-2E6E-4FF6-8FAA-BCC3CCE44707}"/>
                  </a:ext>
                </a:extLst>
              </p:cNvPr>
              <p:cNvSpPr>
                <a:spLocks noChangeArrowheads="1"/>
              </p:cNvSpPr>
              <p:nvPr/>
            </p:nvSpPr>
            <p:spPr bwMode="auto">
              <a:xfrm>
                <a:off x="2579" y="2200"/>
                <a:ext cx="949" cy="87"/>
              </a:xfrm>
              <a:custGeom>
                <a:avLst/>
                <a:gdLst>
                  <a:gd name="T0" fmla="*/ 0 w 1058"/>
                  <a:gd name="T1" fmla="*/ 21 h 104"/>
                  <a:gd name="T2" fmla="*/ 83 w 1058"/>
                  <a:gd name="T3" fmla="*/ 11 h 104"/>
                  <a:gd name="T4" fmla="*/ 166 w 1058"/>
                  <a:gd name="T5" fmla="*/ 5 h 104"/>
                  <a:gd name="T6" fmla="*/ 250 w 1058"/>
                  <a:gd name="T7" fmla="*/ 1 h 104"/>
                  <a:gd name="T8" fmla="*/ 335 w 1058"/>
                  <a:gd name="T9" fmla="*/ 0 h 104"/>
                  <a:gd name="T10" fmla="*/ 430 w 1058"/>
                  <a:gd name="T11" fmla="*/ 2 h 104"/>
                  <a:gd name="T12" fmla="*/ 524 w 1058"/>
                  <a:gd name="T13" fmla="*/ 7 h 104"/>
                  <a:gd name="T14" fmla="*/ 617 w 1058"/>
                  <a:gd name="T15" fmla="*/ 15 h 104"/>
                  <a:gd name="T16" fmla="*/ 709 w 1058"/>
                  <a:gd name="T17" fmla="*/ 27 h 104"/>
                  <a:gd name="T18" fmla="*/ 799 w 1058"/>
                  <a:gd name="T19" fmla="*/ 41 h 104"/>
                  <a:gd name="T20" fmla="*/ 887 w 1058"/>
                  <a:gd name="T21" fmla="*/ 59 h 104"/>
                  <a:gd name="T22" fmla="*/ 974 w 1058"/>
                  <a:gd name="T23" fmla="*/ 80 h 104"/>
                  <a:gd name="T24" fmla="*/ 1058 w 1058"/>
                  <a:gd name="T2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8" h="104">
                    <a:moveTo>
                      <a:pt x="0" y="21"/>
                    </a:moveTo>
                    <a:lnTo>
                      <a:pt x="83" y="11"/>
                    </a:lnTo>
                    <a:lnTo>
                      <a:pt x="166" y="5"/>
                    </a:lnTo>
                    <a:lnTo>
                      <a:pt x="250" y="1"/>
                    </a:lnTo>
                    <a:lnTo>
                      <a:pt x="335" y="0"/>
                    </a:lnTo>
                    <a:lnTo>
                      <a:pt x="430" y="2"/>
                    </a:lnTo>
                    <a:lnTo>
                      <a:pt x="524" y="7"/>
                    </a:lnTo>
                    <a:lnTo>
                      <a:pt x="617" y="15"/>
                    </a:lnTo>
                    <a:lnTo>
                      <a:pt x="709" y="27"/>
                    </a:lnTo>
                    <a:lnTo>
                      <a:pt x="799" y="41"/>
                    </a:lnTo>
                    <a:lnTo>
                      <a:pt x="887" y="59"/>
                    </a:lnTo>
                    <a:lnTo>
                      <a:pt x="974" y="80"/>
                    </a:lnTo>
                    <a:lnTo>
                      <a:pt x="1058" y="10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7" name="任意多边形 433191">
                <a:extLst>
                  <a:ext uri="{FF2B5EF4-FFF2-40B4-BE49-F238E27FC236}">
                    <a16:creationId xmlns:a16="http://schemas.microsoft.com/office/drawing/2014/main" id="{45666112-6A5B-4ED5-A20E-A60B106CCE98}"/>
                  </a:ext>
                </a:extLst>
              </p:cNvPr>
              <p:cNvSpPr>
                <a:spLocks noChangeArrowheads="1"/>
              </p:cNvSpPr>
              <p:nvPr/>
            </p:nvSpPr>
            <p:spPr bwMode="auto">
              <a:xfrm>
                <a:off x="2592" y="2183"/>
                <a:ext cx="92" cy="55"/>
              </a:xfrm>
              <a:custGeom>
                <a:avLst/>
                <a:gdLst>
                  <a:gd name="T0" fmla="*/ 93 w 103"/>
                  <a:gd name="T1" fmla="*/ 0 h 66"/>
                  <a:gd name="T2" fmla="*/ 0 w 103"/>
                  <a:gd name="T3" fmla="*/ 48 h 66"/>
                  <a:gd name="T4" fmla="*/ 103 w 103"/>
                  <a:gd name="T5" fmla="*/ 66 h 66"/>
                  <a:gd name="T6" fmla="*/ 67 w 103"/>
                  <a:gd name="T7" fmla="*/ 38 h 66"/>
                  <a:gd name="T8" fmla="*/ 93 w 103"/>
                  <a:gd name="T9" fmla="*/ 0 h 66"/>
                </a:gdLst>
                <a:ahLst/>
                <a:cxnLst>
                  <a:cxn ang="0">
                    <a:pos x="T0" y="T1"/>
                  </a:cxn>
                  <a:cxn ang="0">
                    <a:pos x="T2" y="T3"/>
                  </a:cxn>
                  <a:cxn ang="0">
                    <a:pos x="T4" y="T5"/>
                  </a:cxn>
                  <a:cxn ang="0">
                    <a:pos x="T6" y="T7"/>
                  </a:cxn>
                  <a:cxn ang="0">
                    <a:pos x="T8" y="T9"/>
                  </a:cxn>
                </a:cxnLst>
                <a:rect l="0" t="0" r="r" b="b"/>
                <a:pathLst>
                  <a:path w="103" h="66">
                    <a:moveTo>
                      <a:pt x="93" y="0"/>
                    </a:moveTo>
                    <a:lnTo>
                      <a:pt x="0" y="48"/>
                    </a:lnTo>
                    <a:lnTo>
                      <a:pt x="103" y="66"/>
                    </a:lnTo>
                    <a:lnTo>
                      <a:pt x="67" y="38"/>
                    </a:lnTo>
                    <a:lnTo>
                      <a:pt x="93" y="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8" name="任意多边形 433192">
                <a:extLst>
                  <a:ext uri="{FF2B5EF4-FFF2-40B4-BE49-F238E27FC236}">
                    <a16:creationId xmlns:a16="http://schemas.microsoft.com/office/drawing/2014/main" id="{DAE282FD-9A53-45ED-9D23-741FD17DEB77}"/>
                  </a:ext>
                </a:extLst>
              </p:cNvPr>
              <p:cNvSpPr>
                <a:spLocks noChangeArrowheads="1"/>
              </p:cNvSpPr>
              <p:nvPr/>
            </p:nvSpPr>
            <p:spPr bwMode="auto">
              <a:xfrm>
                <a:off x="2197" y="1757"/>
                <a:ext cx="1374" cy="469"/>
              </a:xfrm>
              <a:custGeom>
                <a:avLst/>
                <a:gdLst>
                  <a:gd name="T0" fmla="*/ 0 w 1531"/>
                  <a:gd name="T1" fmla="*/ 542 h 559"/>
                  <a:gd name="T2" fmla="*/ 33 w 1531"/>
                  <a:gd name="T3" fmla="*/ 480 h 559"/>
                  <a:gd name="T4" fmla="*/ 69 w 1531"/>
                  <a:gd name="T5" fmla="*/ 421 h 559"/>
                  <a:gd name="T6" fmla="*/ 107 w 1531"/>
                  <a:gd name="T7" fmla="*/ 366 h 559"/>
                  <a:gd name="T8" fmla="*/ 147 w 1531"/>
                  <a:gd name="T9" fmla="*/ 314 h 559"/>
                  <a:gd name="T10" fmla="*/ 190 w 1531"/>
                  <a:gd name="T11" fmla="*/ 266 h 559"/>
                  <a:gd name="T12" fmla="*/ 234 w 1531"/>
                  <a:gd name="T13" fmla="*/ 222 h 559"/>
                  <a:gd name="T14" fmla="*/ 281 w 1531"/>
                  <a:gd name="T15" fmla="*/ 181 h 559"/>
                  <a:gd name="T16" fmla="*/ 329 w 1531"/>
                  <a:gd name="T17" fmla="*/ 144 h 559"/>
                  <a:gd name="T18" fmla="*/ 354 w 1531"/>
                  <a:gd name="T19" fmla="*/ 127 h 559"/>
                  <a:gd name="T20" fmla="*/ 379 w 1531"/>
                  <a:gd name="T21" fmla="*/ 111 h 559"/>
                  <a:gd name="T22" fmla="*/ 404 w 1531"/>
                  <a:gd name="T23" fmla="*/ 96 h 559"/>
                  <a:gd name="T24" fmla="*/ 430 w 1531"/>
                  <a:gd name="T25" fmla="*/ 82 h 559"/>
                  <a:gd name="T26" fmla="*/ 456 w 1531"/>
                  <a:gd name="T27" fmla="*/ 69 h 559"/>
                  <a:gd name="T28" fmla="*/ 483 w 1531"/>
                  <a:gd name="T29" fmla="*/ 57 h 559"/>
                  <a:gd name="T30" fmla="*/ 510 w 1531"/>
                  <a:gd name="T31" fmla="*/ 47 h 559"/>
                  <a:gd name="T32" fmla="*/ 537 w 1531"/>
                  <a:gd name="T33" fmla="*/ 37 h 559"/>
                  <a:gd name="T34" fmla="*/ 564 w 1531"/>
                  <a:gd name="T35" fmla="*/ 28 h 559"/>
                  <a:gd name="T36" fmla="*/ 592 w 1531"/>
                  <a:gd name="T37" fmla="*/ 21 h 559"/>
                  <a:gd name="T38" fmla="*/ 619 w 1531"/>
                  <a:gd name="T39" fmla="*/ 15 h 559"/>
                  <a:gd name="T40" fmla="*/ 647 w 1531"/>
                  <a:gd name="T41" fmla="*/ 9 h 559"/>
                  <a:gd name="T42" fmla="*/ 676 w 1531"/>
                  <a:gd name="T43" fmla="*/ 5 h 559"/>
                  <a:gd name="T44" fmla="*/ 704 w 1531"/>
                  <a:gd name="T45" fmla="*/ 2 h 559"/>
                  <a:gd name="T46" fmla="*/ 732 w 1531"/>
                  <a:gd name="T47" fmla="*/ 1 h 559"/>
                  <a:gd name="T48" fmla="*/ 761 w 1531"/>
                  <a:gd name="T49" fmla="*/ 0 h 559"/>
                  <a:gd name="T50" fmla="*/ 790 w 1531"/>
                  <a:gd name="T51" fmla="*/ 1 h 559"/>
                  <a:gd name="T52" fmla="*/ 819 w 1531"/>
                  <a:gd name="T53" fmla="*/ 2 h 559"/>
                  <a:gd name="T54" fmla="*/ 848 w 1531"/>
                  <a:gd name="T55" fmla="*/ 6 h 559"/>
                  <a:gd name="T56" fmla="*/ 877 w 1531"/>
                  <a:gd name="T57" fmla="*/ 10 h 559"/>
                  <a:gd name="T58" fmla="*/ 905 w 1531"/>
                  <a:gd name="T59" fmla="*/ 15 h 559"/>
                  <a:gd name="T60" fmla="*/ 934 w 1531"/>
                  <a:gd name="T61" fmla="*/ 22 h 559"/>
                  <a:gd name="T62" fmla="*/ 962 w 1531"/>
                  <a:gd name="T63" fmla="*/ 30 h 559"/>
                  <a:gd name="T64" fmla="*/ 989 w 1531"/>
                  <a:gd name="T65" fmla="*/ 38 h 559"/>
                  <a:gd name="T66" fmla="*/ 1017 w 1531"/>
                  <a:gd name="T67" fmla="*/ 48 h 559"/>
                  <a:gd name="T68" fmla="*/ 1044 w 1531"/>
                  <a:gd name="T69" fmla="*/ 60 h 559"/>
                  <a:gd name="T70" fmla="*/ 1071 w 1531"/>
                  <a:gd name="T71" fmla="*/ 72 h 559"/>
                  <a:gd name="T72" fmla="*/ 1098 w 1531"/>
                  <a:gd name="T73" fmla="*/ 85 h 559"/>
                  <a:gd name="T74" fmla="*/ 1124 w 1531"/>
                  <a:gd name="T75" fmla="*/ 100 h 559"/>
                  <a:gd name="T76" fmla="*/ 1150 w 1531"/>
                  <a:gd name="T77" fmla="*/ 115 h 559"/>
                  <a:gd name="T78" fmla="*/ 1175 w 1531"/>
                  <a:gd name="T79" fmla="*/ 131 h 559"/>
                  <a:gd name="T80" fmla="*/ 1200 w 1531"/>
                  <a:gd name="T81" fmla="*/ 149 h 559"/>
                  <a:gd name="T82" fmla="*/ 1225 w 1531"/>
                  <a:gd name="T83" fmla="*/ 168 h 559"/>
                  <a:gd name="T84" fmla="*/ 1249 w 1531"/>
                  <a:gd name="T85" fmla="*/ 187 h 559"/>
                  <a:gd name="T86" fmla="*/ 1296 w 1531"/>
                  <a:gd name="T87" fmla="*/ 229 h 559"/>
                  <a:gd name="T88" fmla="*/ 1341 w 1531"/>
                  <a:gd name="T89" fmla="*/ 275 h 559"/>
                  <a:gd name="T90" fmla="*/ 1384 w 1531"/>
                  <a:gd name="T91" fmla="*/ 325 h 559"/>
                  <a:gd name="T92" fmla="*/ 1425 w 1531"/>
                  <a:gd name="T93" fmla="*/ 378 h 559"/>
                  <a:gd name="T94" fmla="*/ 1463 w 1531"/>
                  <a:gd name="T95" fmla="*/ 435 h 559"/>
                  <a:gd name="T96" fmla="*/ 1498 w 1531"/>
                  <a:gd name="T97" fmla="*/ 495 h 559"/>
                  <a:gd name="T98" fmla="*/ 1531 w 1531"/>
                  <a:gd name="T99"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1" h="559">
                    <a:moveTo>
                      <a:pt x="0" y="542"/>
                    </a:moveTo>
                    <a:lnTo>
                      <a:pt x="33" y="480"/>
                    </a:lnTo>
                    <a:lnTo>
                      <a:pt x="69" y="421"/>
                    </a:lnTo>
                    <a:lnTo>
                      <a:pt x="107" y="366"/>
                    </a:lnTo>
                    <a:lnTo>
                      <a:pt x="147" y="314"/>
                    </a:lnTo>
                    <a:lnTo>
                      <a:pt x="190" y="266"/>
                    </a:lnTo>
                    <a:lnTo>
                      <a:pt x="234" y="222"/>
                    </a:lnTo>
                    <a:lnTo>
                      <a:pt x="281" y="181"/>
                    </a:lnTo>
                    <a:lnTo>
                      <a:pt x="329" y="144"/>
                    </a:lnTo>
                    <a:lnTo>
                      <a:pt x="354" y="127"/>
                    </a:lnTo>
                    <a:lnTo>
                      <a:pt x="379" y="111"/>
                    </a:lnTo>
                    <a:lnTo>
                      <a:pt x="404" y="96"/>
                    </a:lnTo>
                    <a:lnTo>
                      <a:pt x="430" y="82"/>
                    </a:lnTo>
                    <a:lnTo>
                      <a:pt x="456" y="69"/>
                    </a:lnTo>
                    <a:lnTo>
                      <a:pt x="483" y="57"/>
                    </a:lnTo>
                    <a:lnTo>
                      <a:pt x="510" y="47"/>
                    </a:lnTo>
                    <a:lnTo>
                      <a:pt x="537" y="37"/>
                    </a:lnTo>
                    <a:lnTo>
                      <a:pt x="564" y="28"/>
                    </a:lnTo>
                    <a:lnTo>
                      <a:pt x="592" y="21"/>
                    </a:lnTo>
                    <a:lnTo>
                      <a:pt x="619" y="15"/>
                    </a:lnTo>
                    <a:lnTo>
                      <a:pt x="647" y="9"/>
                    </a:lnTo>
                    <a:lnTo>
                      <a:pt x="676" y="5"/>
                    </a:lnTo>
                    <a:lnTo>
                      <a:pt x="704" y="2"/>
                    </a:lnTo>
                    <a:lnTo>
                      <a:pt x="732" y="1"/>
                    </a:lnTo>
                    <a:lnTo>
                      <a:pt x="761" y="0"/>
                    </a:lnTo>
                    <a:lnTo>
                      <a:pt x="790" y="1"/>
                    </a:lnTo>
                    <a:lnTo>
                      <a:pt x="819" y="2"/>
                    </a:lnTo>
                    <a:lnTo>
                      <a:pt x="848" y="6"/>
                    </a:lnTo>
                    <a:lnTo>
                      <a:pt x="877" y="10"/>
                    </a:lnTo>
                    <a:lnTo>
                      <a:pt x="905" y="15"/>
                    </a:lnTo>
                    <a:lnTo>
                      <a:pt x="934" y="22"/>
                    </a:lnTo>
                    <a:lnTo>
                      <a:pt x="962" y="30"/>
                    </a:lnTo>
                    <a:lnTo>
                      <a:pt x="989" y="38"/>
                    </a:lnTo>
                    <a:lnTo>
                      <a:pt x="1017" y="48"/>
                    </a:lnTo>
                    <a:lnTo>
                      <a:pt x="1044" y="60"/>
                    </a:lnTo>
                    <a:lnTo>
                      <a:pt x="1071" y="72"/>
                    </a:lnTo>
                    <a:lnTo>
                      <a:pt x="1098" y="85"/>
                    </a:lnTo>
                    <a:lnTo>
                      <a:pt x="1124" y="100"/>
                    </a:lnTo>
                    <a:lnTo>
                      <a:pt x="1150" y="115"/>
                    </a:lnTo>
                    <a:lnTo>
                      <a:pt x="1175" y="131"/>
                    </a:lnTo>
                    <a:lnTo>
                      <a:pt x="1200" y="149"/>
                    </a:lnTo>
                    <a:lnTo>
                      <a:pt x="1225" y="168"/>
                    </a:lnTo>
                    <a:lnTo>
                      <a:pt x="1249" y="187"/>
                    </a:lnTo>
                    <a:lnTo>
                      <a:pt x="1296" y="229"/>
                    </a:lnTo>
                    <a:lnTo>
                      <a:pt x="1341" y="275"/>
                    </a:lnTo>
                    <a:lnTo>
                      <a:pt x="1384" y="325"/>
                    </a:lnTo>
                    <a:lnTo>
                      <a:pt x="1425" y="378"/>
                    </a:lnTo>
                    <a:lnTo>
                      <a:pt x="1463" y="435"/>
                    </a:lnTo>
                    <a:lnTo>
                      <a:pt x="1498" y="495"/>
                    </a:lnTo>
                    <a:lnTo>
                      <a:pt x="1531" y="55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09" name="任意多边形 433193">
                <a:extLst>
                  <a:ext uri="{FF2B5EF4-FFF2-40B4-BE49-F238E27FC236}">
                    <a16:creationId xmlns:a16="http://schemas.microsoft.com/office/drawing/2014/main" id="{B65A432E-B2AC-4E1D-98C5-AEA9D8D5871C}"/>
                  </a:ext>
                </a:extLst>
              </p:cNvPr>
              <p:cNvSpPr>
                <a:spLocks noChangeArrowheads="1"/>
              </p:cNvSpPr>
              <p:nvPr/>
            </p:nvSpPr>
            <p:spPr bwMode="auto">
              <a:xfrm>
                <a:off x="2184" y="2447"/>
                <a:ext cx="342" cy="341"/>
              </a:xfrm>
              <a:custGeom>
                <a:avLst/>
                <a:gdLst>
                  <a:gd name="T0" fmla="*/ 367 w 367"/>
                  <a:gd name="T1" fmla="*/ 423 h 423"/>
                  <a:gd name="T2" fmla="*/ 339 w 367"/>
                  <a:gd name="T3" fmla="*/ 405 h 423"/>
                  <a:gd name="T4" fmla="*/ 312 w 367"/>
                  <a:gd name="T5" fmla="*/ 385 h 423"/>
                  <a:gd name="T6" fmla="*/ 286 w 367"/>
                  <a:gd name="T7" fmla="*/ 365 h 423"/>
                  <a:gd name="T8" fmla="*/ 260 w 367"/>
                  <a:gd name="T9" fmla="*/ 343 h 423"/>
                  <a:gd name="T10" fmla="*/ 234 w 367"/>
                  <a:gd name="T11" fmla="*/ 320 h 423"/>
                  <a:gd name="T12" fmla="*/ 209 w 367"/>
                  <a:gd name="T13" fmla="*/ 296 h 423"/>
                  <a:gd name="T14" fmla="*/ 185 w 367"/>
                  <a:gd name="T15" fmla="*/ 271 h 423"/>
                  <a:gd name="T16" fmla="*/ 162 w 367"/>
                  <a:gd name="T17" fmla="*/ 245 h 423"/>
                  <a:gd name="T18" fmla="*/ 139 w 367"/>
                  <a:gd name="T19" fmla="*/ 218 h 423"/>
                  <a:gd name="T20" fmla="*/ 117 w 367"/>
                  <a:gd name="T21" fmla="*/ 190 h 423"/>
                  <a:gd name="T22" fmla="*/ 75 w 367"/>
                  <a:gd name="T23" fmla="*/ 130 h 423"/>
                  <a:gd name="T24" fmla="*/ 36 w 367"/>
                  <a:gd name="T25" fmla="*/ 67 h 423"/>
                  <a:gd name="T26" fmla="*/ 0 w 36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423">
                    <a:moveTo>
                      <a:pt x="367" y="423"/>
                    </a:moveTo>
                    <a:lnTo>
                      <a:pt x="339" y="405"/>
                    </a:lnTo>
                    <a:lnTo>
                      <a:pt x="312" y="385"/>
                    </a:lnTo>
                    <a:lnTo>
                      <a:pt x="286" y="365"/>
                    </a:lnTo>
                    <a:lnTo>
                      <a:pt x="260" y="343"/>
                    </a:lnTo>
                    <a:lnTo>
                      <a:pt x="234" y="320"/>
                    </a:lnTo>
                    <a:lnTo>
                      <a:pt x="209" y="296"/>
                    </a:lnTo>
                    <a:lnTo>
                      <a:pt x="185" y="271"/>
                    </a:lnTo>
                    <a:lnTo>
                      <a:pt x="162" y="245"/>
                    </a:lnTo>
                    <a:lnTo>
                      <a:pt x="139" y="218"/>
                    </a:lnTo>
                    <a:lnTo>
                      <a:pt x="117" y="190"/>
                    </a:lnTo>
                    <a:lnTo>
                      <a:pt x="75" y="130"/>
                    </a:lnTo>
                    <a:lnTo>
                      <a:pt x="36" y="67"/>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0" name="任意多边形 433194">
                <a:extLst>
                  <a:ext uri="{FF2B5EF4-FFF2-40B4-BE49-F238E27FC236}">
                    <a16:creationId xmlns:a16="http://schemas.microsoft.com/office/drawing/2014/main" id="{0DB320D6-902D-404E-982B-8FBFFC44827D}"/>
                  </a:ext>
                </a:extLst>
              </p:cNvPr>
              <p:cNvSpPr>
                <a:spLocks noChangeArrowheads="1"/>
              </p:cNvSpPr>
              <p:nvPr/>
            </p:nvSpPr>
            <p:spPr bwMode="auto">
              <a:xfrm>
                <a:off x="2473" y="1757"/>
                <a:ext cx="1098" cy="469"/>
              </a:xfrm>
              <a:custGeom>
                <a:avLst/>
                <a:gdLst>
                  <a:gd name="T0" fmla="*/ 0 w 1224"/>
                  <a:gd name="T1" fmla="*/ 159 h 559"/>
                  <a:gd name="T2" fmla="*/ 26 w 1224"/>
                  <a:gd name="T3" fmla="*/ 140 h 559"/>
                  <a:gd name="T4" fmla="*/ 53 w 1224"/>
                  <a:gd name="T5" fmla="*/ 122 h 559"/>
                  <a:gd name="T6" fmla="*/ 79 w 1224"/>
                  <a:gd name="T7" fmla="*/ 106 h 559"/>
                  <a:gd name="T8" fmla="*/ 107 w 1224"/>
                  <a:gd name="T9" fmla="*/ 90 h 559"/>
                  <a:gd name="T10" fmla="*/ 134 w 1224"/>
                  <a:gd name="T11" fmla="*/ 76 h 559"/>
                  <a:gd name="T12" fmla="*/ 162 w 1224"/>
                  <a:gd name="T13" fmla="*/ 63 h 559"/>
                  <a:gd name="T14" fmla="*/ 190 w 1224"/>
                  <a:gd name="T15" fmla="*/ 51 h 559"/>
                  <a:gd name="T16" fmla="*/ 219 w 1224"/>
                  <a:gd name="T17" fmla="*/ 41 h 559"/>
                  <a:gd name="T18" fmla="*/ 248 w 1224"/>
                  <a:gd name="T19" fmla="*/ 31 h 559"/>
                  <a:gd name="T20" fmla="*/ 276 w 1224"/>
                  <a:gd name="T21" fmla="*/ 23 h 559"/>
                  <a:gd name="T22" fmla="*/ 306 w 1224"/>
                  <a:gd name="T23" fmla="*/ 16 h 559"/>
                  <a:gd name="T24" fmla="*/ 335 w 1224"/>
                  <a:gd name="T25" fmla="*/ 10 h 559"/>
                  <a:gd name="T26" fmla="*/ 365 w 1224"/>
                  <a:gd name="T27" fmla="*/ 6 h 559"/>
                  <a:gd name="T28" fmla="*/ 394 w 1224"/>
                  <a:gd name="T29" fmla="*/ 3 h 559"/>
                  <a:gd name="T30" fmla="*/ 424 w 1224"/>
                  <a:gd name="T31" fmla="*/ 1 h 559"/>
                  <a:gd name="T32" fmla="*/ 454 w 1224"/>
                  <a:gd name="T33" fmla="*/ 0 h 559"/>
                  <a:gd name="T34" fmla="*/ 483 w 1224"/>
                  <a:gd name="T35" fmla="*/ 1 h 559"/>
                  <a:gd name="T36" fmla="*/ 512 w 1224"/>
                  <a:gd name="T37" fmla="*/ 2 h 559"/>
                  <a:gd name="T38" fmla="*/ 541 w 1224"/>
                  <a:gd name="T39" fmla="*/ 6 h 559"/>
                  <a:gd name="T40" fmla="*/ 570 w 1224"/>
                  <a:gd name="T41" fmla="*/ 10 h 559"/>
                  <a:gd name="T42" fmla="*/ 598 w 1224"/>
                  <a:gd name="T43" fmla="*/ 15 h 559"/>
                  <a:gd name="T44" fmla="*/ 627 w 1224"/>
                  <a:gd name="T45" fmla="*/ 22 h 559"/>
                  <a:gd name="T46" fmla="*/ 655 w 1224"/>
                  <a:gd name="T47" fmla="*/ 30 h 559"/>
                  <a:gd name="T48" fmla="*/ 682 w 1224"/>
                  <a:gd name="T49" fmla="*/ 38 h 559"/>
                  <a:gd name="T50" fmla="*/ 710 w 1224"/>
                  <a:gd name="T51" fmla="*/ 48 h 559"/>
                  <a:gd name="T52" fmla="*/ 737 w 1224"/>
                  <a:gd name="T53" fmla="*/ 60 h 559"/>
                  <a:gd name="T54" fmla="*/ 764 w 1224"/>
                  <a:gd name="T55" fmla="*/ 72 h 559"/>
                  <a:gd name="T56" fmla="*/ 791 w 1224"/>
                  <a:gd name="T57" fmla="*/ 85 h 559"/>
                  <a:gd name="T58" fmla="*/ 817 w 1224"/>
                  <a:gd name="T59" fmla="*/ 100 h 559"/>
                  <a:gd name="T60" fmla="*/ 843 w 1224"/>
                  <a:gd name="T61" fmla="*/ 115 h 559"/>
                  <a:gd name="T62" fmla="*/ 868 w 1224"/>
                  <a:gd name="T63" fmla="*/ 131 h 559"/>
                  <a:gd name="T64" fmla="*/ 893 w 1224"/>
                  <a:gd name="T65" fmla="*/ 149 h 559"/>
                  <a:gd name="T66" fmla="*/ 918 w 1224"/>
                  <a:gd name="T67" fmla="*/ 168 h 559"/>
                  <a:gd name="T68" fmla="*/ 942 w 1224"/>
                  <a:gd name="T69" fmla="*/ 187 h 559"/>
                  <a:gd name="T70" fmla="*/ 989 w 1224"/>
                  <a:gd name="T71" fmla="*/ 229 h 559"/>
                  <a:gd name="T72" fmla="*/ 1034 w 1224"/>
                  <a:gd name="T73" fmla="*/ 275 h 559"/>
                  <a:gd name="T74" fmla="*/ 1077 w 1224"/>
                  <a:gd name="T75" fmla="*/ 325 h 559"/>
                  <a:gd name="T76" fmla="*/ 1118 w 1224"/>
                  <a:gd name="T77" fmla="*/ 378 h 559"/>
                  <a:gd name="T78" fmla="*/ 1156 w 1224"/>
                  <a:gd name="T79" fmla="*/ 435 h 559"/>
                  <a:gd name="T80" fmla="*/ 1191 w 1224"/>
                  <a:gd name="T81" fmla="*/ 495 h 559"/>
                  <a:gd name="T82" fmla="*/ 1224 w 1224"/>
                  <a:gd name="T83"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4" h="559">
                    <a:moveTo>
                      <a:pt x="0" y="159"/>
                    </a:moveTo>
                    <a:lnTo>
                      <a:pt x="26" y="140"/>
                    </a:lnTo>
                    <a:lnTo>
                      <a:pt x="53" y="122"/>
                    </a:lnTo>
                    <a:lnTo>
                      <a:pt x="79" y="106"/>
                    </a:lnTo>
                    <a:lnTo>
                      <a:pt x="107" y="90"/>
                    </a:lnTo>
                    <a:lnTo>
                      <a:pt x="134" y="76"/>
                    </a:lnTo>
                    <a:lnTo>
                      <a:pt x="162" y="63"/>
                    </a:lnTo>
                    <a:lnTo>
                      <a:pt x="190" y="51"/>
                    </a:lnTo>
                    <a:lnTo>
                      <a:pt x="219" y="41"/>
                    </a:lnTo>
                    <a:lnTo>
                      <a:pt x="248" y="31"/>
                    </a:lnTo>
                    <a:lnTo>
                      <a:pt x="276" y="23"/>
                    </a:lnTo>
                    <a:lnTo>
                      <a:pt x="306" y="16"/>
                    </a:lnTo>
                    <a:lnTo>
                      <a:pt x="335" y="10"/>
                    </a:lnTo>
                    <a:lnTo>
                      <a:pt x="365" y="6"/>
                    </a:lnTo>
                    <a:lnTo>
                      <a:pt x="394" y="3"/>
                    </a:lnTo>
                    <a:lnTo>
                      <a:pt x="424" y="1"/>
                    </a:lnTo>
                    <a:lnTo>
                      <a:pt x="454" y="0"/>
                    </a:lnTo>
                    <a:lnTo>
                      <a:pt x="483" y="1"/>
                    </a:lnTo>
                    <a:lnTo>
                      <a:pt x="512" y="2"/>
                    </a:lnTo>
                    <a:lnTo>
                      <a:pt x="541" y="6"/>
                    </a:lnTo>
                    <a:lnTo>
                      <a:pt x="570" y="10"/>
                    </a:lnTo>
                    <a:lnTo>
                      <a:pt x="598" y="15"/>
                    </a:lnTo>
                    <a:lnTo>
                      <a:pt x="627" y="22"/>
                    </a:lnTo>
                    <a:lnTo>
                      <a:pt x="655" y="30"/>
                    </a:lnTo>
                    <a:lnTo>
                      <a:pt x="682" y="38"/>
                    </a:lnTo>
                    <a:lnTo>
                      <a:pt x="710" y="48"/>
                    </a:lnTo>
                    <a:lnTo>
                      <a:pt x="737" y="60"/>
                    </a:lnTo>
                    <a:lnTo>
                      <a:pt x="764" y="72"/>
                    </a:lnTo>
                    <a:lnTo>
                      <a:pt x="791" y="85"/>
                    </a:lnTo>
                    <a:lnTo>
                      <a:pt x="817" y="100"/>
                    </a:lnTo>
                    <a:lnTo>
                      <a:pt x="843" y="115"/>
                    </a:lnTo>
                    <a:lnTo>
                      <a:pt x="868" y="131"/>
                    </a:lnTo>
                    <a:lnTo>
                      <a:pt x="893" y="149"/>
                    </a:lnTo>
                    <a:lnTo>
                      <a:pt x="918" y="168"/>
                    </a:lnTo>
                    <a:lnTo>
                      <a:pt x="942" y="187"/>
                    </a:lnTo>
                    <a:lnTo>
                      <a:pt x="989" y="229"/>
                    </a:lnTo>
                    <a:lnTo>
                      <a:pt x="1034" y="275"/>
                    </a:lnTo>
                    <a:lnTo>
                      <a:pt x="1077" y="325"/>
                    </a:lnTo>
                    <a:lnTo>
                      <a:pt x="1118" y="378"/>
                    </a:lnTo>
                    <a:lnTo>
                      <a:pt x="1156" y="435"/>
                    </a:lnTo>
                    <a:lnTo>
                      <a:pt x="1191" y="495"/>
                    </a:lnTo>
                    <a:lnTo>
                      <a:pt x="1224" y="55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1" name="任意多边形 433195">
                <a:extLst>
                  <a:ext uri="{FF2B5EF4-FFF2-40B4-BE49-F238E27FC236}">
                    <a16:creationId xmlns:a16="http://schemas.microsoft.com/office/drawing/2014/main" id="{731A29EB-57B3-4CB6-9A51-6E574A10F987}"/>
                  </a:ext>
                </a:extLst>
              </p:cNvPr>
              <p:cNvSpPr>
                <a:spLocks noChangeArrowheads="1"/>
              </p:cNvSpPr>
              <p:nvPr/>
            </p:nvSpPr>
            <p:spPr bwMode="auto">
              <a:xfrm>
                <a:off x="2427" y="1852"/>
                <a:ext cx="88" cy="75"/>
              </a:xfrm>
              <a:custGeom>
                <a:avLst/>
                <a:gdLst>
                  <a:gd name="T0" fmla="*/ 56 w 98"/>
                  <a:gd name="T1" fmla="*/ 0 h 89"/>
                  <a:gd name="T2" fmla="*/ 0 w 98"/>
                  <a:gd name="T3" fmla="*/ 89 h 89"/>
                  <a:gd name="T4" fmla="*/ 98 w 98"/>
                  <a:gd name="T5" fmla="*/ 52 h 89"/>
                  <a:gd name="T6" fmla="*/ 53 w 98"/>
                  <a:gd name="T7" fmla="*/ 46 h 89"/>
                  <a:gd name="T8" fmla="*/ 56 w 98"/>
                  <a:gd name="T9" fmla="*/ 0 h 89"/>
                </a:gdLst>
                <a:ahLst/>
                <a:cxnLst>
                  <a:cxn ang="0">
                    <a:pos x="T0" y="T1"/>
                  </a:cxn>
                  <a:cxn ang="0">
                    <a:pos x="T2" y="T3"/>
                  </a:cxn>
                  <a:cxn ang="0">
                    <a:pos x="T4" y="T5"/>
                  </a:cxn>
                  <a:cxn ang="0">
                    <a:pos x="T6" y="T7"/>
                  </a:cxn>
                  <a:cxn ang="0">
                    <a:pos x="T8" y="T9"/>
                  </a:cxn>
                </a:cxnLst>
                <a:rect l="0" t="0" r="r" b="b"/>
                <a:pathLst>
                  <a:path w="98" h="89">
                    <a:moveTo>
                      <a:pt x="56" y="0"/>
                    </a:moveTo>
                    <a:lnTo>
                      <a:pt x="0" y="89"/>
                    </a:lnTo>
                    <a:lnTo>
                      <a:pt x="98" y="52"/>
                    </a:lnTo>
                    <a:lnTo>
                      <a:pt x="53" y="46"/>
                    </a:lnTo>
                    <a:lnTo>
                      <a:pt x="56" y="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2" name="任意多边形 433196">
                <a:extLst>
                  <a:ext uri="{FF2B5EF4-FFF2-40B4-BE49-F238E27FC236}">
                    <a16:creationId xmlns:a16="http://schemas.microsoft.com/office/drawing/2014/main" id="{27140B76-A50C-432F-AF2E-C5803F80E44D}"/>
                  </a:ext>
                </a:extLst>
              </p:cNvPr>
              <p:cNvSpPr>
                <a:spLocks noChangeArrowheads="1"/>
              </p:cNvSpPr>
              <p:nvPr/>
            </p:nvSpPr>
            <p:spPr bwMode="auto">
              <a:xfrm>
                <a:off x="2533" y="2447"/>
                <a:ext cx="1067" cy="482"/>
              </a:xfrm>
              <a:custGeom>
                <a:avLst/>
                <a:gdLst>
                  <a:gd name="T0" fmla="*/ 1221 w 1221"/>
                  <a:gd name="T1" fmla="*/ 0 h 570"/>
                  <a:gd name="T2" fmla="*/ 1188 w 1221"/>
                  <a:gd name="T3" fmla="*/ 65 h 570"/>
                  <a:gd name="T4" fmla="*/ 1153 w 1221"/>
                  <a:gd name="T5" fmla="*/ 126 h 570"/>
                  <a:gd name="T6" fmla="*/ 1115 w 1221"/>
                  <a:gd name="T7" fmla="*/ 184 h 570"/>
                  <a:gd name="T8" fmla="*/ 1074 w 1221"/>
                  <a:gd name="T9" fmla="*/ 238 h 570"/>
                  <a:gd name="T10" fmla="*/ 1031 w 1221"/>
                  <a:gd name="T11" fmla="*/ 289 h 570"/>
                  <a:gd name="T12" fmla="*/ 986 w 1221"/>
                  <a:gd name="T13" fmla="*/ 336 h 570"/>
                  <a:gd name="T14" fmla="*/ 963 w 1221"/>
                  <a:gd name="T15" fmla="*/ 358 h 570"/>
                  <a:gd name="T16" fmla="*/ 939 w 1221"/>
                  <a:gd name="T17" fmla="*/ 379 h 570"/>
                  <a:gd name="T18" fmla="*/ 915 w 1221"/>
                  <a:gd name="T19" fmla="*/ 399 h 570"/>
                  <a:gd name="T20" fmla="*/ 890 w 1221"/>
                  <a:gd name="T21" fmla="*/ 418 h 570"/>
                  <a:gd name="T22" fmla="*/ 865 w 1221"/>
                  <a:gd name="T23" fmla="*/ 436 h 570"/>
                  <a:gd name="T24" fmla="*/ 839 w 1221"/>
                  <a:gd name="T25" fmla="*/ 453 h 570"/>
                  <a:gd name="T26" fmla="*/ 813 w 1221"/>
                  <a:gd name="T27" fmla="*/ 468 h 570"/>
                  <a:gd name="T28" fmla="*/ 786 w 1221"/>
                  <a:gd name="T29" fmla="*/ 483 h 570"/>
                  <a:gd name="T30" fmla="*/ 760 w 1221"/>
                  <a:gd name="T31" fmla="*/ 497 h 570"/>
                  <a:gd name="T32" fmla="*/ 732 w 1221"/>
                  <a:gd name="T33" fmla="*/ 509 h 570"/>
                  <a:gd name="T34" fmla="*/ 705 w 1221"/>
                  <a:gd name="T35" fmla="*/ 521 h 570"/>
                  <a:gd name="T36" fmla="*/ 677 w 1221"/>
                  <a:gd name="T37" fmla="*/ 531 h 570"/>
                  <a:gd name="T38" fmla="*/ 649 w 1221"/>
                  <a:gd name="T39" fmla="*/ 540 h 570"/>
                  <a:gd name="T40" fmla="*/ 621 w 1221"/>
                  <a:gd name="T41" fmla="*/ 548 h 570"/>
                  <a:gd name="T42" fmla="*/ 592 w 1221"/>
                  <a:gd name="T43" fmla="*/ 555 h 570"/>
                  <a:gd name="T44" fmla="*/ 563 w 1221"/>
                  <a:gd name="T45" fmla="*/ 560 h 570"/>
                  <a:gd name="T46" fmla="*/ 534 w 1221"/>
                  <a:gd name="T47" fmla="*/ 564 h 570"/>
                  <a:gd name="T48" fmla="*/ 505 w 1221"/>
                  <a:gd name="T49" fmla="*/ 568 h 570"/>
                  <a:gd name="T50" fmla="*/ 476 w 1221"/>
                  <a:gd name="T51" fmla="*/ 569 h 570"/>
                  <a:gd name="T52" fmla="*/ 446 w 1221"/>
                  <a:gd name="T53" fmla="*/ 570 h 570"/>
                  <a:gd name="T54" fmla="*/ 417 w 1221"/>
                  <a:gd name="T55" fmla="*/ 569 h 570"/>
                  <a:gd name="T56" fmla="*/ 387 w 1221"/>
                  <a:gd name="T57" fmla="*/ 568 h 570"/>
                  <a:gd name="T58" fmla="*/ 358 w 1221"/>
                  <a:gd name="T59" fmla="*/ 564 h 570"/>
                  <a:gd name="T60" fmla="*/ 329 w 1221"/>
                  <a:gd name="T61" fmla="*/ 560 h 570"/>
                  <a:gd name="T62" fmla="*/ 300 w 1221"/>
                  <a:gd name="T63" fmla="*/ 555 h 570"/>
                  <a:gd name="T64" fmla="*/ 272 w 1221"/>
                  <a:gd name="T65" fmla="*/ 548 h 570"/>
                  <a:gd name="T66" fmla="*/ 243 w 1221"/>
                  <a:gd name="T67" fmla="*/ 540 h 570"/>
                  <a:gd name="T68" fmla="*/ 215 w 1221"/>
                  <a:gd name="T69" fmla="*/ 531 h 570"/>
                  <a:gd name="T70" fmla="*/ 187 w 1221"/>
                  <a:gd name="T71" fmla="*/ 521 h 570"/>
                  <a:gd name="T72" fmla="*/ 159 w 1221"/>
                  <a:gd name="T73" fmla="*/ 509 h 570"/>
                  <a:gd name="T74" fmla="*/ 132 w 1221"/>
                  <a:gd name="T75" fmla="*/ 497 h 570"/>
                  <a:gd name="T76" fmla="*/ 105 w 1221"/>
                  <a:gd name="T77" fmla="*/ 483 h 570"/>
                  <a:gd name="T78" fmla="*/ 78 w 1221"/>
                  <a:gd name="T79" fmla="*/ 468 h 570"/>
                  <a:gd name="T80" fmla="*/ 52 w 1221"/>
                  <a:gd name="T81" fmla="*/ 452 h 570"/>
                  <a:gd name="T82" fmla="*/ 26 w 1221"/>
                  <a:gd name="T83" fmla="*/ 434 h 570"/>
                  <a:gd name="T84" fmla="*/ 0 w 1221"/>
                  <a:gd name="T85" fmla="*/ 416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1" h="570">
                    <a:moveTo>
                      <a:pt x="1221" y="0"/>
                    </a:moveTo>
                    <a:lnTo>
                      <a:pt x="1188" y="65"/>
                    </a:lnTo>
                    <a:lnTo>
                      <a:pt x="1153" y="126"/>
                    </a:lnTo>
                    <a:lnTo>
                      <a:pt x="1115" y="184"/>
                    </a:lnTo>
                    <a:lnTo>
                      <a:pt x="1074" y="238"/>
                    </a:lnTo>
                    <a:lnTo>
                      <a:pt x="1031" y="289"/>
                    </a:lnTo>
                    <a:lnTo>
                      <a:pt x="986" y="336"/>
                    </a:lnTo>
                    <a:lnTo>
                      <a:pt x="963" y="358"/>
                    </a:lnTo>
                    <a:lnTo>
                      <a:pt x="939" y="379"/>
                    </a:lnTo>
                    <a:lnTo>
                      <a:pt x="915" y="399"/>
                    </a:lnTo>
                    <a:lnTo>
                      <a:pt x="890" y="418"/>
                    </a:lnTo>
                    <a:lnTo>
                      <a:pt x="865" y="436"/>
                    </a:lnTo>
                    <a:lnTo>
                      <a:pt x="839" y="453"/>
                    </a:lnTo>
                    <a:lnTo>
                      <a:pt x="813" y="468"/>
                    </a:lnTo>
                    <a:lnTo>
                      <a:pt x="786" y="483"/>
                    </a:lnTo>
                    <a:lnTo>
                      <a:pt x="760" y="497"/>
                    </a:lnTo>
                    <a:lnTo>
                      <a:pt x="732" y="509"/>
                    </a:lnTo>
                    <a:lnTo>
                      <a:pt x="705" y="521"/>
                    </a:lnTo>
                    <a:lnTo>
                      <a:pt x="677" y="531"/>
                    </a:lnTo>
                    <a:lnTo>
                      <a:pt x="649" y="540"/>
                    </a:lnTo>
                    <a:lnTo>
                      <a:pt x="621" y="548"/>
                    </a:lnTo>
                    <a:lnTo>
                      <a:pt x="592" y="555"/>
                    </a:lnTo>
                    <a:lnTo>
                      <a:pt x="563" y="560"/>
                    </a:lnTo>
                    <a:lnTo>
                      <a:pt x="534" y="564"/>
                    </a:lnTo>
                    <a:lnTo>
                      <a:pt x="505" y="568"/>
                    </a:lnTo>
                    <a:lnTo>
                      <a:pt x="476" y="569"/>
                    </a:lnTo>
                    <a:lnTo>
                      <a:pt x="446" y="570"/>
                    </a:lnTo>
                    <a:lnTo>
                      <a:pt x="417" y="569"/>
                    </a:lnTo>
                    <a:lnTo>
                      <a:pt x="387" y="568"/>
                    </a:lnTo>
                    <a:lnTo>
                      <a:pt x="358" y="564"/>
                    </a:lnTo>
                    <a:lnTo>
                      <a:pt x="329" y="560"/>
                    </a:lnTo>
                    <a:lnTo>
                      <a:pt x="300" y="555"/>
                    </a:lnTo>
                    <a:lnTo>
                      <a:pt x="272" y="548"/>
                    </a:lnTo>
                    <a:lnTo>
                      <a:pt x="243" y="540"/>
                    </a:lnTo>
                    <a:lnTo>
                      <a:pt x="215" y="531"/>
                    </a:lnTo>
                    <a:lnTo>
                      <a:pt x="187" y="521"/>
                    </a:lnTo>
                    <a:lnTo>
                      <a:pt x="159" y="509"/>
                    </a:lnTo>
                    <a:lnTo>
                      <a:pt x="132" y="497"/>
                    </a:lnTo>
                    <a:lnTo>
                      <a:pt x="105" y="483"/>
                    </a:lnTo>
                    <a:lnTo>
                      <a:pt x="78" y="468"/>
                    </a:lnTo>
                    <a:lnTo>
                      <a:pt x="52" y="452"/>
                    </a:lnTo>
                    <a:lnTo>
                      <a:pt x="26" y="434"/>
                    </a:lnTo>
                    <a:lnTo>
                      <a:pt x="0" y="416"/>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3" name="任意多边形 433197">
                <a:extLst>
                  <a:ext uri="{FF2B5EF4-FFF2-40B4-BE49-F238E27FC236}">
                    <a16:creationId xmlns:a16="http://schemas.microsoft.com/office/drawing/2014/main" id="{858721AA-752E-4D44-926A-A550AB7D42AA}"/>
                  </a:ext>
                </a:extLst>
              </p:cNvPr>
              <p:cNvSpPr>
                <a:spLocks noChangeArrowheads="1"/>
              </p:cNvSpPr>
              <p:nvPr/>
            </p:nvSpPr>
            <p:spPr bwMode="auto">
              <a:xfrm>
                <a:off x="2448" y="2736"/>
                <a:ext cx="86" cy="75"/>
              </a:xfrm>
              <a:custGeom>
                <a:avLst/>
                <a:gdLst>
                  <a:gd name="T0" fmla="*/ 98 w 98"/>
                  <a:gd name="T1" fmla="*/ 36 h 88"/>
                  <a:gd name="T2" fmla="*/ 0 w 98"/>
                  <a:gd name="T3" fmla="*/ 0 h 88"/>
                  <a:gd name="T4" fmla="*/ 56 w 98"/>
                  <a:gd name="T5" fmla="*/ 88 h 88"/>
                  <a:gd name="T6" fmla="*/ 53 w 98"/>
                  <a:gd name="T7" fmla="*/ 43 h 88"/>
                  <a:gd name="T8" fmla="*/ 98 w 98"/>
                  <a:gd name="T9" fmla="*/ 36 h 88"/>
                </a:gdLst>
                <a:ahLst/>
                <a:cxnLst>
                  <a:cxn ang="0">
                    <a:pos x="T0" y="T1"/>
                  </a:cxn>
                  <a:cxn ang="0">
                    <a:pos x="T2" y="T3"/>
                  </a:cxn>
                  <a:cxn ang="0">
                    <a:pos x="T4" y="T5"/>
                  </a:cxn>
                  <a:cxn ang="0">
                    <a:pos x="T6" y="T7"/>
                  </a:cxn>
                  <a:cxn ang="0">
                    <a:pos x="T8" y="T9"/>
                  </a:cxn>
                </a:cxnLst>
                <a:rect l="0" t="0" r="r" b="b"/>
                <a:pathLst>
                  <a:path w="98" h="88">
                    <a:moveTo>
                      <a:pt x="98" y="36"/>
                    </a:moveTo>
                    <a:lnTo>
                      <a:pt x="0" y="0"/>
                    </a:lnTo>
                    <a:lnTo>
                      <a:pt x="56" y="88"/>
                    </a:lnTo>
                    <a:lnTo>
                      <a:pt x="53" y="43"/>
                    </a:lnTo>
                    <a:lnTo>
                      <a:pt x="98" y="36"/>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4" name="任意多边形 433198">
                <a:extLst>
                  <a:ext uri="{FF2B5EF4-FFF2-40B4-BE49-F238E27FC236}">
                    <a16:creationId xmlns:a16="http://schemas.microsoft.com/office/drawing/2014/main" id="{B9F5B704-0C5B-4D5F-B8C2-A3FAB1C160E2}"/>
                  </a:ext>
                </a:extLst>
              </p:cNvPr>
              <p:cNvSpPr>
                <a:spLocks noChangeArrowheads="1"/>
              </p:cNvSpPr>
              <p:nvPr/>
            </p:nvSpPr>
            <p:spPr bwMode="auto">
              <a:xfrm>
                <a:off x="2123" y="1355"/>
                <a:ext cx="1477" cy="849"/>
              </a:xfrm>
              <a:custGeom>
                <a:avLst/>
                <a:gdLst>
                  <a:gd name="T0" fmla="*/ 12 w 1644"/>
                  <a:gd name="T1" fmla="*/ 957 h 1013"/>
                  <a:gd name="T2" fmla="*/ 39 w 1644"/>
                  <a:gd name="T3" fmla="*/ 848 h 1013"/>
                  <a:gd name="T4" fmla="*/ 71 w 1644"/>
                  <a:gd name="T5" fmla="*/ 744 h 1013"/>
                  <a:gd name="T6" fmla="*/ 107 w 1644"/>
                  <a:gd name="T7" fmla="*/ 646 h 1013"/>
                  <a:gd name="T8" fmla="*/ 147 w 1644"/>
                  <a:gd name="T9" fmla="*/ 554 h 1013"/>
                  <a:gd name="T10" fmla="*/ 191 w 1644"/>
                  <a:gd name="T11" fmla="*/ 467 h 1013"/>
                  <a:gd name="T12" fmla="*/ 239 w 1644"/>
                  <a:gd name="T13" fmla="*/ 387 h 1013"/>
                  <a:gd name="T14" fmla="*/ 290 w 1644"/>
                  <a:gd name="T15" fmla="*/ 313 h 1013"/>
                  <a:gd name="T16" fmla="*/ 344 w 1644"/>
                  <a:gd name="T17" fmla="*/ 247 h 1013"/>
                  <a:gd name="T18" fmla="*/ 401 w 1644"/>
                  <a:gd name="T19" fmla="*/ 188 h 1013"/>
                  <a:gd name="T20" fmla="*/ 461 w 1644"/>
                  <a:gd name="T21" fmla="*/ 136 h 1013"/>
                  <a:gd name="T22" fmla="*/ 523 w 1644"/>
                  <a:gd name="T23" fmla="*/ 92 h 1013"/>
                  <a:gd name="T24" fmla="*/ 587 w 1644"/>
                  <a:gd name="T25" fmla="*/ 56 h 1013"/>
                  <a:gd name="T26" fmla="*/ 653 w 1644"/>
                  <a:gd name="T27" fmla="*/ 29 h 1013"/>
                  <a:gd name="T28" fmla="*/ 720 w 1644"/>
                  <a:gd name="T29" fmla="*/ 11 h 1013"/>
                  <a:gd name="T30" fmla="*/ 789 w 1644"/>
                  <a:gd name="T31" fmla="*/ 1 h 1013"/>
                  <a:gd name="T32" fmla="*/ 859 w 1644"/>
                  <a:gd name="T33" fmla="*/ 1 h 1013"/>
                  <a:gd name="T34" fmla="*/ 927 w 1644"/>
                  <a:gd name="T35" fmla="*/ 10 h 1013"/>
                  <a:gd name="T36" fmla="*/ 993 w 1644"/>
                  <a:gd name="T37" fmla="*/ 28 h 1013"/>
                  <a:gd name="T38" fmla="*/ 1059 w 1644"/>
                  <a:gd name="T39" fmla="*/ 55 h 1013"/>
                  <a:gd name="T40" fmla="*/ 1122 w 1644"/>
                  <a:gd name="T41" fmla="*/ 90 h 1013"/>
                  <a:gd name="T42" fmla="*/ 1184 w 1644"/>
                  <a:gd name="T43" fmla="*/ 133 h 1013"/>
                  <a:gd name="T44" fmla="*/ 1243 w 1644"/>
                  <a:gd name="T45" fmla="*/ 184 h 1013"/>
                  <a:gd name="T46" fmla="*/ 1299 w 1644"/>
                  <a:gd name="T47" fmla="*/ 242 h 1013"/>
                  <a:gd name="T48" fmla="*/ 1353 w 1644"/>
                  <a:gd name="T49" fmla="*/ 308 h 1013"/>
                  <a:gd name="T50" fmla="*/ 1404 w 1644"/>
                  <a:gd name="T51" fmla="*/ 380 h 1013"/>
                  <a:gd name="T52" fmla="*/ 1452 w 1644"/>
                  <a:gd name="T53" fmla="*/ 458 h 1013"/>
                  <a:gd name="T54" fmla="*/ 1496 w 1644"/>
                  <a:gd name="T55" fmla="*/ 543 h 1013"/>
                  <a:gd name="T56" fmla="*/ 1536 w 1644"/>
                  <a:gd name="T57" fmla="*/ 634 h 1013"/>
                  <a:gd name="T58" fmla="*/ 1572 w 1644"/>
                  <a:gd name="T59" fmla="*/ 731 h 1013"/>
                  <a:gd name="T60" fmla="*/ 1604 w 1644"/>
                  <a:gd name="T61" fmla="*/ 833 h 1013"/>
                  <a:gd name="T62" fmla="*/ 1632 w 1644"/>
                  <a:gd name="T63" fmla="*/ 94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4" h="1013">
                    <a:moveTo>
                      <a:pt x="0" y="1013"/>
                    </a:moveTo>
                    <a:lnTo>
                      <a:pt x="12" y="957"/>
                    </a:lnTo>
                    <a:lnTo>
                      <a:pt x="25" y="902"/>
                    </a:lnTo>
                    <a:lnTo>
                      <a:pt x="39" y="848"/>
                    </a:lnTo>
                    <a:lnTo>
                      <a:pt x="54" y="796"/>
                    </a:lnTo>
                    <a:lnTo>
                      <a:pt x="71" y="744"/>
                    </a:lnTo>
                    <a:lnTo>
                      <a:pt x="88" y="695"/>
                    </a:lnTo>
                    <a:lnTo>
                      <a:pt x="107" y="646"/>
                    </a:lnTo>
                    <a:lnTo>
                      <a:pt x="127" y="599"/>
                    </a:lnTo>
                    <a:lnTo>
                      <a:pt x="147" y="554"/>
                    </a:lnTo>
                    <a:lnTo>
                      <a:pt x="169" y="510"/>
                    </a:lnTo>
                    <a:lnTo>
                      <a:pt x="191" y="467"/>
                    </a:lnTo>
                    <a:lnTo>
                      <a:pt x="215" y="426"/>
                    </a:lnTo>
                    <a:lnTo>
                      <a:pt x="239" y="387"/>
                    </a:lnTo>
                    <a:lnTo>
                      <a:pt x="264" y="349"/>
                    </a:lnTo>
                    <a:lnTo>
                      <a:pt x="290" y="313"/>
                    </a:lnTo>
                    <a:lnTo>
                      <a:pt x="317" y="279"/>
                    </a:lnTo>
                    <a:lnTo>
                      <a:pt x="344" y="247"/>
                    </a:lnTo>
                    <a:lnTo>
                      <a:pt x="372" y="216"/>
                    </a:lnTo>
                    <a:lnTo>
                      <a:pt x="401" y="188"/>
                    </a:lnTo>
                    <a:lnTo>
                      <a:pt x="431" y="161"/>
                    </a:lnTo>
                    <a:lnTo>
                      <a:pt x="461" y="136"/>
                    </a:lnTo>
                    <a:lnTo>
                      <a:pt x="492" y="113"/>
                    </a:lnTo>
                    <a:lnTo>
                      <a:pt x="523" y="92"/>
                    </a:lnTo>
                    <a:lnTo>
                      <a:pt x="555" y="73"/>
                    </a:lnTo>
                    <a:lnTo>
                      <a:pt x="587" y="56"/>
                    </a:lnTo>
                    <a:lnTo>
                      <a:pt x="620" y="42"/>
                    </a:lnTo>
                    <a:lnTo>
                      <a:pt x="653" y="29"/>
                    </a:lnTo>
                    <a:lnTo>
                      <a:pt x="686" y="19"/>
                    </a:lnTo>
                    <a:lnTo>
                      <a:pt x="720" y="11"/>
                    </a:lnTo>
                    <a:lnTo>
                      <a:pt x="755" y="5"/>
                    </a:lnTo>
                    <a:lnTo>
                      <a:pt x="789" y="1"/>
                    </a:lnTo>
                    <a:lnTo>
                      <a:pt x="824" y="0"/>
                    </a:lnTo>
                    <a:lnTo>
                      <a:pt x="859" y="1"/>
                    </a:lnTo>
                    <a:lnTo>
                      <a:pt x="893" y="5"/>
                    </a:lnTo>
                    <a:lnTo>
                      <a:pt x="927" y="10"/>
                    </a:lnTo>
                    <a:lnTo>
                      <a:pt x="960" y="18"/>
                    </a:lnTo>
                    <a:lnTo>
                      <a:pt x="993" y="28"/>
                    </a:lnTo>
                    <a:lnTo>
                      <a:pt x="1026" y="41"/>
                    </a:lnTo>
                    <a:lnTo>
                      <a:pt x="1059" y="55"/>
                    </a:lnTo>
                    <a:lnTo>
                      <a:pt x="1091" y="72"/>
                    </a:lnTo>
                    <a:lnTo>
                      <a:pt x="1122" y="90"/>
                    </a:lnTo>
                    <a:lnTo>
                      <a:pt x="1153" y="111"/>
                    </a:lnTo>
                    <a:lnTo>
                      <a:pt x="1184" y="133"/>
                    </a:lnTo>
                    <a:lnTo>
                      <a:pt x="1213" y="158"/>
                    </a:lnTo>
                    <a:lnTo>
                      <a:pt x="1243" y="184"/>
                    </a:lnTo>
                    <a:lnTo>
                      <a:pt x="1271" y="212"/>
                    </a:lnTo>
                    <a:lnTo>
                      <a:pt x="1299" y="242"/>
                    </a:lnTo>
                    <a:lnTo>
                      <a:pt x="1327" y="274"/>
                    </a:lnTo>
                    <a:lnTo>
                      <a:pt x="1353" y="308"/>
                    </a:lnTo>
                    <a:lnTo>
                      <a:pt x="1379" y="343"/>
                    </a:lnTo>
                    <a:lnTo>
                      <a:pt x="1404" y="380"/>
                    </a:lnTo>
                    <a:lnTo>
                      <a:pt x="1428" y="418"/>
                    </a:lnTo>
                    <a:lnTo>
                      <a:pt x="1452" y="458"/>
                    </a:lnTo>
                    <a:lnTo>
                      <a:pt x="1474" y="500"/>
                    </a:lnTo>
                    <a:lnTo>
                      <a:pt x="1496" y="543"/>
                    </a:lnTo>
                    <a:lnTo>
                      <a:pt x="1516" y="588"/>
                    </a:lnTo>
                    <a:lnTo>
                      <a:pt x="1536" y="634"/>
                    </a:lnTo>
                    <a:lnTo>
                      <a:pt x="1555" y="682"/>
                    </a:lnTo>
                    <a:lnTo>
                      <a:pt x="1572" y="731"/>
                    </a:lnTo>
                    <a:lnTo>
                      <a:pt x="1589" y="781"/>
                    </a:lnTo>
                    <a:lnTo>
                      <a:pt x="1604" y="833"/>
                    </a:lnTo>
                    <a:lnTo>
                      <a:pt x="1619" y="886"/>
                    </a:lnTo>
                    <a:lnTo>
                      <a:pt x="1632" y="940"/>
                    </a:lnTo>
                    <a:lnTo>
                      <a:pt x="1644" y="995"/>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5" name="任意多边形 433199">
                <a:extLst>
                  <a:ext uri="{FF2B5EF4-FFF2-40B4-BE49-F238E27FC236}">
                    <a16:creationId xmlns:a16="http://schemas.microsoft.com/office/drawing/2014/main" id="{59A4232B-D97A-4127-889E-E89CEE6D26E7}"/>
                  </a:ext>
                </a:extLst>
              </p:cNvPr>
              <p:cNvSpPr>
                <a:spLocks noChangeArrowheads="1"/>
              </p:cNvSpPr>
              <p:nvPr/>
            </p:nvSpPr>
            <p:spPr bwMode="auto">
              <a:xfrm>
                <a:off x="2141" y="2447"/>
                <a:ext cx="144" cy="481"/>
              </a:xfrm>
              <a:custGeom>
                <a:avLst/>
                <a:gdLst>
                  <a:gd name="T0" fmla="*/ 149 w 149"/>
                  <a:gd name="T1" fmla="*/ 626 h 626"/>
                  <a:gd name="T2" fmla="*/ 120 w 149"/>
                  <a:gd name="T3" fmla="*/ 557 h 626"/>
                  <a:gd name="T4" fmla="*/ 94 w 149"/>
                  <a:gd name="T5" fmla="*/ 485 h 626"/>
                  <a:gd name="T6" fmla="*/ 71 w 149"/>
                  <a:gd name="T7" fmla="*/ 410 h 626"/>
                  <a:gd name="T8" fmla="*/ 51 w 149"/>
                  <a:gd name="T9" fmla="*/ 332 h 626"/>
                  <a:gd name="T10" fmla="*/ 33 w 149"/>
                  <a:gd name="T11" fmla="*/ 252 h 626"/>
                  <a:gd name="T12" fmla="*/ 19 w 149"/>
                  <a:gd name="T13" fmla="*/ 170 h 626"/>
                  <a:gd name="T14" fmla="*/ 8 w 149"/>
                  <a:gd name="T15" fmla="*/ 86 h 626"/>
                  <a:gd name="T16" fmla="*/ 0 w 149"/>
                  <a:gd name="T17"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626">
                    <a:moveTo>
                      <a:pt x="149" y="626"/>
                    </a:moveTo>
                    <a:lnTo>
                      <a:pt x="120" y="557"/>
                    </a:lnTo>
                    <a:lnTo>
                      <a:pt x="94" y="485"/>
                    </a:lnTo>
                    <a:lnTo>
                      <a:pt x="71" y="410"/>
                    </a:lnTo>
                    <a:lnTo>
                      <a:pt x="51" y="332"/>
                    </a:lnTo>
                    <a:lnTo>
                      <a:pt x="33" y="252"/>
                    </a:lnTo>
                    <a:lnTo>
                      <a:pt x="19" y="170"/>
                    </a:lnTo>
                    <a:lnTo>
                      <a:pt x="8" y="86"/>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6" name="任意多边形 433200">
                <a:extLst>
                  <a:ext uri="{FF2B5EF4-FFF2-40B4-BE49-F238E27FC236}">
                    <a16:creationId xmlns:a16="http://schemas.microsoft.com/office/drawing/2014/main" id="{DC747FC5-4072-4F24-BF7A-7F618E72BAAC}"/>
                  </a:ext>
                </a:extLst>
              </p:cNvPr>
              <p:cNvSpPr>
                <a:spLocks noChangeArrowheads="1"/>
              </p:cNvSpPr>
              <p:nvPr/>
            </p:nvSpPr>
            <p:spPr bwMode="auto">
              <a:xfrm>
                <a:off x="1810" y="2440"/>
                <a:ext cx="243" cy="674"/>
              </a:xfrm>
              <a:custGeom>
                <a:avLst/>
                <a:gdLst>
                  <a:gd name="T0" fmla="*/ 0 w 272"/>
                  <a:gd name="T1" fmla="*/ 804 h 804"/>
                  <a:gd name="T2" fmla="*/ 11 w 272"/>
                  <a:gd name="T3" fmla="*/ 734 h 804"/>
                  <a:gd name="T4" fmla="*/ 24 w 272"/>
                  <a:gd name="T5" fmla="*/ 666 h 804"/>
                  <a:gd name="T6" fmla="*/ 37 w 272"/>
                  <a:gd name="T7" fmla="*/ 600 h 804"/>
                  <a:gd name="T8" fmla="*/ 51 w 272"/>
                  <a:gd name="T9" fmla="*/ 537 h 804"/>
                  <a:gd name="T10" fmla="*/ 65 w 272"/>
                  <a:gd name="T11" fmla="*/ 477 h 804"/>
                  <a:gd name="T12" fmla="*/ 81 w 272"/>
                  <a:gd name="T13" fmla="*/ 419 h 804"/>
                  <a:gd name="T14" fmla="*/ 97 w 272"/>
                  <a:gd name="T15" fmla="*/ 363 h 804"/>
                  <a:gd name="T16" fmla="*/ 114 w 272"/>
                  <a:gd name="T17" fmla="*/ 311 h 804"/>
                  <a:gd name="T18" fmla="*/ 132 w 272"/>
                  <a:gd name="T19" fmla="*/ 261 h 804"/>
                  <a:gd name="T20" fmla="*/ 150 w 272"/>
                  <a:gd name="T21" fmla="*/ 214 h 804"/>
                  <a:gd name="T22" fmla="*/ 169 w 272"/>
                  <a:gd name="T23" fmla="*/ 170 h 804"/>
                  <a:gd name="T24" fmla="*/ 188 w 272"/>
                  <a:gd name="T25" fmla="*/ 130 h 804"/>
                  <a:gd name="T26" fmla="*/ 208 w 272"/>
                  <a:gd name="T27" fmla="*/ 92 h 804"/>
                  <a:gd name="T28" fmla="*/ 229 w 272"/>
                  <a:gd name="T29" fmla="*/ 58 h 804"/>
                  <a:gd name="T30" fmla="*/ 250 w 272"/>
                  <a:gd name="T31" fmla="*/ 27 h 804"/>
                  <a:gd name="T32" fmla="*/ 272 w 272"/>
                  <a:gd name="T33"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2" h="804">
                    <a:moveTo>
                      <a:pt x="0" y="804"/>
                    </a:moveTo>
                    <a:lnTo>
                      <a:pt x="11" y="734"/>
                    </a:lnTo>
                    <a:lnTo>
                      <a:pt x="24" y="666"/>
                    </a:lnTo>
                    <a:lnTo>
                      <a:pt x="37" y="600"/>
                    </a:lnTo>
                    <a:lnTo>
                      <a:pt x="51" y="537"/>
                    </a:lnTo>
                    <a:lnTo>
                      <a:pt x="65" y="477"/>
                    </a:lnTo>
                    <a:lnTo>
                      <a:pt x="81" y="419"/>
                    </a:lnTo>
                    <a:lnTo>
                      <a:pt x="97" y="363"/>
                    </a:lnTo>
                    <a:lnTo>
                      <a:pt x="114" y="311"/>
                    </a:lnTo>
                    <a:lnTo>
                      <a:pt x="132" y="261"/>
                    </a:lnTo>
                    <a:lnTo>
                      <a:pt x="150" y="214"/>
                    </a:lnTo>
                    <a:lnTo>
                      <a:pt x="169" y="170"/>
                    </a:lnTo>
                    <a:lnTo>
                      <a:pt x="188" y="130"/>
                    </a:lnTo>
                    <a:lnTo>
                      <a:pt x="208" y="92"/>
                    </a:lnTo>
                    <a:lnTo>
                      <a:pt x="229" y="58"/>
                    </a:lnTo>
                    <a:lnTo>
                      <a:pt x="250" y="27"/>
                    </a:lnTo>
                    <a:lnTo>
                      <a:pt x="272"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7" name="任意多边形 433201">
                <a:extLst>
                  <a:ext uri="{FF2B5EF4-FFF2-40B4-BE49-F238E27FC236}">
                    <a16:creationId xmlns:a16="http://schemas.microsoft.com/office/drawing/2014/main" id="{A6F9BFE4-9D15-4248-8D2F-D15AF4CAADD2}"/>
                  </a:ext>
                </a:extLst>
              </p:cNvPr>
              <p:cNvSpPr>
                <a:spLocks noChangeArrowheads="1"/>
              </p:cNvSpPr>
              <p:nvPr/>
            </p:nvSpPr>
            <p:spPr bwMode="auto">
              <a:xfrm>
                <a:off x="1803" y="912"/>
                <a:ext cx="63" cy="732"/>
              </a:xfrm>
              <a:custGeom>
                <a:avLst/>
                <a:gdLst>
                  <a:gd name="T0" fmla="*/ 70 w 70"/>
                  <a:gd name="T1" fmla="*/ 874 h 874"/>
                  <a:gd name="T2" fmla="*/ 54 w 70"/>
                  <a:gd name="T3" fmla="*/ 774 h 874"/>
                  <a:gd name="T4" fmla="*/ 40 w 70"/>
                  <a:gd name="T5" fmla="*/ 670 h 874"/>
                  <a:gd name="T6" fmla="*/ 28 w 70"/>
                  <a:gd name="T7" fmla="*/ 563 h 874"/>
                  <a:gd name="T8" fmla="*/ 18 w 70"/>
                  <a:gd name="T9" fmla="*/ 454 h 874"/>
                  <a:gd name="T10" fmla="*/ 10 w 70"/>
                  <a:gd name="T11" fmla="*/ 343 h 874"/>
                  <a:gd name="T12" fmla="*/ 5 w 70"/>
                  <a:gd name="T13" fmla="*/ 230 h 874"/>
                  <a:gd name="T14" fmla="*/ 1 w 70"/>
                  <a:gd name="T15" fmla="*/ 115 h 874"/>
                  <a:gd name="T16" fmla="*/ 0 w 70"/>
                  <a:gd name="T17" fmla="*/ 0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874">
                    <a:moveTo>
                      <a:pt x="70" y="874"/>
                    </a:moveTo>
                    <a:lnTo>
                      <a:pt x="54" y="774"/>
                    </a:lnTo>
                    <a:lnTo>
                      <a:pt x="40" y="670"/>
                    </a:lnTo>
                    <a:lnTo>
                      <a:pt x="28" y="563"/>
                    </a:lnTo>
                    <a:lnTo>
                      <a:pt x="18" y="454"/>
                    </a:lnTo>
                    <a:lnTo>
                      <a:pt x="10" y="343"/>
                    </a:lnTo>
                    <a:lnTo>
                      <a:pt x="5" y="230"/>
                    </a:lnTo>
                    <a:lnTo>
                      <a:pt x="1" y="115"/>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8" name="任意多边形 433202">
                <a:extLst>
                  <a:ext uri="{FF2B5EF4-FFF2-40B4-BE49-F238E27FC236}">
                    <a16:creationId xmlns:a16="http://schemas.microsoft.com/office/drawing/2014/main" id="{0A797985-9AE5-4240-9845-EBE7731255CD}"/>
                  </a:ext>
                </a:extLst>
              </p:cNvPr>
              <p:cNvSpPr>
                <a:spLocks noChangeArrowheads="1"/>
              </p:cNvSpPr>
              <p:nvPr/>
            </p:nvSpPr>
            <p:spPr bwMode="auto">
              <a:xfrm>
                <a:off x="1831" y="1614"/>
                <a:ext cx="59" cy="87"/>
              </a:xfrm>
              <a:custGeom>
                <a:avLst/>
                <a:gdLst>
                  <a:gd name="T0" fmla="*/ 0 w 66"/>
                  <a:gd name="T1" fmla="*/ 12 h 103"/>
                  <a:gd name="T2" fmla="*/ 51 w 66"/>
                  <a:gd name="T3" fmla="*/ 103 h 103"/>
                  <a:gd name="T4" fmla="*/ 66 w 66"/>
                  <a:gd name="T5" fmla="*/ 0 h 103"/>
                  <a:gd name="T6" fmla="*/ 39 w 66"/>
                  <a:gd name="T7" fmla="*/ 36 h 103"/>
                  <a:gd name="T8" fmla="*/ 0 w 66"/>
                  <a:gd name="T9" fmla="*/ 12 h 103"/>
                </a:gdLst>
                <a:ahLst/>
                <a:cxnLst>
                  <a:cxn ang="0">
                    <a:pos x="T0" y="T1"/>
                  </a:cxn>
                  <a:cxn ang="0">
                    <a:pos x="T2" y="T3"/>
                  </a:cxn>
                  <a:cxn ang="0">
                    <a:pos x="T4" y="T5"/>
                  </a:cxn>
                  <a:cxn ang="0">
                    <a:pos x="T6" y="T7"/>
                  </a:cxn>
                  <a:cxn ang="0">
                    <a:pos x="T8" y="T9"/>
                  </a:cxn>
                </a:cxnLst>
                <a:rect l="0" t="0" r="r" b="b"/>
                <a:pathLst>
                  <a:path w="66" h="103">
                    <a:moveTo>
                      <a:pt x="0" y="12"/>
                    </a:moveTo>
                    <a:lnTo>
                      <a:pt x="51" y="103"/>
                    </a:lnTo>
                    <a:lnTo>
                      <a:pt x="66" y="0"/>
                    </a:lnTo>
                    <a:lnTo>
                      <a:pt x="39" y="36"/>
                    </a:lnTo>
                    <a:lnTo>
                      <a:pt x="0" y="12"/>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19" name="任意多边形 433203">
                <a:extLst>
                  <a:ext uri="{FF2B5EF4-FFF2-40B4-BE49-F238E27FC236}">
                    <a16:creationId xmlns:a16="http://schemas.microsoft.com/office/drawing/2014/main" id="{F1CABF1F-1924-4623-9BF8-4058A0FB5896}"/>
                  </a:ext>
                </a:extLst>
              </p:cNvPr>
              <p:cNvSpPr>
                <a:spLocks noChangeArrowheads="1"/>
              </p:cNvSpPr>
              <p:nvPr/>
            </p:nvSpPr>
            <p:spPr bwMode="auto">
              <a:xfrm>
                <a:off x="816" y="2362"/>
                <a:ext cx="1159" cy="518"/>
              </a:xfrm>
              <a:custGeom>
                <a:avLst/>
                <a:gdLst>
                  <a:gd name="T0" fmla="*/ 0 w 659"/>
                  <a:gd name="T1" fmla="*/ 181 h 181"/>
                  <a:gd name="T2" fmla="*/ 39 w 659"/>
                  <a:gd name="T3" fmla="*/ 161 h 181"/>
                  <a:gd name="T4" fmla="*/ 78 w 659"/>
                  <a:gd name="T5" fmla="*/ 141 h 181"/>
                  <a:gd name="T6" fmla="*/ 118 w 659"/>
                  <a:gd name="T7" fmla="*/ 123 h 181"/>
                  <a:gd name="T8" fmla="*/ 158 w 659"/>
                  <a:gd name="T9" fmla="*/ 106 h 181"/>
                  <a:gd name="T10" fmla="*/ 198 w 659"/>
                  <a:gd name="T11" fmla="*/ 91 h 181"/>
                  <a:gd name="T12" fmla="*/ 239 w 659"/>
                  <a:gd name="T13" fmla="*/ 76 h 181"/>
                  <a:gd name="T14" fmla="*/ 280 w 659"/>
                  <a:gd name="T15" fmla="*/ 63 h 181"/>
                  <a:gd name="T16" fmla="*/ 321 w 659"/>
                  <a:gd name="T17" fmla="*/ 51 h 181"/>
                  <a:gd name="T18" fmla="*/ 362 w 659"/>
                  <a:gd name="T19" fmla="*/ 40 h 181"/>
                  <a:gd name="T20" fmla="*/ 404 w 659"/>
                  <a:gd name="T21" fmla="*/ 31 h 181"/>
                  <a:gd name="T22" fmla="*/ 446 w 659"/>
                  <a:gd name="T23" fmla="*/ 23 h 181"/>
                  <a:gd name="T24" fmla="*/ 488 w 659"/>
                  <a:gd name="T25" fmla="*/ 16 h 181"/>
                  <a:gd name="T26" fmla="*/ 531 w 659"/>
                  <a:gd name="T27" fmla="*/ 10 h 181"/>
                  <a:gd name="T28" fmla="*/ 573 w 659"/>
                  <a:gd name="T29" fmla="*/ 5 h 181"/>
                  <a:gd name="T30" fmla="*/ 616 w 659"/>
                  <a:gd name="T31" fmla="*/ 2 h 181"/>
                  <a:gd name="T32" fmla="*/ 659 w 659"/>
                  <a:gd name="T3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9" h="181">
                    <a:moveTo>
                      <a:pt x="0" y="181"/>
                    </a:moveTo>
                    <a:lnTo>
                      <a:pt x="39" y="161"/>
                    </a:lnTo>
                    <a:lnTo>
                      <a:pt x="78" y="141"/>
                    </a:lnTo>
                    <a:lnTo>
                      <a:pt x="118" y="123"/>
                    </a:lnTo>
                    <a:lnTo>
                      <a:pt x="158" y="106"/>
                    </a:lnTo>
                    <a:lnTo>
                      <a:pt x="198" y="91"/>
                    </a:lnTo>
                    <a:lnTo>
                      <a:pt x="239" y="76"/>
                    </a:lnTo>
                    <a:lnTo>
                      <a:pt x="280" y="63"/>
                    </a:lnTo>
                    <a:lnTo>
                      <a:pt x="321" y="51"/>
                    </a:lnTo>
                    <a:lnTo>
                      <a:pt x="362" y="40"/>
                    </a:lnTo>
                    <a:lnTo>
                      <a:pt x="404" y="31"/>
                    </a:lnTo>
                    <a:lnTo>
                      <a:pt x="446" y="23"/>
                    </a:lnTo>
                    <a:lnTo>
                      <a:pt x="488" y="16"/>
                    </a:lnTo>
                    <a:lnTo>
                      <a:pt x="531" y="10"/>
                    </a:lnTo>
                    <a:lnTo>
                      <a:pt x="573" y="5"/>
                    </a:lnTo>
                    <a:lnTo>
                      <a:pt x="616" y="2"/>
                    </a:lnTo>
                    <a:lnTo>
                      <a:pt x="659"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0" name="任意多边形 433204">
                <a:extLst>
                  <a:ext uri="{FF2B5EF4-FFF2-40B4-BE49-F238E27FC236}">
                    <a16:creationId xmlns:a16="http://schemas.microsoft.com/office/drawing/2014/main" id="{37340E02-965F-480B-A09B-AF59F0D41FBE}"/>
                  </a:ext>
                </a:extLst>
              </p:cNvPr>
              <p:cNvSpPr>
                <a:spLocks noChangeArrowheads="1"/>
              </p:cNvSpPr>
              <p:nvPr/>
            </p:nvSpPr>
            <p:spPr bwMode="auto">
              <a:xfrm>
                <a:off x="1152" y="2292"/>
                <a:ext cx="90" cy="56"/>
              </a:xfrm>
              <a:custGeom>
                <a:avLst/>
                <a:gdLst>
                  <a:gd name="T0" fmla="*/ 0 w 99"/>
                  <a:gd name="T1" fmla="*/ 67 h 67"/>
                  <a:gd name="T2" fmla="*/ 99 w 99"/>
                  <a:gd name="T3" fmla="*/ 33 h 67"/>
                  <a:gd name="T4" fmla="*/ 0 w 99"/>
                  <a:gd name="T5" fmla="*/ 0 h 67"/>
                  <a:gd name="T6" fmla="*/ 31 w 99"/>
                  <a:gd name="T7" fmla="*/ 33 h 67"/>
                  <a:gd name="T8" fmla="*/ 0 w 99"/>
                  <a:gd name="T9" fmla="*/ 67 h 67"/>
                </a:gdLst>
                <a:ahLst/>
                <a:cxnLst>
                  <a:cxn ang="0">
                    <a:pos x="T0" y="T1"/>
                  </a:cxn>
                  <a:cxn ang="0">
                    <a:pos x="T2" y="T3"/>
                  </a:cxn>
                  <a:cxn ang="0">
                    <a:pos x="T4" y="T5"/>
                  </a:cxn>
                  <a:cxn ang="0">
                    <a:pos x="T6" y="T7"/>
                  </a:cxn>
                  <a:cxn ang="0">
                    <a:pos x="T8" y="T9"/>
                  </a:cxn>
                </a:cxnLst>
                <a:rect l="0" t="0" r="r" b="b"/>
                <a:pathLst>
                  <a:path w="99" h="67">
                    <a:moveTo>
                      <a:pt x="0" y="67"/>
                    </a:moveTo>
                    <a:lnTo>
                      <a:pt x="99" y="33"/>
                    </a:lnTo>
                    <a:lnTo>
                      <a:pt x="0" y="0"/>
                    </a:lnTo>
                    <a:lnTo>
                      <a:pt x="31" y="33"/>
                    </a:lnTo>
                    <a:lnTo>
                      <a:pt x="0" y="67"/>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1" name="任意多边形 433205">
                <a:extLst>
                  <a:ext uri="{FF2B5EF4-FFF2-40B4-BE49-F238E27FC236}">
                    <a16:creationId xmlns:a16="http://schemas.microsoft.com/office/drawing/2014/main" id="{7C40AF76-12AC-4742-89B5-A18D967C1F3E}"/>
                  </a:ext>
                </a:extLst>
              </p:cNvPr>
              <p:cNvSpPr>
                <a:spLocks noChangeArrowheads="1"/>
              </p:cNvSpPr>
              <p:nvPr/>
            </p:nvSpPr>
            <p:spPr bwMode="auto">
              <a:xfrm>
                <a:off x="1200" y="2016"/>
                <a:ext cx="92" cy="67"/>
              </a:xfrm>
              <a:custGeom>
                <a:avLst/>
                <a:gdLst>
                  <a:gd name="T0" fmla="*/ 0 w 102"/>
                  <a:gd name="T1" fmla="*/ 56 h 81"/>
                  <a:gd name="T2" fmla="*/ 102 w 102"/>
                  <a:gd name="T3" fmla="*/ 81 h 81"/>
                  <a:gd name="T4" fmla="*/ 36 w 102"/>
                  <a:gd name="T5" fmla="*/ 0 h 81"/>
                  <a:gd name="T6" fmla="*/ 45 w 102"/>
                  <a:gd name="T7" fmla="*/ 44 h 81"/>
                  <a:gd name="T8" fmla="*/ 0 w 102"/>
                  <a:gd name="T9" fmla="*/ 56 h 81"/>
                </a:gdLst>
                <a:ahLst/>
                <a:cxnLst>
                  <a:cxn ang="0">
                    <a:pos x="T0" y="T1"/>
                  </a:cxn>
                  <a:cxn ang="0">
                    <a:pos x="T2" y="T3"/>
                  </a:cxn>
                  <a:cxn ang="0">
                    <a:pos x="T4" y="T5"/>
                  </a:cxn>
                  <a:cxn ang="0">
                    <a:pos x="T6" y="T7"/>
                  </a:cxn>
                  <a:cxn ang="0">
                    <a:pos x="T8" y="T9"/>
                  </a:cxn>
                </a:cxnLst>
                <a:rect l="0" t="0" r="r" b="b"/>
                <a:pathLst>
                  <a:path w="102" h="81">
                    <a:moveTo>
                      <a:pt x="0" y="56"/>
                    </a:moveTo>
                    <a:lnTo>
                      <a:pt x="102" y="81"/>
                    </a:lnTo>
                    <a:lnTo>
                      <a:pt x="36" y="0"/>
                    </a:lnTo>
                    <a:lnTo>
                      <a:pt x="45" y="44"/>
                    </a:lnTo>
                    <a:lnTo>
                      <a:pt x="0" y="56"/>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2" name="任意多边形 433206">
                <a:extLst>
                  <a:ext uri="{FF2B5EF4-FFF2-40B4-BE49-F238E27FC236}">
                    <a16:creationId xmlns:a16="http://schemas.microsoft.com/office/drawing/2014/main" id="{95E199B4-984B-4DB8-A4EA-67951989E825}"/>
                  </a:ext>
                </a:extLst>
              </p:cNvPr>
              <p:cNvSpPr>
                <a:spLocks noChangeArrowheads="1"/>
              </p:cNvSpPr>
              <p:nvPr/>
            </p:nvSpPr>
            <p:spPr bwMode="auto">
              <a:xfrm>
                <a:off x="1479" y="2385"/>
                <a:ext cx="500" cy="456"/>
              </a:xfrm>
              <a:custGeom>
                <a:avLst/>
                <a:gdLst>
                  <a:gd name="T0" fmla="*/ 0 w 557"/>
                  <a:gd name="T1" fmla="*/ 545 h 545"/>
                  <a:gd name="T2" fmla="*/ 29 w 557"/>
                  <a:gd name="T3" fmla="*/ 500 h 545"/>
                  <a:gd name="T4" fmla="*/ 59 w 557"/>
                  <a:gd name="T5" fmla="*/ 457 h 545"/>
                  <a:gd name="T6" fmla="*/ 90 w 557"/>
                  <a:gd name="T7" fmla="*/ 415 h 545"/>
                  <a:gd name="T8" fmla="*/ 121 w 557"/>
                  <a:gd name="T9" fmla="*/ 375 h 545"/>
                  <a:gd name="T10" fmla="*/ 153 w 557"/>
                  <a:gd name="T11" fmla="*/ 335 h 545"/>
                  <a:gd name="T12" fmla="*/ 187 w 557"/>
                  <a:gd name="T13" fmla="*/ 298 h 545"/>
                  <a:gd name="T14" fmla="*/ 221 w 557"/>
                  <a:gd name="T15" fmla="*/ 261 h 545"/>
                  <a:gd name="T16" fmla="*/ 255 w 557"/>
                  <a:gd name="T17" fmla="*/ 226 h 545"/>
                  <a:gd name="T18" fmla="*/ 291 w 557"/>
                  <a:gd name="T19" fmla="*/ 192 h 545"/>
                  <a:gd name="T20" fmla="*/ 327 w 557"/>
                  <a:gd name="T21" fmla="*/ 160 h 545"/>
                  <a:gd name="T22" fmla="*/ 364 w 557"/>
                  <a:gd name="T23" fmla="*/ 130 h 545"/>
                  <a:gd name="T24" fmla="*/ 401 w 557"/>
                  <a:gd name="T25" fmla="*/ 101 h 545"/>
                  <a:gd name="T26" fmla="*/ 439 w 557"/>
                  <a:gd name="T27" fmla="*/ 73 h 545"/>
                  <a:gd name="T28" fmla="*/ 478 w 557"/>
                  <a:gd name="T29" fmla="*/ 47 h 545"/>
                  <a:gd name="T30" fmla="*/ 517 w 557"/>
                  <a:gd name="T31" fmla="*/ 23 h 545"/>
                  <a:gd name="T32" fmla="*/ 557 w 557"/>
                  <a:gd name="T33"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7" h="545">
                    <a:moveTo>
                      <a:pt x="0" y="545"/>
                    </a:moveTo>
                    <a:lnTo>
                      <a:pt x="29" y="500"/>
                    </a:lnTo>
                    <a:lnTo>
                      <a:pt x="59" y="457"/>
                    </a:lnTo>
                    <a:lnTo>
                      <a:pt x="90" y="415"/>
                    </a:lnTo>
                    <a:lnTo>
                      <a:pt x="121" y="375"/>
                    </a:lnTo>
                    <a:lnTo>
                      <a:pt x="153" y="335"/>
                    </a:lnTo>
                    <a:lnTo>
                      <a:pt x="187" y="298"/>
                    </a:lnTo>
                    <a:lnTo>
                      <a:pt x="221" y="261"/>
                    </a:lnTo>
                    <a:lnTo>
                      <a:pt x="255" y="226"/>
                    </a:lnTo>
                    <a:lnTo>
                      <a:pt x="291" y="192"/>
                    </a:lnTo>
                    <a:lnTo>
                      <a:pt x="327" y="160"/>
                    </a:lnTo>
                    <a:lnTo>
                      <a:pt x="364" y="130"/>
                    </a:lnTo>
                    <a:lnTo>
                      <a:pt x="401" y="101"/>
                    </a:lnTo>
                    <a:lnTo>
                      <a:pt x="439" y="73"/>
                    </a:lnTo>
                    <a:lnTo>
                      <a:pt x="478" y="47"/>
                    </a:lnTo>
                    <a:lnTo>
                      <a:pt x="517" y="23"/>
                    </a:lnTo>
                    <a:lnTo>
                      <a:pt x="557"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3" name="任意多边形 433207">
                <a:extLst>
                  <a:ext uri="{FF2B5EF4-FFF2-40B4-BE49-F238E27FC236}">
                    <a16:creationId xmlns:a16="http://schemas.microsoft.com/office/drawing/2014/main" id="{A1F00EE4-8FB0-488E-8F7A-193E699FFCA7}"/>
                  </a:ext>
                </a:extLst>
              </p:cNvPr>
              <p:cNvSpPr>
                <a:spLocks noChangeArrowheads="1"/>
              </p:cNvSpPr>
              <p:nvPr/>
            </p:nvSpPr>
            <p:spPr bwMode="auto">
              <a:xfrm>
                <a:off x="2333" y="1355"/>
                <a:ext cx="1273" cy="850"/>
              </a:xfrm>
              <a:custGeom>
                <a:avLst/>
                <a:gdLst>
                  <a:gd name="T0" fmla="*/ 0 w 1410"/>
                  <a:gd name="T1" fmla="*/ 393 h 995"/>
                  <a:gd name="T2" fmla="*/ 31 w 1410"/>
                  <a:gd name="T3" fmla="*/ 347 h 995"/>
                  <a:gd name="T4" fmla="*/ 62 w 1410"/>
                  <a:gd name="T5" fmla="*/ 304 h 995"/>
                  <a:gd name="T6" fmla="*/ 95 w 1410"/>
                  <a:gd name="T7" fmla="*/ 263 h 995"/>
                  <a:gd name="T8" fmla="*/ 129 w 1410"/>
                  <a:gd name="T9" fmla="*/ 225 h 995"/>
                  <a:gd name="T10" fmla="*/ 163 w 1410"/>
                  <a:gd name="T11" fmla="*/ 190 h 995"/>
                  <a:gd name="T12" fmla="*/ 199 w 1410"/>
                  <a:gd name="T13" fmla="*/ 158 h 995"/>
                  <a:gd name="T14" fmla="*/ 235 w 1410"/>
                  <a:gd name="T15" fmla="*/ 128 h 995"/>
                  <a:gd name="T16" fmla="*/ 273 w 1410"/>
                  <a:gd name="T17" fmla="*/ 102 h 995"/>
                  <a:gd name="T18" fmla="*/ 310 w 1410"/>
                  <a:gd name="T19" fmla="*/ 78 h 995"/>
                  <a:gd name="T20" fmla="*/ 349 w 1410"/>
                  <a:gd name="T21" fmla="*/ 58 h 995"/>
                  <a:gd name="T22" fmla="*/ 388 w 1410"/>
                  <a:gd name="T23" fmla="*/ 40 h 995"/>
                  <a:gd name="T24" fmla="*/ 428 w 1410"/>
                  <a:gd name="T25" fmla="*/ 26 h 995"/>
                  <a:gd name="T26" fmla="*/ 468 w 1410"/>
                  <a:gd name="T27" fmla="*/ 15 h 995"/>
                  <a:gd name="T28" fmla="*/ 508 w 1410"/>
                  <a:gd name="T29" fmla="*/ 7 h 995"/>
                  <a:gd name="T30" fmla="*/ 549 w 1410"/>
                  <a:gd name="T31" fmla="*/ 2 h 995"/>
                  <a:gd name="T32" fmla="*/ 590 w 1410"/>
                  <a:gd name="T33" fmla="*/ 0 h 995"/>
                  <a:gd name="T34" fmla="*/ 625 w 1410"/>
                  <a:gd name="T35" fmla="*/ 1 h 995"/>
                  <a:gd name="T36" fmla="*/ 659 w 1410"/>
                  <a:gd name="T37" fmla="*/ 5 h 995"/>
                  <a:gd name="T38" fmla="*/ 693 w 1410"/>
                  <a:gd name="T39" fmla="*/ 10 h 995"/>
                  <a:gd name="T40" fmla="*/ 726 w 1410"/>
                  <a:gd name="T41" fmla="*/ 18 h 995"/>
                  <a:gd name="T42" fmla="*/ 759 w 1410"/>
                  <a:gd name="T43" fmla="*/ 28 h 995"/>
                  <a:gd name="T44" fmla="*/ 792 w 1410"/>
                  <a:gd name="T45" fmla="*/ 41 h 995"/>
                  <a:gd name="T46" fmla="*/ 825 w 1410"/>
                  <a:gd name="T47" fmla="*/ 55 h 995"/>
                  <a:gd name="T48" fmla="*/ 857 w 1410"/>
                  <a:gd name="T49" fmla="*/ 72 h 995"/>
                  <a:gd name="T50" fmla="*/ 888 w 1410"/>
                  <a:gd name="T51" fmla="*/ 90 h 995"/>
                  <a:gd name="T52" fmla="*/ 919 w 1410"/>
                  <a:gd name="T53" fmla="*/ 111 h 995"/>
                  <a:gd name="T54" fmla="*/ 950 w 1410"/>
                  <a:gd name="T55" fmla="*/ 133 h 995"/>
                  <a:gd name="T56" fmla="*/ 979 w 1410"/>
                  <a:gd name="T57" fmla="*/ 158 h 995"/>
                  <a:gd name="T58" fmla="*/ 1009 w 1410"/>
                  <a:gd name="T59" fmla="*/ 184 h 995"/>
                  <a:gd name="T60" fmla="*/ 1037 w 1410"/>
                  <a:gd name="T61" fmla="*/ 212 h 995"/>
                  <a:gd name="T62" fmla="*/ 1065 w 1410"/>
                  <a:gd name="T63" fmla="*/ 242 h 995"/>
                  <a:gd name="T64" fmla="*/ 1093 w 1410"/>
                  <a:gd name="T65" fmla="*/ 274 h 995"/>
                  <a:gd name="T66" fmla="*/ 1119 w 1410"/>
                  <a:gd name="T67" fmla="*/ 308 h 995"/>
                  <a:gd name="T68" fmla="*/ 1145 w 1410"/>
                  <a:gd name="T69" fmla="*/ 343 h 995"/>
                  <a:gd name="T70" fmla="*/ 1170 w 1410"/>
                  <a:gd name="T71" fmla="*/ 380 h 995"/>
                  <a:gd name="T72" fmla="*/ 1194 w 1410"/>
                  <a:gd name="T73" fmla="*/ 418 h 995"/>
                  <a:gd name="T74" fmla="*/ 1218 w 1410"/>
                  <a:gd name="T75" fmla="*/ 458 h 995"/>
                  <a:gd name="T76" fmla="*/ 1240 w 1410"/>
                  <a:gd name="T77" fmla="*/ 500 h 995"/>
                  <a:gd name="T78" fmla="*/ 1262 w 1410"/>
                  <a:gd name="T79" fmla="*/ 543 h 995"/>
                  <a:gd name="T80" fmla="*/ 1282 w 1410"/>
                  <a:gd name="T81" fmla="*/ 588 h 995"/>
                  <a:gd name="T82" fmla="*/ 1302 w 1410"/>
                  <a:gd name="T83" fmla="*/ 634 h 995"/>
                  <a:gd name="T84" fmla="*/ 1321 w 1410"/>
                  <a:gd name="T85" fmla="*/ 682 h 995"/>
                  <a:gd name="T86" fmla="*/ 1338 w 1410"/>
                  <a:gd name="T87" fmla="*/ 731 h 995"/>
                  <a:gd name="T88" fmla="*/ 1355 w 1410"/>
                  <a:gd name="T89" fmla="*/ 781 h 995"/>
                  <a:gd name="T90" fmla="*/ 1370 w 1410"/>
                  <a:gd name="T91" fmla="*/ 833 h 995"/>
                  <a:gd name="T92" fmla="*/ 1385 w 1410"/>
                  <a:gd name="T93" fmla="*/ 886 h 995"/>
                  <a:gd name="T94" fmla="*/ 1398 w 1410"/>
                  <a:gd name="T95" fmla="*/ 940 h 995"/>
                  <a:gd name="T96" fmla="*/ 1410 w 1410"/>
                  <a:gd name="T97" fmla="*/ 995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10" h="995">
                    <a:moveTo>
                      <a:pt x="0" y="393"/>
                    </a:moveTo>
                    <a:lnTo>
                      <a:pt x="31" y="347"/>
                    </a:lnTo>
                    <a:lnTo>
                      <a:pt x="62" y="304"/>
                    </a:lnTo>
                    <a:lnTo>
                      <a:pt x="95" y="263"/>
                    </a:lnTo>
                    <a:lnTo>
                      <a:pt x="129" y="225"/>
                    </a:lnTo>
                    <a:lnTo>
                      <a:pt x="163" y="190"/>
                    </a:lnTo>
                    <a:lnTo>
                      <a:pt x="199" y="158"/>
                    </a:lnTo>
                    <a:lnTo>
                      <a:pt x="235" y="128"/>
                    </a:lnTo>
                    <a:lnTo>
                      <a:pt x="273" y="102"/>
                    </a:lnTo>
                    <a:lnTo>
                      <a:pt x="310" y="78"/>
                    </a:lnTo>
                    <a:lnTo>
                      <a:pt x="349" y="58"/>
                    </a:lnTo>
                    <a:lnTo>
                      <a:pt x="388" y="40"/>
                    </a:lnTo>
                    <a:lnTo>
                      <a:pt x="428" y="26"/>
                    </a:lnTo>
                    <a:lnTo>
                      <a:pt x="468" y="15"/>
                    </a:lnTo>
                    <a:lnTo>
                      <a:pt x="508" y="7"/>
                    </a:lnTo>
                    <a:lnTo>
                      <a:pt x="549" y="2"/>
                    </a:lnTo>
                    <a:lnTo>
                      <a:pt x="590" y="0"/>
                    </a:lnTo>
                    <a:lnTo>
                      <a:pt x="625" y="1"/>
                    </a:lnTo>
                    <a:lnTo>
                      <a:pt x="659" y="5"/>
                    </a:lnTo>
                    <a:lnTo>
                      <a:pt x="693" y="10"/>
                    </a:lnTo>
                    <a:lnTo>
                      <a:pt x="726" y="18"/>
                    </a:lnTo>
                    <a:lnTo>
                      <a:pt x="759" y="28"/>
                    </a:lnTo>
                    <a:lnTo>
                      <a:pt x="792" y="41"/>
                    </a:lnTo>
                    <a:lnTo>
                      <a:pt x="825" y="55"/>
                    </a:lnTo>
                    <a:lnTo>
                      <a:pt x="857" y="72"/>
                    </a:lnTo>
                    <a:lnTo>
                      <a:pt x="888" y="90"/>
                    </a:lnTo>
                    <a:lnTo>
                      <a:pt x="919" y="111"/>
                    </a:lnTo>
                    <a:lnTo>
                      <a:pt x="950" y="133"/>
                    </a:lnTo>
                    <a:lnTo>
                      <a:pt x="979" y="158"/>
                    </a:lnTo>
                    <a:lnTo>
                      <a:pt x="1009" y="184"/>
                    </a:lnTo>
                    <a:lnTo>
                      <a:pt x="1037" y="212"/>
                    </a:lnTo>
                    <a:lnTo>
                      <a:pt x="1065" y="242"/>
                    </a:lnTo>
                    <a:lnTo>
                      <a:pt x="1093" y="274"/>
                    </a:lnTo>
                    <a:lnTo>
                      <a:pt x="1119" y="308"/>
                    </a:lnTo>
                    <a:lnTo>
                      <a:pt x="1145" y="343"/>
                    </a:lnTo>
                    <a:lnTo>
                      <a:pt x="1170" y="380"/>
                    </a:lnTo>
                    <a:lnTo>
                      <a:pt x="1194" y="418"/>
                    </a:lnTo>
                    <a:lnTo>
                      <a:pt x="1218" y="458"/>
                    </a:lnTo>
                    <a:lnTo>
                      <a:pt x="1240" y="500"/>
                    </a:lnTo>
                    <a:lnTo>
                      <a:pt x="1262" y="543"/>
                    </a:lnTo>
                    <a:lnTo>
                      <a:pt x="1282" y="588"/>
                    </a:lnTo>
                    <a:lnTo>
                      <a:pt x="1302" y="634"/>
                    </a:lnTo>
                    <a:lnTo>
                      <a:pt x="1321" y="682"/>
                    </a:lnTo>
                    <a:lnTo>
                      <a:pt x="1338" y="731"/>
                    </a:lnTo>
                    <a:lnTo>
                      <a:pt x="1355" y="781"/>
                    </a:lnTo>
                    <a:lnTo>
                      <a:pt x="1370" y="833"/>
                    </a:lnTo>
                    <a:lnTo>
                      <a:pt x="1385" y="886"/>
                    </a:lnTo>
                    <a:lnTo>
                      <a:pt x="1398" y="940"/>
                    </a:lnTo>
                    <a:lnTo>
                      <a:pt x="1410" y="995"/>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4" name="任意多边形 433208">
                <a:extLst>
                  <a:ext uri="{FF2B5EF4-FFF2-40B4-BE49-F238E27FC236}">
                    <a16:creationId xmlns:a16="http://schemas.microsoft.com/office/drawing/2014/main" id="{E7AF599D-9A4E-44B8-BC44-267F226637B8}"/>
                  </a:ext>
                </a:extLst>
              </p:cNvPr>
              <p:cNvSpPr>
                <a:spLocks noChangeArrowheads="1"/>
              </p:cNvSpPr>
              <p:nvPr/>
            </p:nvSpPr>
            <p:spPr bwMode="auto">
              <a:xfrm>
                <a:off x="2281" y="1689"/>
                <a:ext cx="71" cy="87"/>
              </a:xfrm>
              <a:custGeom>
                <a:avLst/>
                <a:gdLst>
                  <a:gd name="T0" fmla="*/ 21 w 79"/>
                  <a:gd name="T1" fmla="*/ 0 h 102"/>
                  <a:gd name="T2" fmla="*/ 0 w 79"/>
                  <a:gd name="T3" fmla="*/ 102 h 102"/>
                  <a:gd name="T4" fmla="*/ 79 w 79"/>
                  <a:gd name="T5" fmla="*/ 34 h 102"/>
                  <a:gd name="T6" fmla="*/ 35 w 79"/>
                  <a:gd name="T7" fmla="*/ 44 h 102"/>
                  <a:gd name="T8" fmla="*/ 21 w 79"/>
                  <a:gd name="T9" fmla="*/ 0 h 102"/>
                </a:gdLst>
                <a:ahLst/>
                <a:cxnLst>
                  <a:cxn ang="0">
                    <a:pos x="T0" y="T1"/>
                  </a:cxn>
                  <a:cxn ang="0">
                    <a:pos x="T2" y="T3"/>
                  </a:cxn>
                  <a:cxn ang="0">
                    <a:pos x="T4" y="T5"/>
                  </a:cxn>
                  <a:cxn ang="0">
                    <a:pos x="T6" y="T7"/>
                  </a:cxn>
                  <a:cxn ang="0">
                    <a:pos x="T8" y="T9"/>
                  </a:cxn>
                </a:cxnLst>
                <a:rect l="0" t="0" r="r" b="b"/>
                <a:pathLst>
                  <a:path w="79" h="102">
                    <a:moveTo>
                      <a:pt x="21" y="0"/>
                    </a:moveTo>
                    <a:lnTo>
                      <a:pt x="0" y="102"/>
                    </a:lnTo>
                    <a:lnTo>
                      <a:pt x="79" y="34"/>
                    </a:lnTo>
                    <a:lnTo>
                      <a:pt x="35" y="44"/>
                    </a:lnTo>
                    <a:lnTo>
                      <a:pt x="21" y="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5" name="任意多边形 433209">
                <a:extLst>
                  <a:ext uri="{FF2B5EF4-FFF2-40B4-BE49-F238E27FC236}">
                    <a16:creationId xmlns:a16="http://schemas.microsoft.com/office/drawing/2014/main" id="{8C340906-86AF-45A5-A8BB-5AF18787FD8C}"/>
                  </a:ext>
                </a:extLst>
              </p:cNvPr>
              <p:cNvSpPr>
                <a:spLocks noChangeArrowheads="1"/>
              </p:cNvSpPr>
              <p:nvPr/>
            </p:nvSpPr>
            <p:spPr bwMode="auto">
              <a:xfrm>
                <a:off x="2599" y="2292"/>
                <a:ext cx="89" cy="55"/>
              </a:xfrm>
              <a:custGeom>
                <a:avLst/>
                <a:gdLst>
                  <a:gd name="T0" fmla="*/ 99 w 99"/>
                  <a:gd name="T1" fmla="*/ 0 h 67"/>
                  <a:gd name="T2" fmla="*/ 0 w 99"/>
                  <a:gd name="T3" fmla="*/ 34 h 67"/>
                  <a:gd name="T4" fmla="*/ 99 w 99"/>
                  <a:gd name="T5" fmla="*/ 67 h 67"/>
                  <a:gd name="T6" fmla="*/ 68 w 99"/>
                  <a:gd name="T7" fmla="*/ 34 h 67"/>
                  <a:gd name="T8" fmla="*/ 99 w 99"/>
                  <a:gd name="T9" fmla="*/ 0 h 67"/>
                </a:gdLst>
                <a:ahLst/>
                <a:cxnLst>
                  <a:cxn ang="0">
                    <a:pos x="T0" y="T1"/>
                  </a:cxn>
                  <a:cxn ang="0">
                    <a:pos x="T2" y="T3"/>
                  </a:cxn>
                  <a:cxn ang="0">
                    <a:pos x="T4" y="T5"/>
                  </a:cxn>
                  <a:cxn ang="0">
                    <a:pos x="T6" y="T7"/>
                  </a:cxn>
                  <a:cxn ang="0">
                    <a:pos x="T8" y="T9"/>
                  </a:cxn>
                </a:cxnLst>
                <a:rect l="0" t="0" r="r" b="b"/>
                <a:pathLst>
                  <a:path w="99" h="67">
                    <a:moveTo>
                      <a:pt x="99" y="0"/>
                    </a:moveTo>
                    <a:lnTo>
                      <a:pt x="0" y="34"/>
                    </a:lnTo>
                    <a:lnTo>
                      <a:pt x="99" y="67"/>
                    </a:lnTo>
                    <a:lnTo>
                      <a:pt x="68" y="34"/>
                    </a:lnTo>
                    <a:lnTo>
                      <a:pt x="99" y="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6" name="任意多边形 433210">
                <a:extLst>
                  <a:ext uri="{FF2B5EF4-FFF2-40B4-BE49-F238E27FC236}">
                    <a16:creationId xmlns:a16="http://schemas.microsoft.com/office/drawing/2014/main" id="{5884218F-57E2-4ECA-8DBA-E2B598C6476B}"/>
                  </a:ext>
                </a:extLst>
              </p:cNvPr>
              <p:cNvSpPr>
                <a:spLocks noChangeArrowheads="1"/>
              </p:cNvSpPr>
              <p:nvPr/>
            </p:nvSpPr>
            <p:spPr bwMode="auto">
              <a:xfrm>
                <a:off x="1457" y="1728"/>
                <a:ext cx="79" cy="81"/>
              </a:xfrm>
              <a:custGeom>
                <a:avLst/>
                <a:gdLst>
                  <a:gd name="T0" fmla="*/ 0 w 89"/>
                  <a:gd name="T1" fmla="*/ 43 h 97"/>
                  <a:gd name="T2" fmla="*/ 89 w 89"/>
                  <a:gd name="T3" fmla="*/ 97 h 97"/>
                  <a:gd name="T4" fmla="*/ 51 w 89"/>
                  <a:gd name="T5" fmla="*/ 0 h 97"/>
                  <a:gd name="T6" fmla="*/ 46 w 89"/>
                  <a:gd name="T7" fmla="*/ 45 h 97"/>
                  <a:gd name="T8" fmla="*/ 0 w 89"/>
                  <a:gd name="T9" fmla="*/ 43 h 97"/>
                </a:gdLst>
                <a:ahLst/>
                <a:cxnLst>
                  <a:cxn ang="0">
                    <a:pos x="T0" y="T1"/>
                  </a:cxn>
                  <a:cxn ang="0">
                    <a:pos x="T2" y="T3"/>
                  </a:cxn>
                  <a:cxn ang="0">
                    <a:pos x="T4" y="T5"/>
                  </a:cxn>
                  <a:cxn ang="0">
                    <a:pos x="T6" y="T7"/>
                  </a:cxn>
                  <a:cxn ang="0">
                    <a:pos x="T8" y="T9"/>
                  </a:cxn>
                </a:cxnLst>
                <a:rect l="0" t="0" r="r" b="b"/>
                <a:pathLst>
                  <a:path w="89" h="97">
                    <a:moveTo>
                      <a:pt x="0" y="43"/>
                    </a:moveTo>
                    <a:lnTo>
                      <a:pt x="89" y="97"/>
                    </a:lnTo>
                    <a:lnTo>
                      <a:pt x="51" y="0"/>
                    </a:lnTo>
                    <a:lnTo>
                      <a:pt x="46" y="45"/>
                    </a:lnTo>
                    <a:lnTo>
                      <a:pt x="0" y="43"/>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7" name="任意多边形 433211">
                <a:extLst>
                  <a:ext uri="{FF2B5EF4-FFF2-40B4-BE49-F238E27FC236}">
                    <a16:creationId xmlns:a16="http://schemas.microsoft.com/office/drawing/2014/main" id="{E2C14E01-7BC9-4ECC-9138-4F343AD36525}"/>
                  </a:ext>
                </a:extLst>
              </p:cNvPr>
              <p:cNvSpPr>
                <a:spLocks noChangeArrowheads="1"/>
              </p:cNvSpPr>
              <p:nvPr/>
            </p:nvSpPr>
            <p:spPr bwMode="auto">
              <a:xfrm>
                <a:off x="1202" y="2544"/>
                <a:ext cx="94" cy="58"/>
              </a:xfrm>
              <a:custGeom>
                <a:avLst/>
                <a:gdLst>
                  <a:gd name="T0" fmla="*/ 25 w 104"/>
                  <a:gd name="T1" fmla="*/ 69 h 69"/>
                  <a:gd name="T2" fmla="*/ 104 w 104"/>
                  <a:gd name="T3" fmla="*/ 0 h 69"/>
                  <a:gd name="T4" fmla="*/ 0 w 104"/>
                  <a:gd name="T5" fmla="*/ 7 h 69"/>
                  <a:gd name="T6" fmla="*/ 41 w 104"/>
                  <a:gd name="T7" fmla="*/ 26 h 69"/>
                  <a:gd name="T8" fmla="*/ 25 w 104"/>
                  <a:gd name="T9" fmla="*/ 69 h 69"/>
                </a:gdLst>
                <a:ahLst/>
                <a:cxnLst>
                  <a:cxn ang="0">
                    <a:pos x="T0" y="T1"/>
                  </a:cxn>
                  <a:cxn ang="0">
                    <a:pos x="T2" y="T3"/>
                  </a:cxn>
                  <a:cxn ang="0">
                    <a:pos x="T4" y="T5"/>
                  </a:cxn>
                  <a:cxn ang="0">
                    <a:pos x="T6" y="T7"/>
                  </a:cxn>
                  <a:cxn ang="0">
                    <a:pos x="T8" y="T9"/>
                  </a:cxn>
                </a:cxnLst>
                <a:rect l="0" t="0" r="r" b="b"/>
                <a:pathLst>
                  <a:path w="104" h="69">
                    <a:moveTo>
                      <a:pt x="25" y="69"/>
                    </a:moveTo>
                    <a:lnTo>
                      <a:pt x="104" y="0"/>
                    </a:lnTo>
                    <a:lnTo>
                      <a:pt x="0" y="7"/>
                    </a:lnTo>
                    <a:lnTo>
                      <a:pt x="41" y="26"/>
                    </a:lnTo>
                    <a:lnTo>
                      <a:pt x="25" y="69"/>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8" name="任意多边形 433212">
                <a:extLst>
                  <a:ext uri="{FF2B5EF4-FFF2-40B4-BE49-F238E27FC236}">
                    <a16:creationId xmlns:a16="http://schemas.microsoft.com/office/drawing/2014/main" id="{EB3B7445-092F-465A-BDE1-7D676CB901F5}"/>
                  </a:ext>
                </a:extLst>
              </p:cNvPr>
              <p:cNvSpPr>
                <a:spLocks noChangeArrowheads="1"/>
              </p:cNvSpPr>
              <p:nvPr/>
            </p:nvSpPr>
            <p:spPr bwMode="auto">
              <a:xfrm>
                <a:off x="1236" y="2857"/>
                <a:ext cx="235" cy="684"/>
              </a:xfrm>
              <a:custGeom>
                <a:avLst/>
                <a:gdLst>
                  <a:gd name="T0" fmla="*/ 0 w 263"/>
                  <a:gd name="T1" fmla="*/ 816 h 816"/>
                  <a:gd name="T2" fmla="*/ 9 w 263"/>
                  <a:gd name="T3" fmla="*/ 760 h 816"/>
                  <a:gd name="T4" fmla="*/ 20 w 263"/>
                  <a:gd name="T5" fmla="*/ 704 h 816"/>
                  <a:gd name="T6" fmla="*/ 31 w 263"/>
                  <a:gd name="T7" fmla="*/ 649 h 816"/>
                  <a:gd name="T8" fmla="*/ 43 w 263"/>
                  <a:gd name="T9" fmla="*/ 594 h 816"/>
                  <a:gd name="T10" fmla="*/ 71 w 263"/>
                  <a:gd name="T11" fmla="*/ 487 h 816"/>
                  <a:gd name="T12" fmla="*/ 102 w 263"/>
                  <a:gd name="T13" fmla="*/ 383 h 816"/>
                  <a:gd name="T14" fmla="*/ 137 w 263"/>
                  <a:gd name="T15" fmla="*/ 282 h 816"/>
                  <a:gd name="T16" fmla="*/ 176 w 263"/>
                  <a:gd name="T17" fmla="*/ 184 h 816"/>
                  <a:gd name="T18" fmla="*/ 218 w 263"/>
                  <a:gd name="T19" fmla="*/ 90 h 816"/>
                  <a:gd name="T20" fmla="*/ 240 w 263"/>
                  <a:gd name="T21" fmla="*/ 45 h 816"/>
                  <a:gd name="T22" fmla="*/ 263 w 263"/>
                  <a:gd name="T23"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3" h="816">
                    <a:moveTo>
                      <a:pt x="0" y="816"/>
                    </a:moveTo>
                    <a:lnTo>
                      <a:pt x="9" y="760"/>
                    </a:lnTo>
                    <a:lnTo>
                      <a:pt x="20" y="704"/>
                    </a:lnTo>
                    <a:lnTo>
                      <a:pt x="31" y="649"/>
                    </a:lnTo>
                    <a:lnTo>
                      <a:pt x="43" y="594"/>
                    </a:lnTo>
                    <a:lnTo>
                      <a:pt x="71" y="487"/>
                    </a:lnTo>
                    <a:lnTo>
                      <a:pt x="102" y="383"/>
                    </a:lnTo>
                    <a:lnTo>
                      <a:pt x="137" y="282"/>
                    </a:lnTo>
                    <a:lnTo>
                      <a:pt x="176" y="184"/>
                    </a:lnTo>
                    <a:lnTo>
                      <a:pt x="218" y="90"/>
                    </a:lnTo>
                    <a:lnTo>
                      <a:pt x="240" y="45"/>
                    </a:lnTo>
                    <a:lnTo>
                      <a:pt x="263"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29" name="任意多边形 433213">
                <a:extLst>
                  <a:ext uri="{FF2B5EF4-FFF2-40B4-BE49-F238E27FC236}">
                    <a16:creationId xmlns:a16="http://schemas.microsoft.com/office/drawing/2014/main" id="{BBD7DBDD-E758-4437-9351-0500DE8A0FB7}"/>
                  </a:ext>
                </a:extLst>
              </p:cNvPr>
              <p:cNvSpPr>
                <a:spLocks noChangeArrowheads="1"/>
              </p:cNvSpPr>
              <p:nvPr/>
            </p:nvSpPr>
            <p:spPr bwMode="auto">
              <a:xfrm>
                <a:off x="1432" y="2808"/>
                <a:ext cx="69" cy="87"/>
              </a:xfrm>
              <a:custGeom>
                <a:avLst/>
                <a:gdLst>
                  <a:gd name="T0" fmla="*/ 58 w 77"/>
                  <a:gd name="T1" fmla="*/ 103 h 103"/>
                  <a:gd name="T2" fmla="*/ 77 w 77"/>
                  <a:gd name="T3" fmla="*/ 0 h 103"/>
                  <a:gd name="T4" fmla="*/ 0 w 77"/>
                  <a:gd name="T5" fmla="*/ 70 h 103"/>
                  <a:gd name="T6" fmla="*/ 44 w 77"/>
                  <a:gd name="T7" fmla="*/ 59 h 103"/>
                  <a:gd name="T8" fmla="*/ 58 w 77"/>
                  <a:gd name="T9" fmla="*/ 103 h 103"/>
                </a:gdLst>
                <a:ahLst/>
                <a:cxnLst>
                  <a:cxn ang="0">
                    <a:pos x="T0" y="T1"/>
                  </a:cxn>
                  <a:cxn ang="0">
                    <a:pos x="T2" y="T3"/>
                  </a:cxn>
                  <a:cxn ang="0">
                    <a:pos x="T4" y="T5"/>
                  </a:cxn>
                  <a:cxn ang="0">
                    <a:pos x="T6" y="T7"/>
                  </a:cxn>
                  <a:cxn ang="0">
                    <a:pos x="T8" y="T9"/>
                  </a:cxn>
                </a:cxnLst>
                <a:rect l="0" t="0" r="r" b="b"/>
                <a:pathLst>
                  <a:path w="77" h="103">
                    <a:moveTo>
                      <a:pt x="58" y="103"/>
                    </a:moveTo>
                    <a:lnTo>
                      <a:pt x="77" y="0"/>
                    </a:lnTo>
                    <a:lnTo>
                      <a:pt x="0" y="70"/>
                    </a:lnTo>
                    <a:lnTo>
                      <a:pt x="44" y="59"/>
                    </a:lnTo>
                    <a:lnTo>
                      <a:pt x="58" y="103"/>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30" name="任意多边形 433214">
                <a:extLst>
                  <a:ext uri="{FF2B5EF4-FFF2-40B4-BE49-F238E27FC236}">
                    <a16:creationId xmlns:a16="http://schemas.microsoft.com/office/drawing/2014/main" id="{21DC2215-709A-40F3-85FA-3D39540D382E}"/>
                  </a:ext>
                </a:extLst>
              </p:cNvPr>
              <p:cNvSpPr>
                <a:spLocks noChangeArrowheads="1"/>
              </p:cNvSpPr>
              <p:nvPr/>
            </p:nvSpPr>
            <p:spPr bwMode="auto">
              <a:xfrm>
                <a:off x="1753" y="3120"/>
                <a:ext cx="49" cy="655"/>
              </a:xfrm>
              <a:custGeom>
                <a:avLst/>
                <a:gdLst>
                  <a:gd name="T0" fmla="*/ 0 w 55"/>
                  <a:gd name="T1" fmla="*/ 783 h 783"/>
                  <a:gd name="T2" fmla="*/ 1 w 55"/>
                  <a:gd name="T3" fmla="*/ 681 h 783"/>
                  <a:gd name="T4" fmla="*/ 4 w 55"/>
                  <a:gd name="T5" fmla="*/ 579 h 783"/>
                  <a:gd name="T6" fmla="*/ 8 w 55"/>
                  <a:gd name="T7" fmla="*/ 478 h 783"/>
                  <a:gd name="T8" fmla="*/ 14 w 55"/>
                  <a:gd name="T9" fmla="*/ 379 h 783"/>
                  <a:gd name="T10" fmla="*/ 22 w 55"/>
                  <a:gd name="T11" fmla="*/ 281 h 783"/>
                  <a:gd name="T12" fmla="*/ 31 w 55"/>
                  <a:gd name="T13" fmla="*/ 186 h 783"/>
                  <a:gd name="T14" fmla="*/ 42 w 55"/>
                  <a:gd name="T15" fmla="*/ 92 h 783"/>
                  <a:gd name="T16" fmla="*/ 55 w 55"/>
                  <a:gd name="T17"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783">
                    <a:moveTo>
                      <a:pt x="0" y="783"/>
                    </a:moveTo>
                    <a:lnTo>
                      <a:pt x="1" y="681"/>
                    </a:lnTo>
                    <a:lnTo>
                      <a:pt x="4" y="579"/>
                    </a:lnTo>
                    <a:lnTo>
                      <a:pt x="8" y="478"/>
                    </a:lnTo>
                    <a:lnTo>
                      <a:pt x="14" y="379"/>
                    </a:lnTo>
                    <a:lnTo>
                      <a:pt x="22" y="281"/>
                    </a:lnTo>
                    <a:lnTo>
                      <a:pt x="31" y="186"/>
                    </a:lnTo>
                    <a:lnTo>
                      <a:pt x="42" y="92"/>
                    </a:lnTo>
                    <a:lnTo>
                      <a:pt x="55"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31" name="任意多边形 433215">
                <a:extLst>
                  <a:ext uri="{FF2B5EF4-FFF2-40B4-BE49-F238E27FC236}">
                    <a16:creationId xmlns:a16="http://schemas.microsoft.com/office/drawing/2014/main" id="{9EE55BB0-CC9F-48C5-BA38-168200293302}"/>
                  </a:ext>
                </a:extLst>
              </p:cNvPr>
              <p:cNvSpPr>
                <a:spLocks noChangeArrowheads="1"/>
              </p:cNvSpPr>
              <p:nvPr/>
            </p:nvSpPr>
            <p:spPr bwMode="auto">
              <a:xfrm>
                <a:off x="1812" y="2937"/>
                <a:ext cx="60" cy="87"/>
              </a:xfrm>
              <a:custGeom>
                <a:avLst/>
                <a:gdLst>
                  <a:gd name="T0" fmla="*/ 67 w 67"/>
                  <a:gd name="T1" fmla="*/ 103 h 103"/>
                  <a:gd name="T2" fmla="*/ 49 w 67"/>
                  <a:gd name="T3" fmla="*/ 0 h 103"/>
                  <a:gd name="T4" fmla="*/ 0 w 67"/>
                  <a:gd name="T5" fmla="*/ 92 h 103"/>
                  <a:gd name="T6" fmla="*/ 38 w 67"/>
                  <a:gd name="T7" fmla="*/ 67 h 103"/>
                  <a:gd name="T8" fmla="*/ 67 w 67"/>
                  <a:gd name="T9" fmla="*/ 103 h 103"/>
                </a:gdLst>
                <a:ahLst/>
                <a:cxnLst>
                  <a:cxn ang="0">
                    <a:pos x="T0" y="T1"/>
                  </a:cxn>
                  <a:cxn ang="0">
                    <a:pos x="T2" y="T3"/>
                  </a:cxn>
                  <a:cxn ang="0">
                    <a:pos x="T4" y="T5"/>
                  </a:cxn>
                  <a:cxn ang="0">
                    <a:pos x="T6" y="T7"/>
                  </a:cxn>
                  <a:cxn ang="0">
                    <a:pos x="T8" y="T9"/>
                  </a:cxn>
                </a:cxnLst>
                <a:rect l="0" t="0" r="r" b="b"/>
                <a:pathLst>
                  <a:path w="67" h="103">
                    <a:moveTo>
                      <a:pt x="67" y="103"/>
                    </a:moveTo>
                    <a:lnTo>
                      <a:pt x="49" y="0"/>
                    </a:lnTo>
                    <a:lnTo>
                      <a:pt x="0" y="92"/>
                    </a:lnTo>
                    <a:lnTo>
                      <a:pt x="38" y="67"/>
                    </a:lnTo>
                    <a:lnTo>
                      <a:pt x="67" y="103"/>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32" name="任意多边形 433216">
                <a:extLst>
                  <a:ext uri="{FF2B5EF4-FFF2-40B4-BE49-F238E27FC236}">
                    <a16:creationId xmlns:a16="http://schemas.microsoft.com/office/drawing/2014/main" id="{3AA9364F-993A-4574-9573-DEC77B302615}"/>
                  </a:ext>
                </a:extLst>
              </p:cNvPr>
              <p:cNvSpPr>
                <a:spLocks noChangeArrowheads="1"/>
              </p:cNvSpPr>
              <p:nvPr/>
            </p:nvSpPr>
            <p:spPr bwMode="auto">
              <a:xfrm>
                <a:off x="2299" y="2447"/>
                <a:ext cx="1324" cy="899"/>
              </a:xfrm>
              <a:custGeom>
                <a:avLst/>
                <a:gdLst>
                  <a:gd name="T0" fmla="*/ 1493 w 1493"/>
                  <a:gd name="T1" fmla="*/ 0 h 1026"/>
                  <a:gd name="T2" fmla="*/ 1481 w 1493"/>
                  <a:gd name="T3" fmla="*/ 57 h 1026"/>
                  <a:gd name="T4" fmla="*/ 1468 w 1493"/>
                  <a:gd name="T5" fmla="*/ 112 h 1026"/>
                  <a:gd name="T6" fmla="*/ 1454 w 1493"/>
                  <a:gd name="T7" fmla="*/ 167 h 1026"/>
                  <a:gd name="T8" fmla="*/ 1438 w 1493"/>
                  <a:gd name="T9" fmla="*/ 220 h 1026"/>
                  <a:gd name="T10" fmla="*/ 1421 w 1493"/>
                  <a:gd name="T11" fmla="*/ 272 h 1026"/>
                  <a:gd name="T12" fmla="*/ 1403 w 1493"/>
                  <a:gd name="T13" fmla="*/ 322 h 1026"/>
                  <a:gd name="T14" fmla="*/ 1384 w 1493"/>
                  <a:gd name="T15" fmla="*/ 371 h 1026"/>
                  <a:gd name="T16" fmla="*/ 1364 w 1493"/>
                  <a:gd name="T17" fmla="*/ 419 h 1026"/>
                  <a:gd name="T18" fmla="*/ 1343 w 1493"/>
                  <a:gd name="T19" fmla="*/ 465 h 1026"/>
                  <a:gd name="T20" fmla="*/ 1321 w 1493"/>
                  <a:gd name="T21" fmla="*/ 509 h 1026"/>
                  <a:gd name="T22" fmla="*/ 1298 w 1493"/>
                  <a:gd name="T23" fmla="*/ 552 h 1026"/>
                  <a:gd name="T24" fmla="*/ 1273 w 1493"/>
                  <a:gd name="T25" fmla="*/ 594 h 1026"/>
                  <a:gd name="T26" fmla="*/ 1248 w 1493"/>
                  <a:gd name="T27" fmla="*/ 633 h 1026"/>
                  <a:gd name="T28" fmla="*/ 1222 w 1493"/>
                  <a:gd name="T29" fmla="*/ 671 h 1026"/>
                  <a:gd name="T30" fmla="*/ 1196 w 1493"/>
                  <a:gd name="T31" fmla="*/ 708 h 1026"/>
                  <a:gd name="T32" fmla="*/ 1168 w 1493"/>
                  <a:gd name="T33" fmla="*/ 743 h 1026"/>
                  <a:gd name="T34" fmla="*/ 1140 w 1493"/>
                  <a:gd name="T35" fmla="*/ 775 h 1026"/>
                  <a:gd name="T36" fmla="*/ 1111 w 1493"/>
                  <a:gd name="T37" fmla="*/ 806 h 1026"/>
                  <a:gd name="T38" fmla="*/ 1081 w 1493"/>
                  <a:gd name="T39" fmla="*/ 836 h 1026"/>
                  <a:gd name="T40" fmla="*/ 1050 w 1493"/>
                  <a:gd name="T41" fmla="*/ 863 h 1026"/>
                  <a:gd name="T42" fmla="*/ 1019 w 1493"/>
                  <a:gd name="T43" fmla="*/ 888 h 1026"/>
                  <a:gd name="T44" fmla="*/ 987 w 1493"/>
                  <a:gd name="T45" fmla="*/ 911 h 1026"/>
                  <a:gd name="T46" fmla="*/ 955 w 1493"/>
                  <a:gd name="T47" fmla="*/ 933 h 1026"/>
                  <a:gd name="T48" fmla="*/ 922 w 1493"/>
                  <a:gd name="T49" fmla="*/ 952 h 1026"/>
                  <a:gd name="T50" fmla="*/ 889 w 1493"/>
                  <a:gd name="T51" fmla="*/ 969 h 1026"/>
                  <a:gd name="T52" fmla="*/ 855 w 1493"/>
                  <a:gd name="T53" fmla="*/ 984 h 1026"/>
                  <a:gd name="T54" fmla="*/ 821 w 1493"/>
                  <a:gd name="T55" fmla="*/ 997 h 1026"/>
                  <a:gd name="T56" fmla="*/ 786 w 1493"/>
                  <a:gd name="T57" fmla="*/ 1007 h 1026"/>
                  <a:gd name="T58" fmla="*/ 751 w 1493"/>
                  <a:gd name="T59" fmla="*/ 1015 h 1026"/>
                  <a:gd name="T60" fmla="*/ 715 w 1493"/>
                  <a:gd name="T61" fmla="*/ 1021 h 1026"/>
                  <a:gd name="T62" fmla="*/ 679 w 1493"/>
                  <a:gd name="T63" fmla="*/ 1025 h 1026"/>
                  <a:gd name="T64" fmla="*/ 643 w 1493"/>
                  <a:gd name="T65" fmla="*/ 1026 h 1026"/>
                  <a:gd name="T66" fmla="*/ 598 w 1493"/>
                  <a:gd name="T67" fmla="*/ 1024 h 1026"/>
                  <a:gd name="T68" fmla="*/ 553 w 1493"/>
                  <a:gd name="T69" fmla="*/ 1018 h 1026"/>
                  <a:gd name="T70" fmla="*/ 508 w 1493"/>
                  <a:gd name="T71" fmla="*/ 1009 h 1026"/>
                  <a:gd name="T72" fmla="*/ 464 w 1493"/>
                  <a:gd name="T73" fmla="*/ 996 h 1026"/>
                  <a:gd name="T74" fmla="*/ 420 w 1493"/>
                  <a:gd name="T75" fmla="*/ 979 h 1026"/>
                  <a:gd name="T76" fmla="*/ 377 w 1493"/>
                  <a:gd name="T77" fmla="*/ 959 h 1026"/>
                  <a:gd name="T78" fmla="*/ 335 w 1493"/>
                  <a:gd name="T79" fmla="*/ 935 h 1026"/>
                  <a:gd name="T80" fmla="*/ 293 w 1493"/>
                  <a:gd name="T81" fmla="*/ 908 h 1026"/>
                  <a:gd name="T82" fmla="*/ 253 w 1493"/>
                  <a:gd name="T83" fmla="*/ 878 h 1026"/>
                  <a:gd name="T84" fmla="*/ 213 w 1493"/>
                  <a:gd name="T85" fmla="*/ 844 h 1026"/>
                  <a:gd name="T86" fmla="*/ 175 w 1493"/>
                  <a:gd name="T87" fmla="*/ 807 h 1026"/>
                  <a:gd name="T88" fmla="*/ 137 w 1493"/>
                  <a:gd name="T89" fmla="*/ 767 h 1026"/>
                  <a:gd name="T90" fmla="*/ 101 w 1493"/>
                  <a:gd name="T91" fmla="*/ 723 h 1026"/>
                  <a:gd name="T92" fmla="*/ 66 w 1493"/>
                  <a:gd name="T93" fmla="*/ 677 h 1026"/>
                  <a:gd name="T94" fmla="*/ 32 w 1493"/>
                  <a:gd name="T95" fmla="*/ 627 h 1026"/>
                  <a:gd name="T96" fmla="*/ 0 w 1493"/>
                  <a:gd name="T97" fmla="*/ 57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3" h="1026">
                    <a:moveTo>
                      <a:pt x="1493" y="0"/>
                    </a:moveTo>
                    <a:lnTo>
                      <a:pt x="1481" y="57"/>
                    </a:lnTo>
                    <a:lnTo>
                      <a:pt x="1468" y="112"/>
                    </a:lnTo>
                    <a:lnTo>
                      <a:pt x="1454" y="167"/>
                    </a:lnTo>
                    <a:lnTo>
                      <a:pt x="1438" y="220"/>
                    </a:lnTo>
                    <a:lnTo>
                      <a:pt x="1421" y="272"/>
                    </a:lnTo>
                    <a:lnTo>
                      <a:pt x="1403" y="322"/>
                    </a:lnTo>
                    <a:lnTo>
                      <a:pt x="1384" y="371"/>
                    </a:lnTo>
                    <a:lnTo>
                      <a:pt x="1364" y="419"/>
                    </a:lnTo>
                    <a:lnTo>
                      <a:pt x="1343" y="465"/>
                    </a:lnTo>
                    <a:lnTo>
                      <a:pt x="1321" y="509"/>
                    </a:lnTo>
                    <a:lnTo>
                      <a:pt x="1298" y="552"/>
                    </a:lnTo>
                    <a:lnTo>
                      <a:pt x="1273" y="594"/>
                    </a:lnTo>
                    <a:lnTo>
                      <a:pt x="1248" y="633"/>
                    </a:lnTo>
                    <a:lnTo>
                      <a:pt x="1222" y="671"/>
                    </a:lnTo>
                    <a:lnTo>
                      <a:pt x="1196" y="708"/>
                    </a:lnTo>
                    <a:lnTo>
                      <a:pt x="1168" y="743"/>
                    </a:lnTo>
                    <a:lnTo>
                      <a:pt x="1140" y="775"/>
                    </a:lnTo>
                    <a:lnTo>
                      <a:pt x="1111" y="806"/>
                    </a:lnTo>
                    <a:lnTo>
                      <a:pt x="1081" y="836"/>
                    </a:lnTo>
                    <a:lnTo>
                      <a:pt x="1050" y="863"/>
                    </a:lnTo>
                    <a:lnTo>
                      <a:pt x="1019" y="888"/>
                    </a:lnTo>
                    <a:lnTo>
                      <a:pt x="987" y="911"/>
                    </a:lnTo>
                    <a:lnTo>
                      <a:pt x="955" y="933"/>
                    </a:lnTo>
                    <a:lnTo>
                      <a:pt x="922" y="952"/>
                    </a:lnTo>
                    <a:lnTo>
                      <a:pt x="889" y="969"/>
                    </a:lnTo>
                    <a:lnTo>
                      <a:pt x="855" y="984"/>
                    </a:lnTo>
                    <a:lnTo>
                      <a:pt x="821" y="997"/>
                    </a:lnTo>
                    <a:lnTo>
                      <a:pt x="786" y="1007"/>
                    </a:lnTo>
                    <a:lnTo>
                      <a:pt x="751" y="1015"/>
                    </a:lnTo>
                    <a:lnTo>
                      <a:pt x="715" y="1021"/>
                    </a:lnTo>
                    <a:lnTo>
                      <a:pt x="679" y="1025"/>
                    </a:lnTo>
                    <a:lnTo>
                      <a:pt x="643" y="1026"/>
                    </a:lnTo>
                    <a:lnTo>
                      <a:pt x="598" y="1024"/>
                    </a:lnTo>
                    <a:lnTo>
                      <a:pt x="553" y="1018"/>
                    </a:lnTo>
                    <a:lnTo>
                      <a:pt x="508" y="1009"/>
                    </a:lnTo>
                    <a:lnTo>
                      <a:pt x="464" y="996"/>
                    </a:lnTo>
                    <a:lnTo>
                      <a:pt x="420" y="979"/>
                    </a:lnTo>
                    <a:lnTo>
                      <a:pt x="377" y="959"/>
                    </a:lnTo>
                    <a:lnTo>
                      <a:pt x="335" y="935"/>
                    </a:lnTo>
                    <a:lnTo>
                      <a:pt x="293" y="908"/>
                    </a:lnTo>
                    <a:lnTo>
                      <a:pt x="253" y="878"/>
                    </a:lnTo>
                    <a:lnTo>
                      <a:pt x="213" y="844"/>
                    </a:lnTo>
                    <a:lnTo>
                      <a:pt x="175" y="807"/>
                    </a:lnTo>
                    <a:lnTo>
                      <a:pt x="137" y="767"/>
                    </a:lnTo>
                    <a:lnTo>
                      <a:pt x="101" y="723"/>
                    </a:lnTo>
                    <a:lnTo>
                      <a:pt x="66" y="677"/>
                    </a:lnTo>
                    <a:lnTo>
                      <a:pt x="32" y="627"/>
                    </a:lnTo>
                    <a:lnTo>
                      <a:pt x="0" y="575"/>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33" name="任意多边形 433217">
                <a:extLst>
                  <a:ext uri="{FF2B5EF4-FFF2-40B4-BE49-F238E27FC236}">
                    <a16:creationId xmlns:a16="http://schemas.microsoft.com/office/drawing/2014/main" id="{07B08C29-0858-41CB-97F4-7CF9BC412965}"/>
                  </a:ext>
                </a:extLst>
              </p:cNvPr>
              <p:cNvSpPr>
                <a:spLocks noChangeArrowheads="1"/>
              </p:cNvSpPr>
              <p:nvPr/>
            </p:nvSpPr>
            <p:spPr bwMode="auto">
              <a:xfrm>
                <a:off x="2256" y="2880"/>
                <a:ext cx="70" cy="90"/>
              </a:xfrm>
              <a:custGeom>
                <a:avLst/>
                <a:gdLst>
                  <a:gd name="T0" fmla="*/ 78 w 78"/>
                  <a:gd name="T1" fmla="*/ 70 h 103"/>
                  <a:gd name="T2" fmla="*/ 0 w 78"/>
                  <a:gd name="T3" fmla="*/ 0 h 103"/>
                  <a:gd name="T4" fmla="*/ 20 w 78"/>
                  <a:gd name="T5" fmla="*/ 103 h 103"/>
                  <a:gd name="T6" fmla="*/ 33 w 78"/>
                  <a:gd name="T7" fmla="*/ 59 h 103"/>
                  <a:gd name="T8" fmla="*/ 78 w 78"/>
                  <a:gd name="T9" fmla="*/ 70 h 103"/>
                </a:gdLst>
                <a:ahLst/>
                <a:cxnLst>
                  <a:cxn ang="0">
                    <a:pos x="T0" y="T1"/>
                  </a:cxn>
                  <a:cxn ang="0">
                    <a:pos x="T2" y="T3"/>
                  </a:cxn>
                  <a:cxn ang="0">
                    <a:pos x="T4" y="T5"/>
                  </a:cxn>
                  <a:cxn ang="0">
                    <a:pos x="T6" y="T7"/>
                  </a:cxn>
                  <a:cxn ang="0">
                    <a:pos x="T8" y="T9"/>
                  </a:cxn>
                </a:cxnLst>
                <a:rect l="0" t="0" r="r" b="b"/>
                <a:pathLst>
                  <a:path w="78" h="103">
                    <a:moveTo>
                      <a:pt x="78" y="70"/>
                    </a:moveTo>
                    <a:lnTo>
                      <a:pt x="0" y="0"/>
                    </a:lnTo>
                    <a:lnTo>
                      <a:pt x="20" y="103"/>
                    </a:lnTo>
                    <a:lnTo>
                      <a:pt x="33" y="59"/>
                    </a:lnTo>
                    <a:lnTo>
                      <a:pt x="78" y="70"/>
                    </a:lnTo>
                    <a:close/>
                  </a:path>
                </a:pathLst>
              </a:custGeom>
              <a:solidFill>
                <a:srgbClr val="0000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34" name="直接连接符 433218">
                <a:extLst>
                  <a:ext uri="{FF2B5EF4-FFF2-40B4-BE49-F238E27FC236}">
                    <a16:creationId xmlns:a16="http://schemas.microsoft.com/office/drawing/2014/main" id="{BF4B956C-9949-4507-821F-36538E14066E}"/>
                  </a:ext>
                </a:extLst>
              </p:cNvPr>
              <p:cNvSpPr>
                <a:spLocks noChangeShapeType="1"/>
              </p:cNvSpPr>
              <p:nvPr/>
            </p:nvSpPr>
            <p:spPr bwMode="auto">
              <a:xfrm>
                <a:off x="624" y="2325"/>
                <a:ext cx="432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835" name="组合 433219">
                <a:extLst>
                  <a:ext uri="{FF2B5EF4-FFF2-40B4-BE49-F238E27FC236}">
                    <a16:creationId xmlns:a16="http://schemas.microsoft.com/office/drawing/2014/main" id="{52D9F2A5-B243-4FDB-8FEB-6C78E365D28D}"/>
                  </a:ext>
                </a:extLst>
              </p:cNvPr>
              <p:cNvGrpSpPr>
                <a:grpSpLocks/>
              </p:cNvGrpSpPr>
              <p:nvPr/>
            </p:nvGrpSpPr>
            <p:grpSpPr bwMode="auto">
              <a:xfrm>
                <a:off x="3504" y="2160"/>
                <a:ext cx="242" cy="346"/>
                <a:chOff x="4176" y="528"/>
                <a:chExt cx="242" cy="346"/>
              </a:xfrm>
            </p:grpSpPr>
            <p:sp>
              <p:nvSpPr>
                <p:cNvPr id="32836" name="椭圆 433220">
                  <a:extLst>
                    <a:ext uri="{FF2B5EF4-FFF2-40B4-BE49-F238E27FC236}">
                      <a16:creationId xmlns:a16="http://schemas.microsoft.com/office/drawing/2014/main" id="{C5F4E408-E5F6-4E23-BE66-144275D0CDE2}"/>
                    </a:ext>
                  </a:extLst>
                </p:cNvPr>
                <p:cNvSpPr>
                  <a:spLocks noChangeArrowheads="1"/>
                </p:cNvSpPr>
                <p:nvPr/>
              </p:nvSpPr>
              <p:spPr bwMode="auto">
                <a:xfrm>
                  <a:off x="4176" y="575"/>
                  <a:ext cx="242" cy="248"/>
                </a:xfrm>
                <a:prstGeom prst="ellipse">
                  <a:avLst/>
                </a:prstGeom>
                <a:solidFill>
                  <a:schemeClr val="folHlink"/>
                </a:solidFill>
                <a:ln w="28575">
                  <a:solidFill>
                    <a:srgbClr val="FF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37" name="矩形 433221">
                  <a:extLst>
                    <a:ext uri="{FF2B5EF4-FFF2-40B4-BE49-F238E27FC236}">
                      <a16:creationId xmlns:a16="http://schemas.microsoft.com/office/drawing/2014/main" id="{47D61ACF-28A4-4C2A-872C-94D6181176F2}"/>
                    </a:ext>
                  </a:extLst>
                </p:cNvPr>
                <p:cNvSpPr>
                  <a:spLocks noChangeArrowheads="1"/>
                </p:cNvSpPr>
                <p:nvPr/>
              </p:nvSpPr>
              <p:spPr bwMode="auto">
                <a:xfrm>
                  <a:off x="4212" y="52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600" b="1">
                      <a:solidFill>
                        <a:srgbClr val="CC0000"/>
                      </a:solidFill>
                      <a:latin typeface="Bookman Old Style" panose="02050604050505020204" pitchFamily="18" charset="0"/>
                    </a:rPr>
                    <a:t>+</a:t>
                  </a:r>
                  <a:endParaRPr lang="en-US" altLang="zh-CN" sz="2400"/>
                </a:p>
              </p:txBody>
            </p:sp>
          </p:grpSp>
          <p:grpSp>
            <p:nvGrpSpPr>
              <p:cNvPr id="32838" name="组合 433222">
                <a:extLst>
                  <a:ext uri="{FF2B5EF4-FFF2-40B4-BE49-F238E27FC236}">
                    <a16:creationId xmlns:a16="http://schemas.microsoft.com/office/drawing/2014/main" id="{C12E93EA-0270-4EB4-B429-7BCAB00C0A84}"/>
                  </a:ext>
                </a:extLst>
              </p:cNvPr>
              <p:cNvGrpSpPr>
                <a:grpSpLocks/>
              </p:cNvGrpSpPr>
              <p:nvPr/>
            </p:nvGrpSpPr>
            <p:grpSpPr bwMode="auto">
              <a:xfrm>
                <a:off x="2001" y="2208"/>
                <a:ext cx="255" cy="264"/>
                <a:chOff x="1440" y="2851"/>
                <a:chExt cx="255" cy="264"/>
              </a:xfrm>
            </p:grpSpPr>
            <p:sp>
              <p:nvSpPr>
                <p:cNvPr id="32839" name="椭圆 433223">
                  <a:extLst>
                    <a:ext uri="{FF2B5EF4-FFF2-40B4-BE49-F238E27FC236}">
                      <a16:creationId xmlns:a16="http://schemas.microsoft.com/office/drawing/2014/main" id="{AA633FEF-6BE6-4A8E-ABF0-FD1399B7637A}"/>
                    </a:ext>
                  </a:extLst>
                </p:cNvPr>
                <p:cNvSpPr>
                  <a:spLocks noChangeArrowheads="1"/>
                </p:cNvSpPr>
                <p:nvPr/>
              </p:nvSpPr>
              <p:spPr bwMode="auto">
                <a:xfrm>
                  <a:off x="1440" y="2851"/>
                  <a:ext cx="255" cy="264"/>
                </a:xfrm>
                <a:prstGeom prst="ellipse">
                  <a:avLst/>
                </a:prstGeom>
                <a:solidFill>
                  <a:srgbClr val="CCFFFF"/>
                </a:solidFill>
                <a:ln w="28575">
                  <a:solidFill>
                    <a:srgbClr val="0000FF"/>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40" name="矩形 433224">
                  <a:extLst>
                    <a:ext uri="{FF2B5EF4-FFF2-40B4-BE49-F238E27FC236}">
                      <a16:creationId xmlns:a16="http://schemas.microsoft.com/office/drawing/2014/main" id="{931FDABD-A752-4BF5-87DA-0B816D7C243A}"/>
                    </a:ext>
                  </a:extLst>
                </p:cNvPr>
                <p:cNvSpPr>
                  <a:spLocks noChangeArrowheads="1"/>
                </p:cNvSpPr>
                <p:nvPr/>
              </p:nvSpPr>
              <p:spPr bwMode="auto">
                <a:xfrm>
                  <a:off x="1487" y="2967"/>
                  <a:ext cx="155" cy="5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grpSp>
      <p:grpSp>
        <p:nvGrpSpPr>
          <p:cNvPr id="433226" name="组合 433225">
            <a:extLst>
              <a:ext uri="{FF2B5EF4-FFF2-40B4-BE49-F238E27FC236}">
                <a16:creationId xmlns:a16="http://schemas.microsoft.com/office/drawing/2014/main" id="{6563DB04-F488-4293-92D7-941CDADB4021}"/>
              </a:ext>
            </a:extLst>
          </p:cNvPr>
          <p:cNvGrpSpPr>
            <a:grpSpLocks/>
          </p:cNvGrpSpPr>
          <p:nvPr/>
        </p:nvGrpSpPr>
        <p:grpSpPr bwMode="auto">
          <a:xfrm>
            <a:off x="1295400" y="1371600"/>
            <a:ext cx="6629400" cy="5105400"/>
            <a:chOff x="768" y="768"/>
            <a:chExt cx="4176" cy="3216"/>
          </a:xfrm>
        </p:grpSpPr>
        <p:sp>
          <p:nvSpPr>
            <p:cNvPr id="32842" name="椭圆 433226">
              <a:extLst>
                <a:ext uri="{FF2B5EF4-FFF2-40B4-BE49-F238E27FC236}">
                  <a16:creationId xmlns:a16="http://schemas.microsoft.com/office/drawing/2014/main" id="{F41318B6-07A1-4E6B-9944-53FBEEED0967}"/>
                </a:ext>
              </a:extLst>
            </p:cNvPr>
            <p:cNvSpPr>
              <a:spLocks noChangeArrowheads="1"/>
            </p:cNvSpPr>
            <p:nvPr/>
          </p:nvSpPr>
          <p:spPr bwMode="auto">
            <a:xfrm>
              <a:off x="3408" y="2112"/>
              <a:ext cx="432" cy="432"/>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43" name="任意多边形 433227">
              <a:extLst>
                <a:ext uri="{FF2B5EF4-FFF2-40B4-BE49-F238E27FC236}">
                  <a16:creationId xmlns:a16="http://schemas.microsoft.com/office/drawing/2014/main" id="{D679A727-EB27-4759-B636-735D0333E6B1}"/>
                </a:ext>
              </a:extLst>
            </p:cNvPr>
            <p:cNvSpPr>
              <a:spLocks noChangeArrowheads="1"/>
            </p:cNvSpPr>
            <p:nvPr/>
          </p:nvSpPr>
          <p:spPr bwMode="auto">
            <a:xfrm>
              <a:off x="3360" y="1920"/>
              <a:ext cx="720" cy="817"/>
            </a:xfrm>
            <a:custGeom>
              <a:avLst/>
              <a:gdLst>
                <a:gd name="T0" fmla="*/ 14 w 740"/>
                <a:gd name="T1" fmla="*/ 465 h 817"/>
                <a:gd name="T2" fmla="*/ 20 w 740"/>
                <a:gd name="T3" fmla="*/ 297 h 817"/>
                <a:gd name="T4" fmla="*/ 134 w 740"/>
                <a:gd name="T5" fmla="*/ 115 h 817"/>
                <a:gd name="T6" fmla="*/ 325 w 740"/>
                <a:gd name="T7" fmla="*/ 17 h 817"/>
                <a:gd name="T8" fmla="*/ 477 w 740"/>
                <a:gd name="T9" fmla="*/ 17 h 817"/>
                <a:gd name="T10" fmla="*/ 634 w 740"/>
                <a:gd name="T11" fmla="*/ 119 h 817"/>
                <a:gd name="T12" fmla="*/ 731 w 740"/>
                <a:gd name="T13" fmla="*/ 353 h 817"/>
                <a:gd name="T14" fmla="*/ 688 w 740"/>
                <a:gd name="T15" fmla="*/ 638 h 817"/>
                <a:gd name="T16" fmla="*/ 532 w 740"/>
                <a:gd name="T17" fmla="*/ 788 h 817"/>
                <a:gd name="T18" fmla="*/ 325 w 740"/>
                <a:gd name="T19" fmla="*/ 802 h 817"/>
                <a:gd name="T20" fmla="*/ 131 w 740"/>
                <a:gd name="T21" fmla="*/ 700 h 817"/>
                <a:gd name="T22" fmla="*/ 42 w 740"/>
                <a:gd name="T23" fmla="*/ 581 h 817"/>
                <a:gd name="T24" fmla="*/ 14 w 740"/>
                <a:gd name="T25" fmla="*/ 465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44" name="椭圆 433228">
              <a:extLst>
                <a:ext uri="{FF2B5EF4-FFF2-40B4-BE49-F238E27FC236}">
                  <a16:creationId xmlns:a16="http://schemas.microsoft.com/office/drawing/2014/main" id="{6D132AC5-9E6F-4841-A8CC-6E2D7743FBFA}"/>
                </a:ext>
              </a:extLst>
            </p:cNvPr>
            <p:cNvSpPr>
              <a:spLocks noChangeArrowheads="1"/>
            </p:cNvSpPr>
            <p:nvPr/>
          </p:nvSpPr>
          <p:spPr bwMode="auto">
            <a:xfrm>
              <a:off x="1872" y="2112"/>
              <a:ext cx="432" cy="432"/>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45" name="任意多边形 433229">
              <a:extLst>
                <a:ext uri="{FF2B5EF4-FFF2-40B4-BE49-F238E27FC236}">
                  <a16:creationId xmlns:a16="http://schemas.microsoft.com/office/drawing/2014/main" id="{496BF3C8-1426-4670-9060-8242B93B1679}"/>
                </a:ext>
              </a:extLst>
            </p:cNvPr>
            <p:cNvSpPr>
              <a:spLocks noChangeArrowheads="1"/>
            </p:cNvSpPr>
            <p:nvPr/>
          </p:nvSpPr>
          <p:spPr bwMode="auto">
            <a:xfrm flipH="1">
              <a:off x="1632" y="1920"/>
              <a:ext cx="720" cy="817"/>
            </a:xfrm>
            <a:custGeom>
              <a:avLst/>
              <a:gdLst>
                <a:gd name="T0" fmla="*/ 14 w 740"/>
                <a:gd name="T1" fmla="*/ 465 h 817"/>
                <a:gd name="T2" fmla="*/ 20 w 740"/>
                <a:gd name="T3" fmla="*/ 297 h 817"/>
                <a:gd name="T4" fmla="*/ 134 w 740"/>
                <a:gd name="T5" fmla="*/ 115 h 817"/>
                <a:gd name="T6" fmla="*/ 325 w 740"/>
                <a:gd name="T7" fmla="*/ 17 h 817"/>
                <a:gd name="T8" fmla="*/ 477 w 740"/>
                <a:gd name="T9" fmla="*/ 17 h 817"/>
                <a:gd name="T10" fmla="*/ 634 w 740"/>
                <a:gd name="T11" fmla="*/ 119 h 817"/>
                <a:gd name="T12" fmla="*/ 731 w 740"/>
                <a:gd name="T13" fmla="*/ 353 h 817"/>
                <a:gd name="T14" fmla="*/ 688 w 740"/>
                <a:gd name="T15" fmla="*/ 638 h 817"/>
                <a:gd name="T16" fmla="*/ 532 w 740"/>
                <a:gd name="T17" fmla="*/ 788 h 817"/>
                <a:gd name="T18" fmla="*/ 325 w 740"/>
                <a:gd name="T19" fmla="*/ 802 h 817"/>
                <a:gd name="T20" fmla="*/ 131 w 740"/>
                <a:gd name="T21" fmla="*/ 700 h 817"/>
                <a:gd name="T22" fmla="*/ 42 w 740"/>
                <a:gd name="T23" fmla="*/ 581 h 817"/>
                <a:gd name="T24" fmla="*/ 14 w 740"/>
                <a:gd name="T25" fmla="*/ 465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46" name="任意多边形 433230">
              <a:extLst>
                <a:ext uri="{FF2B5EF4-FFF2-40B4-BE49-F238E27FC236}">
                  <a16:creationId xmlns:a16="http://schemas.microsoft.com/office/drawing/2014/main" id="{DBED6FC4-0E23-4CD7-9347-7DA711A2AB60}"/>
                </a:ext>
              </a:extLst>
            </p:cNvPr>
            <p:cNvSpPr>
              <a:spLocks noChangeArrowheads="1"/>
            </p:cNvSpPr>
            <p:nvPr/>
          </p:nvSpPr>
          <p:spPr bwMode="auto">
            <a:xfrm>
              <a:off x="3264" y="1632"/>
              <a:ext cx="1200" cy="1345"/>
            </a:xfrm>
            <a:custGeom>
              <a:avLst/>
              <a:gdLst>
                <a:gd name="T0" fmla="*/ 14 w 740"/>
                <a:gd name="T1" fmla="*/ 465 h 817"/>
                <a:gd name="T2" fmla="*/ 20 w 740"/>
                <a:gd name="T3" fmla="*/ 297 h 817"/>
                <a:gd name="T4" fmla="*/ 134 w 740"/>
                <a:gd name="T5" fmla="*/ 115 h 817"/>
                <a:gd name="T6" fmla="*/ 325 w 740"/>
                <a:gd name="T7" fmla="*/ 17 h 817"/>
                <a:gd name="T8" fmla="*/ 477 w 740"/>
                <a:gd name="T9" fmla="*/ 17 h 817"/>
                <a:gd name="T10" fmla="*/ 634 w 740"/>
                <a:gd name="T11" fmla="*/ 119 h 817"/>
                <a:gd name="T12" fmla="*/ 731 w 740"/>
                <a:gd name="T13" fmla="*/ 353 h 817"/>
                <a:gd name="T14" fmla="*/ 688 w 740"/>
                <a:gd name="T15" fmla="*/ 638 h 817"/>
                <a:gd name="T16" fmla="*/ 532 w 740"/>
                <a:gd name="T17" fmla="*/ 788 h 817"/>
                <a:gd name="T18" fmla="*/ 325 w 740"/>
                <a:gd name="T19" fmla="*/ 802 h 817"/>
                <a:gd name="T20" fmla="*/ 131 w 740"/>
                <a:gd name="T21" fmla="*/ 700 h 817"/>
                <a:gd name="T22" fmla="*/ 42 w 740"/>
                <a:gd name="T23" fmla="*/ 581 h 817"/>
                <a:gd name="T24" fmla="*/ 14 w 740"/>
                <a:gd name="T25" fmla="*/ 465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47" name="直接连接符 433231">
              <a:extLst>
                <a:ext uri="{FF2B5EF4-FFF2-40B4-BE49-F238E27FC236}">
                  <a16:creationId xmlns:a16="http://schemas.microsoft.com/office/drawing/2014/main" id="{87A69A31-54C3-40BF-B2C3-B4BCF4646081}"/>
                </a:ext>
              </a:extLst>
            </p:cNvPr>
            <p:cNvSpPr>
              <a:spLocks noChangeShapeType="1"/>
            </p:cNvSpPr>
            <p:nvPr/>
          </p:nvSpPr>
          <p:spPr bwMode="auto">
            <a:xfrm>
              <a:off x="2880" y="768"/>
              <a:ext cx="0" cy="3216"/>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8" name="任意多边形 433232">
              <a:extLst>
                <a:ext uri="{FF2B5EF4-FFF2-40B4-BE49-F238E27FC236}">
                  <a16:creationId xmlns:a16="http://schemas.microsoft.com/office/drawing/2014/main" id="{585FC2C1-FC1D-45DB-9628-EFFE4AA0A4B9}"/>
                </a:ext>
              </a:extLst>
            </p:cNvPr>
            <p:cNvSpPr>
              <a:spLocks noChangeArrowheads="1"/>
            </p:cNvSpPr>
            <p:nvPr/>
          </p:nvSpPr>
          <p:spPr bwMode="auto">
            <a:xfrm flipH="1">
              <a:off x="1248" y="1632"/>
              <a:ext cx="1200" cy="1345"/>
            </a:xfrm>
            <a:custGeom>
              <a:avLst/>
              <a:gdLst>
                <a:gd name="T0" fmla="*/ 14 w 740"/>
                <a:gd name="T1" fmla="*/ 465 h 817"/>
                <a:gd name="T2" fmla="*/ 20 w 740"/>
                <a:gd name="T3" fmla="*/ 297 h 817"/>
                <a:gd name="T4" fmla="*/ 134 w 740"/>
                <a:gd name="T5" fmla="*/ 115 h 817"/>
                <a:gd name="T6" fmla="*/ 325 w 740"/>
                <a:gd name="T7" fmla="*/ 17 h 817"/>
                <a:gd name="T8" fmla="*/ 477 w 740"/>
                <a:gd name="T9" fmla="*/ 17 h 817"/>
                <a:gd name="T10" fmla="*/ 634 w 740"/>
                <a:gd name="T11" fmla="*/ 119 h 817"/>
                <a:gd name="T12" fmla="*/ 731 w 740"/>
                <a:gd name="T13" fmla="*/ 353 h 817"/>
                <a:gd name="T14" fmla="*/ 688 w 740"/>
                <a:gd name="T15" fmla="*/ 638 h 817"/>
                <a:gd name="T16" fmla="*/ 532 w 740"/>
                <a:gd name="T17" fmla="*/ 788 h 817"/>
                <a:gd name="T18" fmla="*/ 325 w 740"/>
                <a:gd name="T19" fmla="*/ 802 h 817"/>
                <a:gd name="T20" fmla="*/ 131 w 740"/>
                <a:gd name="T21" fmla="*/ 700 h 817"/>
                <a:gd name="T22" fmla="*/ 42 w 740"/>
                <a:gd name="T23" fmla="*/ 581 h 817"/>
                <a:gd name="T24" fmla="*/ 14 w 740"/>
                <a:gd name="T25" fmla="*/ 465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49" name="任意多边形 433233">
              <a:extLst>
                <a:ext uri="{FF2B5EF4-FFF2-40B4-BE49-F238E27FC236}">
                  <a16:creationId xmlns:a16="http://schemas.microsoft.com/office/drawing/2014/main" id="{C9CED42B-AA9B-45ED-A20B-826B2688294D}"/>
                </a:ext>
              </a:extLst>
            </p:cNvPr>
            <p:cNvSpPr>
              <a:spLocks noChangeArrowheads="1"/>
            </p:cNvSpPr>
            <p:nvPr/>
          </p:nvSpPr>
          <p:spPr bwMode="auto">
            <a:xfrm>
              <a:off x="3120" y="1200"/>
              <a:ext cx="1824" cy="2208"/>
            </a:xfrm>
            <a:custGeom>
              <a:avLst/>
              <a:gdLst>
                <a:gd name="T0" fmla="*/ 14 w 740"/>
                <a:gd name="T1" fmla="*/ 465 h 817"/>
                <a:gd name="T2" fmla="*/ 20 w 740"/>
                <a:gd name="T3" fmla="*/ 297 h 817"/>
                <a:gd name="T4" fmla="*/ 134 w 740"/>
                <a:gd name="T5" fmla="*/ 115 h 817"/>
                <a:gd name="T6" fmla="*/ 325 w 740"/>
                <a:gd name="T7" fmla="*/ 17 h 817"/>
                <a:gd name="T8" fmla="*/ 477 w 740"/>
                <a:gd name="T9" fmla="*/ 17 h 817"/>
                <a:gd name="T10" fmla="*/ 634 w 740"/>
                <a:gd name="T11" fmla="*/ 119 h 817"/>
                <a:gd name="T12" fmla="*/ 731 w 740"/>
                <a:gd name="T13" fmla="*/ 353 h 817"/>
                <a:gd name="T14" fmla="*/ 688 w 740"/>
                <a:gd name="T15" fmla="*/ 638 h 817"/>
                <a:gd name="T16" fmla="*/ 532 w 740"/>
                <a:gd name="T17" fmla="*/ 788 h 817"/>
                <a:gd name="T18" fmla="*/ 325 w 740"/>
                <a:gd name="T19" fmla="*/ 802 h 817"/>
                <a:gd name="T20" fmla="*/ 131 w 740"/>
                <a:gd name="T21" fmla="*/ 700 h 817"/>
                <a:gd name="T22" fmla="*/ 42 w 740"/>
                <a:gd name="T23" fmla="*/ 581 h 817"/>
                <a:gd name="T24" fmla="*/ 14 w 740"/>
                <a:gd name="T25" fmla="*/ 465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50" name="任意多边形 433234">
              <a:extLst>
                <a:ext uri="{FF2B5EF4-FFF2-40B4-BE49-F238E27FC236}">
                  <a16:creationId xmlns:a16="http://schemas.microsoft.com/office/drawing/2014/main" id="{7CCFBBC5-CF54-4EE4-8112-390393637B5F}"/>
                </a:ext>
              </a:extLst>
            </p:cNvPr>
            <p:cNvSpPr>
              <a:spLocks noChangeArrowheads="1"/>
            </p:cNvSpPr>
            <p:nvPr/>
          </p:nvSpPr>
          <p:spPr bwMode="auto">
            <a:xfrm flipH="1">
              <a:off x="768" y="1200"/>
              <a:ext cx="1824" cy="2208"/>
            </a:xfrm>
            <a:custGeom>
              <a:avLst/>
              <a:gdLst>
                <a:gd name="T0" fmla="*/ 14 w 740"/>
                <a:gd name="T1" fmla="*/ 465 h 817"/>
                <a:gd name="T2" fmla="*/ 20 w 740"/>
                <a:gd name="T3" fmla="*/ 297 h 817"/>
                <a:gd name="T4" fmla="*/ 134 w 740"/>
                <a:gd name="T5" fmla="*/ 115 h 817"/>
                <a:gd name="T6" fmla="*/ 325 w 740"/>
                <a:gd name="T7" fmla="*/ 17 h 817"/>
                <a:gd name="T8" fmla="*/ 477 w 740"/>
                <a:gd name="T9" fmla="*/ 17 h 817"/>
                <a:gd name="T10" fmla="*/ 634 w 740"/>
                <a:gd name="T11" fmla="*/ 119 h 817"/>
                <a:gd name="T12" fmla="*/ 731 w 740"/>
                <a:gd name="T13" fmla="*/ 353 h 817"/>
                <a:gd name="T14" fmla="*/ 688 w 740"/>
                <a:gd name="T15" fmla="*/ 638 h 817"/>
                <a:gd name="T16" fmla="*/ 532 w 740"/>
                <a:gd name="T17" fmla="*/ 788 h 817"/>
                <a:gd name="T18" fmla="*/ 325 w 740"/>
                <a:gd name="T19" fmla="*/ 802 h 817"/>
                <a:gd name="T20" fmla="*/ 131 w 740"/>
                <a:gd name="T21" fmla="*/ 700 h 817"/>
                <a:gd name="T22" fmla="*/ 42 w 740"/>
                <a:gd name="T23" fmla="*/ 581 h 817"/>
                <a:gd name="T24" fmla="*/ 14 w 740"/>
                <a:gd name="T25" fmla="*/ 465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51" name="任意多边形 433235">
              <a:extLst>
                <a:ext uri="{FF2B5EF4-FFF2-40B4-BE49-F238E27FC236}">
                  <a16:creationId xmlns:a16="http://schemas.microsoft.com/office/drawing/2014/main" id="{78687C8A-9F52-4C47-857C-9D27ABD10561}"/>
                </a:ext>
              </a:extLst>
            </p:cNvPr>
            <p:cNvSpPr>
              <a:spLocks noChangeArrowheads="1"/>
            </p:cNvSpPr>
            <p:nvPr/>
          </p:nvSpPr>
          <p:spPr bwMode="auto">
            <a:xfrm>
              <a:off x="3024" y="816"/>
              <a:ext cx="568" cy="3024"/>
            </a:xfrm>
            <a:custGeom>
              <a:avLst/>
              <a:gdLst>
                <a:gd name="T0" fmla="*/ 544 w 568"/>
                <a:gd name="T1" fmla="*/ 0 h 3024"/>
                <a:gd name="T2" fmla="*/ 400 w 568"/>
                <a:gd name="T3" fmla="*/ 144 h 3024"/>
                <a:gd name="T4" fmla="*/ 304 w 568"/>
                <a:gd name="T5" fmla="*/ 240 h 3024"/>
                <a:gd name="T6" fmla="*/ 208 w 568"/>
                <a:gd name="T7" fmla="*/ 384 h 3024"/>
                <a:gd name="T8" fmla="*/ 112 w 568"/>
                <a:gd name="T9" fmla="*/ 576 h 3024"/>
                <a:gd name="T10" fmla="*/ 16 w 568"/>
                <a:gd name="T11" fmla="*/ 960 h 3024"/>
                <a:gd name="T12" fmla="*/ 16 w 568"/>
                <a:gd name="T13" fmla="*/ 1872 h 3024"/>
                <a:gd name="T14" fmla="*/ 64 w 568"/>
                <a:gd name="T15" fmla="*/ 2352 h 3024"/>
                <a:gd name="T16" fmla="*/ 208 w 568"/>
                <a:gd name="T17" fmla="*/ 2688 h 3024"/>
                <a:gd name="T18" fmla="*/ 352 w 568"/>
                <a:gd name="T19" fmla="*/ 2880 h 3024"/>
                <a:gd name="T20" fmla="*/ 568 w 568"/>
                <a:gd name="T21" fmla="*/ 3024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024">
                  <a:moveTo>
                    <a:pt x="544" y="0"/>
                  </a:moveTo>
                  <a:cubicBezTo>
                    <a:pt x="492" y="52"/>
                    <a:pt x="440" y="104"/>
                    <a:pt x="400" y="144"/>
                  </a:cubicBezTo>
                  <a:cubicBezTo>
                    <a:pt x="360" y="184"/>
                    <a:pt x="336" y="200"/>
                    <a:pt x="304" y="240"/>
                  </a:cubicBezTo>
                  <a:cubicBezTo>
                    <a:pt x="272" y="280"/>
                    <a:pt x="240" y="328"/>
                    <a:pt x="208" y="384"/>
                  </a:cubicBezTo>
                  <a:cubicBezTo>
                    <a:pt x="176" y="440"/>
                    <a:pt x="144" y="480"/>
                    <a:pt x="112" y="576"/>
                  </a:cubicBezTo>
                  <a:cubicBezTo>
                    <a:pt x="80" y="672"/>
                    <a:pt x="32" y="744"/>
                    <a:pt x="16" y="960"/>
                  </a:cubicBezTo>
                  <a:cubicBezTo>
                    <a:pt x="0" y="1176"/>
                    <a:pt x="8" y="1640"/>
                    <a:pt x="16" y="1872"/>
                  </a:cubicBezTo>
                  <a:cubicBezTo>
                    <a:pt x="24" y="2104"/>
                    <a:pt x="32" y="2216"/>
                    <a:pt x="64" y="2352"/>
                  </a:cubicBezTo>
                  <a:cubicBezTo>
                    <a:pt x="96" y="2488"/>
                    <a:pt x="160" y="2600"/>
                    <a:pt x="208" y="2688"/>
                  </a:cubicBezTo>
                  <a:cubicBezTo>
                    <a:pt x="256" y="2776"/>
                    <a:pt x="292" y="2824"/>
                    <a:pt x="352" y="2880"/>
                  </a:cubicBezTo>
                  <a:cubicBezTo>
                    <a:pt x="412" y="2936"/>
                    <a:pt x="523" y="2994"/>
                    <a:pt x="568" y="3024"/>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852" name="任意多边形 433236">
              <a:extLst>
                <a:ext uri="{FF2B5EF4-FFF2-40B4-BE49-F238E27FC236}">
                  <a16:creationId xmlns:a16="http://schemas.microsoft.com/office/drawing/2014/main" id="{DF8C0A63-0F85-4AB7-91B8-1F504137298E}"/>
                </a:ext>
              </a:extLst>
            </p:cNvPr>
            <p:cNvSpPr>
              <a:spLocks noChangeArrowheads="1"/>
            </p:cNvSpPr>
            <p:nvPr/>
          </p:nvSpPr>
          <p:spPr bwMode="auto">
            <a:xfrm flipH="1">
              <a:off x="2160" y="816"/>
              <a:ext cx="576" cy="3024"/>
            </a:xfrm>
            <a:custGeom>
              <a:avLst/>
              <a:gdLst>
                <a:gd name="T0" fmla="*/ 544 w 568"/>
                <a:gd name="T1" fmla="*/ 0 h 3024"/>
                <a:gd name="T2" fmla="*/ 400 w 568"/>
                <a:gd name="T3" fmla="*/ 144 h 3024"/>
                <a:gd name="T4" fmla="*/ 304 w 568"/>
                <a:gd name="T5" fmla="*/ 240 h 3024"/>
                <a:gd name="T6" fmla="*/ 208 w 568"/>
                <a:gd name="T7" fmla="*/ 384 h 3024"/>
                <a:gd name="T8" fmla="*/ 112 w 568"/>
                <a:gd name="T9" fmla="*/ 576 h 3024"/>
                <a:gd name="T10" fmla="*/ 16 w 568"/>
                <a:gd name="T11" fmla="*/ 960 h 3024"/>
                <a:gd name="T12" fmla="*/ 16 w 568"/>
                <a:gd name="T13" fmla="*/ 1872 h 3024"/>
                <a:gd name="T14" fmla="*/ 64 w 568"/>
                <a:gd name="T15" fmla="*/ 2352 h 3024"/>
                <a:gd name="T16" fmla="*/ 208 w 568"/>
                <a:gd name="T17" fmla="*/ 2688 h 3024"/>
                <a:gd name="T18" fmla="*/ 352 w 568"/>
                <a:gd name="T19" fmla="*/ 2880 h 3024"/>
                <a:gd name="T20" fmla="*/ 568 w 568"/>
                <a:gd name="T21" fmla="*/ 3024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024">
                  <a:moveTo>
                    <a:pt x="544" y="0"/>
                  </a:moveTo>
                  <a:cubicBezTo>
                    <a:pt x="492" y="52"/>
                    <a:pt x="440" y="104"/>
                    <a:pt x="400" y="144"/>
                  </a:cubicBezTo>
                  <a:cubicBezTo>
                    <a:pt x="360" y="184"/>
                    <a:pt x="336" y="200"/>
                    <a:pt x="304" y="240"/>
                  </a:cubicBezTo>
                  <a:cubicBezTo>
                    <a:pt x="272" y="280"/>
                    <a:pt x="240" y="328"/>
                    <a:pt x="208" y="384"/>
                  </a:cubicBezTo>
                  <a:cubicBezTo>
                    <a:pt x="176" y="440"/>
                    <a:pt x="144" y="480"/>
                    <a:pt x="112" y="576"/>
                  </a:cubicBezTo>
                  <a:cubicBezTo>
                    <a:pt x="80" y="672"/>
                    <a:pt x="32" y="744"/>
                    <a:pt x="16" y="960"/>
                  </a:cubicBezTo>
                  <a:cubicBezTo>
                    <a:pt x="0" y="1176"/>
                    <a:pt x="8" y="1640"/>
                    <a:pt x="16" y="1872"/>
                  </a:cubicBezTo>
                  <a:cubicBezTo>
                    <a:pt x="24" y="2104"/>
                    <a:pt x="32" y="2216"/>
                    <a:pt x="64" y="2352"/>
                  </a:cubicBezTo>
                  <a:cubicBezTo>
                    <a:pt x="96" y="2488"/>
                    <a:pt x="160" y="2600"/>
                    <a:pt x="208" y="2688"/>
                  </a:cubicBezTo>
                  <a:cubicBezTo>
                    <a:pt x="256" y="2776"/>
                    <a:pt x="292" y="2824"/>
                    <a:pt x="352" y="2880"/>
                  </a:cubicBezTo>
                  <a:cubicBezTo>
                    <a:pt x="412" y="2936"/>
                    <a:pt x="523" y="2994"/>
                    <a:pt x="568" y="3024"/>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33226"/>
                                        </p:tgtEl>
                                        <p:attrNameLst>
                                          <p:attrName>style.visibility</p:attrName>
                                        </p:attrNameLst>
                                      </p:cBhvr>
                                      <p:to>
                                        <p:strVal val="visible"/>
                                      </p:to>
                                    </p:set>
                                    <p:animEffect transition="in" filter="box(out)">
                                      <p:cBhvr>
                                        <p:cTn id="7" dur="500"/>
                                        <p:tgtEl>
                                          <p:spTgt spid="433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12673">
            <a:extLst>
              <a:ext uri="{FF2B5EF4-FFF2-40B4-BE49-F238E27FC236}">
                <a16:creationId xmlns:a16="http://schemas.microsoft.com/office/drawing/2014/main" id="{41E1DC5C-ECC3-4456-A694-E3BDAE61BDD4}"/>
              </a:ext>
            </a:extLst>
          </p:cNvPr>
          <p:cNvSpPr txBox="1">
            <a:spLocks noChangeArrowheads="1"/>
          </p:cNvSpPr>
          <p:nvPr/>
        </p:nvSpPr>
        <p:spPr bwMode="auto">
          <a:xfrm>
            <a:off x="290513" y="142875"/>
            <a:ext cx="6010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rgbClr val="3333FF"/>
                </a:solidFill>
                <a:ea typeface="楷体_GB2312" pitchFamily="1" charset="-122"/>
              </a:rPr>
              <a:t>2</a:t>
            </a:r>
            <a:r>
              <a:rPr lang="zh-CN" altLang="en-US" sz="2800" b="1">
                <a:solidFill>
                  <a:srgbClr val="3333FF"/>
                </a:solidFill>
                <a:ea typeface="楷体_GB2312" pitchFamily="1" charset="-122"/>
              </a:rPr>
              <a:t>、任意带电体（</a:t>
            </a:r>
            <a:r>
              <a:rPr lang="zh-CN" altLang="en-US" sz="2800" b="1">
                <a:solidFill>
                  <a:srgbClr val="CC0000"/>
                </a:solidFill>
                <a:latin typeface="Arial" panose="020B0604020202020204" pitchFamily="34" charset="0"/>
              </a:rPr>
              <a:t>点电荷系）</a:t>
            </a:r>
            <a:r>
              <a:rPr lang="zh-CN" altLang="en-US" sz="2800" b="1">
                <a:solidFill>
                  <a:srgbClr val="3333FF"/>
                </a:solidFill>
                <a:ea typeface="楷体_GB2312" pitchFamily="1" charset="-122"/>
              </a:rPr>
              <a:t>电场</a:t>
            </a:r>
          </a:p>
        </p:txBody>
      </p:sp>
      <p:sp>
        <p:nvSpPr>
          <p:cNvPr id="412675" name="文本框 412674">
            <a:extLst>
              <a:ext uri="{FF2B5EF4-FFF2-40B4-BE49-F238E27FC236}">
                <a16:creationId xmlns:a16="http://schemas.microsoft.com/office/drawing/2014/main" id="{B41C2C38-A90A-4C08-B99E-57CFC2BB93B1}"/>
              </a:ext>
            </a:extLst>
          </p:cNvPr>
          <p:cNvSpPr txBox="1">
            <a:spLocks noChangeArrowheads="1"/>
          </p:cNvSpPr>
          <p:nvPr/>
        </p:nvSpPr>
        <p:spPr bwMode="auto">
          <a:xfrm>
            <a:off x="457200" y="6858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任意带电体都可以看成由许多点电荷组成的</a:t>
            </a:r>
            <a:r>
              <a:rPr lang="zh-CN" altLang="en-US" sz="2400" b="1">
                <a:solidFill>
                  <a:srgbClr val="CC0000"/>
                </a:solidFill>
              </a:rPr>
              <a:t>点电荷系</a:t>
            </a:r>
            <a:r>
              <a:rPr lang="zh-CN" altLang="en-US" sz="2400" b="1"/>
              <a:t>，根据叠加原理可知，点电荷系的场强为各点电荷场强的叠加</a:t>
            </a:r>
          </a:p>
        </p:txBody>
      </p:sp>
      <p:graphicFrame>
        <p:nvGraphicFramePr>
          <p:cNvPr id="412676" name="对象 412675">
            <a:extLst>
              <a:ext uri="{FF2B5EF4-FFF2-40B4-BE49-F238E27FC236}">
                <a16:creationId xmlns:a16="http://schemas.microsoft.com/office/drawing/2014/main" id="{2180C97E-E228-460C-B731-B0CDC3C3C7DD}"/>
              </a:ext>
            </a:extLst>
          </p:cNvPr>
          <p:cNvGraphicFramePr>
            <a:graphicFrameLocks/>
          </p:cNvGraphicFramePr>
          <p:nvPr/>
        </p:nvGraphicFramePr>
        <p:xfrm>
          <a:off x="1600200" y="1600200"/>
          <a:ext cx="2514600" cy="531813"/>
        </p:xfrm>
        <a:graphic>
          <a:graphicData uri="http://schemas.openxmlformats.org/presentationml/2006/ole">
            <mc:AlternateContent xmlns:mc="http://schemas.openxmlformats.org/markup-compatibility/2006">
              <mc:Choice xmlns:v="urn:schemas-microsoft-com:vml" Requires="v">
                <p:oleObj spid="_x0000_s6153" r:id="rId3" imgW="1080438" imgH="228799" progId="Equation.3">
                  <p:embed/>
                </p:oleObj>
              </mc:Choice>
              <mc:Fallback>
                <p:oleObj r:id="rId3" imgW="1080438" imgH="228799" progId="Equation.3">
                  <p:embed/>
                  <p:pic>
                    <p:nvPicPr>
                      <p:cNvPr id="0" name="对象 4126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00200"/>
                        <a:ext cx="25146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2677" name="文本框 412676">
            <a:extLst>
              <a:ext uri="{FF2B5EF4-FFF2-40B4-BE49-F238E27FC236}">
                <a16:creationId xmlns:a16="http://schemas.microsoft.com/office/drawing/2014/main" id="{953831CD-047D-442C-B9CF-0B75E3957F67}"/>
              </a:ext>
            </a:extLst>
          </p:cNvPr>
          <p:cNvSpPr txBox="1">
            <a:spLocks noChangeArrowheads="1"/>
          </p:cNvSpPr>
          <p:nvPr/>
        </p:nvSpPr>
        <p:spPr bwMode="auto">
          <a:xfrm>
            <a:off x="595313" y="2230438"/>
            <a:ext cx="542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任意点电荷系的电场力所作的功为</a:t>
            </a:r>
          </a:p>
        </p:txBody>
      </p:sp>
      <p:graphicFrame>
        <p:nvGraphicFramePr>
          <p:cNvPr id="412678" name="对象 412677">
            <a:extLst>
              <a:ext uri="{FF2B5EF4-FFF2-40B4-BE49-F238E27FC236}">
                <a16:creationId xmlns:a16="http://schemas.microsoft.com/office/drawing/2014/main" id="{030DB2FD-AF85-4863-9237-156ED6C002F4}"/>
              </a:ext>
            </a:extLst>
          </p:cNvPr>
          <p:cNvGraphicFramePr>
            <a:graphicFrameLocks/>
          </p:cNvGraphicFramePr>
          <p:nvPr/>
        </p:nvGraphicFramePr>
        <p:xfrm>
          <a:off x="1835150" y="2819400"/>
          <a:ext cx="5854700" cy="869950"/>
        </p:xfrm>
        <a:graphic>
          <a:graphicData uri="http://schemas.openxmlformats.org/presentationml/2006/ole">
            <mc:AlternateContent xmlns:mc="http://schemas.openxmlformats.org/markup-compatibility/2006">
              <mc:Choice xmlns:v="urn:schemas-microsoft-com:vml" Requires="v">
                <p:oleObj spid="_x0000_s6154" r:id="rId5" imgW="2564287" imgH="380835" progId="Equation.3">
                  <p:embed/>
                </p:oleObj>
              </mc:Choice>
              <mc:Fallback>
                <p:oleObj r:id="rId5" imgW="2564287" imgH="380835" progId="Equation.3">
                  <p:embed/>
                  <p:pic>
                    <p:nvPicPr>
                      <p:cNvPr id="0" name="对象 41267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819400"/>
                        <a:ext cx="5854700" cy="86995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2679" name="文本框 412678">
            <a:extLst>
              <a:ext uri="{FF2B5EF4-FFF2-40B4-BE49-F238E27FC236}">
                <a16:creationId xmlns:a16="http://schemas.microsoft.com/office/drawing/2014/main" id="{C7BF3D58-79C5-4027-BA2E-DD9E69A015C0}"/>
              </a:ext>
            </a:extLst>
          </p:cNvPr>
          <p:cNvSpPr txBox="1">
            <a:spLocks noChangeArrowheads="1"/>
          </p:cNvSpPr>
          <p:nvPr/>
        </p:nvSpPr>
        <p:spPr bwMode="auto">
          <a:xfrm>
            <a:off x="671513" y="3678238"/>
            <a:ext cx="808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每一项均与路径无关，故它们的代数和也必然与路径无关。</a:t>
            </a:r>
          </a:p>
        </p:txBody>
      </p:sp>
      <p:sp>
        <p:nvSpPr>
          <p:cNvPr id="412680" name="文本框 412679">
            <a:extLst>
              <a:ext uri="{FF2B5EF4-FFF2-40B4-BE49-F238E27FC236}">
                <a16:creationId xmlns:a16="http://schemas.microsoft.com/office/drawing/2014/main" id="{17F5A0BC-7A3B-42CC-8CC2-32B2C48507A6}"/>
              </a:ext>
            </a:extLst>
          </p:cNvPr>
          <p:cNvSpPr txBox="1">
            <a:spLocks noChangeArrowheads="1"/>
          </p:cNvSpPr>
          <p:nvPr/>
        </p:nvSpPr>
        <p:spPr bwMode="auto">
          <a:xfrm>
            <a:off x="366713" y="4129088"/>
            <a:ext cx="2909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rgbClr val="3333FF"/>
                </a:solidFill>
                <a:ea typeface="楷体_GB2312" pitchFamily="1" charset="-122"/>
              </a:rPr>
              <a:t>3</a:t>
            </a:r>
            <a:r>
              <a:rPr lang="zh-CN" altLang="en-US" sz="2800" b="1">
                <a:solidFill>
                  <a:srgbClr val="3333FF"/>
                </a:solidFill>
                <a:ea typeface="楷体_GB2312" pitchFamily="1" charset="-122"/>
              </a:rPr>
              <a:t>、结论</a:t>
            </a:r>
            <a:endParaRPr lang="zh-CN" altLang="en-US" sz="3600" b="1">
              <a:solidFill>
                <a:srgbClr val="FF3300"/>
              </a:solidFill>
              <a:ea typeface="楷体_GB2312" pitchFamily="1" charset="-122"/>
            </a:endParaRPr>
          </a:p>
        </p:txBody>
      </p:sp>
      <p:sp>
        <p:nvSpPr>
          <p:cNvPr id="412681" name="文本框 412680">
            <a:extLst>
              <a:ext uri="{FF2B5EF4-FFF2-40B4-BE49-F238E27FC236}">
                <a16:creationId xmlns:a16="http://schemas.microsoft.com/office/drawing/2014/main" id="{B3DA7AF5-761C-4845-8E04-9A836EF5E7E9}"/>
              </a:ext>
            </a:extLst>
          </p:cNvPr>
          <p:cNvSpPr txBox="1">
            <a:spLocks noChangeArrowheads="1"/>
          </p:cNvSpPr>
          <p:nvPr/>
        </p:nvSpPr>
        <p:spPr bwMode="auto">
          <a:xfrm>
            <a:off x="685800" y="4800600"/>
            <a:ext cx="8091488" cy="1565275"/>
          </a:xfrm>
          <a:prstGeom prst="rect">
            <a:avLst/>
          </a:prstGeom>
          <a:solidFill>
            <a:srgbClr val="FFFF66"/>
          </a:solidFill>
          <a:ln w="12700">
            <a:solidFill>
              <a:srgbClr val="FF00FF"/>
            </a:solidFill>
            <a:miter lim="800000"/>
            <a:headEnd/>
            <a:tailEnd/>
          </a:ln>
        </p:spPr>
        <p:txBody>
          <a:bodyPr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在真空中，一试验电荷在静电场中移动时，静电场力对它所作的功，仅与试验电荷的电量、</a:t>
            </a:r>
            <a:r>
              <a:rPr lang="zh-CN" altLang="en-US" sz="2400" b="1">
                <a:solidFill>
                  <a:srgbClr val="FF3300"/>
                </a:solidFill>
                <a:ea typeface="楷体_GB2312" pitchFamily="1" charset="-122"/>
              </a:rPr>
              <a:t>起始与终了位置有关</a:t>
            </a:r>
            <a:r>
              <a:rPr lang="zh-CN" altLang="en-US" sz="2400" b="1"/>
              <a:t>，而与试验电荷所经过的路径无关。</a:t>
            </a:r>
          </a:p>
          <a:p>
            <a:r>
              <a:rPr lang="zh-CN" altLang="en-US" sz="2400" b="1">
                <a:solidFill>
                  <a:srgbClr val="FF3300"/>
                </a:solidFill>
                <a:ea typeface="楷体_GB2312" pitchFamily="1" charset="-122"/>
              </a:rPr>
              <a:t>静电场力也是保守力，静电场是保守场。</a:t>
            </a:r>
            <a:endParaRPr lang="zh-CN" altLang="en-US" sz="3600" b="1">
              <a:solidFill>
                <a:srgbClr val="FF3300"/>
              </a:solidFill>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wipe(left)">
                                      <p:cBhvr>
                                        <p:cTn id="7" dur="75"/>
                                        <p:tgtEl>
                                          <p:spTgt spid="412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2676"/>
                                        </p:tgtEl>
                                        <p:attrNameLst>
                                          <p:attrName>style.visibility</p:attrName>
                                        </p:attrNameLst>
                                      </p:cBhvr>
                                      <p:to>
                                        <p:strVal val="visible"/>
                                      </p:to>
                                    </p:set>
                                    <p:animEffect transition="in" filter="wipe(left)">
                                      <p:cBhvr>
                                        <p:cTn id="12" dur="500"/>
                                        <p:tgtEl>
                                          <p:spTgt spid="412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12677">
                                            <p:txEl>
                                              <p:pRg st="0" end="0"/>
                                            </p:txEl>
                                          </p:spTgt>
                                        </p:tgtEl>
                                        <p:attrNameLst>
                                          <p:attrName>style.visibility</p:attrName>
                                        </p:attrNameLst>
                                      </p:cBhvr>
                                      <p:to>
                                        <p:strVal val="visible"/>
                                      </p:to>
                                    </p:set>
                                    <p:animEffect transition="in" filter="wipe(left)">
                                      <p:cBhvr>
                                        <p:cTn id="17" dur="75"/>
                                        <p:tgtEl>
                                          <p:spTgt spid="41267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2678"/>
                                        </p:tgtEl>
                                        <p:attrNameLst>
                                          <p:attrName>style.visibility</p:attrName>
                                        </p:attrNameLst>
                                      </p:cBhvr>
                                      <p:to>
                                        <p:strVal val="visible"/>
                                      </p:to>
                                    </p:set>
                                    <p:animEffect transition="in" filter="wipe(left)">
                                      <p:cBhvr>
                                        <p:cTn id="22" dur="500"/>
                                        <p:tgtEl>
                                          <p:spTgt spid="412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412679">
                                            <p:txEl>
                                              <p:pRg st="0" end="0"/>
                                            </p:txEl>
                                          </p:spTgt>
                                        </p:tgtEl>
                                        <p:attrNameLst>
                                          <p:attrName>style.visibility</p:attrName>
                                        </p:attrNameLst>
                                      </p:cBhvr>
                                      <p:to>
                                        <p:strVal val="visible"/>
                                      </p:to>
                                    </p:set>
                                    <p:animEffect transition="in" filter="wipe(left)">
                                      <p:cBhvr>
                                        <p:cTn id="27" dur="75"/>
                                        <p:tgtEl>
                                          <p:spTgt spid="41267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412680">
                                            <p:txEl>
                                              <p:pRg st="0" end="0"/>
                                            </p:txEl>
                                          </p:spTgt>
                                        </p:tgtEl>
                                        <p:attrNameLst>
                                          <p:attrName>style.visibility</p:attrName>
                                        </p:attrNameLst>
                                      </p:cBhvr>
                                      <p:to>
                                        <p:strVal val="visible"/>
                                      </p:to>
                                    </p:set>
                                    <p:animEffect transition="in" filter="wipe(left)">
                                      <p:cBhvr>
                                        <p:cTn id="32" dur="75"/>
                                        <p:tgtEl>
                                          <p:spTgt spid="41268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2681">
                                            <p:bg/>
                                          </p:spTgt>
                                        </p:tgtEl>
                                        <p:attrNameLst>
                                          <p:attrName>style.visibility</p:attrName>
                                        </p:attrNameLst>
                                      </p:cBhvr>
                                      <p:to>
                                        <p:strVal val="visible"/>
                                      </p:to>
                                    </p:set>
                                    <p:animEffect transition="in" filter="wipe(left)">
                                      <p:cBhvr>
                                        <p:cTn id="37" dur="75"/>
                                        <p:tgtEl>
                                          <p:spTgt spid="412681">
                                            <p:bg/>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412681">
                                            <p:txEl>
                                              <p:pRg st="0" end="0"/>
                                            </p:txEl>
                                          </p:spTgt>
                                        </p:tgtEl>
                                        <p:attrNameLst>
                                          <p:attrName>style.visibility</p:attrName>
                                        </p:attrNameLst>
                                      </p:cBhvr>
                                      <p:to>
                                        <p:strVal val="visible"/>
                                      </p:to>
                                    </p:set>
                                    <p:animEffect transition="in" filter="wipe(left)">
                                      <p:cBhvr>
                                        <p:cTn id="42" dur="75"/>
                                        <p:tgtEl>
                                          <p:spTgt spid="41268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412681">
                                            <p:txEl>
                                              <p:pRg st="1" end="1"/>
                                            </p:txEl>
                                          </p:spTgt>
                                        </p:tgtEl>
                                        <p:attrNameLst>
                                          <p:attrName>style.visibility</p:attrName>
                                        </p:attrNameLst>
                                      </p:cBhvr>
                                      <p:to>
                                        <p:strVal val="visible"/>
                                      </p:to>
                                    </p:set>
                                    <p:animEffect transition="in" filter="wipe(left)">
                                      <p:cBhvr>
                                        <p:cTn id="47" dur="75"/>
                                        <p:tgtEl>
                                          <p:spTgt spid="4126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P spid="412677" grpId="0" build="p"/>
      <p:bldP spid="412679" grpId="0" build="p"/>
      <p:bldP spid="412680" grpId="0" build="p"/>
      <p:bldP spid="412681"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组合 434177">
            <a:extLst>
              <a:ext uri="{FF2B5EF4-FFF2-40B4-BE49-F238E27FC236}">
                <a16:creationId xmlns:a16="http://schemas.microsoft.com/office/drawing/2014/main" id="{2491B69B-051A-480E-9E36-6FA9FE69653B}"/>
              </a:ext>
            </a:extLst>
          </p:cNvPr>
          <p:cNvGrpSpPr>
            <a:grpSpLocks/>
          </p:cNvGrpSpPr>
          <p:nvPr/>
        </p:nvGrpSpPr>
        <p:grpSpPr bwMode="auto">
          <a:xfrm>
            <a:off x="609600" y="1066800"/>
            <a:ext cx="8001000" cy="4572000"/>
            <a:chOff x="384" y="672"/>
            <a:chExt cx="5040" cy="2880"/>
          </a:xfrm>
        </p:grpSpPr>
        <p:grpSp>
          <p:nvGrpSpPr>
            <p:cNvPr id="33794" name="组合 434178">
              <a:extLst>
                <a:ext uri="{FF2B5EF4-FFF2-40B4-BE49-F238E27FC236}">
                  <a16:creationId xmlns:a16="http://schemas.microsoft.com/office/drawing/2014/main" id="{CE2D9D4A-08A6-4FCF-A2BC-6A4F93CC6CE3}"/>
                </a:ext>
              </a:extLst>
            </p:cNvPr>
            <p:cNvGrpSpPr>
              <a:grpSpLocks/>
            </p:cNvGrpSpPr>
            <p:nvPr/>
          </p:nvGrpSpPr>
          <p:grpSpPr bwMode="auto">
            <a:xfrm>
              <a:off x="384" y="672"/>
              <a:ext cx="5040" cy="2880"/>
              <a:chOff x="384" y="672"/>
              <a:chExt cx="5040" cy="2880"/>
            </a:xfrm>
          </p:grpSpPr>
          <p:sp>
            <p:nvSpPr>
              <p:cNvPr id="33795" name="矩形 434179">
                <a:extLst>
                  <a:ext uri="{FF2B5EF4-FFF2-40B4-BE49-F238E27FC236}">
                    <a16:creationId xmlns:a16="http://schemas.microsoft.com/office/drawing/2014/main" id="{95D3B10D-F163-4536-9E93-FC25894BE548}"/>
                  </a:ext>
                </a:extLst>
              </p:cNvPr>
              <p:cNvSpPr>
                <a:spLocks noChangeArrowheads="1"/>
              </p:cNvSpPr>
              <p:nvPr/>
            </p:nvSpPr>
            <p:spPr bwMode="auto">
              <a:xfrm>
                <a:off x="384" y="672"/>
                <a:ext cx="5040" cy="2880"/>
              </a:xfrm>
              <a:prstGeom prst="rect">
                <a:avLst/>
              </a:prstGeom>
              <a:solidFill>
                <a:schemeClr val="bg1"/>
              </a:solidFill>
              <a:ln w="9525">
                <a:solidFill>
                  <a:schemeClr val="tx2"/>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34181" name="文本框 434180">
                <a:extLst>
                  <a:ext uri="{FF2B5EF4-FFF2-40B4-BE49-F238E27FC236}">
                    <a16:creationId xmlns:a16="http://schemas.microsoft.com/office/drawing/2014/main" id="{EBCC3DBB-434E-4B50-AC7C-6B48FAE72A5F}"/>
                  </a:ext>
                </a:extLst>
              </p:cNvPr>
              <p:cNvSpPr txBox="1"/>
              <p:nvPr/>
            </p:nvSpPr>
            <p:spPr>
              <a:xfrm>
                <a:off x="1104" y="921"/>
                <a:ext cx="4080" cy="327"/>
              </a:xfrm>
              <a:prstGeom prst="rect">
                <a:avLst/>
              </a:prstGeom>
              <a:noFill/>
              <a:ln w="9525">
                <a:noFill/>
              </a:ln>
            </p:spPr>
            <p:txBody>
              <a:bodyPr>
                <a:spAutoFit/>
              </a:bodyPr>
              <a:lstStyle/>
              <a:p>
                <a:pPr>
                  <a:spcBef>
                    <a:spcPct val="50000"/>
                  </a:spcBef>
                </a:pPr>
                <a:r>
                  <a:rPr lang="zh-CN" altLang="en-US" sz="2800" b="1" noProof="1">
                    <a:solidFill>
                      <a:srgbClr val="CC0000"/>
                    </a:solidFill>
                    <a:effectLst>
                      <a:outerShdw blurRad="38100" dist="38100" dir="2700000">
                        <a:srgbClr val="000000"/>
                      </a:outerShdw>
                    </a:effectLst>
                    <a:cs typeface="+mn-ea"/>
                  </a:rPr>
                  <a:t>两平行带电平板的电场线和等势面</a:t>
                </a:r>
                <a:endParaRPr lang="zh-CN" altLang="en-US" sz="2800" b="1" noProof="1">
                  <a:solidFill>
                    <a:srgbClr val="CC0000"/>
                  </a:solidFill>
                  <a:effectLst>
                    <a:outerShdw blurRad="38100" dist="38100" dir="2700000">
                      <a:srgbClr val="000000"/>
                    </a:outerShdw>
                  </a:effectLst>
                </a:endParaRPr>
              </a:p>
            </p:txBody>
          </p:sp>
          <p:grpSp>
            <p:nvGrpSpPr>
              <p:cNvPr id="33797" name="组合 434181">
                <a:extLst>
                  <a:ext uri="{FF2B5EF4-FFF2-40B4-BE49-F238E27FC236}">
                    <a16:creationId xmlns:a16="http://schemas.microsoft.com/office/drawing/2014/main" id="{26C34943-551C-4EB9-8E0B-040E445F8A9A}"/>
                  </a:ext>
                </a:extLst>
              </p:cNvPr>
              <p:cNvGrpSpPr>
                <a:grpSpLocks/>
              </p:cNvGrpSpPr>
              <p:nvPr/>
            </p:nvGrpSpPr>
            <p:grpSpPr bwMode="auto">
              <a:xfrm>
                <a:off x="768" y="1536"/>
                <a:ext cx="4272" cy="1536"/>
                <a:chOff x="768" y="1680"/>
                <a:chExt cx="4272" cy="1536"/>
              </a:xfrm>
            </p:grpSpPr>
            <p:grpSp>
              <p:nvGrpSpPr>
                <p:cNvPr id="33798" name="组合 434182">
                  <a:extLst>
                    <a:ext uri="{FF2B5EF4-FFF2-40B4-BE49-F238E27FC236}">
                      <a16:creationId xmlns:a16="http://schemas.microsoft.com/office/drawing/2014/main" id="{D8688360-5406-483F-B701-3ADA8D7547B4}"/>
                    </a:ext>
                  </a:extLst>
                </p:cNvPr>
                <p:cNvGrpSpPr>
                  <a:grpSpLocks/>
                </p:cNvGrpSpPr>
                <p:nvPr/>
              </p:nvGrpSpPr>
              <p:grpSpPr bwMode="auto">
                <a:xfrm>
                  <a:off x="768" y="1920"/>
                  <a:ext cx="4272" cy="1190"/>
                  <a:chOff x="912" y="2074"/>
                  <a:chExt cx="3744" cy="960"/>
                </a:xfrm>
              </p:grpSpPr>
              <p:sp>
                <p:nvSpPr>
                  <p:cNvPr id="33799" name="直接连接符 434183">
                    <a:extLst>
                      <a:ext uri="{FF2B5EF4-FFF2-40B4-BE49-F238E27FC236}">
                        <a16:creationId xmlns:a16="http://schemas.microsoft.com/office/drawing/2014/main" id="{C6D28453-5581-4932-B1A1-DBB47C7F826C}"/>
                      </a:ext>
                    </a:extLst>
                  </p:cNvPr>
                  <p:cNvSpPr>
                    <a:spLocks noChangeShapeType="1"/>
                  </p:cNvSpPr>
                  <p:nvPr/>
                </p:nvSpPr>
                <p:spPr bwMode="auto">
                  <a:xfrm>
                    <a:off x="230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任意多边形 434184">
                    <a:extLst>
                      <a:ext uri="{FF2B5EF4-FFF2-40B4-BE49-F238E27FC236}">
                        <a16:creationId xmlns:a16="http://schemas.microsoft.com/office/drawing/2014/main" id="{54EB11BC-9979-469C-9CAF-45972D6D1218}"/>
                      </a:ext>
                    </a:extLst>
                  </p:cNvPr>
                  <p:cNvSpPr>
                    <a:spLocks noChangeArrowheads="1"/>
                  </p:cNvSpPr>
                  <p:nvPr/>
                </p:nvSpPr>
                <p:spPr bwMode="auto">
                  <a:xfrm>
                    <a:off x="225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01" name="直接连接符 434185">
                    <a:extLst>
                      <a:ext uri="{FF2B5EF4-FFF2-40B4-BE49-F238E27FC236}">
                        <a16:creationId xmlns:a16="http://schemas.microsoft.com/office/drawing/2014/main" id="{F58F6146-A851-4414-A2C0-C8A29F6C1D4B}"/>
                      </a:ext>
                    </a:extLst>
                  </p:cNvPr>
                  <p:cNvSpPr>
                    <a:spLocks noChangeShapeType="1"/>
                  </p:cNvSpPr>
                  <p:nvPr/>
                </p:nvSpPr>
                <p:spPr bwMode="auto">
                  <a:xfrm>
                    <a:off x="230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02" name="组合 434186">
                    <a:extLst>
                      <a:ext uri="{FF2B5EF4-FFF2-40B4-BE49-F238E27FC236}">
                        <a16:creationId xmlns:a16="http://schemas.microsoft.com/office/drawing/2014/main" id="{07F00082-DA87-4456-AC54-EE0694571AC0}"/>
                      </a:ext>
                    </a:extLst>
                  </p:cNvPr>
                  <p:cNvGrpSpPr>
                    <a:grpSpLocks/>
                  </p:cNvGrpSpPr>
                  <p:nvPr/>
                </p:nvGrpSpPr>
                <p:grpSpPr bwMode="auto">
                  <a:xfrm>
                    <a:off x="4176" y="2122"/>
                    <a:ext cx="143" cy="866"/>
                    <a:chOff x="4224" y="2016"/>
                    <a:chExt cx="143" cy="818"/>
                  </a:xfrm>
                </p:grpSpPr>
                <p:sp>
                  <p:nvSpPr>
                    <p:cNvPr id="33803" name="任意多边形 434187">
                      <a:extLst>
                        <a:ext uri="{FF2B5EF4-FFF2-40B4-BE49-F238E27FC236}">
                          <a16:creationId xmlns:a16="http://schemas.microsoft.com/office/drawing/2014/main" id="{00F4240E-F1E7-4989-AFCA-0CC113274B2C}"/>
                        </a:ext>
                      </a:extLst>
                    </p:cNvPr>
                    <p:cNvSpPr>
                      <a:spLocks noChangeArrowheads="1"/>
                    </p:cNvSpPr>
                    <p:nvPr/>
                  </p:nvSpPr>
                  <p:spPr bwMode="auto">
                    <a:xfrm>
                      <a:off x="4224" y="2352"/>
                      <a:ext cx="96" cy="482"/>
                    </a:xfrm>
                    <a:custGeom>
                      <a:avLst/>
                      <a:gdLst>
                        <a:gd name="T0" fmla="*/ 86 w 86"/>
                        <a:gd name="T1" fmla="*/ 0 h 458"/>
                        <a:gd name="T2" fmla="*/ 86 w 86"/>
                        <a:gd name="T3" fmla="*/ 10 h 458"/>
                        <a:gd name="T4" fmla="*/ 86 w 86"/>
                        <a:gd name="T5" fmla="*/ 20 h 458"/>
                        <a:gd name="T6" fmla="*/ 85 w 86"/>
                        <a:gd name="T7" fmla="*/ 79 h 458"/>
                        <a:gd name="T8" fmla="*/ 80 w 86"/>
                        <a:gd name="T9" fmla="*/ 138 h 458"/>
                        <a:gd name="T10" fmla="*/ 74 w 86"/>
                        <a:gd name="T11" fmla="*/ 196 h 458"/>
                        <a:gd name="T12" fmla="*/ 64 w 86"/>
                        <a:gd name="T13" fmla="*/ 252 h 458"/>
                        <a:gd name="T14" fmla="*/ 52 w 86"/>
                        <a:gd name="T15" fmla="*/ 307 h 458"/>
                        <a:gd name="T16" fmla="*/ 37 w 86"/>
                        <a:gd name="T17" fmla="*/ 360 h 458"/>
                        <a:gd name="T18" fmla="*/ 20 w 86"/>
                        <a:gd name="T19" fmla="*/ 410 h 458"/>
                        <a:gd name="T20" fmla="*/ 0 w 86"/>
                        <a:gd name="T21" fmla="*/ 45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458">
                          <a:moveTo>
                            <a:pt x="86" y="0"/>
                          </a:moveTo>
                          <a:lnTo>
                            <a:pt x="86" y="10"/>
                          </a:lnTo>
                          <a:lnTo>
                            <a:pt x="86" y="20"/>
                          </a:lnTo>
                          <a:lnTo>
                            <a:pt x="85" y="79"/>
                          </a:lnTo>
                          <a:lnTo>
                            <a:pt x="80" y="138"/>
                          </a:lnTo>
                          <a:lnTo>
                            <a:pt x="74" y="196"/>
                          </a:lnTo>
                          <a:lnTo>
                            <a:pt x="64" y="252"/>
                          </a:lnTo>
                          <a:lnTo>
                            <a:pt x="52" y="307"/>
                          </a:lnTo>
                          <a:lnTo>
                            <a:pt x="37" y="360"/>
                          </a:lnTo>
                          <a:lnTo>
                            <a:pt x="20" y="410"/>
                          </a:lnTo>
                          <a:lnTo>
                            <a:pt x="0" y="458"/>
                          </a:lnTo>
                        </a:path>
                      </a:pathLst>
                    </a:cu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04" name="任意多边形 434188">
                      <a:extLst>
                        <a:ext uri="{FF2B5EF4-FFF2-40B4-BE49-F238E27FC236}">
                          <a16:creationId xmlns:a16="http://schemas.microsoft.com/office/drawing/2014/main" id="{ABEEE3C1-13B5-4103-BC60-75274EAA1A8D}"/>
                        </a:ext>
                      </a:extLst>
                    </p:cNvPr>
                    <p:cNvSpPr>
                      <a:spLocks noChangeArrowheads="1"/>
                    </p:cNvSpPr>
                    <p:nvPr/>
                  </p:nvSpPr>
                  <p:spPr bwMode="auto">
                    <a:xfrm>
                      <a:off x="4229" y="2016"/>
                      <a:ext cx="91" cy="384"/>
                    </a:xfrm>
                    <a:custGeom>
                      <a:avLst/>
                      <a:gdLst>
                        <a:gd name="T0" fmla="*/ 0 w 78"/>
                        <a:gd name="T1" fmla="*/ 0 h 351"/>
                        <a:gd name="T2" fmla="*/ 15 w 78"/>
                        <a:gd name="T3" fmla="*/ 39 h 351"/>
                        <a:gd name="T4" fmla="*/ 29 w 78"/>
                        <a:gd name="T5" fmla="*/ 80 h 351"/>
                        <a:gd name="T6" fmla="*/ 41 w 78"/>
                        <a:gd name="T7" fmla="*/ 122 h 351"/>
                        <a:gd name="T8" fmla="*/ 52 w 78"/>
                        <a:gd name="T9" fmla="*/ 166 h 351"/>
                        <a:gd name="T10" fmla="*/ 61 w 78"/>
                        <a:gd name="T11" fmla="*/ 211 h 351"/>
                        <a:gd name="T12" fmla="*/ 69 w 78"/>
                        <a:gd name="T13" fmla="*/ 257 h 351"/>
                        <a:gd name="T14" fmla="*/ 74 w 78"/>
                        <a:gd name="T15" fmla="*/ 303 h 351"/>
                        <a:gd name="T16" fmla="*/ 78 w 78"/>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51">
                          <a:moveTo>
                            <a:pt x="0" y="0"/>
                          </a:moveTo>
                          <a:lnTo>
                            <a:pt x="15" y="39"/>
                          </a:lnTo>
                          <a:lnTo>
                            <a:pt x="29" y="80"/>
                          </a:lnTo>
                          <a:lnTo>
                            <a:pt x="41" y="122"/>
                          </a:lnTo>
                          <a:lnTo>
                            <a:pt x="52" y="166"/>
                          </a:lnTo>
                          <a:lnTo>
                            <a:pt x="61" y="211"/>
                          </a:lnTo>
                          <a:lnTo>
                            <a:pt x="69" y="257"/>
                          </a:lnTo>
                          <a:lnTo>
                            <a:pt x="74" y="303"/>
                          </a:lnTo>
                          <a:lnTo>
                            <a:pt x="78" y="351"/>
                          </a:lnTo>
                        </a:path>
                      </a:pathLst>
                    </a:cu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05" name="任意多边形 434189">
                      <a:extLst>
                        <a:ext uri="{FF2B5EF4-FFF2-40B4-BE49-F238E27FC236}">
                          <a16:creationId xmlns:a16="http://schemas.microsoft.com/office/drawing/2014/main" id="{D70652D0-B192-4954-88EA-754ED8DBE216}"/>
                        </a:ext>
                      </a:extLst>
                    </p:cNvPr>
                    <p:cNvSpPr>
                      <a:spLocks noChangeArrowheads="1"/>
                    </p:cNvSpPr>
                    <p:nvPr/>
                  </p:nvSpPr>
                  <p:spPr bwMode="auto">
                    <a:xfrm>
                      <a:off x="4272" y="2352"/>
                      <a:ext cx="95" cy="96"/>
                    </a:xfrm>
                    <a:custGeom>
                      <a:avLst/>
                      <a:gdLst>
                        <a:gd name="T0" fmla="*/ 0 w 67"/>
                        <a:gd name="T1" fmla="*/ 2 h 100"/>
                        <a:gd name="T2" fmla="*/ 37 w 67"/>
                        <a:gd name="T3" fmla="*/ 100 h 100"/>
                        <a:gd name="T4" fmla="*/ 67 w 67"/>
                        <a:gd name="T5" fmla="*/ 0 h 100"/>
                        <a:gd name="T6" fmla="*/ 35 w 67"/>
                        <a:gd name="T7" fmla="*/ 32 h 100"/>
                        <a:gd name="T8" fmla="*/ 0 w 67"/>
                        <a:gd name="T9" fmla="*/ 2 h 100"/>
                      </a:gdLst>
                      <a:ahLst/>
                      <a:cxnLst>
                        <a:cxn ang="0">
                          <a:pos x="T0" y="T1"/>
                        </a:cxn>
                        <a:cxn ang="0">
                          <a:pos x="T2" y="T3"/>
                        </a:cxn>
                        <a:cxn ang="0">
                          <a:pos x="T4" y="T5"/>
                        </a:cxn>
                        <a:cxn ang="0">
                          <a:pos x="T6" y="T7"/>
                        </a:cxn>
                        <a:cxn ang="0">
                          <a:pos x="T8" y="T9"/>
                        </a:cxn>
                      </a:cxnLst>
                      <a:rect l="0" t="0" r="r" b="b"/>
                      <a:pathLst>
                        <a:path w="67" h="100">
                          <a:moveTo>
                            <a:pt x="0" y="2"/>
                          </a:moveTo>
                          <a:lnTo>
                            <a:pt x="37" y="100"/>
                          </a:lnTo>
                          <a:lnTo>
                            <a:pt x="67" y="0"/>
                          </a:lnTo>
                          <a:lnTo>
                            <a:pt x="35" y="32"/>
                          </a:lnTo>
                          <a:lnTo>
                            <a:pt x="0" y="2"/>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33806" name="组合 434190">
                    <a:extLst>
                      <a:ext uri="{FF2B5EF4-FFF2-40B4-BE49-F238E27FC236}">
                        <a16:creationId xmlns:a16="http://schemas.microsoft.com/office/drawing/2014/main" id="{495F6DCA-0E46-4524-BE12-25E85F3F548A}"/>
                      </a:ext>
                    </a:extLst>
                  </p:cNvPr>
                  <p:cNvGrpSpPr>
                    <a:grpSpLocks/>
                  </p:cNvGrpSpPr>
                  <p:nvPr/>
                </p:nvGrpSpPr>
                <p:grpSpPr bwMode="auto">
                  <a:xfrm>
                    <a:off x="4176" y="2074"/>
                    <a:ext cx="480" cy="960"/>
                    <a:chOff x="4224" y="1960"/>
                    <a:chExt cx="480" cy="869"/>
                  </a:xfrm>
                </p:grpSpPr>
                <p:sp>
                  <p:nvSpPr>
                    <p:cNvPr id="33807" name="任意多边形 434191">
                      <a:extLst>
                        <a:ext uri="{FF2B5EF4-FFF2-40B4-BE49-F238E27FC236}">
                          <a16:creationId xmlns:a16="http://schemas.microsoft.com/office/drawing/2014/main" id="{84A39553-BC85-4433-BE4F-D062715AA1D2}"/>
                        </a:ext>
                      </a:extLst>
                    </p:cNvPr>
                    <p:cNvSpPr>
                      <a:spLocks noChangeArrowheads="1"/>
                    </p:cNvSpPr>
                    <p:nvPr/>
                  </p:nvSpPr>
                  <p:spPr bwMode="auto">
                    <a:xfrm>
                      <a:off x="4224" y="2448"/>
                      <a:ext cx="393" cy="381"/>
                    </a:xfrm>
                    <a:custGeom>
                      <a:avLst/>
                      <a:gdLst>
                        <a:gd name="T0" fmla="*/ 393 w 393"/>
                        <a:gd name="T1" fmla="*/ 0 h 381"/>
                        <a:gd name="T2" fmla="*/ 387 w 393"/>
                        <a:gd name="T3" fmla="*/ 40 h 381"/>
                        <a:gd name="T4" fmla="*/ 378 w 393"/>
                        <a:gd name="T5" fmla="*/ 79 h 381"/>
                        <a:gd name="T6" fmla="*/ 366 w 393"/>
                        <a:gd name="T7" fmla="*/ 116 h 381"/>
                        <a:gd name="T8" fmla="*/ 351 w 393"/>
                        <a:gd name="T9" fmla="*/ 152 h 381"/>
                        <a:gd name="T10" fmla="*/ 333 w 393"/>
                        <a:gd name="T11" fmla="*/ 185 h 381"/>
                        <a:gd name="T12" fmla="*/ 313 w 393"/>
                        <a:gd name="T13" fmla="*/ 216 h 381"/>
                        <a:gd name="T14" fmla="*/ 291 w 393"/>
                        <a:gd name="T15" fmla="*/ 246 h 381"/>
                        <a:gd name="T16" fmla="*/ 266 w 393"/>
                        <a:gd name="T17" fmla="*/ 272 h 381"/>
                        <a:gd name="T18" fmla="*/ 240 w 393"/>
                        <a:gd name="T19" fmla="*/ 296 h 381"/>
                        <a:gd name="T20" fmla="*/ 212 w 393"/>
                        <a:gd name="T21" fmla="*/ 318 h 381"/>
                        <a:gd name="T22" fmla="*/ 182 w 393"/>
                        <a:gd name="T23" fmla="*/ 337 h 381"/>
                        <a:gd name="T24" fmla="*/ 150 w 393"/>
                        <a:gd name="T25" fmla="*/ 352 h 381"/>
                        <a:gd name="T26" fmla="*/ 117 w 393"/>
                        <a:gd name="T27" fmla="*/ 365 h 381"/>
                        <a:gd name="T28" fmla="*/ 83 w 393"/>
                        <a:gd name="T29" fmla="*/ 374 h 381"/>
                        <a:gd name="T30" fmla="*/ 48 w 393"/>
                        <a:gd name="T31" fmla="*/ 379 h 381"/>
                        <a:gd name="T32" fmla="*/ 12 w 393"/>
                        <a:gd name="T33" fmla="*/ 381 h 381"/>
                        <a:gd name="T34" fmla="*/ 0 w 393"/>
                        <a:gd name="T35"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3" h="381">
                          <a:moveTo>
                            <a:pt x="393" y="0"/>
                          </a:moveTo>
                          <a:lnTo>
                            <a:pt x="387" y="40"/>
                          </a:lnTo>
                          <a:lnTo>
                            <a:pt x="378" y="79"/>
                          </a:lnTo>
                          <a:lnTo>
                            <a:pt x="366" y="116"/>
                          </a:lnTo>
                          <a:lnTo>
                            <a:pt x="351" y="152"/>
                          </a:lnTo>
                          <a:lnTo>
                            <a:pt x="333" y="185"/>
                          </a:lnTo>
                          <a:lnTo>
                            <a:pt x="313" y="216"/>
                          </a:lnTo>
                          <a:lnTo>
                            <a:pt x="291" y="246"/>
                          </a:lnTo>
                          <a:lnTo>
                            <a:pt x="266" y="272"/>
                          </a:lnTo>
                          <a:lnTo>
                            <a:pt x="240" y="296"/>
                          </a:lnTo>
                          <a:lnTo>
                            <a:pt x="212" y="318"/>
                          </a:lnTo>
                          <a:lnTo>
                            <a:pt x="182" y="337"/>
                          </a:lnTo>
                          <a:lnTo>
                            <a:pt x="150" y="352"/>
                          </a:lnTo>
                          <a:lnTo>
                            <a:pt x="117" y="365"/>
                          </a:lnTo>
                          <a:lnTo>
                            <a:pt x="83" y="374"/>
                          </a:lnTo>
                          <a:lnTo>
                            <a:pt x="48" y="379"/>
                          </a:lnTo>
                          <a:lnTo>
                            <a:pt x="12" y="381"/>
                          </a:lnTo>
                          <a:lnTo>
                            <a:pt x="0" y="381"/>
                          </a:lnTo>
                        </a:path>
                      </a:pathLst>
                    </a:cu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08" name="任意多边形 434192">
                      <a:extLst>
                        <a:ext uri="{FF2B5EF4-FFF2-40B4-BE49-F238E27FC236}">
                          <a16:creationId xmlns:a16="http://schemas.microsoft.com/office/drawing/2014/main" id="{C8D385CA-7677-4F56-842C-66EF4566841C}"/>
                        </a:ext>
                      </a:extLst>
                    </p:cNvPr>
                    <p:cNvSpPr>
                      <a:spLocks noChangeArrowheads="1"/>
                    </p:cNvSpPr>
                    <p:nvPr/>
                  </p:nvSpPr>
                  <p:spPr bwMode="auto">
                    <a:xfrm>
                      <a:off x="4236" y="1960"/>
                      <a:ext cx="384" cy="447"/>
                    </a:xfrm>
                    <a:custGeom>
                      <a:avLst/>
                      <a:gdLst>
                        <a:gd name="T0" fmla="*/ 0 w 384"/>
                        <a:gd name="T1" fmla="*/ 0 h 447"/>
                        <a:gd name="T2" fmla="*/ 20 w 384"/>
                        <a:gd name="T3" fmla="*/ 1 h 447"/>
                        <a:gd name="T4" fmla="*/ 39 w 384"/>
                        <a:gd name="T5" fmla="*/ 2 h 447"/>
                        <a:gd name="T6" fmla="*/ 58 w 384"/>
                        <a:gd name="T7" fmla="*/ 5 h 447"/>
                        <a:gd name="T8" fmla="*/ 77 w 384"/>
                        <a:gd name="T9" fmla="*/ 9 h 447"/>
                        <a:gd name="T10" fmla="*/ 96 w 384"/>
                        <a:gd name="T11" fmla="*/ 14 h 447"/>
                        <a:gd name="T12" fmla="*/ 114 w 384"/>
                        <a:gd name="T13" fmla="*/ 20 h 447"/>
                        <a:gd name="T14" fmla="*/ 149 w 384"/>
                        <a:gd name="T15" fmla="*/ 34 h 447"/>
                        <a:gd name="T16" fmla="*/ 183 w 384"/>
                        <a:gd name="T17" fmla="*/ 53 h 447"/>
                        <a:gd name="T18" fmla="*/ 215 w 384"/>
                        <a:gd name="T19" fmla="*/ 74 h 447"/>
                        <a:gd name="T20" fmla="*/ 244 w 384"/>
                        <a:gd name="T21" fmla="*/ 99 h 447"/>
                        <a:gd name="T22" fmla="*/ 272 w 384"/>
                        <a:gd name="T23" fmla="*/ 128 h 447"/>
                        <a:gd name="T24" fmla="*/ 296 w 384"/>
                        <a:gd name="T25" fmla="*/ 158 h 447"/>
                        <a:gd name="T26" fmla="*/ 318 w 384"/>
                        <a:gd name="T27" fmla="*/ 192 h 447"/>
                        <a:gd name="T28" fmla="*/ 338 w 384"/>
                        <a:gd name="T29" fmla="*/ 228 h 447"/>
                        <a:gd name="T30" fmla="*/ 354 w 384"/>
                        <a:gd name="T31" fmla="*/ 266 h 447"/>
                        <a:gd name="T32" fmla="*/ 367 w 384"/>
                        <a:gd name="T33" fmla="*/ 306 h 447"/>
                        <a:gd name="T34" fmla="*/ 376 w 384"/>
                        <a:gd name="T35" fmla="*/ 347 h 447"/>
                        <a:gd name="T36" fmla="*/ 382 w 384"/>
                        <a:gd name="T37" fmla="*/ 391 h 447"/>
                        <a:gd name="T38" fmla="*/ 384 w 384"/>
                        <a:gd name="T39" fmla="*/ 413 h 447"/>
                        <a:gd name="T40" fmla="*/ 384 w 384"/>
                        <a:gd name="T41" fmla="*/ 435 h 447"/>
                        <a:gd name="T42" fmla="*/ 384 w 384"/>
                        <a:gd name="T43" fmla="*/ 441 h 447"/>
                        <a:gd name="T44" fmla="*/ 383 w 384"/>
                        <a:gd name="T45"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 h="447">
                          <a:moveTo>
                            <a:pt x="0" y="0"/>
                          </a:moveTo>
                          <a:lnTo>
                            <a:pt x="20" y="1"/>
                          </a:lnTo>
                          <a:lnTo>
                            <a:pt x="39" y="2"/>
                          </a:lnTo>
                          <a:lnTo>
                            <a:pt x="58" y="5"/>
                          </a:lnTo>
                          <a:lnTo>
                            <a:pt x="77" y="9"/>
                          </a:lnTo>
                          <a:lnTo>
                            <a:pt x="96" y="14"/>
                          </a:lnTo>
                          <a:lnTo>
                            <a:pt x="114" y="20"/>
                          </a:lnTo>
                          <a:lnTo>
                            <a:pt x="149" y="34"/>
                          </a:lnTo>
                          <a:lnTo>
                            <a:pt x="183" y="53"/>
                          </a:lnTo>
                          <a:lnTo>
                            <a:pt x="215" y="74"/>
                          </a:lnTo>
                          <a:lnTo>
                            <a:pt x="244" y="99"/>
                          </a:lnTo>
                          <a:lnTo>
                            <a:pt x="272" y="128"/>
                          </a:lnTo>
                          <a:lnTo>
                            <a:pt x="296" y="158"/>
                          </a:lnTo>
                          <a:lnTo>
                            <a:pt x="318" y="192"/>
                          </a:lnTo>
                          <a:lnTo>
                            <a:pt x="338" y="228"/>
                          </a:lnTo>
                          <a:lnTo>
                            <a:pt x="354" y="266"/>
                          </a:lnTo>
                          <a:lnTo>
                            <a:pt x="367" y="306"/>
                          </a:lnTo>
                          <a:lnTo>
                            <a:pt x="376" y="347"/>
                          </a:lnTo>
                          <a:lnTo>
                            <a:pt x="382" y="391"/>
                          </a:lnTo>
                          <a:lnTo>
                            <a:pt x="384" y="413"/>
                          </a:lnTo>
                          <a:lnTo>
                            <a:pt x="384" y="435"/>
                          </a:lnTo>
                          <a:lnTo>
                            <a:pt x="384" y="441"/>
                          </a:lnTo>
                          <a:lnTo>
                            <a:pt x="383" y="447"/>
                          </a:lnTo>
                        </a:path>
                      </a:pathLst>
                    </a:cu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09" name="任意多边形 434193">
                      <a:extLst>
                        <a:ext uri="{FF2B5EF4-FFF2-40B4-BE49-F238E27FC236}">
                          <a16:creationId xmlns:a16="http://schemas.microsoft.com/office/drawing/2014/main" id="{316771FF-9027-4195-B079-9D3D4DD1624C}"/>
                        </a:ext>
                      </a:extLst>
                    </p:cNvPr>
                    <p:cNvSpPr>
                      <a:spLocks noChangeArrowheads="1"/>
                    </p:cNvSpPr>
                    <p:nvPr/>
                  </p:nvSpPr>
                  <p:spPr bwMode="auto">
                    <a:xfrm>
                      <a:off x="4560" y="2352"/>
                      <a:ext cx="144" cy="148"/>
                    </a:xfrm>
                    <a:custGeom>
                      <a:avLst/>
                      <a:gdLst>
                        <a:gd name="T0" fmla="*/ 0 w 67"/>
                        <a:gd name="T1" fmla="*/ 0 h 102"/>
                        <a:gd name="T2" fmla="*/ 25 w 67"/>
                        <a:gd name="T3" fmla="*/ 102 h 102"/>
                        <a:gd name="T4" fmla="*/ 67 w 67"/>
                        <a:gd name="T5" fmla="*/ 6 h 102"/>
                        <a:gd name="T6" fmla="*/ 31 w 67"/>
                        <a:gd name="T7" fmla="*/ 34 h 102"/>
                        <a:gd name="T8" fmla="*/ 0 w 67"/>
                        <a:gd name="T9" fmla="*/ 0 h 102"/>
                      </a:gdLst>
                      <a:ahLst/>
                      <a:cxnLst>
                        <a:cxn ang="0">
                          <a:pos x="T0" y="T1"/>
                        </a:cxn>
                        <a:cxn ang="0">
                          <a:pos x="T2" y="T3"/>
                        </a:cxn>
                        <a:cxn ang="0">
                          <a:pos x="T4" y="T5"/>
                        </a:cxn>
                        <a:cxn ang="0">
                          <a:pos x="T6" y="T7"/>
                        </a:cxn>
                        <a:cxn ang="0">
                          <a:pos x="T8" y="T9"/>
                        </a:cxn>
                      </a:cxnLst>
                      <a:rect l="0" t="0" r="r" b="b"/>
                      <a:pathLst>
                        <a:path w="67" h="102">
                          <a:moveTo>
                            <a:pt x="0" y="0"/>
                          </a:moveTo>
                          <a:lnTo>
                            <a:pt x="25" y="102"/>
                          </a:lnTo>
                          <a:lnTo>
                            <a:pt x="67" y="6"/>
                          </a:lnTo>
                          <a:lnTo>
                            <a:pt x="31" y="34"/>
                          </a:lnTo>
                          <a:lnTo>
                            <a:pt x="0" y="0"/>
                          </a:lnTo>
                          <a:close/>
                        </a:path>
                      </a:pathLst>
                    </a:custGeom>
                    <a:solidFill>
                      <a:srgbClr val="CC00CC"/>
                    </a:solidFill>
                    <a:ln w="952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33810" name="直接连接符 434194">
                    <a:extLst>
                      <a:ext uri="{FF2B5EF4-FFF2-40B4-BE49-F238E27FC236}">
                        <a16:creationId xmlns:a16="http://schemas.microsoft.com/office/drawing/2014/main" id="{275C2227-63BE-4B76-A6B2-4E6CE76DE69B}"/>
                      </a:ext>
                    </a:extLst>
                  </p:cNvPr>
                  <p:cNvSpPr>
                    <a:spLocks noChangeShapeType="1"/>
                  </p:cNvSpPr>
                  <p:nvPr/>
                </p:nvSpPr>
                <p:spPr bwMode="auto">
                  <a:xfrm>
                    <a:off x="158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任意多边形 434195">
                    <a:extLst>
                      <a:ext uri="{FF2B5EF4-FFF2-40B4-BE49-F238E27FC236}">
                        <a16:creationId xmlns:a16="http://schemas.microsoft.com/office/drawing/2014/main" id="{84AC417A-6B2B-4C24-9BFD-FBC94F324696}"/>
                      </a:ext>
                    </a:extLst>
                  </p:cNvPr>
                  <p:cNvSpPr>
                    <a:spLocks noChangeArrowheads="1"/>
                  </p:cNvSpPr>
                  <p:nvPr/>
                </p:nvSpPr>
                <p:spPr bwMode="auto">
                  <a:xfrm>
                    <a:off x="153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12" name="直接连接符 434196">
                    <a:extLst>
                      <a:ext uri="{FF2B5EF4-FFF2-40B4-BE49-F238E27FC236}">
                        <a16:creationId xmlns:a16="http://schemas.microsoft.com/office/drawing/2014/main" id="{8B4D6E7B-E9BC-4E06-BA37-7CF9CD843FAA}"/>
                      </a:ext>
                    </a:extLst>
                  </p:cNvPr>
                  <p:cNvSpPr>
                    <a:spLocks noChangeShapeType="1"/>
                  </p:cNvSpPr>
                  <p:nvPr/>
                </p:nvSpPr>
                <p:spPr bwMode="auto">
                  <a:xfrm>
                    <a:off x="158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直接连接符 434197">
                    <a:extLst>
                      <a:ext uri="{FF2B5EF4-FFF2-40B4-BE49-F238E27FC236}">
                        <a16:creationId xmlns:a16="http://schemas.microsoft.com/office/drawing/2014/main" id="{1F3C50EB-8348-41DB-B97C-366A1CE5F54A}"/>
                      </a:ext>
                    </a:extLst>
                  </p:cNvPr>
                  <p:cNvSpPr>
                    <a:spLocks noChangeShapeType="1"/>
                  </p:cNvSpPr>
                  <p:nvPr/>
                </p:nvSpPr>
                <p:spPr bwMode="auto">
                  <a:xfrm>
                    <a:off x="182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任意多边形 434198">
                    <a:extLst>
                      <a:ext uri="{FF2B5EF4-FFF2-40B4-BE49-F238E27FC236}">
                        <a16:creationId xmlns:a16="http://schemas.microsoft.com/office/drawing/2014/main" id="{77BCF92D-B79E-4610-82B4-974B55D9DCEC}"/>
                      </a:ext>
                    </a:extLst>
                  </p:cNvPr>
                  <p:cNvSpPr>
                    <a:spLocks noChangeArrowheads="1"/>
                  </p:cNvSpPr>
                  <p:nvPr/>
                </p:nvSpPr>
                <p:spPr bwMode="auto">
                  <a:xfrm>
                    <a:off x="177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15" name="直接连接符 434199">
                    <a:extLst>
                      <a:ext uri="{FF2B5EF4-FFF2-40B4-BE49-F238E27FC236}">
                        <a16:creationId xmlns:a16="http://schemas.microsoft.com/office/drawing/2014/main" id="{4EB7FB0D-8B29-4880-9A4A-B9E34D263A20}"/>
                      </a:ext>
                    </a:extLst>
                  </p:cNvPr>
                  <p:cNvSpPr>
                    <a:spLocks noChangeShapeType="1"/>
                  </p:cNvSpPr>
                  <p:nvPr/>
                </p:nvSpPr>
                <p:spPr bwMode="auto">
                  <a:xfrm>
                    <a:off x="182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直接连接符 434200">
                    <a:extLst>
                      <a:ext uri="{FF2B5EF4-FFF2-40B4-BE49-F238E27FC236}">
                        <a16:creationId xmlns:a16="http://schemas.microsoft.com/office/drawing/2014/main" id="{5C448C29-F4FA-4693-995E-A21C5F28E93F}"/>
                      </a:ext>
                    </a:extLst>
                  </p:cNvPr>
                  <p:cNvSpPr>
                    <a:spLocks noChangeShapeType="1"/>
                  </p:cNvSpPr>
                  <p:nvPr/>
                </p:nvSpPr>
                <p:spPr bwMode="auto">
                  <a:xfrm>
                    <a:off x="206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任意多边形 434201">
                    <a:extLst>
                      <a:ext uri="{FF2B5EF4-FFF2-40B4-BE49-F238E27FC236}">
                        <a16:creationId xmlns:a16="http://schemas.microsoft.com/office/drawing/2014/main" id="{5AADAE0D-BB4E-43E0-8C66-F49190B7B271}"/>
                      </a:ext>
                    </a:extLst>
                  </p:cNvPr>
                  <p:cNvSpPr>
                    <a:spLocks noChangeArrowheads="1"/>
                  </p:cNvSpPr>
                  <p:nvPr/>
                </p:nvSpPr>
                <p:spPr bwMode="auto">
                  <a:xfrm>
                    <a:off x="201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18" name="直接连接符 434202">
                    <a:extLst>
                      <a:ext uri="{FF2B5EF4-FFF2-40B4-BE49-F238E27FC236}">
                        <a16:creationId xmlns:a16="http://schemas.microsoft.com/office/drawing/2014/main" id="{F52AEC53-79A1-44D3-A72A-DF195B6030F0}"/>
                      </a:ext>
                    </a:extLst>
                  </p:cNvPr>
                  <p:cNvSpPr>
                    <a:spLocks noChangeShapeType="1"/>
                  </p:cNvSpPr>
                  <p:nvPr/>
                </p:nvSpPr>
                <p:spPr bwMode="auto">
                  <a:xfrm>
                    <a:off x="206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直接连接符 434203">
                    <a:extLst>
                      <a:ext uri="{FF2B5EF4-FFF2-40B4-BE49-F238E27FC236}">
                        <a16:creationId xmlns:a16="http://schemas.microsoft.com/office/drawing/2014/main" id="{98EF13AE-9A86-4C78-B8CA-47CDA4DC6C14}"/>
                      </a:ext>
                    </a:extLst>
                  </p:cNvPr>
                  <p:cNvSpPr>
                    <a:spLocks noChangeShapeType="1"/>
                  </p:cNvSpPr>
                  <p:nvPr/>
                </p:nvSpPr>
                <p:spPr bwMode="auto">
                  <a:xfrm>
                    <a:off x="254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0" name="任意多边形 434204">
                    <a:extLst>
                      <a:ext uri="{FF2B5EF4-FFF2-40B4-BE49-F238E27FC236}">
                        <a16:creationId xmlns:a16="http://schemas.microsoft.com/office/drawing/2014/main" id="{DEA5EC39-DAC2-47B4-8F0A-9EA203F1ED15}"/>
                      </a:ext>
                    </a:extLst>
                  </p:cNvPr>
                  <p:cNvSpPr>
                    <a:spLocks noChangeArrowheads="1"/>
                  </p:cNvSpPr>
                  <p:nvPr/>
                </p:nvSpPr>
                <p:spPr bwMode="auto">
                  <a:xfrm>
                    <a:off x="249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21" name="直接连接符 434205">
                    <a:extLst>
                      <a:ext uri="{FF2B5EF4-FFF2-40B4-BE49-F238E27FC236}">
                        <a16:creationId xmlns:a16="http://schemas.microsoft.com/office/drawing/2014/main" id="{521582FC-1C2E-4291-8685-746DC46161DA}"/>
                      </a:ext>
                    </a:extLst>
                  </p:cNvPr>
                  <p:cNvSpPr>
                    <a:spLocks noChangeShapeType="1"/>
                  </p:cNvSpPr>
                  <p:nvPr/>
                </p:nvSpPr>
                <p:spPr bwMode="auto">
                  <a:xfrm>
                    <a:off x="254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2" name="直接连接符 434206">
                    <a:extLst>
                      <a:ext uri="{FF2B5EF4-FFF2-40B4-BE49-F238E27FC236}">
                        <a16:creationId xmlns:a16="http://schemas.microsoft.com/office/drawing/2014/main" id="{C72285CD-8915-40BA-94F6-7A43DF802BA4}"/>
                      </a:ext>
                    </a:extLst>
                  </p:cNvPr>
                  <p:cNvSpPr>
                    <a:spLocks noChangeShapeType="1"/>
                  </p:cNvSpPr>
                  <p:nvPr/>
                </p:nvSpPr>
                <p:spPr bwMode="auto">
                  <a:xfrm>
                    <a:off x="278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任意多边形 434207">
                    <a:extLst>
                      <a:ext uri="{FF2B5EF4-FFF2-40B4-BE49-F238E27FC236}">
                        <a16:creationId xmlns:a16="http://schemas.microsoft.com/office/drawing/2014/main" id="{A1FB18D7-33AF-4052-92B3-75DA639B3AC3}"/>
                      </a:ext>
                    </a:extLst>
                  </p:cNvPr>
                  <p:cNvSpPr>
                    <a:spLocks noChangeArrowheads="1"/>
                  </p:cNvSpPr>
                  <p:nvPr/>
                </p:nvSpPr>
                <p:spPr bwMode="auto">
                  <a:xfrm>
                    <a:off x="273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24" name="直接连接符 434208">
                    <a:extLst>
                      <a:ext uri="{FF2B5EF4-FFF2-40B4-BE49-F238E27FC236}">
                        <a16:creationId xmlns:a16="http://schemas.microsoft.com/office/drawing/2014/main" id="{15CF61BB-5B7D-4AC6-954D-B01A9705431A}"/>
                      </a:ext>
                    </a:extLst>
                  </p:cNvPr>
                  <p:cNvSpPr>
                    <a:spLocks noChangeShapeType="1"/>
                  </p:cNvSpPr>
                  <p:nvPr/>
                </p:nvSpPr>
                <p:spPr bwMode="auto">
                  <a:xfrm>
                    <a:off x="278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直接连接符 434209">
                    <a:extLst>
                      <a:ext uri="{FF2B5EF4-FFF2-40B4-BE49-F238E27FC236}">
                        <a16:creationId xmlns:a16="http://schemas.microsoft.com/office/drawing/2014/main" id="{C932EE8C-2DEB-4CC0-8BE3-5723B35A15D5}"/>
                      </a:ext>
                    </a:extLst>
                  </p:cNvPr>
                  <p:cNvSpPr>
                    <a:spLocks noChangeShapeType="1"/>
                  </p:cNvSpPr>
                  <p:nvPr/>
                </p:nvSpPr>
                <p:spPr bwMode="auto">
                  <a:xfrm>
                    <a:off x="302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6" name="任意多边形 434210">
                    <a:extLst>
                      <a:ext uri="{FF2B5EF4-FFF2-40B4-BE49-F238E27FC236}">
                        <a16:creationId xmlns:a16="http://schemas.microsoft.com/office/drawing/2014/main" id="{D6A4D00E-C4A7-4849-B549-4F91482E902E}"/>
                      </a:ext>
                    </a:extLst>
                  </p:cNvPr>
                  <p:cNvSpPr>
                    <a:spLocks noChangeArrowheads="1"/>
                  </p:cNvSpPr>
                  <p:nvPr/>
                </p:nvSpPr>
                <p:spPr bwMode="auto">
                  <a:xfrm>
                    <a:off x="297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27" name="直接连接符 434211">
                    <a:extLst>
                      <a:ext uri="{FF2B5EF4-FFF2-40B4-BE49-F238E27FC236}">
                        <a16:creationId xmlns:a16="http://schemas.microsoft.com/office/drawing/2014/main" id="{C0ED4B4C-B931-4301-BE46-ACB43CFC8020}"/>
                      </a:ext>
                    </a:extLst>
                  </p:cNvPr>
                  <p:cNvSpPr>
                    <a:spLocks noChangeShapeType="1"/>
                  </p:cNvSpPr>
                  <p:nvPr/>
                </p:nvSpPr>
                <p:spPr bwMode="auto">
                  <a:xfrm>
                    <a:off x="302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8" name="直接连接符 434212">
                    <a:extLst>
                      <a:ext uri="{FF2B5EF4-FFF2-40B4-BE49-F238E27FC236}">
                        <a16:creationId xmlns:a16="http://schemas.microsoft.com/office/drawing/2014/main" id="{8F2A89D0-1914-449B-846E-C2D58A6C3A35}"/>
                      </a:ext>
                    </a:extLst>
                  </p:cNvPr>
                  <p:cNvSpPr>
                    <a:spLocks noChangeShapeType="1"/>
                  </p:cNvSpPr>
                  <p:nvPr/>
                </p:nvSpPr>
                <p:spPr bwMode="auto">
                  <a:xfrm>
                    <a:off x="326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9" name="任意多边形 434213">
                    <a:extLst>
                      <a:ext uri="{FF2B5EF4-FFF2-40B4-BE49-F238E27FC236}">
                        <a16:creationId xmlns:a16="http://schemas.microsoft.com/office/drawing/2014/main" id="{70A66B99-D3E8-4A01-B449-7EEE3D712BAA}"/>
                      </a:ext>
                    </a:extLst>
                  </p:cNvPr>
                  <p:cNvSpPr>
                    <a:spLocks noChangeArrowheads="1"/>
                  </p:cNvSpPr>
                  <p:nvPr/>
                </p:nvSpPr>
                <p:spPr bwMode="auto">
                  <a:xfrm>
                    <a:off x="321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30" name="直接连接符 434214">
                    <a:extLst>
                      <a:ext uri="{FF2B5EF4-FFF2-40B4-BE49-F238E27FC236}">
                        <a16:creationId xmlns:a16="http://schemas.microsoft.com/office/drawing/2014/main" id="{C1A63B63-516A-4CF9-BE65-468E3F921EA5}"/>
                      </a:ext>
                    </a:extLst>
                  </p:cNvPr>
                  <p:cNvSpPr>
                    <a:spLocks noChangeShapeType="1"/>
                  </p:cNvSpPr>
                  <p:nvPr/>
                </p:nvSpPr>
                <p:spPr bwMode="auto">
                  <a:xfrm>
                    <a:off x="326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直接连接符 434215">
                    <a:extLst>
                      <a:ext uri="{FF2B5EF4-FFF2-40B4-BE49-F238E27FC236}">
                        <a16:creationId xmlns:a16="http://schemas.microsoft.com/office/drawing/2014/main" id="{1FC1F0D9-E654-41DE-B420-EC12BC1DF8F5}"/>
                      </a:ext>
                    </a:extLst>
                  </p:cNvPr>
                  <p:cNvSpPr>
                    <a:spLocks noChangeShapeType="1"/>
                  </p:cNvSpPr>
                  <p:nvPr/>
                </p:nvSpPr>
                <p:spPr bwMode="auto">
                  <a:xfrm>
                    <a:off x="350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任意多边形 434216">
                    <a:extLst>
                      <a:ext uri="{FF2B5EF4-FFF2-40B4-BE49-F238E27FC236}">
                        <a16:creationId xmlns:a16="http://schemas.microsoft.com/office/drawing/2014/main" id="{FB8534B7-3A6D-449B-91E2-875B9D1F9F77}"/>
                      </a:ext>
                    </a:extLst>
                  </p:cNvPr>
                  <p:cNvSpPr>
                    <a:spLocks noChangeArrowheads="1"/>
                  </p:cNvSpPr>
                  <p:nvPr/>
                </p:nvSpPr>
                <p:spPr bwMode="auto">
                  <a:xfrm>
                    <a:off x="345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33" name="直接连接符 434217">
                    <a:extLst>
                      <a:ext uri="{FF2B5EF4-FFF2-40B4-BE49-F238E27FC236}">
                        <a16:creationId xmlns:a16="http://schemas.microsoft.com/office/drawing/2014/main" id="{2DA512CD-60A8-4DF8-A382-1DBCB2E5E600}"/>
                      </a:ext>
                    </a:extLst>
                  </p:cNvPr>
                  <p:cNvSpPr>
                    <a:spLocks noChangeShapeType="1"/>
                  </p:cNvSpPr>
                  <p:nvPr/>
                </p:nvSpPr>
                <p:spPr bwMode="auto">
                  <a:xfrm>
                    <a:off x="350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直接连接符 434218">
                    <a:extLst>
                      <a:ext uri="{FF2B5EF4-FFF2-40B4-BE49-F238E27FC236}">
                        <a16:creationId xmlns:a16="http://schemas.microsoft.com/office/drawing/2014/main" id="{332EAE52-19C0-4610-83D6-1E34568A95C6}"/>
                      </a:ext>
                    </a:extLst>
                  </p:cNvPr>
                  <p:cNvSpPr>
                    <a:spLocks noChangeShapeType="1"/>
                  </p:cNvSpPr>
                  <p:nvPr/>
                </p:nvSpPr>
                <p:spPr bwMode="auto">
                  <a:xfrm>
                    <a:off x="374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任意多边形 434219">
                    <a:extLst>
                      <a:ext uri="{FF2B5EF4-FFF2-40B4-BE49-F238E27FC236}">
                        <a16:creationId xmlns:a16="http://schemas.microsoft.com/office/drawing/2014/main" id="{E3808901-A4B0-42F6-9752-1D3422A5018D}"/>
                      </a:ext>
                    </a:extLst>
                  </p:cNvPr>
                  <p:cNvSpPr>
                    <a:spLocks noChangeArrowheads="1"/>
                  </p:cNvSpPr>
                  <p:nvPr/>
                </p:nvSpPr>
                <p:spPr bwMode="auto">
                  <a:xfrm>
                    <a:off x="369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36" name="直接连接符 434220">
                    <a:extLst>
                      <a:ext uri="{FF2B5EF4-FFF2-40B4-BE49-F238E27FC236}">
                        <a16:creationId xmlns:a16="http://schemas.microsoft.com/office/drawing/2014/main" id="{614E710D-3B25-4164-91E1-99CB0428C660}"/>
                      </a:ext>
                    </a:extLst>
                  </p:cNvPr>
                  <p:cNvSpPr>
                    <a:spLocks noChangeShapeType="1"/>
                  </p:cNvSpPr>
                  <p:nvPr/>
                </p:nvSpPr>
                <p:spPr bwMode="auto">
                  <a:xfrm>
                    <a:off x="374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7" name="直接连接符 434221">
                    <a:extLst>
                      <a:ext uri="{FF2B5EF4-FFF2-40B4-BE49-F238E27FC236}">
                        <a16:creationId xmlns:a16="http://schemas.microsoft.com/office/drawing/2014/main" id="{5A1AC642-5AD5-49C9-90C8-0A5E319DB2EE}"/>
                      </a:ext>
                    </a:extLst>
                  </p:cNvPr>
                  <p:cNvSpPr>
                    <a:spLocks noChangeShapeType="1"/>
                  </p:cNvSpPr>
                  <p:nvPr/>
                </p:nvSpPr>
                <p:spPr bwMode="auto">
                  <a:xfrm>
                    <a:off x="3985" y="2170"/>
                    <a:ext cx="1" cy="306"/>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8" name="任意多边形 434222">
                    <a:extLst>
                      <a:ext uri="{FF2B5EF4-FFF2-40B4-BE49-F238E27FC236}">
                        <a16:creationId xmlns:a16="http://schemas.microsoft.com/office/drawing/2014/main" id="{AAC557F5-6A20-40D9-A1FB-2F4D94A46CC9}"/>
                      </a:ext>
                    </a:extLst>
                  </p:cNvPr>
                  <p:cNvSpPr>
                    <a:spLocks noChangeArrowheads="1"/>
                  </p:cNvSpPr>
                  <p:nvPr/>
                </p:nvSpPr>
                <p:spPr bwMode="auto">
                  <a:xfrm>
                    <a:off x="3936" y="2458"/>
                    <a:ext cx="96" cy="109"/>
                  </a:xfrm>
                  <a:custGeom>
                    <a:avLst/>
                    <a:gdLst>
                      <a:gd name="T0" fmla="*/ 0 w 67"/>
                      <a:gd name="T1" fmla="*/ 0 h 99"/>
                      <a:gd name="T2" fmla="*/ 34 w 67"/>
                      <a:gd name="T3" fmla="*/ 99 h 99"/>
                      <a:gd name="T4" fmla="*/ 67 w 67"/>
                      <a:gd name="T5" fmla="*/ 0 h 99"/>
                      <a:gd name="T6" fmla="*/ 34 w 67"/>
                      <a:gd name="T7" fmla="*/ 31 h 99"/>
                      <a:gd name="T8" fmla="*/ 0 w 67"/>
                      <a:gd name="T9" fmla="*/ 0 h 99"/>
                    </a:gdLst>
                    <a:ahLst/>
                    <a:cxnLst>
                      <a:cxn ang="0">
                        <a:pos x="T0" y="T1"/>
                      </a:cxn>
                      <a:cxn ang="0">
                        <a:pos x="T2" y="T3"/>
                      </a:cxn>
                      <a:cxn ang="0">
                        <a:pos x="T4" y="T5"/>
                      </a:cxn>
                      <a:cxn ang="0">
                        <a:pos x="T6" y="T7"/>
                      </a:cxn>
                      <a:cxn ang="0">
                        <a:pos x="T8" y="T9"/>
                      </a:cxn>
                    </a:cxnLst>
                    <a:rect l="0" t="0" r="r" b="b"/>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39" name="直接连接符 434223">
                    <a:extLst>
                      <a:ext uri="{FF2B5EF4-FFF2-40B4-BE49-F238E27FC236}">
                        <a16:creationId xmlns:a16="http://schemas.microsoft.com/office/drawing/2014/main" id="{D7C0C893-9FF8-4CFF-B708-11C5D8FFE565}"/>
                      </a:ext>
                    </a:extLst>
                  </p:cNvPr>
                  <p:cNvSpPr>
                    <a:spLocks noChangeShapeType="1"/>
                  </p:cNvSpPr>
                  <p:nvPr/>
                </p:nvSpPr>
                <p:spPr bwMode="auto">
                  <a:xfrm>
                    <a:off x="3985" y="2567"/>
                    <a:ext cx="1" cy="4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40" name="组合 434224">
                    <a:extLst>
                      <a:ext uri="{FF2B5EF4-FFF2-40B4-BE49-F238E27FC236}">
                        <a16:creationId xmlns:a16="http://schemas.microsoft.com/office/drawing/2014/main" id="{2513834E-4309-4AFB-A77F-4822919B576F}"/>
                      </a:ext>
                    </a:extLst>
                  </p:cNvPr>
                  <p:cNvGrpSpPr>
                    <a:grpSpLocks/>
                  </p:cNvGrpSpPr>
                  <p:nvPr/>
                </p:nvGrpSpPr>
                <p:grpSpPr bwMode="auto">
                  <a:xfrm flipH="1">
                    <a:off x="1248" y="2122"/>
                    <a:ext cx="144" cy="866"/>
                    <a:chOff x="4224" y="2016"/>
                    <a:chExt cx="143" cy="818"/>
                  </a:xfrm>
                </p:grpSpPr>
                <p:sp>
                  <p:nvSpPr>
                    <p:cNvPr id="33841" name="任意多边形 434225">
                      <a:extLst>
                        <a:ext uri="{FF2B5EF4-FFF2-40B4-BE49-F238E27FC236}">
                          <a16:creationId xmlns:a16="http://schemas.microsoft.com/office/drawing/2014/main" id="{2CA613C6-6417-416E-9FCF-C3A03F44612D}"/>
                        </a:ext>
                      </a:extLst>
                    </p:cNvPr>
                    <p:cNvSpPr>
                      <a:spLocks noChangeArrowheads="1"/>
                    </p:cNvSpPr>
                    <p:nvPr/>
                  </p:nvSpPr>
                  <p:spPr bwMode="auto">
                    <a:xfrm>
                      <a:off x="4224" y="2352"/>
                      <a:ext cx="96" cy="482"/>
                    </a:xfrm>
                    <a:custGeom>
                      <a:avLst/>
                      <a:gdLst>
                        <a:gd name="T0" fmla="*/ 86 w 86"/>
                        <a:gd name="T1" fmla="*/ 0 h 458"/>
                        <a:gd name="T2" fmla="*/ 86 w 86"/>
                        <a:gd name="T3" fmla="*/ 10 h 458"/>
                        <a:gd name="T4" fmla="*/ 86 w 86"/>
                        <a:gd name="T5" fmla="*/ 20 h 458"/>
                        <a:gd name="T6" fmla="*/ 85 w 86"/>
                        <a:gd name="T7" fmla="*/ 79 h 458"/>
                        <a:gd name="T8" fmla="*/ 80 w 86"/>
                        <a:gd name="T9" fmla="*/ 138 h 458"/>
                        <a:gd name="T10" fmla="*/ 74 w 86"/>
                        <a:gd name="T11" fmla="*/ 196 h 458"/>
                        <a:gd name="T12" fmla="*/ 64 w 86"/>
                        <a:gd name="T13" fmla="*/ 252 h 458"/>
                        <a:gd name="T14" fmla="*/ 52 w 86"/>
                        <a:gd name="T15" fmla="*/ 307 h 458"/>
                        <a:gd name="T16" fmla="*/ 37 w 86"/>
                        <a:gd name="T17" fmla="*/ 360 h 458"/>
                        <a:gd name="T18" fmla="*/ 20 w 86"/>
                        <a:gd name="T19" fmla="*/ 410 h 458"/>
                        <a:gd name="T20" fmla="*/ 0 w 86"/>
                        <a:gd name="T21" fmla="*/ 45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458">
                          <a:moveTo>
                            <a:pt x="86" y="0"/>
                          </a:moveTo>
                          <a:lnTo>
                            <a:pt x="86" y="10"/>
                          </a:lnTo>
                          <a:lnTo>
                            <a:pt x="86" y="20"/>
                          </a:lnTo>
                          <a:lnTo>
                            <a:pt x="85" y="79"/>
                          </a:lnTo>
                          <a:lnTo>
                            <a:pt x="80" y="138"/>
                          </a:lnTo>
                          <a:lnTo>
                            <a:pt x="74" y="196"/>
                          </a:lnTo>
                          <a:lnTo>
                            <a:pt x="64" y="252"/>
                          </a:lnTo>
                          <a:lnTo>
                            <a:pt x="52" y="307"/>
                          </a:lnTo>
                          <a:lnTo>
                            <a:pt x="37" y="360"/>
                          </a:lnTo>
                          <a:lnTo>
                            <a:pt x="20" y="410"/>
                          </a:lnTo>
                          <a:lnTo>
                            <a:pt x="0" y="458"/>
                          </a:lnTo>
                        </a:path>
                      </a:pathLst>
                    </a:cu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42" name="任意多边形 434226">
                      <a:extLst>
                        <a:ext uri="{FF2B5EF4-FFF2-40B4-BE49-F238E27FC236}">
                          <a16:creationId xmlns:a16="http://schemas.microsoft.com/office/drawing/2014/main" id="{FB3E7B96-6895-4CA4-A0CD-B6D5D0A6368A}"/>
                        </a:ext>
                      </a:extLst>
                    </p:cNvPr>
                    <p:cNvSpPr>
                      <a:spLocks noChangeArrowheads="1"/>
                    </p:cNvSpPr>
                    <p:nvPr/>
                  </p:nvSpPr>
                  <p:spPr bwMode="auto">
                    <a:xfrm>
                      <a:off x="4229" y="2016"/>
                      <a:ext cx="91" cy="384"/>
                    </a:xfrm>
                    <a:custGeom>
                      <a:avLst/>
                      <a:gdLst>
                        <a:gd name="T0" fmla="*/ 0 w 78"/>
                        <a:gd name="T1" fmla="*/ 0 h 351"/>
                        <a:gd name="T2" fmla="*/ 15 w 78"/>
                        <a:gd name="T3" fmla="*/ 39 h 351"/>
                        <a:gd name="T4" fmla="*/ 29 w 78"/>
                        <a:gd name="T5" fmla="*/ 80 h 351"/>
                        <a:gd name="T6" fmla="*/ 41 w 78"/>
                        <a:gd name="T7" fmla="*/ 122 h 351"/>
                        <a:gd name="T8" fmla="*/ 52 w 78"/>
                        <a:gd name="T9" fmla="*/ 166 h 351"/>
                        <a:gd name="T10" fmla="*/ 61 w 78"/>
                        <a:gd name="T11" fmla="*/ 211 h 351"/>
                        <a:gd name="T12" fmla="*/ 69 w 78"/>
                        <a:gd name="T13" fmla="*/ 257 h 351"/>
                        <a:gd name="T14" fmla="*/ 74 w 78"/>
                        <a:gd name="T15" fmla="*/ 303 h 351"/>
                        <a:gd name="T16" fmla="*/ 78 w 78"/>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51">
                          <a:moveTo>
                            <a:pt x="0" y="0"/>
                          </a:moveTo>
                          <a:lnTo>
                            <a:pt x="15" y="39"/>
                          </a:lnTo>
                          <a:lnTo>
                            <a:pt x="29" y="80"/>
                          </a:lnTo>
                          <a:lnTo>
                            <a:pt x="41" y="122"/>
                          </a:lnTo>
                          <a:lnTo>
                            <a:pt x="52" y="166"/>
                          </a:lnTo>
                          <a:lnTo>
                            <a:pt x="61" y="211"/>
                          </a:lnTo>
                          <a:lnTo>
                            <a:pt x="69" y="257"/>
                          </a:lnTo>
                          <a:lnTo>
                            <a:pt x="74" y="303"/>
                          </a:lnTo>
                          <a:lnTo>
                            <a:pt x="78" y="351"/>
                          </a:lnTo>
                        </a:path>
                      </a:pathLst>
                    </a:cu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43" name="任意多边形 434227">
                      <a:extLst>
                        <a:ext uri="{FF2B5EF4-FFF2-40B4-BE49-F238E27FC236}">
                          <a16:creationId xmlns:a16="http://schemas.microsoft.com/office/drawing/2014/main" id="{4428262D-729E-434F-9A2E-EA45D4CD68C3}"/>
                        </a:ext>
                      </a:extLst>
                    </p:cNvPr>
                    <p:cNvSpPr>
                      <a:spLocks noChangeArrowheads="1"/>
                    </p:cNvSpPr>
                    <p:nvPr/>
                  </p:nvSpPr>
                  <p:spPr bwMode="auto">
                    <a:xfrm>
                      <a:off x="4272" y="2352"/>
                      <a:ext cx="95" cy="96"/>
                    </a:xfrm>
                    <a:custGeom>
                      <a:avLst/>
                      <a:gdLst>
                        <a:gd name="T0" fmla="*/ 0 w 67"/>
                        <a:gd name="T1" fmla="*/ 2 h 100"/>
                        <a:gd name="T2" fmla="*/ 37 w 67"/>
                        <a:gd name="T3" fmla="*/ 100 h 100"/>
                        <a:gd name="T4" fmla="*/ 67 w 67"/>
                        <a:gd name="T5" fmla="*/ 0 h 100"/>
                        <a:gd name="T6" fmla="*/ 35 w 67"/>
                        <a:gd name="T7" fmla="*/ 32 h 100"/>
                        <a:gd name="T8" fmla="*/ 0 w 67"/>
                        <a:gd name="T9" fmla="*/ 2 h 100"/>
                      </a:gdLst>
                      <a:ahLst/>
                      <a:cxnLst>
                        <a:cxn ang="0">
                          <a:pos x="T0" y="T1"/>
                        </a:cxn>
                        <a:cxn ang="0">
                          <a:pos x="T2" y="T3"/>
                        </a:cxn>
                        <a:cxn ang="0">
                          <a:pos x="T4" y="T5"/>
                        </a:cxn>
                        <a:cxn ang="0">
                          <a:pos x="T6" y="T7"/>
                        </a:cxn>
                        <a:cxn ang="0">
                          <a:pos x="T8" y="T9"/>
                        </a:cxn>
                      </a:cxnLst>
                      <a:rect l="0" t="0" r="r" b="b"/>
                      <a:pathLst>
                        <a:path w="67" h="100">
                          <a:moveTo>
                            <a:pt x="0" y="2"/>
                          </a:moveTo>
                          <a:lnTo>
                            <a:pt x="37" y="100"/>
                          </a:lnTo>
                          <a:lnTo>
                            <a:pt x="67" y="0"/>
                          </a:lnTo>
                          <a:lnTo>
                            <a:pt x="35" y="32"/>
                          </a:lnTo>
                          <a:lnTo>
                            <a:pt x="0" y="2"/>
                          </a:lnTo>
                          <a:close/>
                        </a:path>
                      </a:pathLst>
                    </a:custGeom>
                    <a:solidFill>
                      <a:srgbClr val="CC00CC"/>
                    </a:solidFill>
                    <a:ln w="2857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33844" name="组合 434228">
                    <a:extLst>
                      <a:ext uri="{FF2B5EF4-FFF2-40B4-BE49-F238E27FC236}">
                        <a16:creationId xmlns:a16="http://schemas.microsoft.com/office/drawing/2014/main" id="{1B21D01F-066A-432E-92FE-0275263470AA}"/>
                      </a:ext>
                    </a:extLst>
                  </p:cNvPr>
                  <p:cNvGrpSpPr>
                    <a:grpSpLocks/>
                  </p:cNvGrpSpPr>
                  <p:nvPr/>
                </p:nvGrpSpPr>
                <p:grpSpPr bwMode="auto">
                  <a:xfrm flipH="1">
                    <a:off x="912" y="2074"/>
                    <a:ext cx="480" cy="960"/>
                    <a:chOff x="4224" y="1960"/>
                    <a:chExt cx="480" cy="869"/>
                  </a:xfrm>
                </p:grpSpPr>
                <p:sp>
                  <p:nvSpPr>
                    <p:cNvPr id="33845" name="任意多边形 434229">
                      <a:extLst>
                        <a:ext uri="{FF2B5EF4-FFF2-40B4-BE49-F238E27FC236}">
                          <a16:creationId xmlns:a16="http://schemas.microsoft.com/office/drawing/2014/main" id="{41723731-70A5-426D-B0CB-8A4D1BAB2B57}"/>
                        </a:ext>
                      </a:extLst>
                    </p:cNvPr>
                    <p:cNvSpPr>
                      <a:spLocks noChangeArrowheads="1"/>
                    </p:cNvSpPr>
                    <p:nvPr/>
                  </p:nvSpPr>
                  <p:spPr bwMode="auto">
                    <a:xfrm>
                      <a:off x="4224" y="2448"/>
                      <a:ext cx="393" cy="381"/>
                    </a:xfrm>
                    <a:custGeom>
                      <a:avLst/>
                      <a:gdLst>
                        <a:gd name="T0" fmla="*/ 393 w 393"/>
                        <a:gd name="T1" fmla="*/ 0 h 381"/>
                        <a:gd name="T2" fmla="*/ 387 w 393"/>
                        <a:gd name="T3" fmla="*/ 40 h 381"/>
                        <a:gd name="T4" fmla="*/ 378 w 393"/>
                        <a:gd name="T5" fmla="*/ 79 h 381"/>
                        <a:gd name="T6" fmla="*/ 366 w 393"/>
                        <a:gd name="T7" fmla="*/ 116 h 381"/>
                        <a:gd name="T8" fmla="*/ 351 w 393"/>
                        <a:gd name="T9" fmla="*/ 152 h 381"/>
                        <a:gd name="T10" fmla="*/ 333 w 393"/>
                        <a:gd name="T11" fmla="*/ 185 h 381"/>
                        <a:gd name="T12" fmla="*/ 313 w 393"/>
                        <a:gd name="T13" fmla="*/ 216 h 381"/>
                        <a:gd name="T14" fmla="*/ 291 w 393"/>
                        <a:gd name="T15" fmla="*/ 246 h 381"/>
                        <a:gd name="T16" fmla="*/ 266 w 393"/>
                        <a:gd name="T17" fmla="*/ 272 h 381"/>
                        <a:gd name="T18" fmla="*/ 240 w 393"/>
                        <a:gd name="T19" fmla="*/ 296 h 381"/>
                        <a:gd name="T20" fmla="*/ 212 w 393"/>
                        <a:gd name="T21" fmla="*/ 318 h 381"/>
                        <a:gd name="T22" fmla="*/ 182 w 393"/>
                        <a:gd name="T23" fmla="*/ 337 h 381"/>
                        <a:gd name="T24" fmla="*/ 150 w 393"/>
                        <a:gd name="T25" fmla="*/ 352 h 381"/>
                        <a:gd name="T26" fmla="*/ 117 w 393"/>
                        <a:gd name="T27" fmla="*/ 365 h 381"/>
                        <a:gd name="T28" fmla="*/ 83 w 393"/>
                        <a:gd name="T29" fmla="*/ 374 h 381"/>
                        <a:gd name="T30" fmla="*/ 48 w 393"/>
                        <a:gd name="T31" fmla="*/ 379 h 381"/>
                        <a:gd name="T32" fmla="*/ 12 w 393"/>
                        <a:gd name="T33" fmla="*/ 381 h 381"/>
                        <a:gd name="T34" fmla="*/ 0 w 393"/>
                        <a:gd name="T35"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3" h="381">
                          <a:moveTo>
                            <a:pt x="393" y="0"/>
                          </a:moveTo>
                          <a:lnTo>
                            <a:pt x="387" y="40"/>
                          </a:lnTo>
                          <a:lnTo>
                            <a:pt x="378" y="79"/>
                          </a:lnTo>
                          <a:lnTo>
                            <a:pt x="366" y="116"/>
                          </a:lnTo>
                          <a:lnTo>
                            <a:pt x="351" y="152"/>
                          </a:lnTo>
                          <a:lnTo>
                            <a:pt x="333" y="185"/>
                          </a:lnTo>
                          <a:lnTo>
                            <a:pt x="313" y="216"/>
                          </a:lnTo>
                          <a:lnTo>
                            <a:pt x="291" y="246"/>
                          </a:lnTo>
                          <a:lnTo>
                            <a:pt x="266" y="272"/>
                          </a:lnTo>
                          <a:lnTo>
                            <a:pt x="240" y="296"/>
                          </a:lnTo>
                          <a:lnTo>
                            <a:pt x="212" y="318"/>
                          </a:lnTo>
                          <a:lnTo>
                            <a:pt x="182" y="337"/>
                          </a:lnTo>
                          <a:lnTo>
                            <a:pt x="150" y="352"/>
                          </a:lnTo>
                          <a:lnTo>
                            <a:pt x="117" y="365"/>
                          </a:lnTo>
                          <a:lnTo>
                            <a:pt x="83" y="374"/>
                          </a:lnTo>
                          <a:lnTo>
                            <a:pt x="48" y="379"/>
                          </a:lnTo>
                          <a:lnTo>
                            <a:pt x="12" y="381"/>
                          </a:lnTo>
                          <a:lnTo>
                            <a:pt x="0" y="381"/>
                          </a:lnTo>
                        </a:path>
                      </a:pathLst>
                    </a:cu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46" name="任意多边形 434230">
                      <a:extLst>
                        <a:ext uri="{FF2B5EF4-FFF2-40B4-BE49-F238E27FC236}">
                          <a16:creationId xmlns:a16="http://schemas.microsoft.com/office/drawing/2014/main" id="{A3C2A388-F2FC-4E65-AB21-88C33725C167}"/>
                        </a:ext>
                      </a:extLst>
                    </p:cNvPr>
                    <p:cNvSpPr>
                      <a:spLocks noChangeArrowheads="1"/>
                    </p:cNvSpPr>
                    <p:nvPr/>
                  </p:nvSpPr>
                  <p:spPr bwMode="auto">
                    <a:xfrm>
                      <a:off x="4236" y="1960"/>
                      <a:ext cx="384" cy="447"/>
                    </a:xfrm>
                    <a:custGeom>
                      <a:avLst/>
                      <a:gdLst>
                        <a:gd name="T0" fmla="*/ 0 w 384"/>
                        <a:gd name="T1" fmla="*/ 0 h 447"/>
                        <a:gd name="T2" fmla="*/ 20 w 384"/>
                        <a:gd name="T3" fmla="*/ 1 h 447"/>
                        <a:gd name="T4" fmla="*/ 39 w 384"/>
                        <a:gd name="T5" fmla="*/ 2 h 447"/>
                        <a:gd name="T6" fmla="*/ 58 w 384"/>
                        <a:gd name="T7" fmla="*/ 5 h 447"/>
                        <a:gd name="T8" fmla="*/ 77 w 384"/>
                        <a:gd name="T9" fmla="*/ 9 h 447"/>
                        <a:gd name="T10" fmla="*/ 96 w 384"/>
                        <a:gd name="T11" fmla="*/ 14 h 447"/>
                        <a:gd name="T12" fmla="*/ 114 w 384"/>
                        <a:gd name="T13" fmla="*/ 20 h 447"/>
                        <a:gd name="T14" fmla="*/ 149 w 384"/>
                        <a:gd name="T15" fmla="*/ 34 h 447"/>
                        <a:gd name="T16" fmla="*/ 183 w 384"/>
                        <a:gd name="T17" fmla="*/ 53 h 447"/>
                        <a:gd name="T18" fmla="*/ 215 w 384"/>
                        <a:gd name="T19" fmla="*/ 74 h 447"/>
                        <a:gd name="T20" fmla="*/ 244 w 384"/>
                        <a:gd name="T21" fmla="*/ 99 h 447"/>
                        <a:gd name="T22" fmla="*/ 272 w 384"/>
                        <a:gd name="T23" fmla="*/ 128 h 447"/>
                        <a:gd name="T24" fmla="*/ 296 w 384"/>
                        <a:gd name="T25" fmla="*/ 158 h 447"/>
                        <a:gd name="T26" fmla="*/ 318 w 384"/>
                        <a:gd name="T27" fmla="*/ 192 h 447"/>
                        <a:gd name="T28" fmla="*/ 338 w 384"/>
                        <a:gd name="T29" fmla="*/ 228 h 447"/>
                        <a:gd name="T30" fmla="*/ 354 w 384"/>
                        <a:gd name="T31" fmla="*/ 266 h 447"/>
                        <a:gd name="T32" fmla="*/ 367 w 384"/>
                        <a:gd name="T33" fmla="*/ 306 h 447"/>
                        <a:gd name="T34" fmla="*/ 376 w 384"/>
                        <a:gd name="T35" fmla="*/ 347 h 447"/>
                        <a:gd name="T36" fmla="*/ 382 w 384"/>
                        <a:gd name="T37" fmla="*/ 391 h 447"/>
                        <a:gd name="T38" fmla="*/ 384 w 384"/>
                        <a:gd name="T39" fmla="*/ 413 h 447"/>
                        <a:gd name="T40" fmla="*/ 384 w 384"/>
                        <a:gd name="T41" fmla="*/ 435 h 447"/>
                        <a:gd name="T42" fmla="*/ 384 w 384"/>
                        <a:gd name="T43" fmla="*/ 441 h 447"/>
                        <a:gd name="T44" fmla="*/ 383 w 384"/>
                        <a:gd name="T45"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 h="447">
                          <a:moveTo>
                            <a:pt x="0" y="0"/>
                          </a:moveTo>
                          <a:lnTo>
                            <a:pt x="20" y="1"/>
                          </a:lnTo>
                          <a:lnTo>
                            <a:pt x="39" y="2"/>
                          </a:lnTo>
                          <a:lnTo>
                            <a:pt x="58" y="5"/>
                          </a:lnTo>
                          <a:lnTo>
                            <a:pt x="77" y="9"/>
                          </a:lnTo>
                          <a:lnTo>
                            <a:pt x="96" y="14"/>
                          </a:lnTo>
                          <a:lnTo>
                            <a:pt x="114" y="20"/>
                          </a:lnTo>
                          <a:lnTo>
                            <a:pt x="149" y="34"/>
                          </a:lnTo>
                          <a:lnTo>
                            <a:pt x="183" y="53"/>
                          </a:lnTo>
                          <a:lnTo>
                            <a:pt x="215" y="74"/>
                          </a:lnTo>
                          <a:lnTo>
                            <a:pt x="244" y="99"/>
                          </a:lnTo>
                          <a:lnTo>
                            <a:pt x="272" y="128"/>
                          </a:lnTo>
                          <a:lnTo>
                            <a:pt x="296" y="158"/>
                          </a:lnTo>
                          <a:lnTo>
                            <a:pt x="318" y="192"/>
                          </a:lnTo>
                          <a:lnTo>
                            <a:pt x="338" y="228"/>
                          </a:lnTo>
                          <a:lnTo>
                            <a:pt x="354" y="266"/>
                          </a:lnTo>
                          <a:lnTo>
                            <a:pt x="367" y="306"/>
                          </a:lnTo>
                          <a:lnTo>
                            <a:pt x="376" y="347"/>
                          </a:lnTo>
                          <a:lnTo>
                            <a:pt x="382" y="391"/>
                          </a:lnTo>
                          <a:lnTo>
                            <a:pt x="384" y="413"/>
                          </a:lnTo>
                          <a:lnTo>
                            <a:pt x="384" y="435"/>
                          </a:lnTo>
                          <a:lnTo>
                            <a:pt x="384" y="441"/>
                          </a:lnTo>
                          <a:lnTo>
                            <a:pt x="383" y="447"/>
                          </a:lnTo>
                        </a:path>
                      </a:pathLst>
                    </a:custGeom>
                    <a:noFill/>
                    <a:ln w="28575">
                      <a:solidFill>
                        <a:srgbClr val="CC00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47" name="任意多边形 434231">
                      <a:extLst>
                        <a:ext uri="{FF2B5EF4-FFF2-40B4-BE49-F238E27FC236}">
                          <a16:creationId xmlns:a16="http://schemas.microsoft.com/office/drawing/2014/main" id="{B85FA1BA-9CE5-42AE-82C9-91A5BBA94A5F}"/>
                        </a:ext>
                      </a:extLst>
                    </p:cNvPr>
                    <p:cNvSpPr>
                      <a:spLocks noChangeArrowheads="1"/>
                    </p:cNvSpPr>
                    <p:nvPr/>
                  </p:nvSpPr>
                  <p:spPr bwMode="auto">
                    <a:xfrm>
                      <a:off x="4560" y="2352"/>
                      <a:ext cx="144" cy="148"/>
                    </a:xfrm>
                    <a:custGeom>
                      <a:avLst/>
                      <a:gdLst>
                        <a:gd name="T0" fmla="*/ 0 w 67"/>
                        <a:gd name="T1" fmla="*/ 0 h 102"/>
                        <a:gd name="T2" fmla="*/ 25 w 67"/>
                        <a:gd name="T3" fmla="*/ 102 h 102"/>
                        <a:gd name="T4" fmla="*/ 67 w 67"/>
                        <a:gd name="T5" fmla="*/ 6 h 102"/>
                        <a:gd name="T6" fmla="*/ 31 w 67"/>
                        <a:gd name="T7" fmla="*/ 34 h 102"/>
                        <a:gd name="T8" fmla="*/ 0 w 67"/>
                        <a:gd name="T9" fmla="*/ 0 h 102"/>
                      </a:gdLst>
                      <a:ahLst/>
                      <a:cxnLst>
                        <a:cxn ang="0">
                          <a:pos x="T0" y="T1"/>
                        </a:cxn>
                        <a:cxn ang="0">
                          <a:pos x="T2" y="T3"/>
                        </a:cxn>
                        <a:cxn ang="0">
                          <a:pos x="T4" y="T5"/>
                        </a:cxn>
                        <a:cxn ang="0">
                          <a:pos x="T6" y="T7"/>
                        </a:cxn>
                        <a:cxn ang="0">
                          <a:pos x="T8" y="T9"/>
                        </a:cxn>
                      </a:cxnLst>
                      <a:rect l="0" t="0" r="r" b="b"/>
                      <a:pathLst>
                        <a:path w="67" h="102">
                          <a:moveTo>
                            <a:pt x="0" y="0"/>
                          </a:moveTo>
                          <a:lnTo>
                            <a:pt x="25" y="102"/>
                          </a:lnTo>
                          <a:lnTo>
                            <a:pt x="67" y="6"/>
                          </a:lnTo>
                          <a:lnTo>
                            <a:pt x="31" y="34"/>
                          </a:lnTo>
                          <a:lnTo>
                            <a:pt x="0" y="0"/>
                          </a:lnTo>
                          <a:close/>
                        </a:path>
                      </a:pathLst>
                    </a:custGeom>
                    <a:solidFill>
                      <a:srgbClr val="CC00CC"/>
                    </a:solidFill>
                    <a:ln w="9525">
                      <a:solidFill>
                        <a:srgbClr val="CC00CC"/>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33848" name="矩形 434232" descr="蓝色砂纸">
                  <a:extLst>
                    <a:ext uri="{FF2B5EF4-FFF2-40B4-BE49-F238E27FC236}">
                      <a16:creationId xmlns:a16="http://schemas.microsoft.com/office/drawing/2014/main" id="{8572DD6A-668D-4EBC-8FDB-C2EDDDD9F036}"/>
                    </a:ext>
                  </a:extLst>
                </p:cNvPr>
                <p:cNvSpPr>
                  <a:spLocks noChangeArrowheads="1"/>
                </p:cNvSpPr>
                <p:nvPr/>
              </p:nvSpPr>
              <p:spPr bwMode="auto">
                <a:xfrm>
                  <a:off x="1296" y="3024"/>
                  <a:ext cx="3264" cy="192"/>
                </a:xfrm>
                <a:prstGeom prst="rect">
                  <a:avLst/>
                </a:prstGeom>
                <a:blipFill dpi="0" rotWithShape="0">
                  <a:blip r:embed="rId2"/>
                  <a:srcRect/>
                  <a:tile tx="0" ty="0" sx="100000" sy="100000" flip="none" algn="tl"/>
                </a:blipFill>
                <a:ln w="28575">
                  <a:solidFill>
                    <a:srgbClr val="0000FF"/>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49" name="直接连接符 434233">
                  <a:extLst>
                    <a:ext uri="{FF2B5EF4-FFF2-40B4-BE49-F238E27FC236}">
                      <a16:creationId xmlns:a16="http://schemas.microsoft.com/office/drawing/2014/main" id="{6F370E6A-3097-434D-881D-90F6FE43BA66}"/>
                    </a:ext>
                  </a:extLst>
                </p:cNvPr>
                <p:cNvSpPr>
                  <a:spLocks noChangeShapeType="1"/>
                </p:cNvSpPr>
                <p:nvPr/>
              </p:nvSpPr>
              <p:spPr bwMode="auto">
                <a:xfrm>
                  <a:off x="1392" y="3120"/>
                  <a:ext cx="3120" cy="0"/>
                </a:xfrm>
                <a:prstGeom prst="line">
                  <a:avLst/>
                </a:prstGeom>
                <a:noFill/>
                <a:ln w="571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0" name="矩形 434234">
                  <a:extLst>
                    <a:ext uri="{FF2B5EF4-FFF2-40B4-BE49-F238E27FC236}">
                      <a16:creationId xmlns:a16="http://schemas.microsoft.com/office/drawing/2014/main" id="{6E0051F5-F18C-437D-808A-C9A30B285604}"/>
                    </a:ext>
                  </a:extLst>
                </p:cNvPr>
                <p:cNvSpPr>
                  <a:spLocks noChangeArrowheads="1"/>
                </p:cNvSpPr>
                <p:nvPr/>
              </p:nvSpPr>
              <p:spPr bwMode="auto">
                <a:xfrm>
                  <a:off x="1248" y="1833"/>
                  <a:ext cx="3370" cy="204"/>
                </a:xfrm>
                <a:prstGeom prst="rect">
                  <a:avLst/>
                </a:prstGeom>
                <a:pattFill prst="pct25">
                  <a:fgClr>
                    <a:schemeClr val="bg1"/>
                  </a:fgClr>
                  <a:bgClr>
                    <a:srgbClr val="FFE7FF"/>
                  </a:bgClr>
                </a:pattFill>
                <a:ln w="28575">
                  <a:solidFill>
                    <a:srgbClr val="CC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51" name="文本框 434235">
                  <a:extLst>
                    <a:ext uri="{FF2B5EF4-FFF2-40B4-BE49-F238E27FC236}">
                      <a16:creationId xmlns:a16="http://schemas.microsoft.com/office/drawing/2014/main" id="{BE99B340-7CD3-4094-A5D1-92871E1E02D1}"/>
                    </a:ext>
                  </a:extLst>
                </p:cNvPr>
                <p:cNvSpPr txBox="1">
                  <a:spLocks noChangeArrowheads="1"/>
                </p:cNvSpPr>
                <p:nvPr/>
              </p:nvSpPr>
              <p:spPr bwMode="auto">
                <a:xfrm>
                  <a:off x="1296" y="1680"/>
                  <a:ext cx="33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olidFill>
                        <a:srgbClr val="FF0000"/>
                      </a:solidFill>
                    </a:rPr>
                    <a:t>+  +  +  +  +  +  +  +  +  +  +  +</a:t>
                  </a:r>
                  <a:r>
                    <a:rPr lang="en-US" altLang="zh-CN" sz="4000" b="1">
                      <a:solidFill>
                        <a:srgbClr val="FF0000"/>
                      </a:solidFill>
                    </a:rPr>
                    <a:t> </a:t>
                  </a:r>
                  <a:endParaRPr lang="en-US" altLang="zh-CN" sz="2800" b="1"/>
                </a:p>
              </p:txBody>
            </p:sp>
          </p:grpSp>
        </p:grpSp>
        <p:sp>
          <p:nvSpPr>
            <p:cNvPr id="33852" name="矩形 434236">
              <a:extLst>
                <a:ext uri="{FF2B5EF4-FFF2-40B4-BE49-F238E27FC236}">
                  <a16:creationId xmlns:a16="http://schemas.microsoft.com/office/drawing/2014/main" id="{A5A1303B-C7EE-4E32-9CD4-DA2EA8379DEA}"/>
                </a:ext>
              </a:extLst>
            </p:cNvPr>
            <p:cNvSpPr>
              <a:spLocks noChangeArrowheads="1"/>
            </p:cNvSpPr>
            <p:nvPr/>
          </p:nvSpPr>
          <p:spPr bwMode="auto">
            <a:xfrm>
              <a:off x="4017" y="1487"/>
              <a:ext cx="350"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53" name="矩形 434237">
              <a:extLst>
                <a:ext uri="{FF2B5EF4-FFF2-40B4-BE49-F238E27FC236}">
                  <a16:creationId xmlns:a16="http://schemas.microsoft.com/office/drawing/2014/main" id="{59DB84F9-7702-4420-A391-68755998B373}"/>
                </a:ext>
              </a:extLst>
            </p:cNvPr>
            <p:cNvSpPr>
              <a:spLocks noChangeArrowheads="1"/>
            </p:cNvSpPr>
            <p:nvPr/>
          </p:nvSpPr>
          <p:spPr bwMode="auto">
            <a:xfrm>
              <a:off x="1571" y="1487"/>
              <a:ext cx="350"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34239" name="组合 434238">
            <a:extLst>
              <a:ext uri="{FF2B5EF4-FFF2-40B4-BE49-F238E27FC236}">
                <a16:creationId xmlns:a16="http://schemas.microsoft.com/office/drawing/2014/main" id="{976DD47C-4A11-42C4-8FCB-5B9760204BEA}"/>
              </a:ext>
            </a:extLst>
          </p:cNvPr>
          <p:cNvGrpSpPr>
            <a:grpSpLocks/>
          </p:cNvGrpSpPr>
          <p:nvPr/>
        </p:nvGrpSpPr>
        <p:grpSpPr bwMode="auto">
          <a:xfrm>
            <a:off x="990600" y="2438400"/>
            <a:ext cx="7239000" cy="2514600"/>
            <a:chOff x="624" y="1536"/>
            <a:chExt cx="4560" cy="1584"/>
          </a:xfrm>
        </p:grpSpPr>
        <p:sp>
          <p:nvSpPr>
            <p:cNvPr id="33855" name="直接连接符 434239">
              <a:extLst>
                <a:ext uri="{FF2B5EF4-FFF2-40B4-BE49-F238E27FC236}">
                  <a16:creationId xmlns:a16="http://schemas.microsoft.com/office/drawing/2014/main" id="{313AC282-45BE-4347-B7CA-FB0E05474A38}"/>
                </a:ext>
              </a:extLst>
            </p:cNvPr>
            <p:cNvSpPr>
              <a:spLocks noChangeShapeType="1"/>
            </p:cNvSpPr>
            <p:nvPr/>
          </p:nvSpPr>
          <p:spPr bwMode="auto">
            <a:xfrm>
              <a:off x="624" y="2400"/>
              <a:ext cx="4560" cy="0"/>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56" name="组合 434240">
              <a:extLst>
                <a:ext uri="{FF2B5EF4-FFF2-40B4-BE49-F238E27FC236}">
                  <a16:creationId xmlns:a16="http://schemas.microsoft.com/office/drawing/2014/main" id="{00C83096-EA15-47D3-B079-8B7AF34F0892}"/>
                </a:ext>
              </a:extLst>
            </p:cNvPr>
            <p:cNvGrpSpPr>
              <a:grpSpLocks/>
            </p:cNvGrpSpPr>
            <p:nvPr/>
          </p:nvGrpSpPr>
          <p:grpSpPr bwMode="auto">
            <a:xfrm>
              <a:off x="960" y="1536"/>
              <a:ext cx="3888" cy="1584"/>
              <a:chOff x="960" y="1536"/>
              <a:chExt cx="3888" cy="1584"/>
            </a:xfrm>
          </p:grpSpPr>
          <p:sp>
            <p:nvSpPr>
              <p:cNvPr id="33857" name="直接连接符 434241">
                <a:extLst>
                  <a:ext uri="{FF2B5EF4-FFF2-40B4-BE49-F238E27FC236}">
                    <a16:creationId xmlns:a16="http://schemas.microsoft.com/office/drawing/2014/main" id="{5649A891-AFD5-401B-974D-264C745057AE}"/>
                  </a:ext>
                </a:extLst>
              </p:cNvPr>
              <p:cNvSpPr>
                <a:spLocks noChangeShapeType="1"/>
              </p:cNvSpPr>
              <p:nvPr/>
            </p:nvSpPr>
            <p:spPr bwMode="auto">
              <a:xfrm>
                <a:off x="1536" y="2640"/>
                <a:ext cx="2736"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8" name="直接连接符 434242">
                <a:extLst>
                  <a:ext uri="{FF2B5EF4-FFF2-40B4-BE49-F238E27FC236}">
                    <a16:creationId xmlns:a16="http://schemas.microsoft.com/office/drawing/2014/main" id="{729CBA54-161C-45EB-B08E-81C4AE6F9FF0}"/>
                  </a:ext>
                </a:extLst>
              </p:cNvPr>
              <p:cNvSpPr>
                <a:spLocks noChangeShapeType="1"/>
              </p:cNvSpPr>
              <p:nvPr/>
            </p:nvSpPr>
            <p:spPr bwMode="auto">
              <a:xfrm>
                <a:off x="1536" y="2112"/>
                <a:ext cx="2832"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9" name="任意多边形 434243">
                <a:extLst>
                  <a:ext uri="{FF2B5EF4-FFF2-40B4-BE49-F238E27FC236}">
                    <a16:creationId xmlns:a16="http://schemas.microsoft.com/office/drawing/2014/main" id="{80295D95-C89A-47B7-8DB9-A1D2FA17BE1D}"/>
                  </a:ext>
                </a:extLst>
              </p:cNvPr>
              <p:cNvSpPr>
                <a:spLocks noChangeArrowheads="1"/>
              </p:cNvSpPr>
              <p:nvPr/>
            </p:nvSpPr>
            <p:spPr bwMode="auto">
              <a:xfrm>
                <a:off x="4320" y="2640"/>
                <a:ext cx="480" cy="480"/>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60" name="任意多边形 434244">
                <a:extLst>
                  <a:ext uri="{FF2B5EF4-FFF2-40B4-BE49-F238E27FC236}">
                    <a16:creationId xmlns:a16="http://schemas.microsoft.com/office/drawing/2014/main" id="{F060D819-9868-4DE3-BD06-B933C315670F}"/>
                  </a:ext>
                </a:extLst>
              </p:cNvPr>
              <p:cNvSpPr>
                <a:spLocks noChangeArrowheads="1"/>
              </p:cNvSpPr>
              <p:nvPr/>
            </p:nvSpPr>
            <p:spPr bwMode="auto">
              <a:xfrm flipH="1">
                <a:off x="960" y="2640"/>
                <a:ext cx="528" cy="480"/>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61" name="任意多边形 434245">
                <a:extLst>
                  <a:ext uri="{FF2B5EF4-FFF2-40B4-BE49-F238E27FC236}">
                    <a16:creationId xmlns:a16="http://schemas.microsoft.com/office/drawing/2014/main" id="{C3DDE240-046E-42A0-9767-5BDC4CDB64F0}"/>
                  </a:ext>
                </a:extLst>
              </p:cNvPr>
              <p:cNvSpPr>
                <a:spLocks noChangeArrowheads="1"/>
              </p:cNvSpPr>
              <p:nvPr/>
            </p:nvSpPr>
            <p:spPr bwMode="auto">
              <a:xfrm flipV="1">
                <a:off x="4368" y="1584"/>
                <a:ext cx="480" cy="528"/>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62" name="任意多边形 434246">
                <a:extLst>
                  <a:ext uri="{FF2B5EF4-FFF2-40B4-BE49-F238E27FC236}">
                    <a16:creationId xmlns:a16="http://schemas.microsoft.com/office/drawing/2014/main" id="{123D19FF-C26D-4980-88DE-155DD18F4B91}"/>
                  </a:ext>
                </a:extLst>
              </p:cNvPr>
              <p:cNvSpPr>
                <a:spLocks noChangeArrowheads="1"/>
              </p:cNvSpPr>
              <p:nvPr/>
            </p:nvSpPr>
            <p:spPr bwMode="auto">
              <a:xfrm flipH="1" flipV="1">
                <a:off x="1008" y="1536"/>
                <a:ext cx="528" cy="576"/>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34239"/>
                                        </p:tgtEl>
                                        <p:attrNameLst>
                                          <p:attrName>style.visibility</p:attrName>
                                        </p:attrNameLst>
                                      </p:cBhvr>
                                      <p:to>
                                        <p:strVal val="visible"/>
                                      </p:to>
                                    </p:set>
                                    <p:animEffect transition="in" filter="barn(outVertical)">
                                      <p:cBhvr>
                                        <p:cTn id="7" dur="500"/>
                                        <p:tgtEl>
                                          <p:spTgt spid="434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框 435201">
            <a:extLst>
              <a:ext uri="{FF2B5EF4-FFF2-40B4-BE49-F238E27FC236}">
                <a16:creationId xmlns:a16="http://schemas.microsoft.com/office/drawing/2014/main" id="{74E61047-B8FF-4773-92C7-1ACD86C59A0F}"/>
              </a:ext>
            </a:extLst>
          </p:cNvPr>
          <p:cNvSpPr txBox="1">
            <a:spLocks noChangeArrowheads="1"/>
          </p:cNvSpPr>
          <p:nvPr/>
        </p:nvSpPr>
        <p:spPr bwMode="auto">
          <a:xfrm>
            <a:off x="755650" y="549275"/>
            <a:ext cx="5334000" cy="579438"/>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solidFill>
                  <a:srgbClr val="CC0000"/>
                </a:solidFill>
                <a:latin typeface="Arial" panose="020B0604020202020204" pitchFamily="34" charset="0"/>
                <a:ea typeface="楷体_GB2312" pitchFamily="1" charset="-122"/>
              </a:rPr>
              <a:t>二、电场强度与电势的关系</a:t>
            </a:r>
          </a:p>
        </p:txBody>
      </p:sp>
      <p:sp>
        <p:nvSpPr>
          <p:cNvPr id="435203" name="文本框 435202">
            <a:extLst>
              <a:ext uri="{FF2B5EF4-FFF2-40B4-BE49-F238E27FC236}">
                <a16:creationId xmlns:a16="http://schemas.microsoft.com/office/drawing/2014/main" id="{B54D1531-87F0-4A70-BDD3-EBAD93139A74}"/>
              </a:ext>
            </a:extLst>
          </p:cNvPr>
          <p:cNvSpPr txBox="1">
            <a:spLocks noChangeArrowheads="1"/>
          </p:cNvSpPr>
          <p:nvPr/>
        </p:nvSpPr>
        <p:spPr bwMode="auto">
          <a:xfrm>
            <a:off x="755650" y="393382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Arial" panose="020B0604020202020204" pitchFamily="34" charset="0"/>
              </a:rPr>
              <a:t>匀强电场中：</a:t>
            </a:r>
          </a:p>
        </p:txBody>
      </p:sp>
      <p:graphicFrame>
        <p:nvGraphicFramePr>
          <p:cNvPr id="435204" name="对象 435203">
            <a:extLst>
              <a:ext uri="{FF2B5EF4-FFF2-40B4-BE49-F238E27FC236}">
                <a16:creationId xmlns:a16="http://schemas.microsoft.com/office/drawing/2014/main" id="{DF0D19C0-7353-495C-B6EC-1760C68D3801}"/>
              </a:ext>
            </a:extLst>
          </p:cNvPr>
          <p:cNvGraphicFramePr>
            <a:graphicFrameLocks/>
          </p:cNvGraphicFramePr>
          <p:nvPr/>
        </p:nvGraphicFramePr>
        <p:xfrm>
          <a:off x="3059113" y="3573463"/>
          <a:ext cx="1871662" cy="1349375"/>
        </p:xfrm>
        <a:graphic>
          <a:graphicData uri="http://schemas.openxmlformats.org/presentationml/2006/ole">
            <mc:AlternateContent xmlns:mc="http://schemas.openxmlformats.org/markup-compatibility/2006">
              <mc:Choice xmlns:v="urn:schemas-microsoft-com:vml" Requires="v">
                <p:oleObj spid="_x0000_s34845" r:id="rId3" imgW="546337" imgH="393871" progId="Equation.3">
                  <p:embed/>
                </p:oleObj>
              </mc:Choice>
              <mc:Fallback>
                <p:oleObj r:id="rId3" imgW="546337" imgH="393871" progId="Equation.3">
                  <p:embed/>
                  <p:pic>
                    <p:nvPicPr>
                      <p:cNvPr id="0" name="对象 43520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573463"/>
                        <a:ext cx="1871662"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0" name="对象 435204">
            <a:extLst>
              <a:ext uri="{FF2B5EF4-FFF2-40B4-BE49-F238E27FC236}">
                <a16:creationId xmlns:a16="http://schemas.microsoft.com/office/drawing/2014/main" id="{671F5819-0B3A-4A97-A478-1A9462F972C1}"/>
              </a:ext>
            </a:extLst>
          </p:cNvPr>
          <p:cNvGraphicFramePr>
            <a:graphicFrameLocks/>
          </p:cNvGraphicFramePr>
          <p:nvPr/>
        </p:nvGraphicFramePr>
        <p:xfrm>
          <a:off x="992188" y="1298575"/>
          <a:ext cx="1566862" cy="781050"/>
        </p:xfrm>
        <a:graphic>
          <a:graphicData uri="http://schemas.openxmlformats.org/presentationml/2006/ole">
            <mc:AlternateContent xmlns:mc="http://schemas.openxmlformats.org/markup-compatibility/2006">
              <mc:Choice xmlns:v="urn:schemas-microsoft-com:vml" Requires="v">
                <p:oleObj spid="_x0000_s34846" r:id="rId5" imgW="457995" imgH="228998" progId="Equation.3">
                  <p:embed/>
                </p:oleObj>
              </mc:Choice>
              <mc:Fallback>
                <p:oleObj r:id="rId5" imgW="457995" imgH="228998" progId="Equation.3">
                  <p:embed/>
                  <p:pic>
                    <p:nvPicPr>
                      <p:cNvPr id="0" name="对象 43520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188" y="1298575"/>
                        <a:ext cx="15668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1" name="对象 435205">
            <a:extLst>
              <a:ext uri="{FF2B5EF4-FFF2-40B4-BE49-F238E27FC236}">
                <a16:creationId xmlns:a16="http://schemas.microsoft.com/office/drawing/2014/main" id="{BECFE23C-C767-4757-9181-F3720361E2BF}"/>
              </a:ext>
            </a:extLst>
          </p:cNvPr>
          <p:cNvGraphicFramePr>
            <a:graphicFrameLocks/>
          </p:cNvGraphicFramePr>
          <p:nvPr/>
        </p:nvGraphicFramePr>
        <p:xfrm>
          <a:off x="992188" y="2378075"/>
          <a:ext cx="1566862" cy="781050"/>
        </p:xfrm>
        <a:graphic>
          <a:graphicData uri="http://schemas.openxmlformats.org/presentationml/2006/ole">
            <mc:AlternateContent xmlns:mc="http://schemas.openxmlformats.org/markup-compatibility/2006">
              <mc:Choice xmlns:v="urn:schemas-microsoft-com:vml" Requires="v">
                <p:oleObj spid="_x0000_s34847" r:id="rId7" imgW="457995" imgH="228998" progId="Equation.3">
                  <p:embed/>
                </p:oleObj>
              </mc:Choice>
              <mc:Fallback>
                <p:oleObj r:id="rId7" imgW="457995" imgH="228998" progId="Equation.3">
                  <p:embed/>
                  <p:pic>
                    <p:nvPicPr>
                      <p:cNvPr id="0" name="对象 43520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2188" y="2378075"/>
                        <a:ext cx="15668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5207" name="文本框 435206">
            <a:extLst>
              <a:ext uri="{FF2B5EF4-FFF2-40B4-BE49-F238E27FC236}">
                <a16:creationId xmlns:a16="http://schemas.microsoft.com/office/drawing/2014/main" id="{7DEFD870-DF1B-4615-B3C1-52C14AF85042}"/>
              </a:ext>
            </a:extLst>
          </p:cNvPr>
          <p:cNvSpPr txBox="1">
            <a:spLocks noChangeArrowheads="1"/>
          </p:cNvSpPr>
          <p:nvPr/>
        </p:nvSpPr>
        <p:spPr bwMode="auto">
          <a:xfrm>
            <a:off x="2987675" y="14843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Arial" panose="020B0604020202020204" pitchFamily="34" charset="0"/>
              </a:rPr>
              <a:t>用积分</a:t>
            </a:r>
          </a:p>
        </p:txBody>
      </p:sp>
      <p:sp>
        <p:nvSpPr>
          <p:cNvPr id="435208" name="文本框 435207">
            <a:extLst>
              <a:ext uri="{FF2B5EF4-FFF2-40B4-BE49-F238E27FC236}">
                <a16:creationId xmlns:a16="http://schemas.microsoft.com/office/drawing/2014/main" id="{9E05E510-3A44-4446-BDDC-8B054D1D4335}"/>
              </a:ext>
            </a:extLst>
          </p:cNvPr>
          <p:cNvSpPr txBox="1">
            <a:spLocks noChangeArrowheads="1"/>
          </p:cNvSpPr>
          <p:nvPr/>
        </p:nvSpPr>
        <p:spPr bwMode="auto">
          <a:xfrm>
            <a:off x="3059113" y="24923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Arial" panose="020B0604020202020204" pitchFamily="34" charset="0"/>
              </a:rPr>
              <a:t>用微分</a:t>
            </a:r>
          </a:p>
        </p:txBody>
      </p:sp>
      <p:graphicFrame>
        <p:nvGraphicFramePr>
          <p:cNvPr id="435209" name="对象 435208">
            <a:extLst>
              <a:ext uri="{FF2B5EF4-FFF2-40B4-BE49-F238E27FC236}">
                <a16:creationId xmlns:a16="http://schemas.microsoft.com/office/drawing/2014/main" id="{A739F6AE-CB4D-4404-B84C-5A7324DF5D2E}"/>
              </a:ext>
            </a:extLst>
          </p:cNvPr>
          <p:cNvGraphicFramePr>
            <a:graphicFrameLocks/>
          </p:cNvGraphicFramePr>
          <p:nvPr/>
        </p:nvGraphicFramePr>
        <p:xfrm>
          <a:off x="4841875" y="1501775"/>
          <a:ext cx="3059113" cy="831850"/>
        </p:xfrm>
        <a:graphic>
          <a:graphicData uri="http://schemas.openxmlformats.org/presentationml/2006/ole">
            <mc:AlternateContent xmlns:mc="http://schemas.openxmlformats.org/markup-compatibility/2006">
              <mc:Choice xmlns:v="urn:schemas-microsoft-com:vml" Requires="v">
                <p:oleObj spid="_x0000_s34848" r:id="rId9" imgW="1067263" imgH="292227" progId="Equation.3">
                  <p:embed/>
                </p:oleObj>
              </mc:Choice>
              <mc:Fallback>
                <p:oleObj r:id="rId9" imgW="1067263" imgH="292227" progId="Equation.3">
                  <p:embed/>
                  <p:pic>
                    <p:nvPicPr>
                      <p:cNvPr id="0" name="对象 43520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1875" y="1501775"/>
                        <a:ext cx="3059113" cy="83185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5210" name="对象 435209">
            <a:extLst>
              <a:ext uri="{FF2B5EF4-FFF2-40B4-BE49-F238E27FC236}">
                <a16:creationId xmlns:a16="http://schemas.microsoft.com/office/drawing/2014/main" id="{BC348B20-633B-44AA-BF7A-D575734710EE}"/>
              </a:ext>
            </a:extLst>
          </p:cNvPr>
          <p:cNvGraphicFramePr>
            <a:graphicFrameLocks/>
          </p:cNvGraphicFramePr>
          <p:nvPr/>
        </p:nvGraphicFramePr>
        <p:xfrm>
          <a:off x="5053013" y="2420938"/>
          <a:ext cx="2132012" cy="887412"/>
        </p:xfrm>
        <a:graphic>
          <a:graphicData uri="http://schemas.openxmlformats.org/presentationml/2006/ole">
            <mc:AlternateContent xmlns:mc="http://schemas.openxmlformats.org/markup-compatibility/2006">
              <mc:Choice xmlns:v="urn:schemas-microsoft-com:vml" Requires="v">
                <p:oleObj spid="_x0000_s34849" r:id="rId11" imgW="546337" imgH="228699" progId="Equation.3">
                  <p:embed/>
                </p:oleObj>
              </mc:Choice>
              <mc:Fallback>
                <p:oleObj r:id="rId11" imgW="546337" imgH="228699" progId="Equation.3">
                  <p:embed/>
                  <p:pic>
                    <p:nvPicPr>
                      <p:cNvPr id="0" name="对象 43520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53013" y="2420938"/>
                        <a:ext cx="2132012" cy="887412"/>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5211" name="矩形 435210">
            <a:extLst>
              <a:ext uri="{FF2B5EF4-FFF2-40B4-BE49-F238E27FC236}">
                <a16:creationId xmlns:a16="http://schemas.microsoft.com/office/drawing/2014/main" id="{7A0C3E93-EBCA-4027-B2B3-E629D1F6B618}"/>
              </a:ext>
            </a:extLst>
          </p:cNvPr>
          <p:cNvSpPr>
            <a:spLocks noChangeArrowheads="1" noChangeShapeType="1" noTextEdit="1"/>
          </p:cNvSpPr>
          <p:nvPr/>
        </p:nvSpPr>
        <p:spPr bwMode="auto">
          <a:xfrm>
            <a:off x="7451725" y="2349500"/>
            <a:ext cx="433388" cy="792163"/>
          </a:xfrm>
          <a:prstGeom prst="rect">
            <a:avLst/>
          </a:prstGeom>
        </p:spPr>
        <p:txBody>
          <a:bodyPr wrap="none" fromWordArt="1">
            <a:prstTxWarp prst="textSlantUp">
              <a:avLst>
                <a:gd name="adj" fmla="val 21843"/>
              </a:avLst>
            </a:prstTxWarp>
          </a:bodyPr>
          <a:lstStyle/>
          <a:p>
            <a:pPr algn="ctr"/>
            <a:r>
              <a:rPr lang="zh-CN" altLang="en-US" sz="3600"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宋体" panose="02010600030101010101" pitchFamily="2" charset="-122"/>
              </a:rPr>
              <a:t>？</a:t>
            </a:r>
          </a:p>
        </p:txBody>
      </p:sp>
      <p:grpSp>
        <p:nvGrpSpPr>
          <p:cNvPr id="435212" name="组合 435211">
            <a:extLst>
              <a:ext uri="{FF2B5EF4-FFF2-40B4-BE49-F238E27FC236}">
                <a16:creationId xmlns:a16="http://schemas.microsoft.com/office/drawing/2014/main" id="{B26185B3-8520-4C28-B093-5226922C0788}"/>
              </a:ext>
            </a:extLst>
          </p:cNvPr>
          <p:cNvGrpSpPr>
            <a:grpSpLocks/>
          </p:cNvGrpSpPr>
          <p:nvPr/>
        </p:nvGrpSpPr>
        <p:grpSpPr bwMode="auto">
          <a:xfrm>
            <a:off x="5508625" y="4076700"/>
            <a:ext cx="2860675" cy="2305050"/>
            <a:chOff x="3470" y="2568"/>
            <a:chExt cx="1802" cy="1452"/>
          </a:xfrm>
        </p:grpSpPr>
        <p:sp>
          <p:nvSpPr>
            <p:cNvPr id="34828" name="直接连接符 435212">
              <a:extLst>
                <a:ext uri="{FF2B5EF4-FFF2-40B4-BE49-F238E27FC236}">
                  <a16:creationId xmlns:a16="http://schemas.microsoft.com/office/drawing/2014/main" id="{AD141229-E055-4856-9A21-F965A9E2A76B}"/>
                </a:ext>
              </a:extLst>
            </p:cNvPr>
            <p:cNvSpPr>
              <a:spLocks noChangeShapeType="1"/>
            </p:cNvSpPr>
            <p:nvPr/>
          </p:nvSpPr>
          <p:spPr bwMode="auto">
            <a:xfrm>
              <a:off x="3787" y="2568"/>
              <a:ext cx="0" cy="145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直接连接符 435213">
              <a:extLst>
                <a:ext uri="{FF2B5EF4-FFF2-40B4-BE49-F238E27FC236}">
                  <a16:creationId xmlns:a16="http://schemas.microsoft.com/office/drawing/2014/main" id="{AE50F7BB-EFED-4A70-830E-F34D27E54322}"/>
                </a:ext>
              </a:extLst>
            </p:cNvPr>
            <p:cNvSpPr>
              <a:spLocks noChangeShapeType="1"/>
            </p:cNvSpPr>
            <p:nvPr/>
          </p:nvSpPr>
          <p:spPr bwMode="auto">
            <a:xfrm>
              <a:off x="4921" y="2568"/>
              <a:ext cx="0" cy="145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矩形 435214">
              <a:extLst>
                <a:ext uri="{FF2B5EF4-FFF2-40B4-BE49-F238E27FC236}">
                  <a16:creationId xmlns:a16="http://schemas.microsoft.com/office/drawing/2014/main" id="{3C4DF10F-52FE-46BB-8530-0BD1A9C3ECF3}"/>
                </a:ext>
              </a:extLst>
            </p:cNvPr>
            <p:cNvSpPr>
              <a:spLocks noChangeArrowheads="1"/>
            </p:cNvSpPr>
            <p:nvPr/>
          </p:nvSpPr>
          <p:spPr bwMode="auto">
            <a:xfrm>
              <a:off x="5012" y="297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latin typeface="Arial" panose="020B0604020202020204" pitchFamily="34" charset="0"/>
                </a:rPr>
                <a:t>－</a:t>
              </a:r>
            </a:p>
          </p:txBody>
        </p:sp>
        <p:sp>
          <p:nvSpPr>
            <p:cNvPr id="34831" name="矩形 435215">
              <a:extLst>
                <a:ext uri="{FF2B5EF4-FFF2-40B4-BE49-F238E27FC236}">
                  <a16:creationId xmlns:a16="http://schemas.microsoft.com/office/drawing/2014/main" id="{48B65C5E-D51F-4AED-879F-2BBF6ED9FC9C}"/>
                </a:ext>
              </a:extLst>
            </p:cNvPr>
            <p:cNvSpPr>
              <a:spLocks noChangeArrowheads="1"/>
            </p:cNvSpPr>
            <p:nvPr/>
          </p:nvSpPr>
          <p:spPr bwMode="auto">
            <a:xfrm>
              <a:off x="3470" y="302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latin typeface="Arial" panose="020B0604020202020204" pitchFamily="34" charset="0"/>
                </a:rPr>
                <a:t>＋</a:t>
              </a:r>
            </a:p>
          </p:txBody>
        </p:sp>
        <p:sp>
          <p:nvSpPr>
            <p:cNvPr id="34832" name="矩形 435216">
              <a:extLst>
                <a:ext uri="{FF2B5EF4-FFF2-40B4-BE49-F238E27FC236}">
                  <a16:creationId xmlns:a16="http://schemas.microsoft.com/office/drawing/2014/main" id="{5D93886C-3189-46FD-89FD-B8443D85197A}"/>
                </a:ext>
              </a:extLst>
            </p:cNvPr>
            <p:cNvSpPr>
              <a:spLocks noChangeArrowheads="1"/>
            </p:cNvSpPr>
            <p:nvPr/>
          </p:nvSpPr>
          <p:spPr bwMode="auto">
            <a:xfrm>
              <a:off x="3470" y="265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latin typeface="Arial" panose="020B0604020202020204" pitchFamily="34" charset="0"/>
                </a:rPr>
                <a:t>＋</a:t>
              </a:r>
            </a:p>
          </p:txBody>
        </p:sp>
        <p:sp>
          <p:nvSpPr>
            <p:cNvPr id="34833" name="矩形 435217">
              <a:extLst>
                <a:ext uri="{FF2B5EF4-FFF2-40B4-BE49-F238E27FC236}">
                  <a16:creationId xmlns:a16="http://schemas.microsoft.com/office/drawing/2014/main" id="{C76DFCA0-20D2-4225-8D32-F944A61A4E8B}"/>
                </a:ext>
              </a:extLst>
            </p:cNvPr>
            <p:cNvSpPr>
              <a:spLocks noChangeArrowheads="1"/>
            </p:cNvSpPr>
            <p:nvPr/>
          </p:nvSpPr>
          <p:spPr bwMode="auto">
            <a:xfrm>
              <a:off x="3470" y="343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latin typeface="Arial" panose="020B0604020202020204" pitchFamily="34" charset="0"/>
                </a:rPr>
                <a:t>＋</a:t>
              </a:r>
            </a:p>
          </p:txBody>
        </p:sp>
        <p:sp>
          <p:nvSpPr>
            <p:cNvPr id="34834" name="矩形 435218">
              <a:extLst>
                <a:ext uri="{FF2B5EF4-FFF2-40B4-BE49-F238E27FC236}">
                  <a16:creationId xmlns:a16="http://schemas.microsoft.com/office/drawing/2014/main" id="{555983C5-EE42-491C-B8D5-F325401BA37B}"/>
                </a:ext>
              </a:extLst>
            </p:cNvPr>
            <p:cNvSpPr>
              <a:spLocks noChangeArrowheads="1"/>
            </p:cNvSpPr>
            <p:nvPr/>
          </p:nvSpPr>
          <p:spPr bwMode="auto">
            <a:xfrm>
              <a:off x="3470" y="374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latin typeface="Arial" panose="020B0604020202020204" pitchFamily="34" charset="0"/>
                </a:rPr>
                <a:t>＋</a:t>
              </a:r>
            </a:p>
          </p:txBody>
        </p:sp>
        <p:sp>
          <p:nvSpPr>
            <p:cNvPr id="34835" name="矩形 435219">
              <a:extLst>
                <a:ext uri="{FF2B5EF4-FFF2-40B4-BE49-F238E27FC236}">
                  <a16:creationId xmlns:a16="http://schemas.microsoft.com/office/drawing/2014/main" id="{FAAD0CD4-2F20-4882-B01C-CF8EF3676D30}"/>
                </a:ext>
              </a:extLst>
            </p:cNvPr>
            <p:cNvSpPr>
              <a:spLocks noChangeArrowheads="1"/>
            </p:cNvSpPr>
            <p:nvPr/>
          </p:nvSpPr>
          <p:spPr bwMode="auto">
            <a:xfrm>
              <a:off x="5012" y="370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latin typeface="Arial" panose="020B0604020202020204" pitchFamily="34" charset="0"/>
                </a:rPr>
                <a:t>－</a:t>
              </a:r>
            </a:p>
          </p:txBody>
        </p:sp>
        <p:sp>
          <p:nvSpPr>
            <p:cNvPr id="34836" name="矩形 435220">
              <a:extLst>
                <a:ext uri="{FF2B5EF4-FFF2-40B4-BE49-F238E27FC236}">
                  <a16:creationId xmlns:a16="http://schemas.microsoft.com/office/drawing/2014/main" id="{D1FFD1C9-2C21-4D3F-9C68-612C781A25E4}"/>
                </a:ext>
              </a:extLst>
            </p:cNvPr>
            <p:cNvSpPr>
              <a:spLocks noChangeArrowheads="1"/>
            </p:cNvSpPr>
            <p:nvPr/>
          </p:nvSpPr>
          <p:spPr bwMode="auto">
            <a:xfrm>
              <a:off x="5012" y="333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latin typeface="Arial" panose="020B0604020202020204" pitchFamily="34" charset="0"/>
                </a:rPr>
                <a:t>－</a:t>
              </a:r>
            </a:p>
          </p:txBody>
        </p:sp>
        <p:sp>
          <p:nvSpPr>
            <p:cNvPr id="34837" name="矩形 435221">
              <a:extLst>
                <a:ext uri="{FF2B5EF4-FFF2-40B4-BE49-F238E27FC236}">
                  <a16:creationId xmlns:a16="http://schemas.microsoft.com/office/drawing/2014/main" id="{D571F4C9-C925-4E1E-A00F-EF1E4F4A257A}"/>
                </a:ext>
              </a:extLst>
            </p:cNvPr>
            <p:cNvSpPr>
              <a:spLocks noChangeArrowheads="1"/>
            </p:cNvSpPr>
            <p:nvPr/>
          </p:nvSpPr>
          <p:spPr bwMode="auto">
            <a:xfrm>
              <a:off x="5012" y="256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latin typeface="Arial" panose="020B0604020202020204" pitchFamily="34" charset="0"/>
                </a:rPr>
                <a:t>－</a:t>
              </a:r>
            </a:p>
          </p:txBody>
        </p:sp>
        <p:sp>
          <p:nvSpPr>
            <p:cNvPr id="34838" name="直接连接符 435222">
              <a:extLst>
                <a:ext uri="{FF2B5EF4-FFF2-40B4-BE49-F238E27FC236}">
                  <a16:creationId xmlns:a16="http://schemas.microsoft.com/office/drawing/2014/main" id="{91028AC1-C40F-4921-8870-51256BAC39BD}"/>
                </a:ext>
              </a:extLst>
            </p:cNvPr>
            <p:cNvSpPr>
              <a:spLocks noChangeShapeType="1"/>
            </p:cNvSpPr>
            <p:nvPr/>
          </p:nvSpPr>
          <p:spPr bwMode="auto">
            <a:xfrm>
              <a:off x="3878" y="2750"/>
              <a:ext cx="99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9" name="直接连接符 435223">
              <a:extLst>
                <a:ext uri="{FF2B5EF4-FFF2-40B4-BE49-F238E27FC236}">
                  <a16:creationId xmlns:a16="http://schemas.microsoft.com/office/drawing/2014/main" id="{9560D4B4-2424-41AA-999A-18CF630A5375}"/>
                </a:ext>
              </a:extLst>
            </p:cNvPr>
            <p:cNvSpPr>
              <a:spLocks noChangeShapeType="1"/>
            </p:cNvSpPr>
            <p:nvPr/>
          </p:nvSpPr>
          <p:spPr bwMode="auto">
            <a:xfrm>
              <a:off x="3969" y="3158"/>
              <a:ext cx="635"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0" name="直接连接符 435224">
              <a:extLst>
                <a:ext uri="{FF2B5EF4-FFF2-40B4-BE49-F238E27FC236}">
                  <a16:creationId xmlns:a16="http://schemas.microsoft.com/office/drawing/2014/main" id="{A2F088F4-07BA-440F-B9D7-4A266A269C70}"/>
                </a:ext>
              </a:extLst>
            </p:cNvPr>
            <p:cNvSpPr>
              <a:spLocks noChangeShapeType="1"/>
            </p:cNvSpPr>
            <p:nvPr/>
          </p:nvSpPr>
          <p:spPr bwMode="auto">
            <a:xfrm>
              <a:off x="3878" y="3521"/>
              <a:ext cx="9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1" name="直接连接符 435225">
              <a:extLst>
                <a:ext uri="{FF2B5EF4-FFF2-40B4-BE49-F238E27FC236}">
                  <a16:creationId xmlns:a16="http://schemas.microsoft.com/office/drawing/2014/main" id="{24E7F401-1688-42AC-AA0F-7F3597EF6BBD}"/>
                </a:ext>
              </a:extLst>
            </p:cNvPr>
            <p:cNvSpPr>
              <a:spLocks noChangeShapeType="1"/>
            </p:cNvSpPr>
            <p:nvPr/>
          </p:nvSpPr>
          <p:spPr bwMode="auto">
            <a:xfrm>
              <a:off x="3878" y="3884"/>
              <a:ext cx="9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42" name="对象 435226">
              <a:extLst>
                <a:ext uri="{FF2B5EF4-FFF2-40B4-BE49-F238E27FC236}">
                  <a16:creationId xmlns:a16="http://schemas.microsoft.com/office/drawing/2014/main" id="{88C67A5E-8A72-4EE7-8547-70AFF96A5646}"/>
                </a:ext>
              </a:extLst>
            </p:cNvPr>
            <p:cNvGraphicFramePr>
              <a:graphicFrameLocks/>
            </p:cNvGraphicFramePr>
            <p:nvPr/>
          </p:nvGraphicFramePr>
          <p:xfrm>
            <a:off x="3923" y="2840"/>
            <a:ext cx="272" cy="272"/>
          </p:xfrm>
          <a:graphic>
            <a:graphicData uri="http://schemas.openxmlformats.org/presentationml/2006/ole">
              <mc:AlternateContent xmlns:mc="http://schemas.openxmlformats.org/markup-compatibility/2006">
                <mc:Choice xmlns:v="urn:schemas-microsoft-com:vml" Requires="v">
                  <p:oleObj spid="_x0000_s34850" r:id="rId13" imgW="165459" imgH="165459" progId="Equation.3">
                    <p:embed/>
                  </p:oleObj>
                </mc:Choice>
                <mc:Fallback>
                  <p:oleObj r:id="rId13" imgW="165459" imgH="165459" progId="Equation.3">
                    <p:embed/>
                    <p:pic>
                      <p:nvPicPr>
                        <p:cNvPr id="0" name="对象 43522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3" y="2840"/>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43" name="对象 435227">
              <a:extLst>
                <a:ext uri="{FF2B5EF4-FFF2-40B4-BE49-F238E27FC236}">
                  <a16:creationId xmlns:a16="http://schemas.microsoft.com/office/drawing/2014/main" id="{64FFDF85-931A-4FE7-91C6-A073F4AA704C}"/>
                </a:ext>
              </a:extLst>
            </p:cNvPr>
            <p:cNvGraphicFramePr>
              <a:graphicFrameLocks/>
            </p:cNvGraphicFramePr>
            <p:nvPr/>
          </p:nvGraphicFramePr>
          <p:xfrm>
            <a:off x="4478" y="2840"/>
            <a:ext cx="251" cy="272"/>
          </p:xfrm>
          <a:graphic>
            <a:graphicData uri="http://schemas.openxmlformats.org/presentationml/2006/ole">
              <mc:AlternateContent xmlns:mc="http://schemas.openxmlformats.org/markup-compatibility/2006">
                <mc:Choice xmlns:v="urn:schemas-microsoft-com:vml" Requires="v">
                  <p:oleObj spid="_x0000_s34851" r:id="rId15" imgW="152731" imgH="165459" progId="Equation.3">
                    <p:embed/>
                  </p:oleObj>
                </mc:Choice>
                <mc:Fallback>
                  <p:oleObj r:id="rId15" imgW="152731" imgH="165459" progId="Equation.3">
                    <p:embed/>
                    <p:pic>
                      <p:nvPicPr>
                        <p:cNvPr id="0" name="对象 43522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8" y="2840"/>
                          <a:ext cx="25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44" name="对象 435228">
              <a:extLst>
                <a:ext uri="{FF2B5EF4-FFF2-40B4-BE49-F238E27FC236}">
                  <a16:creationId xmlns:a16="http://schemas.microsoft.com/office/drawing/2014/main" id="{B1D53B7B-DE6A-4E9F-9B11-A4D97312FA36}"/>
                </a:ext>
              </a:extLst>
            </p:cNvPr>
            <p:cNvGraphicFramePr>
              <a:graphicFrameLocks/>
            </p:cNvGraphicFramePr>
            <p:nvPr/>
          </p:nvGraphicFramePr>
          <p:xfrm>
            <a:off x="4195" y="3113"/>
            <a:ext cx="210" cy="293"/>
          </p:xfrm>
          <a:graphic>
            <a:graphicData uri="http://schemas.openxmlformats.org/presentationml/2006/ole">
              <mc:AlternateContent xmlns:mc="http://schemas.openxmlformats.org/markup-compatibility/2006">
                <mc:Choice xmlns:v="urn:schemas-microsoft-com:vml" Requires="v">
                  <p:oleObj spid="_x0000_s34852" r:id="rId17" imgW="127166" imgH="178032" progId="Equation.3">
                    <p:embed/>
                  </p:oleObj>
                </mc:Choice>
                <mc:Fallback>
                  <p:oleObj r:id="rId17" imgW="127166" imgH="178032" progId="Equation.3">
                    <p:embed/>
                    <p:pic>
                      <p:nvPicPr>
                        <p:cNvPr id="0" name="对象 43522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95" y="3113"/>
                          <a:ext cx="21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5207"/>
                                        </p:tgtEl>
                                        <p:attrNameLst>
                                          <p:attrName>style.visibility</p:attrName>
                                        </p:attrNameLst>
                                      </p:cBhvr>
                                      <p:to>
                                        <p:strVal val="visible"/>
                                      </p:to>
                                    </p:set>
                                    <p:animEffect transition="in" filter="wipe(left)">
                                      <p:cBhvr>
                                        <p:cTn id="7" dur="500"/>
                                        <p:tgtEl>
                                          <p:spTgt spid="435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35209"/>
                                        </p:tgtEl>
                                        <p:attrNameLst>
                                          <p:attrName>style.visibility</p:attrName>
                                        </p:attrNameLst>
                                      </p:cBhvr>
                                      <p:to>
                                        <p:strVal val="visible"/>
                                      </p:to>
                                    </p:set>
                                    <p:animEffect transition="in" filter="wipe(down)">
                                      <p:cBhvr>
                                        <p:cTn id="12" dur="500"/>
                                        <p:tgtEl>
                                          <p:spTgt spid="4352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5208"/>
                                        </p:tgtEl>
                                        <p:attrNameLst>
                                          <p:attrName>style.visibility</p:attrName>
                                        </p:attrNameLst>
                                      </p:cBhvr>
                                      <p:to>
                                        <p:strVal val="visible"/>
                                      </p:to>
                                    </p:set>
                                    <p:animEffect transition="in" filter="wipe(left)">
                                      <p:cBhvr>
                                        <p:cTn id="17" dur="500"/>
                                        <p:tgtEl>
                                          <p:spTgt spid="4352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5210"/>
                                        </p:tgtEl>
                                        <p:attrNameLst>
                                          <p:attrName>style.visibility</p:attrName>
                                        </p:attrNameLst>
                                      </p:cBhvr>
                                      <p:to>
                                        <p:strVal val="visible"/>
                                      </p:to>
                                    </p:set>
                                    <p:animEffect transition="in" filter="wipe(left)">
                                      <p:cBhvr>
                                        <p:cTn id="22" dur="500"/>
                                        <p:tgtEl>
                                          <p:spTgt spid="4352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435211"/>
                                        </p:tgtEl>
                                        <p:attrNameLst>
                                          <p:attrName>style.visibility</p:attrName>
                                        </p:attrNameLst>
                                      </p:cBhvr>
                                      <p:to>
                                        <p:strVal val="visible"/>
                                      </p:to>
                                    </p:set>
                                    <p:anim calcmode="lin" valueType="num">
                                      <p:cBhvr additive="base">
                                        <p:cTn id="27" dur="500" fill="hold"/>
                                        <p:tgtEl>
                                          <p:spTgt spid="435211"/>
                                        </p:tgtEl>
                                        <p:attrNameLst>
                                          <p:attrName>ppt_x</p:attrName>
                                        </p:attrNameLst>
                                      </p:cBhvr>
                                      <p:tavLst>
                                        <p:tav tm="0">
                                          <p:val>
                                            <p:strVal val="1+#ppt_w/2"/>
                                          </p:val>
                                        </p:tav>
                                        <p:tav tm="100000">
                                          <p:val>
                                            <p:strVal val="#ppt_x"/>
                                          </p:val>
                                        </p:tav>
                                      </p:tavLst>
                                    </p:anim>
                                    <p:anim calcmode="lin" valueType="num">
                                      <p:cBhvr additive="base">
                                        <p:cTn id="28" dur="500" fill="hold"/>
                                        <p:tgtEl>
                                          <p:spTgt spid="435211"/>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35203"/>
                                        </p:tgtEl>
                                        <p:attrNameLst>
                                          <p:attrName>style.visibility</p:attrName>
                                        </p:attrNameLst>
                                      </p:cBhvr>
                                      <p:to>
                                        <p:strVal val="visible"/>
                                      </p:to>
                                    </p:set>
                                    <p:animEffect transition="in" filter="blinds(horizontal)">
                                      <p:cBhvr>
                                        <p:cTn id="33" dur="500"/>
                                        <p:tgtEl>
                                          <p:spTgt spid="43520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35212"/>
                                        </p:tgtEl>
                                        <p:attrNameLst>
                                          <p:attrName>style.visibility</p:attrName>
                                        </p:attrNameLst>
                                      </p:cBhvr>
                                      <p:to>
                                        <p:strVal val="visible"/>
                                      </p:to>
                                    </p:set>
                                    <p:animEffect transition="in" filter="blinds(horizontal)">
                                      <p:cBhvr>
                                        <p:cTn id="38" dur="500"/>
                                        <p:tgtEl>
                                          <p:spTgt spid="4352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35204"/>
                                        </p:tgtEl>
                                        <p:attrNameLst>
                                          <p:attrName>style.visibility</p:attrName>
                                        </p:attrNameLst>
                                      </p:cBhvr>
                                      <p:to>
                                        <p:strVal val="visible"/>
                                      </p:to>
                                    </p:set>
                                    <p:animEffect transition="in" filter="blinds(horizontal)">
                                      <p:cBhvr>
                                        <p:cTn id="43" dur="500"/>
                                        <p:tgtEl>
                                          <p:spTgt spid="4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p:bldP spid="435207" grpId="0"/>
      <p:bldP spid="4352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文本框 436225">
            <a:extLst>
              <a:ext uri="{FF2B5EF4-FFF2-40B4-BE49-F238E27FC236}">
                <a16:creationId xmlns:a16="http://schemas.microsoft.com/office/drawing/2014/main" id="{EC53C698-7532-4498-8BDC-B27F402643E6}"/>
              </a:ext>
            </a:extLst>
          </p:cNvPr>
          <p:cNvSpPr txBox="1">
            <a:spLocks noChangeArrowheads="1"/>
          </p:cNvSpPr>
          <p:nvPr/>
        </p:nvSpPr>
        <p:spPr bwMode="auto">
          <a:xfrm>
            <a:off x="755650" y="549275"/>
            <a:ext cx="355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rgbClr val="3333FF"/>
                </a:solidFill>
                <a:ea typeface="楷体_GB2312" pitchFamily="1" charset="-122"/>
              </a:rPr>
              <a:t>1</a:t>
            </a:r>
            <a:r>
              <a:rPr lang="zh-CN" altLang="en-US" sz="2800" b="1">
                <a:solidFill>
                  <a:srgbClr val="3333FF"/>
                </a:solidFill>
                <a:ea typeface="楷体_GB2312" pitchFamily="1" charset="-122"/>
              </a:rPr>
              <a:t>、沿任一方向的分量</a:t>
            </a:r>
            <a:endParaRPr lang="zh-CN" altLang="en-US" sz="2400"/>
          </a:p>
        </p:txBody>
      </p:sp>
      <p:grpSp>
        <p:nvGrpSpPr>
          <p:cNvPr id="436227" name="组合 436226">
            <a:extLst>
              <a:ext uri="{FF2B5EF4-FFF2-40B4-BE49-F238E27FC236}">
                <a16:creationId xmlns:a16="http://schemas.microsoft.com/office/drawing/2014/main" id="{0120983A-36C9-4746-942B-F474B3AB3781}"/>
              </a:ext>
            </a:extLst>
          </p:cNvPr>
          <p:cNvGrpSpPr>
            <a:grpSpLocks/>
          </p:cNvGrpSpPr>
          <p:nvPr/>
        </p:nvGrpSpPr>
        <p:grpSpPr bwMode="auto">
          <a:xfrm>
            <a:off x="6248400" y="304800"/>
            <a:ext cx="2449513" cy="3048000"/>
            <a:chOff x="3936" y="192"/>
            <a:chExt cx="1543" cy="1920"/>
          </a:xfrm>
        </p:grpSpPr>
        <p:sp>
          <p:nvSpPr>
            <p:cNvPr id="35843" name="任意多边形 436227">
              <a:extLst>
                <a:ext uri="{FF2B5EF4-FFF2-40B4-BE49-F238E27FC236}">
                  <a16:creationId xmlns:a16="http://schemas.microsoft.com/office/drawing/2014/main" id="{37150A1F-79A6-4E24-B632-62F734A6E511}"/>
                </a:ext>
              </a:extLst>
            </p:cNvPr>
            <p:cNvSpPr>
              <a:spLocks noChangeArrowheads="1"/>
            </p:cNvSpPr>
            <p:nvPr/>
          </p:nvSpPr>
          <p:spPr bwMode="auto">
            <a:xfrm>
              <a:off x="4544" y="480"/>
              <a:ext cx="720" cy="960"/>
            </a:xfrm>
            <a:custGeom>
              <a:avLst/>
              <a:gdLst>
                <a:gd name="T0" fmla="*/ 0 w 720"/>
                <a:gd name="T1" fmla="*/ 0 h 960"/>
                <a:gd name="T2" fmla="*/ 528 w 720"/>
                <a:gd name="T3" fmla="*/ 288 h 960"/>
                <a:gd name="T4" fmla="*/ 720 w 720"/>
                <a:gd name="T5" fmla="*/ 960 h 960"/>
              </a:gdLst>
              <a:ahLst/>
              <a:cxnLst>
                <a:cxn ang="0">
                  <a:pos x="T0" y="T1"/>
                </a:cxn>
                <a:cxn ang="0">
                  <a:pos x="T2" y="T3"/>
                </a:cxn>
                <a:cxn ang="0">
                  <a:pos x="T4" y="T5"/>
                </a:cxn>
              </a:cxnLst>
              <a:rect l="0" t="0" r="r" b="b"/>
              <a:pathLst>
                <a:path w="720" h="960">
                  <a:moveTo>
                    <a:pt x="0" y="0"/>
                  </a:moveTo>
                  <a:cubicBezTo>
                    <a:pt x="204" y="64"/>
                    <a:pt x="408" y="128"/>
                    <a:pt x="528" y="288"/>
                  </a:cubicBezTo>
                  <a:cubicBezTo>
                    <a:pt x="648" y="448"/>
                    <a:pt x="688" y="848"/>
                    <a:pt x="720" y="960"/>
                  </a:cubicBezTo>
                </a:path>
              </a:pathLst>
            </a:cu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4" name="任意多边形 436228">
              <a:extLst>
                <a:ext uri="{FF2B5EF4-FFF2-40B4-BE49-F238E27FC236}">
                  <a16:creationId xmlns:a16="http://schemas.microsoft.com/office/drawing/2014/main" id="{9D5B24D2-D04C-4655-BA30-15EDFDC7DE61}"/>
                </a:ext>
              </a:extLst>
            </p:cNvPr>
            <p:cNvSpPr>
              <a:spLocks noChangeArrowheads="1"/>
            </p:cNvSpPr>
            <p:nvPr/>
          </p:nvSpPr>
          <p:spPr bwMode="auto">
            <a:xfrm>
              <a:off x="4352" y="816"/>
              <a:ext cx="720" cy="960"/>
            </a:xfrm>
            <a:custGeom>
              <a:avLst/>
              <a:gdLst>
                <a:gd name="T0" fmla="*/ 0 w 720"/>
                <a:gd name="T1" fmla="*/ 0 h 960"/>
                <a:gd name="T2" fmla="*/ 528 w 720"/>
                <a:gd name="T3" fmla="*/ 288 h 960"/>
                <a:gd name="T4" fmla="*/ 720 w 720"/>
                <a:gd name="T5" fmla="*/ 960 h 960"/>
              </a:gdLst>
              <a:ahLst/>
              <a:cxnLst>
                <a:cxn ang="0">
                  <a:pos x="T0" y="T1"/>
                </a:cxn>
                <a:cxn ang="0">
                  <a:pos x="T2" y="T3"/>
                </a:cxn>
                <a:cxn ang="0">
                  <a:pos x="T4" y="T5"/>
                </a:cxn>
              </a:cxnLst>
              <a:rect l="0" t="0" r="r" b="b"/>
              <a:pathLst>
                <a:path w="720" h="960">
                  <a:moveTo>
                    <a:pt x="0" y="0"/>
                  </a:moveTo>
                  <a:cubicBezTo>
                    <a:pt x="204" y="64"/>
                    <a:pt x="408" y="128"/>
                    <a:pt x="528" y="288"/>
                  </a:cubicBezTo>
                  <a:cubicBezTo>
                    <a:pt x="648" y="448"/>
                    <a:pt x="688" y="848"/>
                    <a:pt x="720" y="960"/>
                  </a:cubicBezTo>
                </a:path>
              </a:pathLst>
            </a:cu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5" name="直接连接符 436229">
              <a:extLst>
                <a:ext uri="{FF2B5EF4-FFF2-40B4-BE49-F238E27FC236}">
                  <a16:creationId xmlns:a16="http://schemas.microsoft.com/office/drawing/2014/main" id="{F1CCBD12-1BC4-4AEE-9D8A-D29C361A3828}"/>
                </a:ext>
              </a:extLst>
            </p:cNvPr>
            <p:cNvSpPr>
              <a:spLocks noChangeShapeType="1"/>
            </p:cNvSpPr>
            <p:nvPr/>
          </p:nvSpPr>
          <p:spPr bwMode="auto">
            <a:xfrm flipH="1">
              <a:off x="4544" y="912"/>
              <a:ext cx="576"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6" name="直接连接符 436230">
              <a:extLst>
                <a:ext uri="{FF2B5EF4-FFF2-40B4-BE49-F238E27FC236}">
                  <a16:creationId xmlns:a16="http://schemas.microsoft.com/office/drawing/2014/main" id="{E0D13944-8AE3-475E-A728-C61DDD7A3704}"/>
                </a:ext>
              </a:extLst>
            </p:cNvPr>
            <p:cNvSpPr>
              <a:spLocks noChangeShapeType="1"/>
            </p:cNvSpPr>
            <p:nvPr/>
          </p:nvSpPr>
          <p:spPr bwMode="auto">
            <a:xfrm flipH="1">
              <a:off x="4832" y="912"/>
              <a:ext cx="288"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7" name="文本框 436231">
              <a:extLst>
                <a:ext uri="{FF2B5EF4-FFF2-40B4-BE49-F238E27FC236}">
                  <a16:creationId xmlns:a16="http://schemas.microsoft.com/office/drawing/2014/main" id="{9DF68F57-0261-4940-B48C-4672FF723A13}"/>
                </a:ext>
              </a:extLst>
            </p:cNvPr>
            <p:cNvSpPr txBox="1">
              <a:spLocks noChangeArrowheads="1"/>
            </p:cNvSpPr>
            <p:nvPr/>
          </p:nvSpPr>
          <p:spPr bwMode="auto">
            <a:xfrm>
              <a:off x="4566" y="1007"/>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a:solidFill>
                    <a:srgbClr val="FF3300"/>
                  </a:solidFill>
                  <a:ea typeface="楷体_GB2312" pitchFamily="1" charset="-122"/>
                </a:rPr>
                <a:t>B</a:t>
              </a:r>
              <a:endParaRPr lang="en-US" altLang="zh-CN" sz="3600" b="1">
                <a:solidFill>
                  <a:srgbClr val="FF3300"/>
                </a:solidFill>
                <a:ea typeface="楷体_GB2312" pitchFamily="1" charset="-122"/>
              </a:endParaRPr>
            </a:p>
          </p:txBody>
        </p:sp>
        <p:sp>
          <p:nvSpPr>
            <p:cNvPr id="35848" name="文本框 436232">
              <a:extLst>
                <a:ext uri="{FF2B5EF4-FFF2-40B4-BE49-F238E27FC236}">
                  <a16:creationId xmlns:a16="http://schemas.microsoft.com/office/drawing/2014/main" id="{2997A6DB-3A8B-4F7E-BB25-A45A194C2457}"/>
                </a:ext>
              </a:extLst>
            </p:cNvPr>
            <p:cNvSpPr txBox="1">
              <a:spLocks noChangeArrowheads="1"/>
            </p:cNvSpPr>
            <p:nvPr/>
          </p:nvSpPr>
          <p:spPr bwMode="auto">
            <a:xfrm>
              <a:off x="5163" y="720"/>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a:solidFill>
                    <a:srgbClr val="FF3300"/>
                  </a:solidFill>
                  <a:ea typeface="楷体_GB2312" pitchFamily="1" charset="-122"/>
                </a:rPr>
                <a:t>A</a:t>
              </a:r>
              <a:endParaRPr lang="en-US" altLang="zh-CN" sz="3600" b="1">
                <a:solidFill>
                  <a:srgbClr val="FF3300"/>
                </a:solidFill>
                <a:ea typeface="楷体_GB2312" pitchFamily="1" charset="-122"/>
              </a:endParaRPr>
            </a:p>
          </p:txBody>
        </p:sp>
        <p:sp>
          <p:nvSpPr>
            <p:cNvPr id="35849" name="文本框 436233">
              <a:extLst>
                <a:ext uri="{FF2B5EF4-FFF2-40B4-BE49-F238E27FC236}">
                  <a16:creationId xmlns:a16="http://schemas.microsoft.com/office/drawing/2014/main" id="{4161FE25-17B5-4356-9733-388D405BBD03}"/>
                </a:ext>
              </a:extLst>
            </p:cNvPr>
            <p:cNvSpPr txBox="1">
              <a:spLocks noChangeArrowheads="1"/>
            </p:cNvSpPr>
            <p:nvPr/>
          </p:nvSpPr>
          <p:spPr bwMode="auto">
            <a:xfrm>
              <a:off x="5290" y="1488"/>
              <a:ext cx="1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a:solidFill>
                    <a:srgbClr val="FF3300"/>
                  </a:solidFill>
                  <a:ea typeface="楷体_GB2312" pitchFamily="1" charset="-122"/>
                </a:rPr>
                <a:t>I</a:t>
              </a:r>
              <a:endParaRPr lang="en-US" altLang="zh-CN" sz="3600" b="1">
                <a:solidFill>
                  <a:srgbClr val="FF3300"/>
                </a:solidFill>
                <a:ea typeface="楷体_GB2312" pitchFamily="1" charset="-122"/>
              </a:endParaRPr>
            </a:p>
          </p:txBody>
        </p:sp>
        <p:sp>
          <p:nvSpPr>
            <p:cNvPr id="35850" name="文本框 436234">
              <a:extLst>
                <a:ext uri="{FF2B5EF4-FFF2-40B4-BE49-F238E27FC236}">
                  <a16:creationId xmlns:a16="http://schemas.microsoft.com/office/drawing/2014/main" id="{29B23E72-4453-4FF1-A6C0-EF2FBFE696CC}"/>
                </a:ext>
              </a:extLst>
            </p:cNvPr>
            <p:cNvSpPr txBox="1">
              <a:spLocks noChangeArrowheads="1"/>
            </p:cNvSpPr>
            <p:nvPr/>
          </p:nvSpPr>
          <p:spPr bwMode="auto">
            <a:xfrm>
              <a:off x="4965" y="1824"/>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a:solidFill>
                    <a:srgbClr val="FF3300"/>
                  </a:solidFill>
                  <a:ea typeface="楷体_GB2312" pitchFamily="1" charset="-122"/>
                </a:rPr>
                <a:t>II</a:t>
              </a:r>
              <a:endParaRPr lang="en-US" altLang="zh-CN" sz="3600" b="1">
                <a:solidFill>
                  <a:srgbClr val="FF3300"/>
                </a:solidFill>
                <a:ea typeface="楷体_GB2312" pitchFamily="1" charset="-122"/>
              </a:endParaRPr>
            </a:p>
          </p:txBody>
        </p:sp>
        <p:sp>
          <p:nvSpPr>
            <p:cNvPr id="35851" name="文本框 436235">
              <a:extLst>
                <a:ext uri="{FF2B5EF4-FFF2-40B4-BE49-F238E27FC236}">
                  <a16:creationId xmlns:a16="http://schemas.microsoft.com/office/drawing/2014/main" id="{52366C7E-52FA-49DF-8778-F8EFB4BADE59}"/>
                </a:ext>
              </a:extLst>
            </p:cNvPr>
            <p:cNvSpPr txBox="1">
              <a:spLocks noChangeArrowheads="1"/>
            </p:cNvSpPr>
            <p:nvPr/>
          </p:nvSpPr>
          <p:spPr bwMode="auto">
            <a:xfrm>
              <a:off x="4544" y="1536"/>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a:solidFill>
                    <a:srgbClr val="FF3300"/>
                  </a:solidFill>
                  <a:ea typeface="楷体_GB2312" pitchFamily="1" charset="-122"/>
                </a:rPr>
                <a:t>E</a:t>
              </a:r>
              <a:endParaRPr lang="en-US" altLang="zh-CN" sz="3600" b="1">
                <a:solidFill>
                  <a:srgbClr val="FF3300"/>
                </a:solidFill>
                <a:ea typeface="楷体_GB2312" pitchFamily="1" charset="-122"/>
              </a:endParaRPr>
            </a:p>
          </p:txBody>
        </p:sp>
        <p:sp>
          <p:nvSpPr>
            <p:cNvPr id="35852" name="文本框 436236">
              <a:extLst>
                <a:ext uri="{FF2B5EF4-FFF2-40B4-BE49-F238E27FC236}">
                  <a16:creationId xmlns:a16="http://schemas.microsoft.com/office/drawing/2014/main" id="{E2887BBB-5453-4321-AC2B-7C2F66D9A02F}"/>
                </a:ext>
              </a:extLst>
            </p:cNvPr>
            <p:cNvSpPr txBox="1">
              <a:spLocks noChangeArrowheads="1"/>
            </p:cNvSpPr>
            <p:nvPr/>
          </p:nvSpPr>
          <p:spPr bwMode="auto">
            <a:xfrm>
              <a:off x="4608" y="672"/>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a:solidFill>
                    <a:srgbClr val="FF3300"/>
                  </a:solidFill>
                  <a:latin typeface="宋体" panose="02010600030101010101" pitchFamily="2" charset="-122"/>
                </a:rPr>
                <a:t>△</a:t>
              </a:r>
              <a:r>
                <a:rPr lang="en-US" altLang="zh-CN" sz="2400" b="1" i="1">
                  <a:solidFill>
                    <a:srgbClr val="FF3300"/>
                  </a:solidFill>
                  <a:ea typeface="楷体_GB2312" pitchFamily="1" charset="-122"/>
                </a:rPr>
                <a:t>l</a:t>
              </a:r>
            </a:p>
          </p:txBody>
        </p:sp>
        <p:sp>
          <p:nvSpPr>
            <p:cNvPr id="35853" name="文本框 436237">
              <a:extLst>
                <a:ext uri="{FF2B5EF4-FFF2-40B4-BE49-F238E27FC236}">
                  <a16:creationId xmlns:a16="http://schemas.microsoft.com/office/drawing/2014/main" id="{5C7AD6ED-90A5-4864-A9BD-CE45ACC9291A}"/>
                </a:ext>
              </a:extLst>
            </p:cNvPr>
            <p:cNvSpPr txBox="1">
              <a:spLocks noChangeArrowheads="1"/>
            </p:cNvSpPr>
            <p:nvPr/>
          </p:nvSpPr>
          <p:spPr bwMode="auto">
            <a:xfrm>
              <a:off x="4587" y="19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a:solidFill>
                    <a:srgbClr val="FF3300"/>
                  </a:solidFill>
                  <a:ea typeface="楷体_GB2312" pitchFamily="1" charset="-122"/>
                </a:rPr>
                <a:t>V</a:t>
              </a:r>
              <a:endParaRPr lang="en-US" altLang="zh-CN" sz="3600" b="1">
                <a:solidFill>
                  <a:srgbClr val="FF3300"/>
                </a:solidFill>
                <a:ea typeface="楷体_GB2312" pitchFamily="1" charset="-122"/>
              </a:endParaRPr>
            </a:p>
          </p:txBody>
        </p:sp>
        <p:sp>
          <p:nvSpPr>
            <p:cNvPr id="35854" name="文本框 436238">
              <a:extLst>
                <a:ext uri="{FF2B5EF4-FFF2-40B4-BE49-F238E27FC236}">
                  <a16:creationId xmlns:a16="http://schemas.microsoft.com/office/drawing/2014/main" id="{4A97B582-AAF4-486D-95AD-73BD3A43A7BF}"/>
                </a:ext>
              </a:extLst>
            </p:cNvPr>
            <p:cNvSpPr txBox="1">
              <a:spLocks noChangeArrowheads="1"/>
            </p:cNvSpPr>
            <p:nvPr/>
          </p:nvSpPr>
          <p:spPr bwMode="auto">
            <a:xfrm>
              <a:off x="3936" y="576"/>
              <a:ext cx="6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a:solidFill>
                    <a:srgbClr val="FF3300"/>
                  </a:solidFill>
                  <a:ea typeface="楷体_GB2312" pitchFamily="1" charset="-122"/>
                </a:rPr>
                <a:t>V+</a:t>
              </a:r>
              <a:r>
                <a:rPr lang="en-US" altLang="zh-CN" sz="2400">
                  <a:solidFill>
                    <a:srgbClr val="FF3300"/>
                  </a:solidFill>
                  <a:latin typeface="宋体" panose="02010600030101010101" pitchFamily="2" charset="-122"/>
                </a:rPr>
                <a:t>△</a:t>
              </a:r>
              <a:r>
                <a:rPr lang="en-US" altLang="zh-CN" sz="2400" b="1">
                  <a:solidFill>
                    <a:srgbClr val="FF3300"/>
                  </a:solidFill>
                  <a:ea typeface="楷体_GB2312" pitchFamily="1" charset="-122"/>
                </a:rPr>
                <a:t>V</a:t>
              </a:r>
            </a:p>
          </p:txBody>
        </p:sp>
      </p:grpSp>
      <p:sp>
        <p:nvSpPr>
          <p:cNvPr id="436240" name="文本框 436239">
            <a:extLst>
              <a:ext uri="{FF2B5EF4-FFF2-40B4-BE49-F238E27FC236}">
                <a16:creationId xmlns:a16="http://schemas.microsoft.com/office/drawing/2014/main" id="{C2C5BE01-3D46-4DEF-BEB4-DB204C4510D9}"/>
              </a:ext>
            </a:extLst>
          </p:cNvPr>
          <p:cNvSpPr txBox="1">
            <a:spLocks noChangeArrowheads="1"/>
          </p:cNvSpPr>
          <p:nvPr/>
        </p:nvSpPr>
        <p:spPr bwMode="auto">
          <a:xfrm>
            <a:off x="290513" y="1158875"/>
            <a:ext cx="58054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静电场中两个靠得很近的等势面，电势分别为</a:t>
            </a:r>
            <a:r>
              <a:rPr lang="en-US" altLang="zh-CN" sz="2400" b="1" i="1"/>
              <a:t>V</a:t>
            </a:r>
            <a:r>
              <a:rPr lang="zh-CN" altLang="en-US" sz="2400" b="1"/>
              <a:t>和</a:t>
            </a:r>
            <a:r>
              <a:rPr lang="en-US" altLang="zh-CN" sz="2400" b="1" i="1"/>
              <a:t>V</a:t>
            </a:r>
            <a:r>
              <a:rPr lang="en-US" altLang="zh-CN" sz="2400" b="1"/>
              <a:t>+Δ</a:t>
            </a:r>
            <a:r>
              <a:rPr lang="en-US" altLang="zh-CN" sz="2400" b="1" i="1"/>
              <a:t>V</a:t>
            </a:r>
            <a:r>
              <a:rPr lang="zh-CN" altLang="en-US" sz="2400" b="1"/>
              <a:t>，在等势面上取两点</a:t>
            </a:r>
            <a:r>
              <a:rPr lang="en-US" altLang="zh-CN" sz="2400" b="1"/>
              <a:t>A</a:t>
            </a:r>
            <a:r>
              <a:rPr lang="zh-CN" altLang="en-US" sz="2400" b="1"/>
              <a:t>和</a:t>
            </a:r>
            <a:r>
              <a:rPr lang="en-US" altLang="zh-CN" sz="2400" b="1"/>
              <a:t>B</a:t>
            </a:r>
            <a:r>
              <a:rPr lang="zh-CN" altLang="en-US" sz="2400" b="1"/>
              <a:t>，间距为</a:t>
            </a:r>
            <a:r>
              <a:rPr lang="en-US" altLang="zh-CN" sz="2400" b="1"/>
              <a:t>Δ</a:t>
            </a:r>
            <a:r>
              <a:rPr lang="en-US" altLang="zh-CN" sz="2400" b="1" i="1"/>
              <a:t>l</a:t>
            </a:r>
            <a:r>
              <a:rPr lang="zh-CN" altLang="en-US" sz="2400" b="1"/>
              <a:t>，设与</a:t>
            </a:r>
            <a:r>
              <a:rPr lang="en-US" altLang="zh-CN" sz="2400" b="1" i="1"/>
              <a:t>E</a:t>
            </a:r>
            <a:r>
              <a:rPr lang="zh-CN" altLang="en-US" sz="2400" b="1"/>
              <a:t>之间的夹角为</a:t>
            </a:r>
            <a:r>
              <a:rPr lang="en-US" altLang="zh-CN" sz="2400" b="1" i="1"/>
              <a:t>θ</a:t>
            </a:r>
            <a:r>
              <a:rPr lang="zh-CN" altLang="en-US" sz="2400" b="1"/>
              <a:t>。</a:t>
            </a:r>
          </a:p>
        </p:txBody>
      </p:sp>
      <p:graphicFrame>
        <p:nvGraphicFramePr>
          <p:cNvPr id="436241" name="对象 436240">
            <a:extLst>
              <a:ext uri="{FF2B5EF4-FFF2-40B4-BE49-F238E27FC236}">
                <a16:creationId xmlns:a16="http://schemas.microsoft.com/office/drawing/2014/main" id="{AABAC54F-4A63-4D0B-A345-AA2FBD74473F}"/>
              </a:ext>
            </a:extLst>
          </p:cNvPr>
          <p:cNvGraphicFramePr>
            <a:graphicFrameLocks/>
          </p:cNvGraphicFramePr>
          <p:nvPr/>
        </p:nvGraphicFramePr>
        <p:xfrm>
          <a:off x="1419225" y="2420938"/>
          <a:ext cx="4410075" cy="565150"/>
        </p:xfrm>
        <a:graphic>
          <a:graphicData uri="http://schemas.openxmlformats.org/presentationml/2006/ole">
            <mc:AlternateContent xmlns:mc="http://schemas.openxmlformats.org/markup-compatibility/2006">
              <mc:Choice xmlns:v="urn:schemas-microsoft-com:vml" Requires="v">
                <p:oleObj spid="_x0000_s35861" r:id="rId3" imgW="1778000" imgH="228600" progId="Equation.3">
                  <p:embed/>
                </p:oleObj>
              </mc:Choice>
              <mc:Fallback>
                <p:oleObj r:id="rId3" imgW="1778000" imgH="228600" progId="Equation.3">
                  <p:embed/>
                  <p:pic>
                    <p:nvPicPr>
                      <p:cNvPr id="0" name="对象 4362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225" y="2420938"/>
                        <a:ext cx="44100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6242" name="对象 436241">
            <a:extLst>
              <a:ext uri="{FF2B5EF4-FFF2-40B4-BE49-F238E27FC236}">
                <a16:creationId xmlns:a16="http://schemas.microsoft.com/office/drawing/2014/main" id="{78407E80-E92C-46B6-89E1-0E8CBA0F6461}"/>
              </a:ext>
            </a:extLst>
          </p:cNvPr>
          <p:cNvGraphicFramePr>
            <a:graphicFrameLocks/>
          </p:cNvGraphicFramePr>
          <p:nvPr/>
        </p:nvGraphicFramePr>
        <p:xfrm>
          <a:off x="1285875" y="3228975"/>
          <a:ext cx="1846263" cy="531813"/>
        </p:xfrm>
        <a:graphic>
          <a:graphicData uri="http://schemas.openxmlformats.org/presentationml/2006/ole">
            <mc:AlternateContent xmlns:mc="http://schemas.openxmlformats.org/markup-compatibility/2006">
              <mc:Choice xmlns:v="urn:schemas-microsoft-com:vml" Requires="v">
                <p:oleObj spid="_x0000_s35862" r:id="rId5" imgW="748975" imgH="215806" progId="Equation.3">
                  <p:embed/>
                </p:oleObj>
              </mc:Choice>
              <mc:Fallback>
                <p:oleObj r:id="rId5" imgW="748975" imgH="215806" progId="Equation.3">
                  <p:embed/>
                  <p:pic>
                    <p:nvPicPr>
                      <p:cNvPr id="0" name="对象 43624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3228975"/>
                        <a:ext cx="184626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6243" name="文本框 436242">
            <a:extLst>
              <a:ext uri="{FF2B5EF4-FFF2-40B4-BE49-F238E27FC236}">
                <a16:creationId xmlns:a16="http://schemas.microsoft.com/office/drawing/2014/main" id="{96AA8DC1-E437-4125-B57F-B7127B0FB2F4}"/>
              </a:ext>
            </a:extLst>
          </p:cNvPr>
          <p:cNvSpPr txBox="1">
            <a:spLocks noChangeArrowheads="1"/>
          </p:cNvSpPr>
          <p:nvPr/>
        </p:nvSpPr>
        <p:spPr bwMode="auto">
          <a:xfrm>
            <a:off x="3886200" y="3348038"/>
            <a:ext cx="4891088" cy="1196975"/>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负号表明：沿着场强的方向，电势由高到低；逆着场强的方向，电势由低到高</a:t>
            </a:r>
          </a:p>
        </p:txBody>
      </p:sp>
      <p:graphicFrame>
        <p:nvGraphicFramePr>
          <p:cNvPr id="436244" name="对象 436243">
            <a:extLst>
              <a:ext uri="{FF2B5EF4-FFF2-40B4-BE49-F238E27FC236}">
                <a16:creationId xmlns:a16="http://schemas.microsoft.com/office/drawing/2014/main" id="{8A8B260B-C33C-4D22-900F-782BB0F61A6D}"/>
              </a:ext>
            </a:extLst>
          </p:cNvPr>
          <p:cNvGraphicFramePr>
            <a:graphicFrameLocks/>
          </p:cNvGraphicFramePr>
          <p:nvPr/>
        </p:nvGraphicFramePr>
        <p:xfrm>
          <a:off x="1187450" y="4019550"/>
          <a:ext cx="2373313" cy="1468438"/>
        </p:xfrm>
        <a:graphic>
          <a:graphicData uri="http://schemas.openxmlformats.org/presentationml/2006/ole">
            <mc:AlternateContent xmlns:mc="http://schemas.openxmlformats.org/markup-compatibility/2006">
              <mc:Choice xmlns:v="urn:schemas-microsoft-com:vml" Requires="v">
                <p:oleObj spid="_x0000_s35863" r:id="rId7" imgW="635276" imgH="393871" progId="Equation.3">
                  <p:embed/>
                </p:oleObj>
              </mc:Choice>
              <mc:Fallback>
                <p:oleObj r:id="rId7" imgW="635276" imgH="393871" progId="Equation.3">
                  <p:embed/>
                  <p:pic>
                    <p:nvPicPr>
                      <p:cNvPr id="0" name="对象 43624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019550"/>
                        <a:ext cx="2373313" cy="1468438"/>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6245" name="文本框 436244">
            <a:extLst>
              <a:ext uri="{FF2B5EF4-FFF2-40B4-BE49-F238E27FC236}">
                <a16:creationId xmlns:a16="http://schemas.microsoft.com/office/drawing/2014/main" id="{D8AA3751-9BCD-4001-92EF-ACD75E60D2A5}"/>
              </a:ext>
            </a:extLst>
          </p:cNvPr>
          <p:cNvSpPr txBox="1">
            <a:spLocks noChangeArrowheads="1"/>
          </p:cNvSpPr>
          <p:nvPr/>
        </p:nvSpPr>
        <p:spPr bwMode="auto">
          <a:xfrm>
            <a:off x="671513" y="5573713"/>
            <a:ext cx="7862887" cy="1196975"/>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电场中某一点的场强沿任一方向的分量，等于这一点的电势沿该方向单位长度的电势变化率的负值，这就是</a:t>
            </a:r>
            <a:r>
              <a:rPr lang="zh-CN" altLang="en-US" sz="2400" b="1">
                <a:solidFill>
                  <a:srgbClr val="FF3300"/>
                </a:solidFill>
                <a:ea typeface="楷体_GB2312" pitchFamily="1" charset="-122"/>
              </a:rPr>
              <a:t>电场强度和电势之间的关系</a:t>
            </a:r>
            <a:r>
              <a:rPr lang="zh-CN" altLang="en-US" sz="24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6226"/>
                                        </p:tgtEl>
                                        <p:attrNameLst>
                                          <p:attrName>style.visibility</p:attrName>
                                        </p:attrNameLst>
                                      </p:cBhvr>
                                      <p:to>
                                        <p:strVal val="visible"/>
                                      </p:to>
                                    </p:set>
                                    <p:animEffect transition="in" filter="wipe(left)">
                                      <p:cBhvr>
                                        <p:cTn id="7" dur="500"/>
                                        <p:tgtEl>
                                          <p:spTgt spid="436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6227"/>
                                        </p:tgtEl>
                                        <p:attrNameLst>
                                          <p:attrName>style.visibility</p:attrName>
                                        </p:attrNameLst>
                                      </p:cBhvr>
                                      <p:to>
                                        <p:strVal val="visible"/>
                                      </p:to>
                                    </p:set>
                                    <p:animEffect transition="in" filter="wipe(left)">
                                      <p:cBhvr>
                                        <p:cTn id="12" dur="500"/>
                                        <p:tgtEl>
                                          <p:spTgt spid="436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6240"/>
                                        </p:tgtEl>
                                        <p:attrNameLst>
                                          <p:attrName>style.visibility</p:attrName>
                                        </p:attrNameLst>
                                      </p:cBhvr>
                                      <p:to>
                                        <p:strVal val="visible"/>
                                      </p:to>
                                    </p:set>
                                    <p:animEffect transition="in" filter="wipe(left)">
                                      <p:cBhvr>
                                        <p:cTn id="17" dur="500"/>
                                        <p:tgtEl>
                                          <p:spTgt spid="4362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6241"/>
                                        </p:tgtEl>
                                        <p:attrNameLst>
                                          <p:attrName>style.visibility</p:attrName>
                                        </p:attrNameLst>
                                      </p:cBhvr>
                                      <p:to>
                                        <p:strVal val="visible"/>
                                      </p:to>
                                    </p:set>
                                    <p:animEffect transition="in" filter="wipe(left)">
                                      <p:cBhvr>
                                        <p:cTn id="22" dur="500"/>
                                        <p:tgtEl>
                                          <p:spTgt spid="4362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6242"/>
                                        </p:tgtEl>
                                        <p:attrNameLst>
                                          <p:attrName>style.visibility</p:attrName>
                                        </p:attrNameLst>
                                      </p:cBhvr>
                                      <p:to>
                                        <p:strVal val="visible"/>
                                      </p:to>
                                    </p:set>
                                    <p:animEffect transition="in" filter="wipe(left)">
                                      <p:cBhvr>
                                        <p:cTn id="27" dur="500"/>
                                        <p:tgtEl>
                                          <p:spTgt spid="4362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6243"/>
                                        </p:tgtEl>
                                        <p:attrNameLst>
                                          <p:attrName>style.visibility</p:attrName>
                                        </p:attrNameLst>
                                      </p:cBhvr>
                                      <p:to>
                                        <p:strVal val="visible"/>
                                      </p:to>
                                    </p:set>
                                    <p:animEffect transition="in" filter="wipe(left)">
                                      <p:cBhvr>
                                        <p:cTn id="32" dur="500"/>
                                        <p:tgtEl>
                                          <p:spTgt spid="4362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36244"/>
                                        </p:tgtEl>
                                        <p:attrNameLst>
                                          <p:attrName>style.visibility</p:attrName>
                                        </p:attrNameLst>
                                      </p:cBhvr>
                                      <p:to>
                                        <p:strVal val="visible"/>
                                      </p:to>
                                    </p:set>
                                    <p:animEffect transition="in" filter="wipe(left)">
                                      <p:cBhvr>
                                        <p:cTn id="37" dur="500"/>
                                        <p:tgtEl>
                                          <p:spTgt spid="4362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6245"/>
                                        </p:tgtEl>
                                        <p:attrNameLst>
                                          <p:attrName>style.visibility</p:attrName>
                                        </p:attrNameLst>
                                      </p:cBhvr>
                                      <p:to>
                                        <p:strVal val="visible"/>
                                      </p:to>
                                    </p:set>
                                    <p:animEffect transition="in" filter="wipe(left)">
                                      <p:cBhvr>
                                        <p:cTn id="42" dur="500"/>
                                        <p:tgtEl>
                                          <p:spTgt spid="436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p:bldP spid="436240" grpId="0"/>
      <p:bldP spid="436243" grpId="0" animBg="1"/>
      <p:bldP spid="4362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框 437249">
            <a:extLst>
              <a:ext uri="{FF2B5EF4-FFF2-40B4-BE49-F238E27FC236}">
                <a16:creationId xmlns:a16="http://schemas.microsoft.com/office/drawing/2014/main" id="{FD7482EC-0C46-4C0F-9FEA-216760530011}"/>
              </a:ext>
            </a:extLst>
          </p:cNvPr>
          <p:cNvSpPr txBox="1">
            <a:spLocks noChangeArrowheads="1"/>
          </p:cNvSpPr>
          <p:nvPr/>
        </p:nvSpPr>
        <p:spPr bwMode="auto">
          <a:xfrm>
            <a:off x="152400" y="0"/>
            <a:ext cx="3228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rgbClr val="3333FF"/>
                </a:solidFill>
                <a:ea typeface="楷体_GB2312" pitchFamily="1" charset="-122"/>
              </a:rPr>
              <a:t>2</a:t>
            </a:r>
            <a:r>
              <a:rPr lang="zh-CN" altLang="en-US" sz="2800" b="1">
                <a:solidFill>
                  <a:srgbClr val="3333FF"/>
                </a:solidFill>
                <a:ea typeface="楷体_GB2312" pitchFamily="1" charset="-122"/>
              </a:rPr>
              <a:t>、切向和法向分量</a:t>
            </a:r>
            <a:endParaRPr lang="zh-CN" altLang="en-US" sz="2400"/>
          </a:p>
        </p:txBody>
      </p:sp>
      <p:sp>
        <p:nvSpPr>
          <p:cNvPr id="437251" name="文本框 437250">
            <a:extLst>
              <a:ext uri="{FF2B5EF4-FFF2-40B4-BE49-F238E27FC236}">
                <a16:creationId xmlns:a16="http://schemas.microsoft.com/office/drawing/2014/main" id="{54345EA7-41CB-4C80-B159-AA0A3A92E3F6}"/>
              </a:ext>
            </a:extLst>
          </p:cNvPr>
          <p:cNvSpPr txBox="1">
            <a:spLocks noChangeArrowheads="1"/>
          </p:cNvSpPr>
          <p:nvPr/>
        </p:nvSpPr>
        <p:spPr bwMode="auto">
          <a:xfrm>
            <a:off x="323850" y="620713"/>
            <a:ext cx="516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buFont typeface="Arial" panose="020B0604020202020204" pitchFamily="34" charset="0"/>
              <a:buChar char="•"/>
            </a:pPr>
            <a:r>
              <a:rPr lang="zh-CN" altLang="en-US" sz="2400" b="1"/>
              <a:t>等势面上任一点场强的切向分量为零</a:t>
            </a:r>
          </a:p>
        </p:txBody>
      </p:sp>
      <p:sp>
        <p:nvSpPr>
          <p:cNvPr id="437252" name="文本框 437251">
            <a:extLst>
              <a:ext uri="{FF2B5EF4-FFF2-40B4-BE49-F238E27FC236}">
                <a16:creationId xmlns:a16="http://schemas.microsoft.com/office/drawing/2014/main" id="{D82E4D43-92A5-4EE3-B5A0-84021D375BCB}"/>
              </a:ext>
            </a:extLst>
          </p:cNvPr>
          <p:cNvSpPr txBox="1">
            <a:spLocks noChangeArrowheads="1"/>
          </p:cNvSpPr>
          <p:nvPr/>
        </p:nvSpPr>
        <p:spPr bwMode="auto">
          <a:xfrm>
            <a:off x="250825" y="981075"/>
            <a:ext cx="1506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buFont typeface="Arial" panose="020B0604020202020204" pitchFamily="34" charset="0"/>
              <a:buChar char="•"/>
            </a:pPr>
            <a:r>
              <a:rPr lang="zh-CN" altLang="en-US" sz="2400" b="1"/>
              <a:t>法向分量</a:t>
            </a:r>
          </a:p>
        </p:txBody>
      </p:sp>
      <p:graphicFrame>
        <p:nvGraphicFramePr>
          <p:cNvPr id="437253" name="对象 437252">
            <a:extLst>
              <a:ext uri="{FF2B5EF4-FFF2-40B4-BE49-F238E27FC236}">
                <a16:creationId xmlns:a16="http://schemas.microsoft.com/office/drawing/2014/main" id="{9682CAB0-CACE-4DC6-82A9-B65CB15E9F6B}"/>
              </a:ext>
            </a:extLst>
          </p:cNvPr>
          <p:cNvGraphicFramePr>
            <a:graphicFrameLocks/>
          </p:cNvGraphicFramePr>
          <p:nvPr/>
        </p:nvGraphicFramePr>
        <p:xfrm>
          <a:off x="449263" y="1570038"/>
          <a:ext cx="1416050" cy="906462"/>
        </p:xfrm>
        <a:graphic>
          <a:graphicData uri="http://schemas.openxmlformats.org/presentationml/2006/ole">
            <mc:AlternateContent xmlns:mc="http://schemas.openxmlformats.org/markup-compatibility/2006">
              <mc:Choice xmlns:v="urn:schemas-microsoft-com:vml" Requires="v">
                <p:oleObj spid="_x0000_s36890" r:id="rId3" imgW="673392" imgH="431987" progId="Equation.3">
                  <p:embed/>
                </p:oleObj>
              </mc:Choice>
              <mc:Fallback>
                <p:oleObj r:id="rId3" imgW="673392" imgH="431987" progId="Equation.3">
                  <p:embed/>
                  <p:pic>
                    <p:nvPicPr>
                      <p:cNvPr id="0" name="对象 43725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3" y="1570038"/>
                        <a:ext cx="141605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7254" name="对象 437253">
            <a:extLst>
              <a:ext uri="{FF2B5EF4-FFF2-40B4-BE49-F238E27FC236}">
                <a16:creationId xmlns:a16="http://schemas.microsoft.com/office/drawing/2014/main" id="{D39836DE-C2EA-4DFC-98EE-2349364242FA}"/>
              </a:ext>
            </a:extLst>
          </p:cNvPr>
          <p:cNvGraphicFramePr>
            <a:graphicFrameLocks/>
          </p:cNvGraphicFramePr>
          <p:nvPr/>
        </p:nvGraphicFramePr>
        <p:xfrm>
          <a:off x="452438" y="2435225"/>
          <a:ext cx="1433512" cy="992188"/>
        </p:xfrm>
        <a:graphic>
          <a:graphicData uri="http://schemas.openxmlformats.org/presentationml/2006/ole">
            <mc:AlternateContent xmlns:mc="http://schemas.openxmlformats.org/markup-compatibility/2006">
              <mc:Choice xmlns:v="urn:schemas-microsoft-com:vml" Requires="v">
                <p:oleObj spid="_x0000_s36891" r:id="rId5" imgW="622570" imgH="431987" progId="Equation.3">
                  <p:embed/>
                </p:oleObj>
              </mc:Choice>
              <mc:Fallback>
                <p:oleObj r:id="rId5" imgW="622570" imgH="431987" progId="Equation.3">
                  <p:embed/>
                  <p:pic>
                    <p:nvPicPr>
                      <p:cNvPr id="0" name="对象 43725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438" y="2435225"/>
                        <a:ext cx="1433512"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7255" name="对象 437254">
            <a:extLst>
              <a:ext uri="{FF2B5EF4-FFF2-40B4-BE49-F238E27FC236}">
                <a16:creationId xmlns:a16="http://schemas.microsoft.com/office/drawing/2014/main" id="{2D09B263-E5DC-4347-8B1C-FB44301292A3}"/>
              </a:ext>
            </a:extLst>
          </p:cNvPr>
          <p:cNvGraphicFramePr>
            <a:graphicFrameLocks/>
          </p:cNvGraphicFramePr>
          <p:nvPr/>
        </p:nvGraphicFramePr>
        <p:xfrm>
          <a:off x="515938" y="3444875"/>
          <a:ext cx="4643437" cy="993775"/>
        </p:xfrm>
        <a:graphic>
          <a:graphicData uri="http://schemas.openxmlformats.org/presentationml/2006/ole">
            <mc:AlternateContent xmlns:mc="http://schemas.openxmlformats.org/markup-compatibility/2006">
              <mc:Choice xmlns:v="urn:schemas-microsoft-com:vml" Requires="v">
                <p:oleObj spid="_x0000_s36892" r:id="rId7" imgW="1828007" imgH="393529" progId="Equation.3">
                  <p:embed/>
                </p:oleObj>
              </mc:Choice>
              <mc:Fallback>
                <p:oleObj r:id="rId7" imgW="1828007" imgH="393529" progId="Equation.3">
                  <p:embed/>
                  <p:pic>
                    <p:nvPicPr>
                      <p:cNvPr id="0" name="对象 43725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38" y="3444875"/>
                        <a:ext cx="4643437" cy="993775"/>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7256" name="文本框 437255">
            <a:extLst>
              <a:ext uri="{FF2B5EF4-FFF2-40B4-BE49-F238E27FC236}">
                <a16:creationId xmlns:a16="http://schemas.microsoft.com/office/drawing/2014/main" id="{E5FCF59C-014C-4676-84BC-D9FB78F96934}"/>
              </a:ext>
            </a:extLst>
          </p:cNvPr>
          <p:cNvSpPr txBox="1">
            <a:spLocks noChangeArrowheads="1"/>
          </p:cNvSpPr>
          <p:nvPr/>
        </p:nvSpPr>
        <p:spPr bwMode="auto">
          <a:xfrm>
            <a:off x="2987675" y="1341438"/>
            <a:ext cx="3471863" cy="1562100"/>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电场中任一点的场强，等于该点电势沿等势面法线方向单位长度的变化率的负值。</a:t>
            </a:r>
          </a:p>
        </p:txBody>
      </p:sp>
      <p:grpSp>
        <p:nvGrpSpPr>
          <p:cNvPr id="437257" name="组合 437256">
            <a:extLst>
              <a:ext uri="{FF2B5EF4-FFF2-40B4-BE49-F238E27FC236}">
                <a16:creationId xmlns:a16="http://schemas.microsoft.com/office/drawing/2014/main" id="{4BE3CBAD-E953-4249-9678-04EA3298BB2E}"/>
              </a:ext>
            </a:extLst>
          </p:cNvPr>
          <p:cNvGrpSpPr>
            <a:grpSpLocks/>
          </p:cNvGrpSpPr>
          <p:nvPr/>
        </p:nvGrpSpPr>
        <p:grpSpPr bwMode="auto">
          <a:xfrm>
            <a:off x="6400800" y="-76200"/>
            <a:ext cx="2852738" cy="2913063"/>
            <a:chOff x="3888" y="239"/>
            <a:chExt cx="1797" cy="1835"/>
          </a:xfrm>
        </p:grpSpPr>
        <p:sp>
          <p:nvSpPr>
            <p:cNvPr id="36873" name="任意多边形 437257">
              <a:extLst>
                <a:ext uri="{FF2B5EF4-FFF2-40B4-BE49-F238E27FC236}">
                  <a16:creationId xmlns:a16="http://schemas.microsoft.com/office/drawing/2014/main" id="{F9E71073-CB42-4ECD-BD52-8A1E7154B63C}"/>
                </a:ext>
              </a:extLst>
            </p:cNvPr>
            <p:cNvSpPr>
              <a:spLocks noChangeArrowheads="1"/>
            </p:cNvSpPr>
            <p:nvPr/>
          </p:nvSpPr>
          <p:spPr bwMode="auto">
            <a:xfrm>
              <a:off x="4368" y="480"/>
              <a:ext cx="864" cy="1344"/>
            </a:xfrm>
            <a:custGeom>
              <a:avLst/>
              <a:gdLst>
                <a:gd name="T0" fmla="*/ 0 w 864"/>
                <a:gd name="T1" fmla="*/ 0 h 1344"/>
                <a:gd name="T2" fmla="*/ 624 w 864"/>
                <a:gd name="T3" fmla="*/ 576 h 1344"/>
                <a:gd name="T4" fmla="*/ 864 w 864"/>
                <a:gd name="T5" fmla="*/ 1344 h 1344"/>
              </a:gdLst>
              <a:ahLst/>
              <a:cxnLst>
                <a:cxn ang="0">
                  <a:pos x="T0" y="T1"/>
                </a:cxn>
                <a:cxn ang="0">
                  <a:pos x="T2" y="T3"/>
                </a:cxn>
                <a:cxn ang="0">
                  <a:pos x="T4" y="T5"/>
                </a:cxn>
              </a:cxnLst>
              <a:rect l="0" t="0" r="r" b="b"/>
              <a:pathLst>
                <a:path w="864" h="1344">
                  <a:moveTo>
                    <a:pt x="0" y="0"/>
                  </a:moveTo>
                  <a:cubicBezTo>
                    <a:pt x="240" y="176"/>
                    <a:pt x="480" y="352"/>
                    <a:pt x="624" y="576"/>
                  </a:cubicBezTo>
                  <a:cubicBezTo>
                    <a:pt x="768" y="800"/>
                    <a:pt x="824" y="1216"/>
                    <a:pt x="864" y="13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6874" name="任意多边形 437258">
              <a:extLst>
                <a:ext uri="{FF2B5EF4-FFF2-40B4-BE49-F238E27FC236}">
                  <a16:creationId xmlns:a16="http://schemas.microsoft.com/office/drawing/2014/main" id="{026429DC-50E3-4CD0-8E46-B44C534FD74E}"/>
                </a:ext>
              </a:extLst>
            </p:cNvPr>
            <p:cNvSpPr>
              <a:spLocks noChangeArrowheads="1"/>
            </p:cNvSpPr>
            <p:nvPr/>
          </p:nvSpPr>
          <p:spPr bwMode="auto">
            <a:xfrm>
              <a:off x="4176" y="624"/>
              <a:ext cx="864" cy="1344"/>
            </a:xfrm>
            <a:custGeom>
              <a:avLst/>
              <a:gdLst>
                <a:gd name="T0" fmla="*/ 0 w 864"/>
                <a:gd name="T1" fmla="*/ 0 h 1344"/>
                <a:gd name="T2" fmla="*/ 624 w 864"/>
                <a:gd name="T3" fmla="*/ 576 h 1344"/>
                <a:gd name="T4" fmla="*/ 864 w 864"/>
                <a:gd name="T5" fmla="*/ 1344 h 1344"/>
              </a:gdLst>
              <a:ahLst/>
              <a:cxnLst>
                <a:cxn ang="0">
                  <a:pos x="T0" y="T1"/>
                </a:cxn>
                <a:cxn ang="0">
                  <a:pos x="T2" y="T3"/>
                </a:cxn>
                <a:cxn ang="0">
                  <a:pos x="T4" y="T5"/>
                </a:cxn>
              </a:cxnLst>
              <a:rect l="0" t="0" r="r" b="b"/>
              <a:pathLst>
                <a:path w="864" h="1344">
                  <a:moveTo>
                    <a:pt x="0" y="0"/>
                  </a:moveTo>
                  <a:cubicBezTo>
                    <a:pt x="240" y="176"/>
                    <a:pt x="480" y="352"/>
                    <a:pt x="624" y="576"/>
                  </a:cubicBezTo>
                  <a:cubicBezTo>
                    <a:pt x="768" y="800"/>
                    <a:pt x="824" y="1216"/>
                    <a:pt x="864" y="13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6875" name="直接连接符 437259">
              <a:extLst>
                <a:ext uri="{FF2B5EF4-FFF2-40B4-BE49-F238E27FC236}">
                  <a16:creationId xmlns:a16="http://schemas.microsoft.com/office/drawing/2014/main" id="{472456C5-53AA-4653-97E1-978962B3C3F9}"/>
                </a:ext>
              </a:extLst>
            </p:cNvPr>
            <p:cNvSpPr>
              <a:spLocks noChangeShapeType="1"/>
            </p:cNvSpPr>
            <p:nvPr/>
          </p:nvSpPr>
          <p:spPr bwMode="auto">
            <a:xfrm flipH="1">
              <a:off x="4272" y="912"/>
              <a:ext cx="576" cy="43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6" name="直接连接符 437260">
              <a:extLst>
                <a:ext uri="{FF2B5EF4-FFF2-40B4-BE49-F238E27FC236}">
                  <a16:creationId xmlns:a16="http://schemas.microsoft.com/office/drawing/2014/main" id="{0BCFD187-4D97-4954-AD74-E9573666CEBD}"/>
                </a:ext>
              </a:extLst>
            </p:cNvPr>
            <p:cNvSpPr>
              <a:spLocks noChangeShapeType="1"/>
            </p:cNvSpPr>
            <p:nvPr/>
          </p:nvSpPr>
          <p:spPr bwMode="auto">
            <a:xfrm flipV="1">
              <a:off x="4704" y="672"/>
              <a:ext cx="528" cy="384"/>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文本框 437261">
              <a:extLst>
                <a:ext uri="{FF2B5EF4-FFF2-40B4-BE49-F238E27FC236}">
                  <a16:creationId xmlns:a16="http://schemas.microsoft.com/office/drawing/2014/main" id="{C1EB94CE-3024-46FE-AAE8-A45419912361}"/>
                </a:ext>
              </a:extLst>
            </p:cNvPr>
            <p:cNvSpPr txBox="1">
              <a:spLocks noChangeArrowheads="1"/>
            </p:cNvSpPr>
            <p:nvPr/>
          </p:nvSpPr>
          <p:spPr bwMode="auto">
            <a:xfrm>
              <a:off x="4341" y="239"/>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i="1">
                  <a:solidFill>
                    <a:srgbClr val="FF3300"/>
                  </a:solidFill>
                  <a:ea typeface="楷体_GB2312" pitchFamily="1" charset="-122"/>
                </a:rPr>
                <a:t>V</a:t>
              </a:r>
              <a:endParaRPr lang="en-US" altLang="zh-CN" sz="3600" b="1">
                <a:solidFill>
                  <a:srgbClr val="FF3300"/>
                </a:solidFill>
                <a:ea typeface="楷体_GB2312" pitchFamily="1" charset="-122"/>
              </a:endParaRPr>
            </a:p>
          </p:txBody>
        </p:sp>
        <p:sp>
          <p:nvSpPr>
            <p:cNvPr id="36878" name="文本框 437262">
              <a:extLst>
                <a:ext uri="{FF2B5EF4-FFF2-40B4-BE49-F238E27FC236}">
                  <a16:creationId xmlns:a16="http://schemas.microsoft.com/office/drawing/2014/main" id="{FB94BA42-66F7-43F2-96F6-FB747FEEAABD}"/>
                </a:ext>
              </a:extLst>
            </p:cNvPr>
            <p:cNvSpPr txBox="1">
              <a:spLocks noChangeArrowheads="1"/>
            </p:cNvSpPr>
            <p:nvPr/>
          </p:nvSpPr>
          <p:spPr bwMode="auto">
            <a:xfrm>
              <a:off x="3888" y="768"/>
              <a:ext cx="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i="1">
                  <a:solidFill>
                    <a:srgbClr val="FF3300"/>
                  </a:solidFill>
                  <a:ea typeface="楷体_GB2312" pitchFamily="1" charset="-122"/>
                </a:rPr>
                <a:t>V+</a:t>
              </a:r>
              <a:r>
                <a:rPr lang="en-US" altLang="zh-CN" sz="2400" b="1">
                  <a:solidFill>
                    <a:srgbClr val="FF3300"/>
                  </a:solidFill>
                  <a:ea typeface="楷体_GB2312" pitchFamily="1" charset="-122"/>
                </a:rPr>
                <a:t>d</a:t>
              </a:r>
              <a:r>
                <a:rPr lang="en-US" altLang="zh-CN" sz="2400" b="1" i="1">
                  <a:solidFill>
                    <a:srgbClr val="FF3300"/>
                  </a:solidFill>
                  <a:ea typeface="楷体_GB2312" pitchFamily="1" charset="-122"/>
                </a:rPr>
                <a:t>V</a:t>
              </a:r>
              <a:endParaRPr lang="en-US" altLang="zh-CN" sz="3600" b="1">
                <a:solidFill>
                  <a:srgbClr val="FF3300"/>
                </a:solidFill>
                <a:ea typeface="楷体_GB2312" pitchFamily="1" charset="-122"/>
              </a:endParaRPr>
            </a:p>
          </p:txBody>
        </p:sp>
        <p:sp>
          <p:nvSpPr>
            <p:cNvPr id="36879" name="文本框 437263">
              <a:extLst>
                <a:ext uri="{FF2B5EF4-FFF2-40B4-BE49-F238E27FC236}">
                  <a16:creationId xmlns:a16="http://schemas.microsoft.com/office/drawing/2014/main" id="{BDB0109B-316D-4978-9333-FB1B45F9BB04}"/>
                </a:ext>
              </a:extLst>
            </p:cNvPr>
            <p:cNvSpPr txBox="1">
              <a:spLocks noChangeArrowheads="1"/>
            </p:cNvSpPr>
            <p:nvPr/>
          </p:nvSpPr>
          <p:spPr bwMode="auto">
            <a:xfrm>
              <a:off x="4342" y="1247"/>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400" b="1">
                  <a:solidFill>
                    <a:srgbClr val="FF3300"/>
                  </a:solidFill>
                  <a:ea typeface="楷体_GB2312" pitchFamily="1" charset="-122"/>
                </a:rPr>
                <a:t>E</a:t>
              </a:r>
              <a:endParaRPr lang="en-US" altLang="zh-CN" sz="3600" b="1">
                <a:solidFill>
                  <a:srgbClr val="FF3300"/>
                </a:solidFill>
                <a:ea typeface="楷体_GB2312" pitchFamily="1" charset="-122"/>
              </a:endParaRPr>
            </a:p>
          </p:txBody>
        </p:sp>
        <p:sp>
          <p:nvSpPr>
            <p:cNvPr id="36880" name="文本框 437264">
              <a:extLst>
                <a:ext uri="{FF2B5EF4-FFF2-40B4-BE49-F238E27FC236}">
                  <a16:creationId xmlns:a16="http://schemas.microsoft.com/office/drawing/2014/main" id="{065DD0F0-18B0-4B08-8C14-03B846F1D348}"/>
                </a:ext>
              </a:extLst>
            </p:cNvPr>
            <p:cNvSpPr txBox="1">
              <a:spLocks noChangeArrowheads="1"/>
            </p:cNvSpPr>
            <p:nvPr/>
          </p:nvSpPr>
          <p:spPr bwMode="auto">
            <a:xfrm>
              <a:off x="4752" y="384"/>
              <a:ext cx="3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3600" b="1" i="1">
                  <a:solidFill>
                    <a:srgbClr val="FF3300"/>
                  </a:solidFill>
                  <a:ea typeface="楷体_GB2312" pitchFamily="1" charset="-122"/>
                </a:rPr>
                <a:t>e</a:t>
              </a:r>
              <a:r>
                <a:rPr lang="en-US" altLang="zh-CN" sz="3600" b="1" baseline="-25000">
                  <a:solidFill>
                    <a:srgbClr val="FF3300"/>
                  </a:solidFill>
                  <a:ea typeface="楷体_GB2312" pitchFamily="1" charset="-122"/>
                </a:rPr>
                <a:t>n</a:t>
              </a:r>
              <a:endParaRPr lang="en-US" altLang="zh-CN" sz="3600" b="1">
                <a:solidFill>
                  <a:srgbClr val="FF3300"/>
                </a:solidFill>
                <a:ea typeface="楷体_GB2312" pitchFamily="1" charset="-122"/>
              </a:endParaRPr>
            </a:p>
          </p:txBody>
        </p:sp>
        <p:sp>
          <p:nvSpPr>
            <p:cNvPr id="36881" name="文本框 437265">
              <a:extLst>
                <a:ext uri="{FF2B5EF4-FFF2-40B4-BE49-F238E27FC236}">
                  <a16:creationId xmlns:a16="http://schemas.microsoft.com/office/drawing/2014/main" id="{4B7033BF-ACAC-4C14-B239-84FF3B52D460}"/>
                </a:ext>
              </a:extLst>
            </p:cNvPr>
            <p:cNvSpPr txBox="1">
              <a:spLocks noChangeArrowheads="1"/>
            </p:cNvSpPr>
            <p:nvPr/>
          </p:nvSpPr>
          <p:spPr bwMode="auto">
            <a:xfrm>
              <a:off x="5088" y="1824"/>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zh-CN" altLang="en-US" sz="2000" b="1">
                  <a:solidFill>
                    <a:srgbClr val="FF3300"/>
                  </a:solidFill>
                  <a:ea typeface="楷体_GB2312" pitchFamily="1" charset="-122"/>
                </a:rPr>
                <a:t>高电势</a:t>
              </a:r>
            </a:p>
          </p:txBody>
        </p:sp>
        <p:sp>
          <p:nvSpPr>
            <p:cNvPr id="36882" name="文本框 437266">
              <a:extLst>
                <a:ext uri="{FF2B5EF4-FFF2-40B4-BE49-F238E27FC236}">
                  <a16:creationId xmlns:a16="http://schemas.microsoft.com/office/drawing/2014/main" id="{4B2D371E-09BA-44DD-AFF8-5EE64B95C74C}"/>
                </a:ext>
              </a:extLst>
            </p:cNvPr>
            <p:cNvSpPr txBox="1">
              <a:spLocks noChangeArrowheads="1"/>
            </p:cNvSpPr>
            <p:nvPr/>
          </p:nvSpPr>
          <p:spPr bwMode="auto">
            <a:xfrm>
              <a:off x="4464" y="1776"/>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zh-CN" altLang="en-US" sz="2000" b="1">
                  <a:solidFill>
                    <a:srgbClr val="FF3300"/>
                  </a:solidFill>
                  <a:ea typeface="楷体_GB2312" pitchFamily="1" charset="-122"/>
                </a:rPr>
                <a:t>低电势</a:t>
              </a:r>
            </a:p>
          </p:txBody>
        </p:sp>
      </p:grpSp>
      <p:sp>
        <p:nvSpPr>
          <p:cNvPr id="437268" name="文本框 437267">
            <a:extLst>
              <a:ext uri="{FF2B5EF4-FFF2-40B4-BE49-F238E27FC236}">
                <a16:creationId xmlns:a16="http://schemas.microsoft.com/office/drawing/2014/main" id="{132051B0-80DE-4F34-956C-675B9967B131}"/>
              </a:ext>
            </a:extLst>
          </p:cNvPr>
          <p:cNvSpPr txBox="1">
            <a:spLocks noChangeArrowheads="1"/>
          </p:cNvSpPr>
          <p:nvPr/>
        </p:nvSpPr>
        <p:spPr bwMode="auto">
          <a:xfrm>
            <a:off x="0" y="4581525"/>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直角坐标系</a:t>
            </a:r>
          </a:p>
        </p:txBody>
      </p:sp>
      <p:graphicFrame>
        <p:nvGraphicFramePr>
          <p:cNvPr id="437269" name="对象 437268">
            <a:extLst>
              <a:ext uri="{FF2B5EF4-FFF2-40B4-BE49-F238E27FC236}">
                <a16:creationId xmlns:a16="http://schemas.microsoft.com/office/drawing/2014/main" id="{DB637301-A8FF-47DF-881F-0AE9A264C2E6}"/>
              </a:ext>
            </a:extLst>
          </p:cNvPr>
          <p:cNvGraphicFramePr>
            <a:graphicFrameLocks/>
          </p:cNvGraphicFramePr>
          <p:nvPr/>
        </p:nvGraphicFramePr>
        <p:xfrm>
          <a:off x="1820863" y="4521200"/>
          <a:ext cx="3476625" cy="927100"/>
        </p:xfrm>
        <a:graphic>
          <a:graphicData uri="http://schemas.openxmlformats.org/presentationml/2006/ole">
            <mc:AlternateContent xmlns:mc="http://schemas.openxmlformats.org/markup-compatibility/2006">
              <mc:Choice xmlns:v="urn:schemas-microsoft-com:vml" Requires="v">
                <p:oleObj spid="_x0000_s36893" r:id="rId9" imgW="1714500" imgH="457200" progId="Equation.3">
                  <p:embed/>
                </p:oleObj>
              </mc:Choice>
              <mc:Fallback>
                <p:oleObj r:id="rId9" imgW="1714500" imgH="457200" progId="Equation.3">
                  <p:embed/>
                  <p:pic>
                    <p:nvPicPr>
                      <p:cNvPr id="0" name="对象 43726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0863" y="4521200"/>
                        <a:ext cx="34766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7270" name="对象 437269">
            <a:extLst>
              <a:ext uri="{FF2B5EF4-FFF2-40B4-BE49-F238E27FC236}">
                <a16:creationId xmlns:a16="http://schemas.microsoft.com/office/drawing/2014/main" id="{6382D885-0E7F-49FD-9830-739C8BD12D8F}"/>
              </a:ext>
            </a:extLst>
          </p:cNvPr>
          <p:cNvGraphicFramePr>
            <a:graphicFrameLocks/>
          </p:cNvGraphicFramePr>
          <p:nvPr/>
        </p:nvGraphicFramePr>
        <p:xfrm>
          <a:off x="366713" y="5426075"/>
          <a:ext cx="1628775" cy="950913"/>
        </p:xfrm>
        <a:graphic>
          <a:graphicData uri="http://schemas.openxmlformats.org/presentationml/2006/ole">
            <mc:AlternateContent xmlns:mc="http://schemas.openxmlformats.org/markup-compatibility/2006">
              <mc:Choice xmlns:v="urn:schemas-microsoft-com:vml" Requires="v">
                <p:oleObj spid="_x0000_s36894" r:id="rId11" imgW="673392" imgH="393871" progId="Equation.3">
                  <p:embed/>
                </p:oleObj>
              </mc:Choice>
              <mc:Fallback>
                <p:oleObj r:id="rId11" imgW="673392" imgH="393871" progId="Equation.3">
                  <p:embed/>
                  <p:pic>
                    <p:nvPicPr>
                      <p:cNvPr id="0" name="对象 43726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713" y="5426075"/>
                        <a:ext cx="162877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7271" name="对象 437270">
            <a:extLst>
              <a:ext uri="{FF2B5EF4-FFF2-40B4-BE49-F238E27FC236}">
                <a16:creationId xmlns:a16="http://schemas.microsoft.com/office/drawing/2014/main" id="{70F551A3-4E0B-4C42-9B98-BA4DF925F415}"/>
              </a:ext>
            </a:extLst>
          </p:cNvPr>
          <p:cNvGraphicFramePr>
            <a:graphicFrameLocks/>
          </p:cNvGraphicFramePr>
          <p:nvPr/>
        </p:nvGraphicFramePr>
        <p:xfrm>
          <a:off x="2187575" y="5575300"/>
          <a:ext cx="1416050" cy="881063"/>
        </p:xfrm>
        <a:graphic>
          <a:graphicData uri="http://schemas.openxmlformats.org/presentationml/2006/ole">
            <mc:AlternateContent xmlns:mc="http://schemas.openxmlformats.org/markup-compatibility/2006">
              <mc:Choice xmlns:v="urn:schemas-microsoft-com:vml" Requires="v">
                <p:oleObj spid="_x0000_s36895" r:id="rId13" imgW="673392" imgH="419282" progId="Equation.3">
                  <p:embed/>
                </p:oleObj>
              </mc:Choice>
              <mc:Fallback>
                <p:oleObj r:id="rId13" imgW="673392" imgH="419282" progId="Equation.3">
                  <p:embed/>
                  <p:pic>
                    <p:nvPicPr>
                      <p:cNvPr id="0" name="对象 43727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87575" y="5575300"/>
                        <a:ext cx="141605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7272" name="对象 437271">
            <a:extLst>
              <a:ext uri="{FF2B5EF4-FFF2-40B4-BE49-F238E27FC236}">
                <a16:creationId xmlns:a16="http://schemas.microsoft.com/office/drawing/2014/main" id="{AF2834F6-CC61-4393-A9ED-95D32B843918}"/>
              </a:ext>
            </a:extLst>
          </p:cNvPr>
          <p:cNvGraphicFramePr>
            <a:graphicFrameLocks/>
          </p:cNvGraphicFramePr>
          <p:nvPr/>
        </p:nvGraphicFramePr>
        <p:xfrm>
          <a:off x="3943350" y="5514975"/>
          <a:ext cx="1485900" cy="885825"/>
        </p:xfrm>
        <a:graphic>
          <a:graphicData uri="http://schemas.openxmlformats.org/presentationml/2006/ole">
            <mc:AlternateContent xmlns:mc="http://schemas.openxmlformats.org/markup-compatibility/2006">
              <mc:Choice xmlns:v="urn:schemas-microsoft-com:vml" Requires="v">
                <p:oleObj spid="_x0000_s36896" r:id="rId15" imgW="660687" imgH="393871" progId="Equation.3">
                  <p:embed/>
                </p:oleObj>
              </mc:Choice>
              <mc:Fallback>
                <p:oleObj r:id="rId15" imgW="660687" imgH="393871" progId="Equation.3">
                  <p:embed/>
                  <p:pic>
                    <p:nvPicPr>
                      <p:cNvPr id="0" name="对象 43727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43350" y="5514975"/>
                        <a:ext cx="14859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7273" name="文本框 437272">
            <a:extLst>
              <a:ext uri="{FF2B5EF4-FFF2-40B4-BE49-F238E27FC236}">
                <a16:creationId xmlns:a16="http://schemas.microsoft.com/office/drawing/2014/main" id="{12874732-1F50-4F98-BB95-BC21ECE614BD}"/>
              </a:ext>
            </a:extLst>
          </p:cNvPr>
          <p:cNvSpPr txBox="1">
            <a:spLocks noChangeArrowheads="1"/>
          </p:cNvSpPr>
          <p:nvPr/>
        </p:nvSpPr>
        <p:spPr bwMode="auto">
          <a:xfrm>
            <a:off x="5584825" y="3284538"/>
            <a:ext cx="1425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a:solidFill>
                  <a:srgbClr val="3333FF"/>
                </a:solidFill>
                <a:ea typeface="楷体_GB2312" pitchFamily="1" charset="-122"/>
              </a:rPr>
              <a:t>3</a:t>
            </a:r>
            <a:r>
              <a:rPr lang="zh-CN" altLang="en-US" sz="2800" b="1">
                <a:solidFill>
                  <a:srgbClr val="3333FF"/>
                </a:solidFill>
                <a:ea typeface="楷体_GB2312" pitchFamily="1" charset="-122"/>
              </a:rPr>
              <a:t>、应用</a:t>
            </a:r>
            <a:endParaRPr lang="zh-CN" altLang="en-US" sz="2400"/>
          </a:p>
        </p:txBody>
      </p:sp>
      <p:sp>
        <p:nvSpPr>
          <p:cNvPr id="437274" name="文本框 437273">
            <a:extLst>
              <a:ext uri="{FF2B5EF4-FFF2-40B4-BE49-F238E27FC236}">
                <a16:creationId xmlns:a16="http://schemas.microsoft.com/office/drawing/2014/main" id="{571E5A34-E759-48CC-9C02-1366D4A34E20}"/>
              </a:ext>
            </a:extLst>
          </p:cNvPr>
          <p:cNvSpPr txBox="1">
            <a:spLocks noChangeArrowheads="1"/>
          </p:cNvSpPr>
          <p:nvPr/>
        </p:nvSpPr>
        <p:spPr bwMode="auto">
          <a:xfrm>
            <a:off x="5562600" y="4037013"/>
            <a:ext cx="3581400" cy="2651125"/>
          </a:xfrm>
          <a:prstGeom prst="rect">
            <a:avLst/>
          </a:prstGeom>
          <a:solidFill>
            <a:srgbClr val="FFFF66"/>
          </a:solidFill>
          <a:ln w="317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电势是标量，容易计算。可以先计算电势，然后利用场强与电势的微分关系计算电场强度，这样做的好处是可以避免直接用场强叠加原理计算电场强度的矢量运算的麻烦。</a:t>
            </a:r>
            <a:endParaRPr lang="zh-CN" altLang="en-US" sz="3600" b="1">
              <a:solidFill>
                <a:srgbClr val="FF3300"/>
              </a:solidFill>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7257"/>
                                        </p:tgtEl>
                                        <p:attrNameLst>
                                          <p:attrName>style.visibility</p:attrName>
                                        </p:attrNameLst>
                                      </p:cBhvr>
                                      <p:to>
                                        <p:strVal val="visible"/>
                                      </p:to>
                                    </p:set>
                                    <p:animEffect transition="in" filter="wipe(left)">
                                      <p:cBhvr>
                                        <p:cTn id="7" dur="500"/>
                                        <p:tgtEl>
                                          <p:spTgt spid="437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7251"/>
                                        </p:tgtEl>
                                        <p:attrNameLst>
                                          <p:attrName>style.visibility</p:attrName>
                                        </p:attrNameLst>
                                      </p:cBhvr>
                                      <p:to>
                                        <p:strVal val="visible"/>
                                      </p:to>
                                    </p:set>
                                    <p:animEffect transition="in" filter="wipe(left)">
                                      <p:cBhvr>
                                        <p:cTn id="12" dur="500"/>
                                        <p:tgtEl>
                                          <p:spTgt spid="4372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7252"/>
                                        </p:tgtEl>
                                        <p:attrNameLst>
                                          <p:attrName>style.visibility</p:attrName>
                                        </p:attrNameLst>
                                      </p:cBhvr>
                                      <p:to>
                                        <p:strVal val="visible"/>
                                      </p:to>
                                    </p:set>
                                    <p:animEffect transition="in" filter="wipe(left)">
                                      <p:cBhvr>
                                        <p:cTn id="17" dur="500"/>
                                        <p:tgtEl>
                                          <p:spTgt spid="437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7253"/>
                                        </p:tgtEl>
                                        <p:attrNameLst>
                                          <p:attrName>style.visibility</p:attrName>
                                        </p:attrNameLst>
                                      </p:cBhvr>
                                      <p:to>
                                        <p:strVal val="visible"/>
                                      </p:to>
                                    </p:set>
                                    <p:animEffect transition="in" filter="wipe(left)">
                                      <p:cBhvr>
                                        <p:cTn id="22" dur="500"/>
                                        <p:tgtEl>
                                          <p:spTgt spid="4372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7254"/>
                                        </p:tgtEl>
                                        <p:attrNameLst>
                                          <p:attrName>style.visibility</p:attrName>
                                        </p:attrNameLst>
                                      </p:cBhvr>
                                      <p:to>
                                        <p:strVal val="visible"/>
                                      </p:to>
                                    </p:set>
                                    <p:animEffect transition="in" filter="wipe(left)">
                                      <p:cBhvr>
                                        <p:cTn id="27" dur="500"/>
                                        <p:tgtEl>
                                          <p:spTgt spid="4372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7255"/>
                                        </p:tgtEl>
                                        <p:attrNameLst>
                                          <p:attrName>style.visibility</p:attrName>
                                        </p:attrNameLst>
                                      </p:cBhvr>
                                      <p:to>
                                        <p:strVal val="visible"/>
                                      </p:to>
                                    </p:set>
                                    <p:animEffect transition="in" filter="wipe(left)">
                                      <p:cBhvr>
                                        <p:cTn id="32" dur="500"/>
                                        <p:tgtEl>
                                          <p:spTgt spid="4372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7256"/>
                                        </p:tgtEl>
                                        <p:attrNameLst>
                                          <p:attrName>style.visibility</p:attrName>
                                        </p:attrNameLst>
                                      </p:cBhvr>
                                      <p:to>
                                        <p:strVal val="visible"/>
                                      </p:to>
                                    </p:set>
                                    <p:animEffect transition="in" filter="wipe(left)">
                                      <p:cBhvr>
                                        <p:cTn id="37" dur="500"/>
                                        <p:tgtEl>
                                          <p:spTgt spid="437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7268"/>
                                        </p:tgtEl>
                                        <p:attrNameLst>
                                          <p:attrName>style.visibility</p:attrName>
                                        </p:attrNameLst>
                                      </p:cBhvr>
                                      <p:to>
                                        <p:strVal val="visible"/>
                                      </p:to>
                                    </p:set>
                                    <p:animEffect transition="in" filter="wipe(left)">
                                      <p:cBhvr>
                                        <p:cTn id="42" dur="500"/>
                                        <p:tgtEl>
                                          <p:spTgt spid="4372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7269"/>
                                        </p:tgtEl>
                                        <p:attrNameLst>
                                          <p:attrName>style.visibility</p:attrName>
                                        </p:attrNameLst>
                                      </p:cBhvr>
                                      <p:to>
                                        <p:strVal val="visible"/>
                                      </p:to>
                                    </p:set>
                                    <p:animEffect transition="in" filter="wipe(left)">
                                      <p:cBhvr>
                                        <p:cTn id="47" dur="500"/>
                                        <p:tgtEl>
                                          <p:spTgt spid="4372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37270"/>
                                        </p:tgtEl>
                                        <p:attrNameLst>
                                          <p:attrName>style.visibility</p:attrName>
                                        </p:attrNameLst>
                                      </p:cBhvr>
                                      <p:to>
                                        <p:strVal val="visible"/>
                                      </p:to>
                                    </p:set>
                                    <p:animEffect transition="in" filter="wipe(left)">
                                      <p:cBhvr>
                                        <p:cTn id="52" dur="500"/>
                                        <p:tgtEl>
                                          <p:spTgt spid="4372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37271"/>
                                        </p:tgtEl>
                                        <p:attrNameLst>
                                          <p:attrName>style.visibility</p:attrName>
                                        </p:attrNameLst>
                                      </p:cBhvr>
                                      <p:to>
                                        <p:strVal val="visible"/>
                                      </p:to>
                                    </p:set>
                                    <p:animEffect transition="in" filter="wipe(left)">
                                      <p:cBhvr>
                                        <p:cTn id="57" dur="500"/>
                                        <p:tgtEl>
                                          <p:spTgt spid="43727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37272"/>
                                        </p:tgtEl>
                                        <p:attrNameLst>
                                          <p:attrName>style.visibility</p:attrName>
                                        </p:attrNameLst>
                                      </p:cBhvr>
                                      <p:to>
                                        <p:strVal val="visible"/>
                                      </p:to>
                                    </p:set>
                                    <p:animEffect transition="in" filter="wipe(left)">
                                      <p:cBhvr>
                                        <p:cTn id="62" dur="500"/>
                                        <p:tgtEl>
                                          <p:spTgt spid="43727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37273"/>
                                        </p:tgtEl>
                                        <p:attrNameLst>
                                          <p:attrName>style.visibility</p:attrName>
                                        </p:attrNameLst>
                                      </p:cBhvr>
                                      <p:to>
                                        <p:strVal val="visible"/>
                                      </p:to>
                                    </p:set>
                                    <p:animEffect transition="in" filter="wipe(left)">
                                      <p:cBhvr>
                                        <p:cTn id="67" dur="500"/>
                                        <p:tgtEl>
                                          <p:spTgt spid="43727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37274"/>
                                        </p:tgtEl>
                                        <p:attrNameLst>
                                          <p:attrName>style.visibility</p:attrName>
                                        </p:attrNameLst>
                                      </p:cBhvr>
                                      <p:to>
                                        <p:strVal val="visible"/>
                                      </p:to>
                                    </p:set>
                                    <p:animEffect transition="in" filter="wipe(left)">
                                      <p:cBhvr>
                                        <p:cTn id="72" dur="500"/>
                                        <p:tgtEl>
                                          <p:spTgt spid="437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p:bldP spid="437252" grpId="0"/>
      <p:bldP spid="437256" grpId="0" animBg="1"/>
      <p:bldP spid="437268" grpId="0"/>
      <p:bldP spid="437273" grpId="0"/>
      <p:bldP spid="4372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8274" name="对象 438273">
            <a:extLst>
              <a:ext uri="{FF2B5EF4-FFF2-40B4-BE49-F238E27FC236}">
                <a16:creationId xmlns:a16="http://schemas.microsoft.com/office/drawing/2014/main" id="{13D48EEA-25CC-43FC-86F1-A3BBB5FF93EC}"/>
              </a:ext>
            </a:extLst>
          </p:cNvPr>
          <p:cNvGraphicFramePr>
            <a:graphicFrameLocks/>
          </p:cNvGraphicFramePr>
          <p:nvPr/>
        </p:nvGraphicFramePr>
        <p:xfrm>
          <a:off x="2843213" y="2924175"/>
          <a:ext cx="4848225" cy="955675"/>
        </p:xfrm>
        <a:graphic>
          <a:graphicData uri="http://schemas.openxmlformats.org/presentationml/2006/ole">
            <mc:AlternateContent xmlns:mc="http://schemas.openxmlformats.org/markup-compatibility/2006">
              <mc:Choice xmlns:v="urn:schemas-microsoft-com:vml" Requires="v">
                <p:oleObj spid="_x0000_s37915" r:id="rId3" imgW="2311400" imgH="419100" progId="Equation.3">
                  <p:embed/>
                </p:oleObj>
              </mc:Choice>
              <mc:Fallback>
                <p:oleObj r:id="rId3" imgW="2311400" imgH="419100" progId="Equation.3">
                  <p:embed/>
                  <p:pic>
                    <p:nvPicPr>
                      <p:cNvPr id="0" name="对象 4382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924175"/>
                        <a:ext cx="484822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38275" name="组合 438274">
            <a:extLst>
              <a:ext uri="{FF2B5EF4-FFF2-40B4-BE49-F238E27FC236}">
                <a16:creationId xmlns:a16="http://schemas.microsoft.com/office/drawing/2014/main" id="{053DBE45-D352-4553-B9D0-F204E8084A96}"/>
              </a:ext>
            </a:extLst>
          </p:cNvPr>
          <p:cNvGrpSpPr>
            <a:grpSpLocks/>
          </p:cNvGrpSpPr>
          <p:nvPr/>
        </p:nvGrpSpPr>
        <p:grpSpPr bwMode="auto">
          <a:xfrm>
            <a:off x="3059113" y="3789363"/>
            <a:ext cx="4648200" cy="609600"/>
            <a:chOff x="1584" y="2400"/>
            <a:chExt cx="2928" cy="384"/>
          </a:xfrm>
        </p:grpSpPr>
        <p:sp>
          <p:nvSpPr>
            <p:cNvPr id="37891" name="矩形 438275">
              <a:extLst>
                <a:ext uri="{FF2B5EF4-FFF2-40B4-BE49-F238E27FC236}">
                  <a16:creationId xmlns:a16="http://schemas.microsoft.com/office/drawing/2014/main" id="{19ACEF36-2B96-47F8-AA20-453A4FB5DE3D}"/>
                </a:ext>
              </a:extLst>
            </p:cNvPr>
            <p:cNvSpPr>
              <a:spLocks noChangeArrowheads="1"/>
            </p:cNvSpPr>
            <p:nvPr/>
          </p:nvSpPr>
          <p:spPr bwMode="auto">
            <a:xfrm>
              <a:off x="1584" y="2400"/>
              <a:ext cx="26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7892" name="对象 438276">
              <a:extLst>
                <a:ext uri="{FF2B5EF4-FFF2-40B4-BE49-F238E27FC236}">
                  <a16:creationId xmlns:a16="http://schemas.microsoft.com/office/drawing/2014/main" id="{56D37C3A-5598-4192-B34C-B9F89FA7A55A}"/>
                </a:ext>
              </a:extLst>
            </p:cNvPr>
            <p:cNvGraphicFramePr>
              <a:graphicFrameLocks/>
            </p:cNvGraphicFramePr>
            <p:nvPr/>
          </p:nvGraphicFramePr>
          <p:xfrm>
            <a:off x="1914" y="2471"/>
            <a:ext cx="754" cy="256"/>
          </p:xfrm>
          <a:graphic>
            <a:graphicData uri="http://schemas.openxmlformats.org/presentationml/2006/ole">
              <mc:AlternateContent xmlns:mc="http://schemas.openxmlformats.org/markup-compatibility/2006">
                <mc:Choice xmlns:v="urn:schemas-microsoft-com:vml" Requires="v">
                  <p:oleObj spid="_x0000_s37916" r:id="rId5" imgW="610130" imgH="228799" progId="Equation.3">
                    <p:embed/>
                  </p:oleObj>
                </mc:Choice>
                <mc:Fallback>
                  <p:oleObj r:id="rId5" imgW="610130" imgH="228799" progId="Equation.3">
                    <p:embed/>
                    <p:pic>
                      <p:nvPicPr>
                        <p:cNvPr id="0" name="对象 43827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4" y="2471"/>
                          <a:ext cx="75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3" name="文本框 438277">
              <a:extLst>
                <a:ext uri="{FF2B5EF4-FFF2-40B4-BE49-F238E27FC236}">
                  <a16:creationId xmlns:a16="http://schemas.microsoft.com/office/drawing/2014/main" id="{51D0DD58-305C-476B-9436-CDB9561C0005}"/>
                </a:ext>
              </a:extLst>
            </p:cNvPr>
            <p:cNvSpPr txBox="1">
              <a:spLocks noChangeArrowheads="1"/>
            </p:cNvSpPr>
            <p:nvPr/>
          </p:nvSpPr>
          <p:spPr bwMode="auto">
            <a:xfrm>
              <a:off x="2857" y="2443"/>
              <a:ext cx="16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t>（</a:t>
              </a:r>
              <a:r>
                <a:rPr lang="zh-CN" altLang="en-US" sz="2800" b="1">
                  <a:solidFill>
                    <a:srgbClr val="CC0000"/>
                  </a:solidFill>
                </a:rPr>
                <a:t>电势梯度</a:t>
              </a:r>
              <a:r>
                <a:rPr lang="zh-CN" altLang="en-US" sz="2400" b="1"/>
                <a:t>）</a:t>
              </a:r>
              <a:endParaRPr lang="zh-CN" altLang="en-US" sz="2400" b="1">
                <a:solidFill>
                  <a:srgbClr val="FF3300"/>
                </a:solidFill>
              </a:endParaRPr>
            </a:p>
          </p:txBody>
        </p:sp>
      </p:grpSp>
      <p:sp>
        <p:nvSpPr>
          <p:cNvPr id="438279" name="文本框 438278">
            <a:extLst>
              <a:ext uri="{FF2B5EF4-FFF2-40B4-BE49-F238E27FC236}">
                <a16:creationId xmlns:a16="http://schemas.microsoft.com/office/drawing/2014/main" id="{3D097BAE-BACF-47B0-9F8A-554D6FBBAB6D}"/>
              </a:ext>
            </a:extLst>
          </p:cNvPr>
          <p:cNvSpPr txBox="1">
            <a:spLocks noChangeArrowheads="1"/>
          </p:cNvSpPr>
          <p:nvPr/>
        </p:nvSpPr>
        <p:spPr bwMode="auto">
          <a:xfrm>
            <a:off x="1524000" y="2376488"/>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buFont typeface="Arial" panose="020B0604020202020204" pitchFamily="34" charset="0"/>
              <a:buBlip>
                <a:blip r:embed="rId7"/>
              </a:buBlip>
            </a:pPr>
            <a:r>
              <a:rPr lang="en-US" altLang="zh-CN" sz="2800" b="1">
                <a:latin typeface="宋体" panose="02010600030101010101" pitchFamily="2" charset="-122"/>
              </a:rPr>
              <a:t> </a:t>
            </a:r>
            <a:r>
              <a:rPr lang="zh-CN" altLang="en-US" sz="2800" b="1">
                <a:latin typeface="宋体" panose="02010600030101010101" pitchFamily="2" charset="-122"/>
              </a:rPr>
              <a:t>直角坐标系中</a:t>
            </a:r>
          </a:p>
        </p:txBody>
      </p:sp>
      <p:grpSp>
        <p:nvGrpSpPr>
          <p:cNvPr id="438280" name="组合 438279">
            <a:extLst>
              <a:ext uri="{FF2B5EF4-FFF2-40B4-BE49-F238E27FC236}">
                <a16:creationId xmlns:a16="http://schemas.microsoft.com/office/drawing/2014/main" id="{1283A502-DDEC-4A86-A5EB-127ACF23257A}"/>
              </a:ext>
            </a:extLst>
          </p:cNvPr>
          <p:cNvGrpSpPr>
            <a:grpSpLocks/>
          </p:cNvGrpSpPr>
          <p:nvPr/>
        </p:nvGrpSpPr>
        <p:grpSpPr bwMode="auto">
          <a:xfrm>
            <a:off x="1524000" y="4343400"/>
            <a:ext cx="7162800" cy="685800"/>
            <a:chOff x="864" y="2832"/>
            <a:chExt cx="4512" cy="432"/>
          </a:xfrm>
        </p:grpSpPr>
        <p:sp>
          <p:nvSpPr>
            <p:cNvPr id="37896" name="文本框 438280">
              <a:extLst>
                <a:ext uri="{FF2B5EF4-FFF2-40B4-BE49-F238E27FC236}">
                  <a16:creationId xmlns:a16="http://schemas.microsoft.com/office/drawing/2014/main" id="{0772D37C-CECB-491C-9206-91D4B85E9C38}"/>
                </a:ext>
              </a:extLst>
            </p:cNvPr>
            <p:cNvSpPr txBox="1">
              <a:spLocks noChangeArrowheads="1"/>
            </p:cNvSpPr>
            <p:nvPr/>
          </p:nvSpPr>
          <p:spPr bwMode="auto">
            <a:xfrm>
              <a:off x="864" y="2880"/>
              <a:ext cx="45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buFont typeface="Arial" panose="020B0604020202020204" pitchFamily="34" charset="0"/>
                <a:buBlip>
                  <a:blip r:embed="rId7"/>
                </a:buBlip>
              </a:pPr>
              <a:r>
                <a:rPr lang="en-US" altLang="zh-CN" sz="2800" b="1">
                  <a:latin typeface="宋体" panose="02010600030101010101" pitchFamily="2" charset="-122"/>
                </a:rPr>
                <a:t> </a:t>
              </a:r>
              <a:r>
                <a:rPr lang="zh-CN" altLang="en-US" sz="2800" b="1">
                  <a:latin typeface="宋体" panose="02010600030101010101" pitchFamily="2" charset="-122"/>
                </a:rPr>
                <a:t>为求电场强度   提供了一种新的途径</a:t>
              </a:r>
            </a:p>
          </p:txBody>
        </p:sp>
        <p:graphicFrame>
          <p:nvGraphicFramePr>
            <p:cNvPr id="37897" name="对象 438281">
              <a:extLst>
                <a:ext uri="{FF2B5EF4-FFF2-40B4-BE49-F238E27FC236}">
                  <a16:creationId xmlns:a16="http://schemas.microsoft.com/office/drawing/2014/main" id="{53DD9085-BE2E-41C1-943B-0942BA9D921D}"/>
                </a:ext>
              </a:extLst>
            </p:cNvPr>
            <p:cNvGraphicFramePr>
              <a:graphicFrameLocks/>
            </p:cNvGraphicFramePr>
            <p:nvPr/>
          </p:nvGraphicFramePr>
          <p:xfrm>
            <a:off x="2544" y="2832"/>
            <a:ext cx="346" cy="432"/>
          </p:xfrm>
          <a:graphic>
            <a:graphicData uri="http://schemas.openxmlformats.org/presentationml/2006/ole">
              <mc:AlternateContent xmlns:mc="http://schemas.openxmlformats.org/markup-compatibility/2006">
                <mc:Choice xmlns:v="urn:schemas-microsoft-com:vml" Requires="v">
                  <p:oleObj spid="_x0000_s37917" r:id="rId8" imgW="152798" imgH="190997" progId="Equation.3">
                    <p:embed/>
                  </p:oleObj>
                </mc:Choice>
                <mc:Fallback>
                  <p:oleObj r:id="rId8" imgW="152798" imgH="190997" progId="Equation.3">
                    <p:embed/>
                    <p:pic>
                      <p:nvPicPr>
                        <p:cNvPr id="0" name="对象 43828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2832"/>
                          <a:ext cx="34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38283" name="组合 438282">
            <a:extLst>
              <a:ext uri="{FF2B5EF4-FFF2-40B4-BE49-F238E27FC236}">
                <a16:creationId xmlns:a16="http://schemas.microsoft.com/office/drawing/2014/main" id="{B16C75BB-38C4-437F-96B0-46CBCDB962E3}"/>
              </a:ext>
            </a:extLst>
          </p:cNvPr>
          <p:cNvGrpSpPr>
            <a:grpSpLocks/>
          </p:cNvGrpSpPr>
          <p:nvPr/>
        </p:nvGrpSpPr>
        <p:grpSpPr bwMode="auto">
          <a:xfrm>
            <a:off x="762000" y="5243513"/>
            <a:ext cx="3397250" cy="1066800"/>
            <a:chOff x="480" y="3303"/>
            <a:chExt cx="2140" cy="672"/>
          </a:xfrm>
        </p:grpSpPr>
        <p:sp>
          <p:nvSpPr>
            <p:cNvPr id="37899" name="文本框 438283">
              <a:extLst>
                <a:ext uri="{FF2B5EF4-FFF2-40B4-BE49-F238E27FC236}">
                  <a16:creationId xmlns:a16="http://schemas.microsoft.com/office/drawing/2014/main" id="{87E3F27E-7187-4F4A-84B0-F8E2BFF2A075}"/>
                </a:ext>
              </a:extLst>
            </p:cNvPr>
            <p:cNvSpPr txBox="1">
              <a:spLocks noChangeArrowheads="1"/>
            </p:cNvSpPr>
            <p:nvPr/>
          </p:nvSpPr>
          <p:spPr bwMode="auto">
            <a:xfrm>
              <a:off x="480" y="3456"/>
              <a:ext cx="21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latin typeface="宋体" panose="02010600030101010101" pitchFamily="2" charset="-122"/>
                </a:rPr>
                <a:t>求   的三种方法</a:t>
              </a:r>
            </a:p>
          </p:txBody>
        </p:sp>
        <p:graphicFrame>
          <p:nvGraphicFramePr>
            <p:cNvPr id="37900" name="对象 438284">
              <a:extLst>
                <a:ext uri="{FF2B5EF4-FFF2-40B4-BE49-F238E27FC236}">
                  <a16:creationId xmlns:a16="http://schemas.microsoft.com/office/drawing/2014/main" id="{05C4E741-EDB7-40E9-B3B0-9CD04F4D8C2F}"/>
                </a:ext>
              </a:extLst>
            </p:cNvPr>
            <p:cNvGraphicFramePr>
              <a:graphicFrameLocks/>
            </p:cNvGraphicFramePr>
            <p:nvPr/>
          </p:nvGraphicFramePr>
          <p:xfrm>
            <a:off x="768" y="3399"/>
            <a:ext cx="315" cy="393"/>
          </p:xfrm>
          <a:graphic>
            <a:graphicData uri="http://schemas.openxmlformats.org/presentationml/2006/ole">
              <mc:AlternateContent xmlns:mc="http://schemas.openxmlformats.org/markup-compatibility/2006">
                <mc:Choice xmlns:v="urn:schemas-microsoft-com:vml" Requires="v">
                  <p:oleObj spid="_x0000_s37918" r:id="rId10" imgW="152798" imgH="190997" progId="Equation.3">
                    <p:embed/>
                  </p:oleObj>
                </mc:Choice>
                <mc:Fallback>
                  <p:oleObj r:id="rId10" imgW="152798" imgH="190997" progId="Equation.3">
                    <p:embed/>
                    <p:pic>
                      <p:nvPicPr>
                        <p:cNvPr id="0" name="对象 43828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3399"/>
                          <a:ext cx="315"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01" name="左大括号 438285">
              <a:extLst>
                <a:ext uri="{FF2B5EF4-FFF2-40B4-BE49-F238E27FC236}">
                  <a16:creationId xmlns:a16="http://schemas.microsoft.com/office/drawing/2014/main" id="{CC3B42FF-8728-470E-8EC0-D2FB2FE577CF}"/>
                </a:ext>
              </a:extLst>
            </p:cNvPr>
            <p:cNvSpPr>
              <a:spLocks/>
            </p:cNvSpPr>
            <p:nvPr/>
          </p:nvSpPr>
          <p:spPr bwMode="auto">
            <a:xfrm>
              <a:off x="2400" y="3303"/>
              <a:ext cx="192" cy="672"/>
            </a:xfrm>
            <a:prstGeom prst="leftBrace">
              <a:avLst>
                <a:gd name="adj1" fmla="val 29102"/>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38287" name="文本框 438286">
            <a:extLst>
              <a:ext uri="{FF2B5EF4-FFF2-40B4-BE49-F238E27FC236}">
                <a16:creationId xmlns:a16="http://schemas.microsoft.com/office/drawing/2014/main" id="{17DA3291-ED50-48DE-A349-EEFBC2B7122C}"/>
              </a:ext>
            </a:extLst>
          </p:cNvPr>
          <p:cNvSpPr txBox="1">
            <a:spLocks noChangeArrowheads="1"/>
          </p:cNvSpPr>
          <p:nvPr/>
        </p:nvSpPr>
        <p:spPr bwMode="auto">
          <a:xfrm>
            <a:off x="4114800" y="50292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利用电场强度叠加原理</a:t>
            </a:r>
          </a:p>
        </p:txBody>
      </p:sp>
      <p:sp>
        <p:nvSpPr>
          <p:cNvPr id="438288" name="文本框 438287">
            <a:extLst>
              <a:ext uri="{FF2B5EF4-FFF2-40B4-BE49-F238E27FC236}">
                <a16:creationId xmlns:a16="http://schemas.microsoft.com/office/drawing/2014/main" id="{794F1647-FBCC-43E7-AC70-6D4EEB25DA56}"/>
              </a:ext>
            </a:extLst>
          </p:cNvPr>
          <p:cNvSpPr txBox="1">
            <a:spLocks noChangeArrowheads="1"/>
          </p:cNvSpPr>
          <p:nvPr/>
        </p:nvSpPr>
        <p:spPr bwMode="auto">
          <a:xfrm>
            <a:off x="4114800" y="5548313"/>
            <a:ext cx="3870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利用高斯定理</a:t>
            </a:r>
          </a:p>
        </p:txBody>
      </p:sp>
      <p:sp>
        <p:nvSpPr>
          <p:cNvPr id="438289" name="文本框 438288">
            <a:extLst>
              <a:ext uri="{FF2B5EF4-FFF2-40B4-BE49-F238E27FC236}">
                <a16:creationId xmlns:a16="http://schemas.microsoft.com/office/drawing/2014/main" id="{7F17A1A0-FAE7-42E7-BC9F-013CC279C217}"/>
              </a:ext>
            </a:extLst>
          </p:cNvPr>
          <p:cNvSpPr txBox="1">
            <a:spLocks noChangeArrowheads="1"/>
          </p:cNvSpPr>
          <p:nvPr/>
        </p:nvSpPr>
        <p:spPr bwMode="auto">
          <a:xfrm>
            <a:off x="4114800" y="6005513"/>
            <a:ext cx="518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利用电势与电场强度的关系</a:t>
            </a:r>
          </a:p>
        </p:txBody>
      </p:sp>
      <p:sp>
        <p:nvSpPr>
          <p:cNvPr id="37905" name="矩形 438289">
            <a:extLst>
              <a:ext uri="{FF2B5EF4-FFF2-40B4-BE49-F238E27FC236}">
                <a16:creationId xmlns:a16="http://schemas.microsoft.com/office/drawing/2014/main" id="{32A9849E-5B6A-4CD3-9F08-76194DDBE75C}"/>
              </a:ext>
            </a:extLst>
          </p:cNvPr>
          <p:cNvSpPr>
            <a:spLocks noChangeArrowheads="1"/>
          </p:cNvSpPr>
          <p:nvPr/>
        </p:nvSpPr>
        <p:spPr bwMode="auto">
          <a:xfrm>
            <a:off x="1123950" y="609600"/>
            <a:ext cx="2457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800" b="1">
                <a:solidFill>
                  <a:srgbClr val="CC0000"/>
                </a:solidFill>
                <a:latin typeface="宋体" panose="02010600030101010101" pitchFamily="2" charset="-122"/>
              </a:rPr>
              <a:t>物理意义</a:t>
            </a:r>
          </a:p>
        </p:txBody>
      </p:sp>
      <p:grpSp>
        <p:nvGrpSpPr>
          <p:cNvPr id="438291" name="组合 438290">
            <a:extLst>
              <a:ext uri="{FF2B5EF4-FFF2-40B4-BE49-F238E27FC236}">
                <a16:creationId xmlns:a16="http://schemas.microsoft.com/office/drawing/2014/main" id="{05B5EB91-32FF-4B69-AE5B-30F8A94EE159}"/>
              </a:ext>
            </a:extLst>
          </p:cNvPr>
          <p:cNvGrpSpPr>
            <a:grpSpLocks/>
          </p:cNvGrpSpPr>
          <p:nvPr/>
        </p:nvGrpSpPr>
        <p:grpSpPr bwMode="auto">
          <a:xfrm>
            <a:off x="381000" y="1052513"/>
            <a:ext cx="8686800" cy="1371600"/>
            <a:chOff x="144" y="663"/>
            <a:chExt cx="5472" cy="864"/>
          </a:xfrm>
        </p:grpSpPr>
        <p:sp>
          <p:nvSpPr>
            <p:cNvPr id="37907" name="文本框 438291">
              <a:extLst>
                <a:ext uri="{FF2B5EF4-FFF2-40B4-BE49-F238E27FC236}">
                  <a16:creationId xmlns:a16="http://schemas.microsoft.com/office/drawing/2014/main" id="{8333085F-365F-426C-AE8A-C75FE16A47A6}"/>
                </a:ext>
              </a:extLst>
            </p:cNvPr>
            <p:cNvSpPr txBox="1">
              <a:spLocks noChangeArrowheads="1"/>
            </p:cNvSpPr>
            <p:nvPr/>
          </p:nvSpPr>
          <p:spPr bwMode="auto">
            <a:xfrm>
              <a:off x="144" y="663"/>
              <a:ext cx="547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a:solidFill>
                    <a:srgbClr val="CC0000"/>
                  </a:solidFill>
                  <a:latin typeface="宋体" panose="02010600030101010101" pitchFamily="2" charset="-122"/>
                </a:rPr>
                <a:t>   </a:t>
              </a:r>
              <a:r>
                <a:rPr lang="zh-CN" altLang="en-US" sz="2800" b="1">
                  <a:solidFill>
                    <a:srgbClr val="CC0000"/>
                  </a:solidFill>
                  <a:latin typeface="宋体" panose="02010600030101010101" pitchFamily="2" charset="-122"/>
                </a:rPr>
                <a:t>（</a:t>
              </a:r>
              <a:r>
                <a:rPr lang="en-US" altLang="zh-CN" sz="2800" b="1">
                  <a:solidFill>
                    <a:srgbClr val="CC0000"/>
                  </a:solidFill>
                  <a:latin typeface="宋体" panose="02010600030101010101" pitchFamily="2" charset="-122"/>
                </a:rPr>
                <a:t>1</a:t>
              </a:r>
              <a:r>
                <a:rPr lang="zh-CN" altLang="en-US" sz="2800" b="1">
                  <a:solidFill>
                    <a:srgbClr val="CC0000"/>
                  </a:solidFill>
                  <a:latin typeface="宋体" panose="02010600030101010101" pitchFamily="2" charset="-122"/>
                </a:rPr>
                <a:t>）</a:t>
              </a:r>
              <a:r>
                <a:rPr lang="zh-CN" altLang="en-US" sz="2800" b="1">
                  <a:latin typeface="宋体" panose="02010600030101010101" pitchFamily="2" charset="-122"/>
                </a:rPr>
                <a:t>空间某点电场强度的大小取决于该点领域内电势   的空间变化率</a:t>
              </a:r>
              <a:r>
                <a:rPr lang="en-US" altLang="zh-CN" sz="2800" b="1">
                  <a:latin typeface="宋体" panose="02010600030101010101" pitchFamily="2" charset="-122"/>
                </a:rPr>
                <a:t>.</a:t>
              </a:r>
            </a:p>
          </p:txBody>
        </p:sp>
        <p:graphicFrame>
          <p:nvGraphicFramePr>
            <p:cNvPr id="37908" name="对象 438292">
              <a:extLst>
                <a:ext uri="{FF2B5EF4-FFF2-40B4-BE49-F238E27FC236}">
                  <a16:creationId xmlns:a16="http://schemas.microsoft.com/office/drawing/2014/main" id="{1120C963-0E52-4907-906E-6B45DC3E94F6}"/>
                </a:ext>
              </a:extLst>
            </p:cNvPr>
            <p:cNvGraphicFramePr>
              <a:graphicFrameLocks/>
            </p:cNvGraphicFramePr>
            <p:nvPr/>
          </p:nvGraphicFramePr>
          <p:xfrm>
            <a:off x="720" y="979"/>
            <a:ext cx="240" cy="269"/>
          </p:xfrm>
          <a:graphic>
            <a:graphicData uri="http://schemas.openxmlformats.org/presentationml/2006/ole">
              <mc:AlternateContent xmlns:mc="http://schemas.openxmlformats.org/markup-compatibility/2006">
                <mc:Choice xmlns:v="urn:schemas-microsoft-com:vml" Requires="v">
                  <p:oleObj spid="_x0000_s37919" r:id="rId11" imgW="216181" imgH="241615" progId="Equation.3">
                    <p:embed/>
                  </p:oleObj>
                </mc:Choice>
                <mc:Fallback>
                  <p:oleObj r:id="rId11" imgW="216181" imgH="241615" progId="Equation.3">
                    <p:embed/>
                    <p:pic>
                      <p:nvPicPr>
                        <p:cNvPr id="0" name="对象 43829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0" y="979"/>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09" name="矩形 438293">
              <a:extLst>
                <a:ext uri="{FF2B5EF4-FFF2-40B4-BE49-F238E27FC236}">
                  <a16:creationId xmlns:a16="http://schemas.microsoft.com/office/drawing/2014/main" id="{0290210E-23F5-4129-A334-4897C6C6C821}"/>
                </a:ext>
              </a:extLst>
            </p:cNvPr>
            <p:cNvSpPr>
              <a:spLocks noChangeArrowheads="1"/>
            </p:cNvSpPr>
            <p:nvPr/>
          </p:nvSpPr>
          <p:spPr bwMode="auto">
            <a:xfrm>
              <a:off x="480" y="1200"/>
              <a:ext cx="48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olidFill>
                    <a:srgbClr val="CC0000"/>
                  </a:solidFill>
                  <a:latin typeface="宋体" panose="02010600030101010101" pitchFamily="2" charset="-122"/>
                </a:rPr>
                <a:t>（</a:t>
              </a:r>
              <a:r>
                <a:rPr lang="en-US" altLang="zh-CN" sz="2800" b="1">
                  <a:solidFill>
                    <a:srgbClr val="CC0000"/>
                  </a:solidFill>
                  <a:latin typeface="宋体" panose="02010600030101010101" pitchFamily="2" charset="-122"/>
                </a:rPr>
                <a:t>2</a:t>
              </a:r>
              <a:r>
                <a:rPr lang="zh-CN" altLang="en-US" sz="2800" b="1">
                  <a:solidFill>
                    <a:srgbClr val="CC0000"/>
                  </a:solidFill>
                  <a:latin typeface="宋体" panose="02010600030101010101" pitchFamily="2" charset="-122"/>
                </a:rPr>
                <a:t>）</a:t>
              </a:r>
              <a:r>
                <a:rPr lang="zh-CN" altLang="en-US" sz="2800" b="1">
                  <a:latin typeface="宋体" panose="02010600030101010101" pitchFamily="2" charset="-122"/>
                </a:rPr>
                <a:t>电场强度的方向恒指向电势降落的方向</a:t>
              </a:r>
              <a:r>
                <a:rPr lang="en-US" altLang="zh-CN" sz="2800" b="1">
                  <a:latin typeface="宋体" panose="02010600030101010101" pitchFamily="2" charset="-122"/>
                </a:rPr>
                <a:t>.</a:t>
              </a:r>
            </a:p>
          </p:txBody>
        </p:sp>
      </p:grpSp>
      <p:grpSp>
        <p:nvGrpSpPr>
          <p:cNvPr id="438295" name="组合 438294">
            <a:extLst>
              <a:ext uri="{FF2B5EF4-FFF2-40B4-BE49-F238E27FC236}">
                <a16:creationId xmlns:a16="http://schemas.microsoft.com/office/drawing/2014/main" id="{2F61778C-85FC-4052-AC1F-458B6BEC4072}"/>
              </a:ext>
            </a:extLst>
          </p:cNvPr>
          <p:cNvGrpSpPr>
            <a:grpSpLocks/>
          </p:cNvGrpSpPr>
          <p:nvPr/>
        </p:nvGrpSpPr>
        <p:grpSpPr bwMode="auto">
          <a:xfrm>
            <a:off x="457200" y="2514600"/>
            <a:ext cx="1066800" cy="2286000"/>
            <a:chOff x="192" y="1632"/>
            <a:chExt cx="672" cy="1440"/>
          </a:xfrm>
        </p:grpSpPr>
        <p:grpSp>
          <p:nvGrpSpPr>
            <p:cNvPr id="37911" name="组合 438295">
              <a:extLst>
                <a:ext uri="{FF2B5EF4-FFF2-40B4-BE49-F238E27FC236}">
                  <a16:creationId xmlns:a16="http://schemas.microsoft.com/office/drawing/2014/main" id="{C828EA73-2C12-45DC-98AA-691FA4947F8B}"/>
                </a:ext>
              </a:extLst>
            </p:cNvPr>
            <p:cNvGrpSpPr>
              <a:grpSpLocks/>
            </p:cNvGrpSpPr>
            <p:nvPr/>
          </p:nvGrpSpPr>
          <p:grpSpPr bwMode="auto">
            <a:xfrm>
              <a:off x="192" y="1920"/>
              <a:ext cx="528" cy="912"/>
              <a:chOff x="240" y="480"/>
              <a:chExt cx="1008" cy="528"/>
            </a:xfrm>
          </p:grpSpPr>
          <p:sp>
            <p:nvSpPr>
              <p:cNvPr id="37912" name="横卷形 438296">
                <a:extLst>
                  <a:ext uri="{FF2B5EF4-FFF2-40B4-BE49-F238E27FC236}">
                    <a16:creationId xmlns:a16="http://schemas.microsoft.com/office/drawing/2014/main" id="{685369E6-140D-4CB2-8A63-301A91FA944B}"/>
                  </a:ext>
                </a:extLst>
              </p:cNvPr>
              <p:cNvSpPr>
                <a:spLocks noChangeArrowheads="1"/>
              </p:cNvSpPr>
              <p:nvPr/>
            </p:nvSpPr>
            <p:spPr bwMode="auto">
              <a:xfrm>
                <a:off x="240" y="480"/>
                <a:ext cx="816" cy="528"/>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009900"/>
                </a:outerShdw>
              </a:effec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7913" name="文本框 438297">
                <a:extLst>
                  <a:ext uri="{FF2B5EF4-FFF2-40B4-BE49-F238E27FC236}">
                    <a16:creationId xmlns:a16="http://schemas.microsoft.com/office/drawing/2014/main" id="{92E38E31-9770-4EB0-AFBA-B2023F095C86}"/>
                  </a:ext>
                </a:extLst>
              </p:cNvPr>
              <p:cNvSpPr txBox="1">
                <a:spLocks noChangeArrowheads="1"/>
              </p:cNvSpPr>
              <p:nvPr/>
            </p:nvSpPr>
            <p:spPr bwMode="auto">
              <a:xfrm>
                <a:off x="336" y="528"/>
                <a:ext cx="91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200" b="1">
                    <a:solidFill>
                      <a:srgbClr val="CC0000"/>
                    </a:solidFill>
                  </a:rPr>
                  <a:t>讨</a:t>
                </a:r>
              </a:p>
              <a:p>
                <a:r>
                  <a:rPr lang="zh-CN" altLang="en-US" sz="3200" b="1">
                    <a:solidFill>
                      <a:srgbClr val="CC0000"/>
                    </a:solidFill>
                  </a:rPr>
                  <a:t>论</a:t>
                </a:r>
              </a:p>
            </p:txBody>
          </p:sp>
        </p:grpSp>
        <p:sp>
          <p:nvSpPr>
            <p:cNvPr id="37914" name="左大括号 438298">
              <a:extLst>
                <a:ext uri="{FF2B5EF4-FFF2-40B4-BE49-F238E27FC236}">
                  <a16:creationId xmlns:a16="http://schemas.microsoft.com/office/drawing/2014/main" id="{12A1BB54-B3A9-46F3-8EE2-F1F4DAEB7F09}"/>
                </a:ext>
              </a:extLst>
            </p:cNvPr>
            <p:cNvSpPr>
              <a:spLocks/>
            </p:cNvSpPr>
            <p:nvPr/>
          </p:nvSpPr>
          <p:spPr bwMode="auto">
            <a:xfrm>
              <a:off x="720" y="1632"/>
              <a:ext cx="144" cy="1440"/>
            </a:xfrm>
            <a:prstGeom prst="leftBrace">
              <a:avLst>
                <a:gd name="adj1" fmla="val 83148"/>
                <a:gd name="adj2" fmla="val 50000"/>
              </a:avLst>
            </a:prstGeom>
            <a:noFill/>
            <a:ln w="19050">
              <a:solidFill>
                <a:srgbClr val="4203E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91"/>
                                        </p:tgtEl>
                                        <p:attrNameLst>
                                          <p:attrName>style.visibility</p:attrName>
                                        </p:attrNameLst>
                                      </p:cBhvr>
                                      <p:to>
                                        <p:strVal val="visible"/>
                                      </p:to>
                                    </p:set>
                                    <p:animEffect transition="in" filter="blinds(horizontal)">
                                      <p:cBhvr>
                                        <p:cTn id="7" dur="500"/>
                                        <p:tgtEl>
                                          <p:spTgt spid="438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38295"/>
                                        </p:tgtEl>
                                        <p:attrNameLst>
                                          <p:attrName>style.visibility</p:attrName>
                                        </p:attrNameLst>
                                      </p:cBhvr>
                                      <p:to>
                                        <p:strVal val="visible"/>
                                      </p:to>
                                    </p:set>
                                    <p:animEffect transition="in" filter="blinds(vertical)">
                                      <p:cBhvr>
                                        <p:cTn id="12" dur="500"/>
                                        <p:tgtEl>
                                          <p:spTgt spid="438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8279"/>
                                        </p:tgtEl>
                                        <p:attrNameLst>
                                          <p:attrName>style.visibility</p:attrName>
                                        </p:attrNameLst>
                                      </p:cBhvr>
                                      <p:to>
                                        <p:strVal val="visible"/>
                                      </p:to>
                                    </p:set>
                                    <p:animEffect transition="in" filter="blinds(horizontal)">
                                      <p:cBhvr>
                                        <p:cTn id="17" dur="500"/>
                                        <p:tgtEl>
                                          <p:spTgt spid="4382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8274"/>
                                        </p:tgtEl>
                                        <p:attrNameLst>
                                          <p:attrName>style.visibility</p:attrName>
                                        </p:attrNameLst>
                                      </p:cBhvr>
                                      <p:to>
                                        <p:strVal val="visible"/>
                                      </p:to>
                                    </p:set>
                                    <p:animEffect transition="in" filter="blinds(horizontal)">
                                      <p:cBhvr>
                                        <p:cTn id="22" dur="500"/>
                                        <p:tgtEl>
                                          <p:spTgt spid="4382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8275"/>
                                        </p:tgtEl>
                                        <p:attrNameLst>
                                          <p:attrName>style.visibility</p:attrName>
                                        </p:attrNameLst>
                                      </p:cBhvr>
                                      <p:to>
                                        <p:strVal val="visible"/>
                                      </p:to>
                                    </p:set>
                                    <p:animEffect transition="in" filter="blinds(horizontal)">
                                      <p:cBhvr>
                                        <p:cTn id="27" dur="500"/>
                                        <p:tgtEl>
                                          <p:spTgt spid="4382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438280"/>
                                        </p:tgtEl>
                                        <p:attrNameLst>
                                          <p:attrName>style.visibility</p:attrName>
                                        </p:attrNameLst>
                                      </p:cBhvr>
                                      <p:to>
                                        <p:strVal val="visible"/>
                                      </p:to>
                                    </p:set>
                                    <p:animEffect transition="in" filter="blinds(vertical)">
                                      <p:cBhvr>
                                        <p:cTn id="32" dur="500"/>
                                        <p:tgtEl>
                                          <p:spTgt spid="4382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38283"/>
                                        </p:tgtEl>
                                        <p:attrNameLst>
                                          <p:attrName>style.visibility</p:attrName>
                                        </p:attrNameLst>
                                      </p:cBhvr>
                                      <p:to>
                                        <p:strVal val="visible"/>
                                      </p:to>
                                    </p:set>
                                    <p:animEffect transition="in" filter="blinds(horizontal)">
                                      <p:cBhvr>
                                        <p:cTn id="37" dur="500"/>
                                        <p:tgtEl>
                                          <p:spTgt spid="4382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8287"/>
                                        </p:tgtEl>
                                        <p:attrNameLst>
                                          <p:attrName>style.visibility</p:attrName>
                                        </p:attrNameLst>
                                      </p:cBhvr>
                                      <p:to>
                                        <p:strVal val="visible"/>
                                      </p:to>
                                    </p:set>
                                    <p:animEffect transition="in" filter="blinds(horizontal)">
                                      <p:cBhvr>
                                        <p:cTn id="42" dur="500"/>
                                        <p:tgtEl>
                                          <p:spTgt spid="4382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8288"/>
                                        </p:tgtEl>
                                        <p:attrNameLst>
                                          <p:attrName>style.visibility</p:attrName>
                                        </p:attrNameLst>
                                      </p:cBhvr>
                                      <p:to>
                                        <p:strVal val="visible"/>
                                      </p:to>
                                    </p:set>
                                    <p:animEffect transition="in" filter="blinds(horizontal)">
                                      <p:cBhvr>
                                        <p:cTn id="47" dur="500"/>
                                        <p:tgtEl>
                                          <p:spTgt spid="43828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8289"/>
                                        </p:tgtEl>
                                        <p:attrNameLst>
                                          <p:attrName>style.visibility</p:attrName>
                                        </p:attrNameLst>
                                      </p:cBhvr>
                                      <p:to>
                                        <p:strVal val="visible"/>
                                      </p:to>
                                    </p:set>
                                    <p:animEffect transition="in" filter="blinds(horizontal)">
                                      <p:cBhvr>
                                        <p:cTn id="52" dur="500"/>
                                        <p:tgtEl>
                                          <p:spTgt spid="438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9" grpId="0"/>
      <p:bldP spid="438287" grpId="0"/>
      <p:bldP spid="438288" grpId="0"/>
      <p:bldP spid="43828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298" name="组合 439297">
            <a:extLst>
              <a:ext uri="{FF2B5EF4-FFF2-40B4-BE49-F238E27FC236}">
                <a16:creationId xmlns:a16="http://schemas.microsoft.com/office/drawing/2014/main" id="{A95C5B46-7404-495C-BCD9-62CA6AECD49A}"/>
              </a:ext>
            </a:extLst>
          </p:cNvPr>
          <p:cNvGrpSpPr>
            <a:grpSpLocks/>
          </p:cNvGrpSpPr>
          <p:nvPr/>
        </p:nvGrpSpPr>
        <p:grpSpPr bwMode="auto">
          <a:xfrm>
            <a:off x="179388" y="2349500"/>
            <a:ext cx="9220200" cy="2443163"/>
            <a:chOff x="48" y="2493"/>
            <a:chExt cx="5808" cy="1539"/>
          </a:xfrm>
        </p:grpSpPr>
        <p:sp>
          <p:nvSpPr>
            <p:cNvPr id="38914" name="文本框 439298">
              <a:extLst>
                <a:ext uri="{FF2B5EF4-FFF2-40B4-BE49-F238E27FC236}">
                  <a16:creationId xmlns:a16="http://schemas.microsoft.com/office/drawing/2014/main" id="{AEDCC23B-5B78-41FA-8E4E-7AF1A50E52A7}"/>
                </a:ext>
              </a:extLst>
            </p:cNvPr>
            <p:cNvSpPr txBox="1">
              <a:spLocks noChangeArrowheads="1"/>
            </p:cNvSpPr>
            <p:nvPr/>
          </p:nvSpPr>
          <p:spPr bwMode="auto">
            <a:xfrm>
              <a:off x="48" y="2493"/>
              <a:ext cx="5808" cy="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a:solidFill>
                    <a:srgbClr val="CC0000"/>
                  </a:solidFill>
                  <a:latin typeface="宋体" panose="02010600030101010101" pitchFamily="2" charset="-122"/>
                </a:rPr>
                <a:t>    1</a:t>
              </a:r>
              <a:r>
                <a:rPr lang="zh-CN" altLang="en-US" sz="2800" b="1">
                  <a:solidFill>
                    <a:srgbClr val="CC0000"/>
                  </a:solidFill>
                  <a:latin typeface="宋体" panose="02010600030101010101" pitchFamily="2" charset="-122"/>
                </a:rPr>
                <a:t>）</a:t>
              </a:r>
              <a:r>
                <a:rPr lang="zh-CN" altLang="en-US" sz="2800" b="1">
                  <a:latin typeface="宋体" panose="02010600030101010101" pitchFamily="2" charset="-122"/>
                </a:rPr>
                <a:t>电场弱的地方电势低；电场强的地方电势高吗？</a:t>
              </a:r>
            </a:p>
            <a:p>
              <a:pPr>
                <a:spcBef>
                  <a:spcPct val="50000"/>
                </a:spcBef>
              </a:pPr>
              <a:r>
                <a:rPr lang="zh-CN" altLang="en-US" sz="2800" b="1">
                  <a:solidFill>
                    <a:srgbClr val="CC0000"/>
                  </a:solidFill>
                  <a:latin typeface="宋体" panose="02010600030101010101" pitchFamily="2" charset="-122"/>
                </a:rPr>
                <a:t>    </a:t>
              </a:r>
              <a:r>
                <a:rPr lang="en-US" altLang="zh-CN" sz="2800" b="1">
                  <a:solidFill>
                    <a:srgbClr val="CC0000"/>
                  </a:solidFill>
                  <a:latin typeface="宋体" panose="02010600030101010101" pitchFamily="2" charset="-122"/>
                </a:rPr>
                <a:t>2</a:t>
              </a:r>
              <a:r>
                <a:rPr lang="zh-CN" altLang="en-US" sz="2800" b="1">
                  <a:solidFill>
                    <a:srgbClr val="CC0000"/>
                  </a:solidFill>
                  <a:latin typeface="宋体" panose="02010600030101010101" pitchFamily="2" charset="-122"/>
                </a:rPr>
                <a:t>）</a:t>
              </a:r>
              <a:r>
                <a:rPr lang="zh-CN" altLang="en-US" sz="2800" b="1">
                  <a:latin typeface="宋体" panose="02010600030101010101" pitchFamily="2" charset="-122"/>
                </a:rPr>
                <a:t>        的地方，       吗 ？</a:t>
              </a:r>
            </a:p>
            <a:p>
              <a:pPr>
                <a:spcBef>
                  <a:spcPct val="50000"/>
                </a:spcBef>
              </a:pPr>
              <a:r>
                <a:rPr lang="zh-CN" altLang="en-US" sz="2800" b="1">
                  <a:solidFill>
                    <a:srgbClr val="CC0000"/>
                  </a:solidFill>
                  <a:latin typeface="宋体" panose="02010600030101010101" pitchFamily="2" charset="-122"/>
                </a:rPr>
                <a:t>    </a:t>
              </a:r>
              <a:r>
                <a:rPr lang="en-US" altLang="zh-CN" sz="2800" b="1">
                  <a:solidFill>
                    <a:srgbClr val="CC0000"/>
                  </a:solidFill>
                  <a:latin typeface="宋体" panose="02010600030101010101" pitchFamily="2" charset="-122"/>
                </a:rPr>
                <a:t>3</a:t>
              </a:r>
              <a:r>
                <a:rPr lang="zh-CN" altLang="en-US" sz="2800" b="1">
                  <a:solidFill>
                    <a:srgbClr val="CC0000"/>
                  </a:solidFill>
                  <a:latin typeface="宋体" panose="02010600030101010101" pitchFamily="2" charset="-122"/>
                </a:rPr>
                <a:t>）</a:t>
              </a:r>
              <a:r>
                <a:rPr lang="zh-CN" altLang="en-US" sz="2800" b="1">
                  <a:latin typeface="宋体" panose="02010600030101010101" pitchFamily="2" charset="-122"/>
                </a:rPr>
                <a:t>   相等的地方，  一定相等吗？等势面上   </a:t>
              </a:r>
            </a:p>
            <a:p>
              <a:pPr>
                <a:spcBef>
                  <a:spcPct val="50000"/>
                </a:spcBef>
              </a:pPr>
              <a:r>
                <a:rPr lang="zh-CN" altLang="en-US" sz="2800" b="1">
                  <a:latin typeface="宋体" panose="02010600030101010101" pitchFamily="2" charset="-122"/>
                </a:rPr>
                <a:t>一定相等吗 ？</a:t>
              </a:r>
            </a:p>
          </p:txBody>
        </p:sp>
        <p:graphicFrame>
          <p:nvGraphicFramePr>
            <p:cNvPr id="38915" name="对象 439299">
              <a:extLst>
                <a:ext uri="{FF2B5EF4-FFF2-40B4-BE49-F238E27FC236}">
                  <a16:creationId xmlns:a16="http://schemas.microsoft.com/office/drawing/2014/main" id="{1D627FAE-1395-4513-A18C-75AF964FA2DE}"/>
                </a:ext>
              </a:extLst>
            </p:cNvPr>
            <p:cNvGraphicFramePr>
              <a:graphicFrameLocks/>
            </p:cNvGraphicFramePr>
            <p:nvPr/>
          </p:nvGraphicFramePr>
          <p:xfrm>
            <a:off x="1103" y="2972"/>
            <a:ext cx="409" cy="226"/>
          </p:xfrm>
          <a:graphic>
            <a:graphicData uri="http://schemas.openxmlformats.org/presentationml/2006/ole">
              <mc:AlternateContent xmlns:mc="http://schemas.openxmlformats.org/markup-compatibility/2006">
                <mc:Choice xmlns:v="urn:schemas-microsoft-com:vml" Requires="v">
                  <p:oleObj spid="_x0000_s38923" r:id="rId3" imgW="368620" imgH="203377" progId="Equation.3">
                    <p:embed/>
                  </p:oleObj>
                </mc:Choice>
                <mc:Fallback>
                  <p:oleObj r:id="rId3" imgW="368620" imgH="203377" progId="Equation.3">
                    <p:embed/>
                    <p:pic>
                      <p:nvPicPr>
                        <p:cNvPr id="0" name="对象 43929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 y="2972"/>
                          <a:ext cx="40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6" name="对象 439300">
              <a:extLst>
                <a:ext uri="{FF2B5EF4-FFF2-40B4-BE49-F238E27FC236}">
                  <a16:creationId xmlns:a16="http://schemas.microsoft.com/office/drawing/2014/main" id="{F803986A-CB73-4458-A3DB-484709DF342C}"/>
                </a:ext>
              </a:extLst>
            </p:cNvPr>
            <p:cNvGraphicFramePr>
              <a:graphicFrameLocks/>
            </p:cNvGraphicFramePr>
            <p:nvPr/>
          </p:nvGraphicFramePr>
          <p:xfrm>
            <a:off x="2649" y="2908"/>
            <a:ext cx="663" cy="310"/>
          </p:xfrm>
          <a:graphic>
            <a:graphicData uri="http://schemas.openxmlformats.org/presentationml/2006/ole">
              <mc:AlternateContent xmlns:mc="http://schemas.openxmlformats.org/markup-compatibility/2006">
                <mc:Choice xmlns:v="urn:schemas-microsoft-com:vml" Requires="v">
                  <p:oleObj spid="_x0000_s38924" r:id="rId5" imgW="597419" imgH="279643" progId="Equation.3">
                    <p:embed/>
                  </p:oleObj>
                </mc:Choice>
                <mc:Fallback>
                  <p:oleObj r:id="rId5" imgW="597419" imgH="279643" progId="Equation.3">
                    <p:embed/>
                    <p:pic>
                      <p:nvPicPr>
                        <p:cNvPr id="0" name="对象 43930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9" y="2908"/>
                          <a:ext cx="66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7" name="对象 439301">
              <a:extLst>
                <a:ext uri="{FF2B5EF4-FFF2-40B4-BE49-F238E27FC236}">
                  <a16:creationId xmlns:a16="http://schemas.microsoft.com/office/drawing/2014/main" id="{AE6468C8-E913-4CE4-8C90-C914BF1F06ED}"/>
                </a:ext>
              </a:extLst>
            </p:cNvPr>
            <p:cNvGraphicFramePr>
              <a:graphicFrameLocks/>
            </p:cNvGraphicFramePr>
            <p:nvPr/>
          </p:nvGraphicFramePr>
          <p:xfrm>
            <a:off x="2605" y="3357"/>
            <a:ext cx="165" cy="195"/>
          </p:xfrm>
          <a:graphic>
            <a:graphicData uri="http://schemas.openxmlformats.org/presentationml/2006/ole">
              <mc:AlternateContent xmlns:mc="http://schemas.openxmlformats.org/markup-compatibility/2006">
                <mc:Choice xmlns:v="urn:schemas-microsoft-com:vml" Requires="v">
                  <p:oleObj spid="_x0000_s38925" r:id="rId7" imgW="140004" imgH="165459" progId="Equation.3">
                    <p:embed/>
                  </p:oleObj>
                </mc:Choice>
                <mc:Fallback>
                  <p:oleObj r:id="rId7" imgW="140004" imgH="165459" progId="Equation.3">
                    <p:embed/>
                    <p:pic>
                      <p:nvPicPr>
                        <p:cNvPr id="0" name="对象 43930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5" y="3357"/>
                          <a:ext cx="16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8" name="对象 439302">
              <a:extLst>
                <a:ext uri="{FF2B5EF4-FFF2-40B4-BE49-F238E27FC236}">
                  <a16:creationId xmlns:a16="http://schemas.microsoft.com/office/drawing/2014/main" id="{8DE29E91-2725-4565-861C-22971E61BFAD}"/>
                </a:ext>
              </a:extLst>
            </p:cNvPr>
            <p:cNvGraphicFramePr>
              <a:graphicFrameLocks/>
            </p:cNvGraphicFramePr>
            <p:nvPr/>
          </p:nvGraphicFramePr>
          <p:xfrm>
            <a:off x="5152" y="3312"/>
            <a:ext cx="240" cy="297"/>
          </p:xfrm>
          <a:graphic>
            <a:graphicData uri="http://schemas.openxmlformats.org/presentationml/2006/ole">
              <mc:AlternateContent xmlns:mc="http://schemas.openxmlformats.org/markup-compatibility/2006">
                <mc:Choice xmlns:v="urn:schemas-microsoft-com:vml" Requires="v">
                  <p:oleObj spid="_x0000_s38926" r:id="rId9" imgW="216181" imgH="267048" progId="Equation.3">
                    <p:embed/>
                  </p:oleObj>
                </mc:Choice>
                <mc:Fallback>
                  <p:oleObj r:id="rId9" imgW="216181" imgH="267048" progId="Equation.3">
                    <p:embed/>
                    <p:pic>
                      <p:nvPicPr>
                        <p:cNvPr id="0" name="对象 43930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2" y="3312"/>
                          <a:ext cx="24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9" name="对象 439303">
              <a:extLst>
                <a:ext uri="{FF2B5EF4-FFF2-40B4-BE49-F238E27FC236}">
                  <a16:creationId xmlns:a16="http://schemas.microsoft.com/office/drawing/2014/main" id="{4647E2C1-9181-45EB-A255-93E5FF9A72FB}"/>
                </a:ext>
              </a:extLst>
            </p:cNvPr>
            <p:cNvGraphicFramePr>
              <a:graphicFrameLocks/>
            </p:cNvGraphicFramePr>
            <p:nvPr/>
          </p:nvGraphicFramePr>
          <p:xfrm>
            <a:off x="953" y="3315"/>
            <a:ext cx="231" cy="285"/>
          </p:xfrm>
          <a:graphic>
            <a:graphicData uri="http://schemas.openxmlformats.org/presentationml/2006/ole">
              <mc:AlternateContent xmlns:mc="http://schemas.openxmlformats.org/markup-compatibility/2006">
                <mc:Choice xmlns:v="urn:schemas-microsoft-com:vml" Requires="v">
                  <p:oleObj spid="_x0000_s38927" r:id="rId11" imgW="216181" imgH="267048" progId="Equation.3">
                    <p:embed/>
                  </p:oleObj>
                </mc:Choice>
                <mc:Fallback>
                  <p:oleObj r:id="rId11" imgW="216181" imgH="267048" progId="Equation.3">
                    <p:embed/>
                    <p:pic>
                      <p:nvPicPr>
                        <p:cNvPr id="0" name="对象 43930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3" y="3315"/>
                          <a:ext cx="23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8920" name="组合 439304">
            <a:extLst>
              <a:ext uri="{FF2B5EF4-FFF2-40B4-BE49-F238E27FC236}">
                <a16:creationId xmlns:a16="http://schemas.microsoft.com/office/drawing/2014/main" id="{7ED76593-EA30-49FD-A03D-DEDFAB500429}"/>
              </a:ext>
            </a:extLst>
          </p:cNvPr>
          <p:cNvGrpSpPr>
            <a:grpSpLocks/>
          </p:cNvGrpSpPr>
          <p:nvPr/>
        </p:nvGrpSpPr>
        <p:grpSpPr bwMode="auto">
          <a:xfrm>
            <a:off x="755650" y="908050"/>
            <a:ext cx="1524000" cy="762000"/>
            <a:chOff x="240" y="480"/>
            <a:chExt cx="1008" cy="528"/>
          </a:xfrm>
        </p:grpSpPr>
        <p:sp>
          <p:nvSpPr>
            <p:cNvPr id="38921" name="横卷形 439305">
              <a:extLst>
                <a:ext uri="{FF2B5EF4-FFF2-40B4-BE49-F238E27FC236}">
                  <a16:creationId xmlns:a16="http://schemas.microsoft.com/office/drawing/2014/main" id="{F8EA741A-CA36-4235-97C9-17CCDAA645C0}"/>
                </a:ext>
              </a:extLst>
            </p:cNvPr>
            <p:cNvSpPr>
              <a:spLocks noChangeArrowheads="1"/>
            </p:cNvSpPr>
            <p:nvPr/>
          </p:nvSpPr>
          <p:spPr bwMode="auto">
            <a:xfrm>
              <a:off x="240" y="480"/>
              <a:ext cx="816" cy="528"/>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009900"/>
              </a:outerShdw>
            </a:effec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8922" name="文本框 439306">
              <a:extLst>
                <a:ext uri="{FF2B5EF4-FFF2-40B4-BE49-F238E27FC236}">
                  <a16:creationId xmlns:a16="http://schemas.microsoft.com/office/drawing/2014/main" id="{C2E6112A-F6F5-478E-8610-441D43C8CDED}"/>
                </a:ext>
              </a:extLst>
            </p:cNvPr>
            <p:cNvSpPr txBox="1">
              <a:spLocks noChangeArrowheads="1"/>
            </p:cNvSpPr>
            <p:nvPr/>
          </p:nvSpPr>
          <p:spPr bwMode="auto">
            <a:xfrm>
              <a:off x="336" y="528"/>
              <a:ext cx="91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200" b="1">
                  <a:solidFill>
                    <a:srgbClr val="CC0000"/>
                  </a:solidFill>
                </a:rPr>
                <a:t>讨论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9298"/>
                                        </p:tgtEl>
                                        <p:attrNameLst>
                                          <p:attrName>style.visibility</p:attrName>
                                        </p:attrNameLst>
                                      </p:cBhvr>
                                      <p:to>
                                        <p:strVal val="visible"/>
                                      </p:to>
                                    </p:set>
                                    <p:animEffect transition="in" filter="blinds(horizontal)">
                                      <p:cBhvr>
                                        <p:cTn id="7" dur="500"/>
                                        <p:tgtEl>
                                          <p:spTgt spid="439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矩形 440321">
            <a:extLst>
              <a:ext uri="{FF2B5EF4-FFF2-40B4-BE49-F238E27FC236}">
                <a16:creationId xmlns:a16="http://schemas.microsoft.com/office/drawing/2014/main" id="{E97F2418-51C9-4FA6-88EC-805FA674E060}"/>
              </a:ext>
            </a:extLst>
          </p:cNvPr>
          <p:cNvSpPr>
            <a:spLocks noChangeArrowheads="1"/>
          </p:cNvSpPr>
          <p:nvPr/>
        </p:nvSpPr>
        <p:spPr bwMode="auto">
          <a:xfrm>
            <a:off x="6629400" y="76200"/>
            <a:ext cx="2286000" cy="3352800"/>
          </a:xfrm>
          <a:prstGeom prst="rect">
            <a:avLst/>
          </a:prstGeom>
          <a:solidFill>
            <a:srgbClr val="FFFF99"/>
          </a:solidFill>
          <a:ln w="3175">
            <a:solidFill>
              <a:srgbClr val="FF00FF"/>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9938" name="文本框 440322">
            <a:extLst>
              <a:ext uri="{FF2B5EF4-FFF2-40B4-BE49-F238E27FC236}">
                <a16:creationId xmlns:a16="http://schemas.microsoft.com/office/drawing/2014/main" id="{01216DE6-D876-4B17-ADB0-873C75940565}"/>
              </a:ext>
            </a:extLst>
          </p:cNvPr>
          <p:cNvSpPr txBox="1">
            <a:spLocks noChangeArrowheads="1"/>
          </p:cNvSpPr>
          <p:nvPr/>
        </p:nvSpPr>
        <p:spPr bwMode="auto">
          <a:xfrm>
            <a:off x="152400" y="762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rgbClr val="3333FF"/>
                </a:solidFill>
                <a:latin typeface="宋体" panose="02010600030101010101" pitchFamily="2" charset="-122"/>
              </a:rPr>
              <a:t>例题</a:t>
            </a:r>
            <a:r>
              <a:rPr lang="en-US" altLang="zh-CN" sz="2400" b="1">
                <a:solidFill>
                  <a:srgbClr val="3333FF"/>
                </a:solidFill>
                <a:latin typeface="宋体" panose="02010600030101010101" pitchFamily="2" charset="-122"/>
              </a:rPr>
              <a:t>1</a:t>
            </a:r>
            <a:r>
              <a:rPr lang="zh-CN" altLang="en-US" sz="2400" b="1">
                <a:solidFill>
                  <a:srgbClr val="3333FF"/>
                </a:solidFill>
                <a:latin typeface="宋体" panose="02010600030101010101" pitchFamily="2" charset="-122"/>
              </a:rPr>
              <a:t>，求均匀带电细圆环轴线上一点的场强。</a:t>
            </a:r>
            <a:endParaRPr lang="zh-CN" altLang="en-US" sz="3600" b="1">
              <a:solidFill>
                <a:srgbClr val="FF3300"/>
              </a:solidFill>
              <a:ea typeface="楷体_GB2312" pitchFamily="1" charset="-122"/>
            </a:endParaRPr>
          </a:p>
        </p:txBody>
      </p:sp>
      <p:sp>
        <p:nvSpPr>
          <p:cNvPr id="440324" name="文本框 440323">
            <a:extLst>
              <a:ext uri="{FF2B5EF4-FFF2-40B4-BE49-F238E27FC236}">
                <a16:creationId xmlns:a16="http://schemas.microsoft.com/office/drawing/2014/main" id="{4D4D9A79-1C44-4568-B225-3509F3C483BC}"/>
              </a:ext>
            </a:extLst>
          </p:cNvPr>
          <p:cNvSpPr txBox="1">
            <a:spLocks noChangeArrowheads="1"/>
          </p:cNvSpPr>
          <p:nvPr/>
        </p:nvSpPr>
        <p:spPr bwMode="auto">
          <a:xfrm>
            <a:off x="290513" y="609600"/>
            <a:ext cx="446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解：细圆环轴线上一点的电势为</a:t>
            </a:r>
          </a:p>
        </p:txBody>
      </p:sp>
      <p:graphicFrame>
        <p:nvGraphicFramePr>
          <p:cNvPr id="440325" name="对象 440324">
            <a:extLst>
              <a:ext uri="{FF2B5EF4-FFF2-40B4-BE49-F238E27FC236}">
                <a16:creationId xmlns:a16="http://schemas.microsoft.com/office/drawing/2014/main" id="{AFC3DA79-5C7E-4F52-8C2C-19A29AA4921D}"/>
              </a:ext>
            </a:extLst>
          </p:cNvPr>
          <p:cNvGraphicFramePr>
            <a:graphicFrameLocks/>
          </p:cNvGraphicFramePr>
          <p:nvPr/>
        </p:nvGraphicFramePr>
        <p:xfrm>
          <a:off x="1717675" y="1309688"/>
          <a:ext cx="2813050" cy="1001712"/>
        </p:xfrm>
        <a:graphic>
          <a:graphicData uri="http://schemas.openxmlformats.org/presentationml/2006/ole">
            <mc:AlternateContent xmlns:mc="http://schemas.openxmlformats.org/markup-compatibility/2006">
              <mc:Choice xmlns:v="urn:schemas-microsoft-com:vml" Requires="v">
                <p:oleObj spid="_x0000_s39955" r:id="rId3" imgW="1283814" imgH="457597" progId="Equation.3">
                  <p:embed/>
                </p:oleObj>
              </mc:Choice>
              <mc:Fallback>
                <p:oleObj r:id="rId3" imgW="1283814" imgH="457597" progId="Equation.3">
                  <p:embed/>
                  <p:pic>
                    <p:nvPicPr>
                      <p:cNvPr id="0" name="对象 4403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675" y="1309688"/>
                        <a:ext cx="281305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326" name="文本框 440325">
            <a:extLst>
              <a:ext uri="{FF2B5EF4-FFF2-40B4-BE49-F238E27FC236}">
                <a16:creationId xmlns:a16="http://schemas.microsoft.com/office/drawing/2014/main" id="{050802AA-FB0A-4C15-8A4B-405DFC1B5E5E}"/>
              </a:ext>
            </a:extLst>
          </p:cNvPr>
          <p:cNvSpPr txBox="1">
            <a:spLocks noChangeArrowheads="1"/>
          </p:cNvSpPr>
          <p:nvPr/>
        </p:nvSpPr>
        <p:spPr bwMode="auto">
          <a:xfrm>
            <a:off x="976313" y="2560638"/>
            <a:ext cx="5119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式中</a:t>
            </a:r>
            <a:r>
              <a:rPr lang="en-US" altLang="zh-CN" sz="2400" b="1" i="1"/>
              <a:t>R</a:t>
            </a:r>
            <a:r>
              <a:rPr lang="zh-CN" altLang="en-US" sz="2400" b="1"/>
              <a:t>为圆环的半径。因而轴线上一点的场强为</a:t>
            </a:r>
          </a:p>
        </p:txBody>
      </p:sp>
      <p:graphicFrame>
        <p:nvGraphicFramePr>
          <p:cNvPr id="440327" name="对象 440326">
            <a:extLst>
              <a:ext uri="{FF2B5EF4-FFF2-40B4-BE49-F238E27FC236}">
                <a16:creationId xmlns:a16="http://schemas.microsoft.com/office/drawing/2014/main" id="{70220EAE-3A81-4469-BF0B-06AF22EB4928}"/>
              </a:ext>
            </a:extLst>
          </p:cNvPr>
          <p:cNvGraphicFramePr>
            <a:graphicFrameLocks/>
          </p:cNvGraphicFramePr>
          <p:nvPr/>
        </p:nvGraphicFramePr>
        <p:xfrm>
          <a:off x="1570038" y="3594100"/>
          <a:ext cx="7145337" cy="982663"/>
        </p:xfrm>
        <a:graphic>
          <a:graphicData uri="http://schemas.openxmlformats.org/presentationml/2006/ole">
            <mc:AlternateContent xmlns:mc="http://schemas.openxmlformats.org/markup-compatibility/2006">
              <mc:Choice xmlns:v="urn:schemas-microsoft-com:vml" Requires="v">
                <p:oleObj spid="_x0000_s39956" r:id="rId5" imgW="3327400" imgH="457200" progId="Equation.3">
                  <p:embed/>
                </p:oleObj>
              </mc:Choice>
              <mc:Fallback>
                <p:oleObj r:id="rId5" imgW="3327400" imgH="457200" progId="Equation.3">
                  <p:embed/>
                  <p:pic>
                    <p:nvPicPr>
                      <p:cNvPr id="0" name="对象 44032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0038" y="3594100"/>
                        <a:ext cx="7145337"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28" name="对象 440327">
            <a:extLst>
              <a:ext uri="{FF2B5EF4-FFF2-40B4-BE49-F238E27FC236}">
                <a16:creationId xmlns:a16="http://schemas.microsoft.com/office/drawing/2014/main" id="{E1E57FC6-D07B-4F9B-9B95-3EC61E835BCB}"/>
              </a:ext>
            </a:extLst>
          </p:cNvPr>
          <p:cNvGraphicFramePr>
            <a:graphicFrameLocks/>
          </p:cNvGraphicFramePr>
          <p:nvPr/>
        </p:nvGraphicFramePr>
        <p:xfrm>
          <a:off x="1447800" y="4648200"/>
          <a:ext cx="1143000" cy="584200"/>
        </p:xfrm>
        <a:graphic>
          <a:graphicData uri="http://schemas.openxmlformats.org/presentationml/2006/ole">
            <mc:AlternateContent xmlns:mc="http://schemas.openxmlformats.org/markup-compatibility/2006">
              <mc:Choice xmlns:v="urn:schemas-microsoft-com:vml" Requires="v">
                <p:oleObj spid="_x0000_s39957" r:id="rId7" imgW="470513" imgH="241615" progId="Equation.3">
                  <p:embed/>
                </p:oleObj>
              </mc:Choice>
              <mc:Fallback>
                <p:oleObj r:id="rId7" imgW="470513" imgH="241615" progId="Equation.3">
                  <p:embed/>
                  <p:pic>
                    <p:nvPicPr>
                      <p:cNvPr id="0" name="对象 44032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6482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29" name="对象 440328">
            <a:extLst>
              <a:ext uri="{FF2B5EF4-FFF2-40B4-BE49-F238E27FC236}">
                <a16:creationId xmlns:a16="http://schemas.microsoft.com/office/drawing/2014/main" id="{A65A8263-79A3-4AC0-B786-8811EF9FAC0C}"/>
              </a:ext>
            </a:extLst>
          </p:cNvPr>
          <p:cNvGraphicFramePr>
            <a:graphicFrameLocks/>
          </p:cNvGraphicFramePr>
          <p:nvPr/>
        </p:nvGraphicFramePr>
        <p:xfrm>
          <a:off x="1447800" y="5410200"/>
          <a:ext cx="1219200" cy="609600"/>
        </p:xfrm>
        <a:graphic>
          <a:graphicData uri="http://schemas.openxmlformats.org/presentationml/2006/ole">
            <mc:AlternateContent xmlns:mc="http://schemas.openxmlformats.org/markup-compatibility/2006">
              <mc:Choice xmlns:v="urn:schemas-microsoft-com:vml" Requires="v">
                <p:oleObj spid="_x0000_s39958" r:id="rId9" imgW="457995" imgH="228998" progId="Equation.3">
                  <p:embed/>
                </p:oleObj>
              </mc:Choice>
              <mc:Fallback>
                <p:oleObj r:id="rId9" imgW="457995" imgH="228998" progId="Equation.3">
                  <p:embed/>
                  <p:pic>
                    <p:nvPicPr>
                      <p:cNvPr id="0" name="对象 44032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5410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40330" name="组合 440329">
            <a:extLst>
              <a:ext uri="{FF2B5EF4-FFF2-40B4-BE49-F238E27FC236}">
                <a16:creationId xmlns:a16="http://schemas.microsoft.com/office/drawing/2014/main" id="{8F9B8045-1BE7-4C29-86ED-1986696862CC}"/>
              </a:ext>
            </a:extLst>
          </p:cNvPr>
          <p:cNvGrpSpPr>
            <a:grpSpLocks/>
          </p:cNvGrpSpPr>
          <p:nvPr/>
        </p:nvGrpSpPr>
        <p:grpSpPr bwMode="auto">
          <a:xfrm>
            <a:off x="6848475" y="228600"/>
            <a:ext cx="1990725" cy="3251200"/>
            <a:chOff x="4080" y="352"/>
            <a:chExt cx="1254" cy="2048"/>
          </a:xfrm>
        </p:grpSpPr>
        <p:sp>
          <p:nvSpPr>
            <p:cNvPr id="39946" name="椭圆 440330">
              <a:extLst>
                <a:ext uri="{FF2B5EF4-FFF2-40B4-BE49-F238E27FC236}">
                  <a16:creationId xmlns:a16="http://schemas.microsoft.com/office/drawing/2014/main" id="{C736CCFD-90F6-48AB-87E8-727E6C4029F0}"/>
                </a:ext>
              </a:extLst>
            </p:cNvPr>
            <p:cNvSpPr>
              <a:spLocks noChangeArrowheads="1"/>
            </p:cNvSpPr>
            <p:nvPr/>
          </p:nvSpPr>
          <p:spPr bwMode="auto">
            <a:xfrm>
              <a:off x="4080" y="1824"/>
              <a:ext cx="1104" cy="240"/>
            </a:xfrm>
            <a:prstGeom prst="ellipse">
              <a:avLst/>
            </a:prstGeom>
            <a:noFill/>
            <a:ln w="412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9947" name="直接连接符 440331">
              <a:extLst>
                <a:ext uri="{FF2B5EF4-FFF2-40B4-BE49-F238E27FC236}">
                  <a16:creationId xmlns:a16="http://schemas.microsoft.com/office/drawing/2014/main" id="{9C739F64-02CE-478D-A8D1-10E5F29AE451}"/>
                </a:ext>
              </a:extLst>
            </p:cNvPr>
            <p:cNvSpPr>
              <a:spLocks noChangeShapeType="1"/>
            </p:cNvSpPr>
            <p:nvPr/>
          </p:nvSpPr>
          <p:spPr bwMode="auto">
            <a:xfrm flipV="1">
              <a:off x="4656" y="352"/>
              <a:ext cx="0" cy="1584"/>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48" name="对象 440332">
              <a:extLst>
                <a:ext uri="{FF2B5EF4-FFF2-40B4-BE49-F238E27FC236}">
                  <a16:creationId xmlns:a16="http://schemas.microsoft.com/office/drawing/2014/main" id="{B5102F06-2FBA-4B54-B4B3-9CF1A7944296}"/>
                </a:ext>
              </a:extLst>
            </p:cNvPr>
            <p:cNvGraphicFramePr>
              <a:graphicFrameLocks/>
            </p:cNvGraphicFramePr>
            <p:nvPr/>
          </p:nvGraphicFramePr>
          <p:xfrm>
            <a:off x="4368" y="480"/>
            <a:ext cx="338" cy="221"/>
          </p:xfrm>
          <a:graphic>
            <a:graphicData uri="http://schemas.openxmlformats.org/presentationml/2006/ole">
              <mc:AlternateContent xmlns:mc="http://schemas.openxmlformats.org/markup-compatibility/2006">
                <mc:Choice xmlns:v="urn:schemas-microsoft-com:vml" Requires="v">
                  <p:oleObj spid="_x0000_s39959" r:id="rId11" imgW="140309" imgH="140309" progId="Equation.3">
                    <p:embed/>
                  </p:oleObj>
                </mc:Choice>
                <mc:Fallback>
                  <p:oleObj r:id="rId11" imgW="140309" imgH="140309" progId="Equation.3">
                    <p:embed/>
                    <p:pic>
                      <p:nvPicPr>
                        <p:cNvPr id="0" name="对象 44033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 y="480"/>
                          <a:ext cx="3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9" name="对象 440333">
              <a:extLst>
                <a:ext uri="{FF2B5EF4-FFF2-40B4-BE49-F238E27FC236}">
                  <a16:creationId xmlns:a16="http://schemas.microsoft.com/office/drawing/2014/main" id="{B5B45E41-5622-4346-9EEE-75DD18BC55D7}"/>
                </a:ext>
              </a:extLst>
            </p:cNvPr>
            <p:cNvGraphicFramePr>
              <a:graphicFrameLocks/>
            </p:cNvGraphicFramePr>
            <p:nvPr/>
          </p:nvGraphicFramePr>
          <p:xfrm>
            <a:off x="4306" y="1872"/>
            <a:ext cx="364" cy="238"/>
          </p:xfrm>
          <a:graphic>
            <a:graphicData uri="http://schemas.openxmlformats.org/presentationml/2006/ole">
              <mc:AlternateContent xmlns:mc="http://schemas.openxmlformats.org/markup-compatibility/2006">
                <mc:Choice xmlns:v="urn:schemas-microsoft-com:vml" Requires="v">
                  <p:oleObj spid="_x0000_s39960" r:id="rId13" imgW="165459" imgH="165459" progId="Equation.3">
                    <p:embed/>
                  </p:oleObj>
                </mc:Choice>
                <mc:Fallback>
                  <p:oleObj r:id="rId13" imgW="165459" imgH="165459" progId="Equation.3">
                    <p:embed/>
                    <p:pic>
                      <p:nvPicPr>
                        <p:cNvPr id="0" name="对象 44033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6" y="1872"/>
                          <a:ext cx="3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0" name="对象 440334">
              <a:extLst>
                <a:ext uri="{FF2B5EF4-FFF2-40B4-BE49-F238E27FC236}">
                  <a16:creationId xmlns:a16="http://schemas.microsoft.com/office/drawing/2014/main" id="{E874FA06-C253-4FAB-9E8A-DF09CB0CD5D6}"/>
                </a:ext>
              </a:extLst>
            </p:cNvPr>
            <p:cNvGraphicFramePr>
              <a:graphicFrameLocks/>
            </p:cNvGraphicFramePr>
            <p:nvPr/>
          </p:nvGraphicFramePr>
          <p:xfrm>
            <a:off x="4896" y="1056"/>
            <a:ext cx="438" cy="319"/>
          </p:xfrm>
          <a:graphic>
            <a:graphicData uri="http://schemas.openxmlformats.org/presentationml/2006/ole">
              <mc:AlternateContent xmlns:mc="http://schemas.openxmlformats.org/markup-compatibility/2006">
                <mc:Choice xmlns:v="urn:schemas-microsoft-com:vml" Requires="v">
                  <p:oleObj spid="_x0000_s39961" r:id="rId15" imgW="114648" imgH="127387" progId="Equation.3">
                    <p:embed/>
                  </p:oleObj>
                </mc:Choice>
                <mc:Fallback>
                  <p:oleObj r:id="rId15" imgW="114648" imgH="127387" progId="Equation.3">
                    <p:embed/>
                    <p:pic>
                      <p:nvPicPr>
                        <p:cNvPr id="0" name="对象 44033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6" y="1056"/>
                          <a:ext cx="43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51" name="直接连接符 440335">
              <a:extLst>
                <a:ext uri="{FF2B5EF4-FFF2-40B4-BE49-F238E27FC236}">
                  <a16:creationId xmlns:a16="http://schemas.microsoft.com/office/drawing/2014/main" id="{FA004FB4-0165-4632-BEC2-5B8D8A30AC11}"/>
                </a:ext>
              </a:extLst>
            </p:cNvPr>
            <p:cNvSpPr>
              <a:spLocks noChangeShapeType="1"/>
            </p:cNvSpPr>
            <p:nvPr/>
          </p:nvSpPr>
          <p:spPr bwMode="auto">
            <a:xfrm flipH="1" flipV="1">
              <a:off x="4656" y="768"/>
              <a:ext cx="384" cy="1248"/>
            </a:xfrm>
            <a:prstGeom prst="line">
              <a:avLst/>
            </a:prstGeom>
            <a:noFill/>
            <a:ln w="412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直接连接符 440336">
              <a:extLst>
                <a:ext uri="{FF2B5EF4-FFF2-40B4-BE49-F238E27FC236}">
                  <a16:creationId xmlns:a16="http://schemas.microsoft.com/office/drawing/2014/main" id="{86C63F1E-D8F3-434E-8C13-8B81DFC2CA84}"/>
                </a:ext>
              </a:extLst>
            </p:cNvPr>
            <p:cNvSpPr>
              <a:spLocks noChangeShapeType="1"/>
            </p:cNvSpPr>
            <p:nvPr/>
          </p:nvSpPr>
          <p:spPr bwMode="auto">
            <a:xfrm>
              <a:off x="4656" y="1920"/>
              <a:ext cx="384" cy="96"/>
            </a:xfrm>
            <a:prstGeom prst="line">
              <a:avLst/>
            </a:prstGeom>
            <a:noFill/>
            <a:ln w="41275">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53" name="对象 440337">
              <a:extLst>
                <a:ext uri="{FF2B5EF4-FFF2-40B4-BE49-F238E27FC236}">
                  <a16:creationId xmlns:a16="http://schemas.microsoft.com/office/drawing/2014/main" id="{85914502-F6BE-4B86-9DEC-5DFAF99B6237}"/>
                </a:ext>
              </a:extLst>
            </p:cNvPr>
            <p:cNvGraphicFramePr>
              <a:graphicFrameLocks/>
            </p:cNvGraphicFramePr>
            <p:nvPr/>
          </p:nvGraphicFramePr>
          <p:xfrm>
            <a:off x="4640" y="576"/>
            <a:ext cx="416" cy="363"/>
          </p:xfrm>
          <a:graphic>
            <a:graphicData uri="http://schemas.openxmlformats.org/presentationml/2006/ole">
              <mc:AlternateContent xmlns:mc="http://schemas.openxmlformats.org/markup-compatibility/2006">
                <mc:Choice xmlns:v="urn:schemas-microsoft-com:vml" Requires="v">
                  <p:oleObj spid="_x0000_s39962" r:id="rId17" imgW="165459" imgH="165459" progId="Equation.3">
                    <p:embed/>
                  </p:oleObj>
                </mc:Choice>
                <mc:Fallback>
                  <p:oleObj r:id="rId17" imgW="165459" imgH="165459" progId="Equation.3">
                    <p:embed/>
                    <p:pic>
                      <p:nvPicPr>
                        <p:cNvPr id="0" name="对象 440337"/>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0" y="576"/>
                          <a:ext cx="41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4" name="对象 440338">
              <a:extLst>
                <a:ext uri="{FF2B5EF4-FFF2-40B4-BE49-F238E27FC236}">
                  <a16:creationId xmlns:a16="http://schemas.microsoft.com/office/drawing/2014/main" id="{92C6381B-521F-4AA5-9F67-67065E326759}"/>
                </a:ext>
              </a:extLst>
            </p:cNvPr>
            <p:cNvGraphicFramePr>
              <a:graphicFrameLocks/>
            </p:cNvGraphicFramePr>
            <p:nvPr/>
          </p:nvGraphicFramePr>
          <p:xfrm>
            <a:off x="4896" y="2000"/>
            <a:ext cx="370" cy="400"/>
          </p:xfrm>
          <a:graphic>
            <a:graphicData uri="http://schemas.openxmlformats.org/presentationml/2006/ole">
              <mc:AlternateContent xmlns:mc="http://schemas.openxmlformats.org/markup-compatibility/2006">
                <mc:Choice xmlns:v="urn:schemas-microsoft-com:vml" Requires="v">
                  <p:oleObj spid="_x0000_s39963" r:id="rId19" imgW="203731" imgH="203731" progId="Equation.3">
                    <p:embed/>
                  </p:oleObj>
                </mc:Choice>
                <mc:Fallback>
                  <p:oleObj r:id="rId19" imgW="203731" imgH="203731" progId="Equation.3">
                    <p:embed/>
                    <p:pic>
                      <p:nvPicPr>
                        <p:cNvPr id="0" name="对象 44033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6" y="2000"/>
                          <a:ext cx="37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322"/>
                                        </p:tgtEl>
                                        <p:attrNameLst>
                                          <p:attrName>style.visibility</p:attrName>
                                        </p:attrNameLst>
                                      </p:cBhvr>
                                      <p:to>
                                        <p:strVal val="visible"/>
                                      </p:to>
                                    </p:set>
                                    <p:animEffect transition="in" filter="dissolve">
                                      <p:cBhvr>
                                        <p:cTn id="7" dur="500"/>
                                        <p:tgtEl>
                                          <p:spTgt spid="440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330"/>
                                        </p:tgtEl>
                                        <p:attrNameLst>
                                          <p:attrName>style.visibility</p:attrName>
                                        </p:attrNameLst>
                                      </p:cBhvr>
                                      <p:to>
                                        <p:strVal val="visible"/>
                                      </p:to>
                                    </p:set>
                                    <p:animEffect transition="in" filter="wipe(left)">
                                      <p:cBhvr>
                                        <p:cTn id="12" dur="500"/>
                                        <p:tgtEl>
                                          <p:spTgt spid="440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24"/>
                                        </p:tgtEl>
                                        <p:attrNameLst>
                                          <p:attrName>style.visibility</p:attrName>
                                        </p:attrNameLst>
                                      </p:cBhvr>
                                      <p:to>
                                        <p:strVal val="visible"/>
                                      </p:to>
                                    </p:set>
                                    <p:animEffect transition="in" filter="wipe(left)">
                                      <p:cBhvr>
                                        <p:cTn id="17" dur="500"/>
                                        <p:tgtEl>
                                          <p:spTgt spid="440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0325"/>
                                        </p:tgtEl>
                                        <p:attrNameLst>
                                          <p:attrName>style.visibility</p:attrName>
                                        </p:attrNameLst>
                                      </p:cBhvr>
                                      <p:to>
                                        <p:strVal val="visible"/>
                                      </p:to>
                                    </p:set>
                                    <p:animEffect transition="in" filter="wipe(left)">
                                      <p:cBhvr>
                                        <p:cTn id="22" dur="500"/>
                                        <p:tgtEl>
                                          <p:spTgt spid="440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26"/>
                                        </p:tgtEl>
                                        <p:attrNameLst>
                                          <p:attrName>style.visibility</p:attrName>
                                        </p:attrNameLst>
                                      </p:cBhvr>
                                      <p:to>
                                        <p:strVal val="visible"/>
                                      </p:to>
                                    </p:set>
                                    <p:animEffect transition="in" filter="wipe(left)">
                                      <p:cBhvr>
                                        <p:cTn id="27" dur="500"/>
                                        <p:tgtEl>
                                          <p:spTgt spid="4403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40327"/>
                                        </p:tgtEl>
                                        <p:attrNameLst>
                                          <p:attrName>style.visibility</p:attrName>
                                        </p:attrNameLst>
                                      </p:cBhvr>
                                      <p:to>
                                        <p:strVal val="visible"/>
                                      </p:to>
                                    </p:set>
                                    <p:animEffect transition="in" filter="wipe(left)">
                                      <p:cBhvr>
                                        <p:cTn id="32" dur="500"/>
                                        <p:tgtEl>
                                          <p:spTgt spid="4403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40328"/>
                                        </p:tgtEl>
                                        <p:attrNameLst>
                                          <p:attrName>style.visibility</p:attrName>
                                        </p:attrNameLst>
                                      </p:cBhvr>
                                      <p:to>
                                        <p:strVal val="visible"/>
                                      </p:to>
                                    </p:set>
                                    <p:animEffect transition="in" filter="wipe(left)">
                                      <p:cBhvr>
                                        <p:cTn id="37" dur="500"/>
                                        <p:tgtEl>
                                          <p:spTgt spid="4403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40329"/>
                                        </p:tgtEl>
                                        <p:attrNameLst>
                                          <p:attrName>style.visibility</p:attrName>
                                        </p:attrNameLst>
                                      </p:cBhvr>
                                      <p:to>
                                        <p:strVal val="visible"/>
                                      </p:to>
                                    </p:set>
                                    <p:animEffect transition="in" filter="wipe(left)">
                                      <p:cBhvr>
                                        <p:cTn id="42" dur="500"/>
                                        <p:tgtEl>
                                          <p:spTgt spid="440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p:bldP spid="4403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矩形 441345">
            <a:extLst>
              <a:ext uri="{FF2B5EF4-FFF2-40B4-BE49-F238E27FC236}">
                <a16:creationId xmlns:a16="http://schemas.microsoft.com/office/drawing/2014/main" id="{B8920935-7DA5-43AF-A937-53ADF691989D}"/>
              </a:ext>
            </a:extLst>
          </p:cNvPr>
          <p:cNvSpPr>
            <a:spLocks noChangeArrowheads="1"/>
          </p:cNvSpPr>
          <p:nvPr/>
        </p:nvSpPr>
        <p:spPr bwMode="auto">
          <a:xfrm>
            <a:off x="6400800" y="457200"/>
            <a:ext cx="2667000" cy="3657600"/>
          </a:xfrm>
          <a:prstGeom prst="rect">
            <a:avLst/>
          </a:prstGeom>
          <a:solidFill>
            <a:srgbClr val="FFFF99"/>
          </a:solidFill>
          <a:ln w="3175">
            <a:solidFill>
              <a:srgbClr val="FF00FF"/>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0962" name="文本框 441346">
            <a:extLst>
              <a:ext uri="{FF2B5EF4-FFF2-40B4-BE49-F238E27FC236}">
                <a16:creationId xmlns:a16="http://schemas.microsoft.com/office/drawing/2014/main" id="{730E00FF-2B7E-4602-ACCF-AE3C713EC5D3}"/>
              </a:ext>
            </a:extLst>
          </p:cNvPr>
          <p:cNvSpPr txBox="1">
            <a:spLocks noChangeArrowheads="1"/>
          </p:cNvSpPr>
          <p:nvPr/>
        </p:nvSpPr>
        <p:spPr bwMode="auto">
          <a:xfrm>
            <a:off x="-57150" y="0"/>
            <a:ext cx="744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rgbClr val="3333FF"/>
                </a:solidFill>
                <a:latin typeface="宋体" panose="02010600030101010101" pitchFamily="2" charset="-122"/>
              </a:rPr>
              <a:t>例题</a:t>
            </a:r>
            <a:r>
              <a:rPr lang="en-US" altLang="zh-CN" sz="2400" b="1">
                <a:solidFill>
                  <a:srgbClr val="3333FF"/>
                </a:solidFill>
                <a:latin typeface="宋体" panose="02010600030101010101" pitchFamily="2" charset="-122"/>
              </a:rPr>
              <a:t>2</a:t>
            </a:r>
            <a:r>
              <a:rPr lang="zh-CN" altLang="en-US" sz="2400" b="1">
                <a:solidFill>
                  <a:srgbClr val="3333FF"/>
                </a:solidFill>
                <a:latin typeface="宋体" panose="02010600030101010101" pitchFamily="2" charset="-122"/>
              </a:rPr>
              <a:t>，求电偶极子电场中任一点的电势和电场强度。</a:t>
            </a:r>
            <a:r>
              <a:rPr lang="zh-CN" altLang="en-US" sz="2400"/>
              <a:t> </a:t>
            </a:r>
          </a:p>
        </p:txBody>
      </p:sp>
      <p:grpSp>
        <p:nvGrpSpPr>
          <p:cNvPr id="441348" name="组合 441347">
            <a:extLst>
              <a:ext uri="{FF2B5EF4-FFF2-40B4-BE49-F238E27FC236}">
                <a16:creationId xmlns:a16="http://schemas.microsoft.com/office/drawing/2014/main" id="{88C7AF3B-561A-4706-95DD-6441A3FB532A}"/>
              </a:ext>
            </a:extLst>
          </p:cNvPr>
          <p:cNvGrpSpPr>
            <a:grpSpLocks/>
          </p:cNvGrpSpPr>
          <p:nvPr/>
        </p:nvGrpSpPr>
        <p:grpSpPr bwMode="auto">
          <a:xfrm>
            <a:off x="6324600" y="457200"/>
            <a:ext cx="2743200" cy="3751263"/>
            <a:chOff x="3888" y="566"/>
            <a:chExt cx="1728" cy="2363"/>
          </a:xfrm>
        </p:grpSpPr>
        <p:graphicFrame>
          <p:nvGraphicFramePr>
            <p:cNvPr id="40964" name="对象 441348">
              <a:extLst>
                <a:ext uri="{FF2B5EF4-FFF2-40B4-BE49-F238E27FC236}">
                  <a16:creationId xmlns:a16="http://schemas.microsoft.com/office/drawing/2014/main" id="{B6814E1B-9119-4B22-8C03-498570A7614A}"/>
                </a:ext>
              </a:extLst>
            </p:cNvPr>
            <p:cNvGraphicFramePr>
              <a:graphicFrameLocks/>
            </p:cNvGraphicFramePr>
            <p:nvPr/>
          </p:nvGraphicFramePr>
          <p:xfrm>
            <a:off x="4173" y="1584"/>
            <a:ext cx="339" cy="480"/>
          </p:xfrm>
          <a:graphic>
            <a:graphicData uri="http://schemas.openxmlformats.org/presentationml/2006/ole">
              <mc:AlternateContent xmlns:mc="http://schemas.openxmlformats.org/markup-compatibility/2006">
                <mc:Choice xmlns:v="urn:schemas-microsoft-com:vml" Requires="v">
                  <p:oleObj spid="_x0000_s40996" r:id="rId3" imgW="152599" imgH="216181" progId="Equation.3">
                    <p:embed/>
                  </p:oleObj>
                </mc:Choice>
                <mc:Fallback>
                  <p:oleObj r:id="rId3" imgW="152599" imgH="216181" progId="Equation.3">
                    <p:embed/>
                    <p:pic>
                      <p:nvPicPr>
                        <p:cNvPr id="0" name="对象 4413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3" y="1584"/>
                          <a:ext cx="3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5" name="椭圆 441349">
              <a:extLst>
                <a:ext uri="{FF2B5EF4-FFF2-40B4-BE49-F238E27FC236}">
                  <a16:creationId xmlns:a16="http://schemas.microsoft.com/office/drawing/2014/main" id="{47BC4E80-3C56-4667-9F8A-6CDAE6CA0566}"/>
                </a:ext>
              </a:extLst>
            </p:cNvPr>
            <p:cNvSpPr>
              <a:spLocks noChangeArrowheads="1"/>
            </p:cNvSpPr>
            <p:nvPr/>
          </p:nvSpPr>
          <p:spPr bwMode="auto">
            <a:xfrm>
              <a:off x="4944" y="2393"/>
              <a:ext cx="70" cy="70"/>
            </a:xfrm>
            <a:prstGeom prst="ellipse">
              <a:avLst/>
            </a:prstGeom>
            <a:solidFill>
              <a:srgbClr val="FF0000"/>
            </a:solidFill>
            <a:ln w="9525">
              <a:solidFill>
                <a:schemeClr val="tx1"/>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0966" name="椭圆 441350">
              <a:extLst>
                <a:ext uri="{FF2B5EF4-FFF2-40B4-BE49-F238E27FC236}">
                  <a16:creationId xmlns:a16="http://schemas.microsoft.com/office/drawing/2014/main" id="{B2D11F1D-378C-4E85-96A0-A14CBBA86E18}"/>
                </a:ext>
              </a:extLst>
            </p:cNvPr>
            <p:cNvSpPr>
              <a:spLocks noChangeArrowheads="1"/>
            </p:cNvSpPr>
            <p:nvPr/>
          </p:nvSpPr>
          <p:spPr bwMode="auto">
            <a:xfrm>
              <a:off x="4224" y="2398"/>
              <a:ext cx="70" cy="70"/>
            </a:xfrm>
            <a:prstGeom prst="ellipse">
              <a:avLst/>
            </a:prstGeom>
            <a:solidFill>
              <a:srgbClr val="0000FF"/>
            </a:solidFill>
            <a:ln w="9525">
              <a:solidFill>
                <a:schemeClr val="tx1"/>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0967" name="直接连接符 441351">
              <a:extLst>
                <a:ext uri="{FF2B5EF4-FFF2-40B4-BE49-F238E27FC236}">
                  <a16:creationId xmlns:a16="http://schemas.microsoft.com/office/drawing/2014/main" id="{D2BD1B38-14B5-4999-B895-064C6EF8A342}"/>
                </a:ext>
              </a:extLst>
            </p:cNvPr>
            <p:cNvSpPr>
              <a:spLocks noChangeShapeType="1"/>
            </p:cNvSpPr>
            <p:nvPr/>
          </p:nvSpPr>
          <p:spPr bwMode="auto">
            <a:xfrm>
              <a:off x="4272" y="2448"/>
              <a:ext cx="701" cy="0"/>
            </a:xfrm>
            <a:prstGeom prst="line">
              <a:avLst/>
            </a:prstGeom>
            <a:noFill/>
            <a:ln w="4127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68" name="对象 441352">
              <a:extLst>
                <a:ext uri="{FF2B5EF4-FFF2-40B4-BE49-F238E27FC236}">
                  <a16:creationId xmlns:a16="http://schemas.microsoft.com/office/drawing/2014/main" id="{18317214-3DD8-435E-B7EC-6711BD882C82}"/>
                </a:ext>
              </a:extLst>
            </p:cNvPr>
            <p:cNvGraphicFramePr>
              <a:graphicFrameLocks/>
            </p:cNvGraphicFramePr>
            <p:nvPr/>
          </p:nvGraphicFramePr>
          <p:xfrm>
            <a:off x="3888" y="2160"/>
            <a:ext cx="384" cy="262"/>
          </p:xfrm>
          <a:graphic>
            <a:graphicData uri="http://schemas.openxmlformats.org/presentationml/2006/ole">
              <mc:AlternateContent xmlns:mc="http://schemas.openxmlformats.org/markup-compatibility/2006">
                <mc:Choice xmlns:v="urn:schemas-microsoft-com:vml" Requires="v">
                  <p:oleObj spid="_x0000_s40997" r:id="rId5" imgW="241615" imgH="165315" progId="Equation.3">
                    <p:embed/>
                  </p:oleObj>
                </mc:Choice>
                <mc:Fallback>
                  <p:oleObj r:id="rId5" imgW="241615" imgH="165315" progId="Equation.3">
                    <p:embed/>
                    <p:pic>
                      <p:nvPicPr>
                        <p:cNvPr id="0" name="对象 44135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160"/>
                          <a:ext cx="38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9" name="对象 441353">
              <a:extLst>
                <a:ext uri="{FF2B5EF4-FFF2-40B4-BE49-F238E27FC236}">
                  <a16:creationId xmlns:a16="http://schemas.microsoft.com/office/drawing/2014/main" id="{0F0B5018-BD6F-492A-9C80-141175554F9B}"/>
                </a:ext>
              </a:extLst>
            </p:cNvPr>
            <p:cNvGraphicFramePr>
              <a:graphicFrameLocks/>
            </p:cNvGraphicFramePr>
            <p:nvPr/>
          </p:nvGraphicFramePr>
          <p:xfrm>
            <a:off x="4498" y="2418"/>
            <a:ext cx="315" cy="511"/>
          </p:xfrm>
          <a:graphic>
            <a:graphicData uri="http://schemas.openxmlformats.org/presentationml/2006/ole">
              <mc:AlternateContent xmlns:mc="http://schemas.openxmlformats.org/markup-compatibility/2006">
                <mc:Choice xmlns:v="urn:schemas-microsoft-com:vml" Requires="v">
                  <p:oleObj spid="_x0000_s40998" r:id="rId7" imgW="140065" imgH="229197" progId="Equation.3">
                    <p:embed/>
                  </p:oleObj>
                </mc:Choice>
                <mc:Fallback>
                  <p:oleObj r:id="rId7" imgW="140065" imgH="229197" progId="Equation.3">
                    <p:embed/>
                    <p:pic>
                      <p:nvPicPr>
                        <p:cNvPr id="0" name="对象 44135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8" y="2418"/>
                          <a:ext cx="315"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0" name="对象 441354">
              <a:extLst>
                <a:ext uri="{FF2B5EF4-FFF2-40B4-BE49-F238E27FC236}">
                  <a16:creationId xmlns:a16="http://schemas.microsoft.com/office/drawing/2014/main" id="{A796CBC7-5DE7-4110-B6F8-6937ACEA5278}"/>
                </a:ext>
              </a:extLst>
            </p:cNvPr>
            <p:cNvGraphicFramePr>
              <a:graphicFrameLocks/>
            </p:cNvGraphicFramePr>
            <p:nvPr/>
          </p:nvGraphicFramePr>
          <p:xfrm>
            <a:off x="4992" y="2208"/>
            <a:ext cx="384" cy="282"/>
          </p:xfrm>
          <a:graphic>
            <a:graphicData uri="http://schemas.openxmlformats.org/presentationml/2006/ole">
              <mc:AlternateContent xmlns:mc="http://schemas.openxmlformats.org/markup-compatibility/2006">
                <mc:Choice xmlns:v="urn:schemas-microsoft-com:vml" Requires="v">
                  <p:oleObj spid="_x0000_s40999" r:id="rId9" imgW="241510" imgH="177954" progId="Equation.3">
                    <p:embed/>
                  </p:oleObj>
                </mc:Choice>
                <mc:Fallback>
                  <p:oleObj r:id="rId9" imgW="241510" imgH="177954" progId="Equation.3">
                    <p:embed/>
                    <p:pic>
                      <p:nvPicPr>
                        <p:cNvPr id="0" name="对象 44135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2" y="2208"/>
                          <a:ext cx="38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1" name="对象 441355">
              <a:extLst>
                <a:ext uri="{FF2B5EF4-FFF2-40B4-BE49-F238E27FC236}">
                  <a16:creationId xmlns:a16="http://schemas.microsoft.com/office/drawing/2014/main" id="{371365EB-BC8A-437F-9CA7-1D71B35F4F4A}"/>
                </a:ext>
              </a:extLst>
            </p:cNvPr>
            <p:cNvGraphicFramePr>
              <a:graphicFrameLocks/>
            </p:cNvGraphicFramePr>
            <p:nvPr/>
          </p:nvGraphicFramePr>
          <p:xfrm flipH="1">
            <a:off x="4676" y="2219"/>
            <a:ext cx="165" cy="225"/>
          </p:xfrm>
          <a:graphic>
            <a:graphicData uri="http://schemas.openxmlformats.org/presentationml/2006/ole">
              <mc:AlternateContent xmlns:mc="http://schemas.openxmlformats.org/markup-compatibility/2006">
                <mc:Choice xmlns:v="urn:schemas-microsoft-com:vml" Requires="v">
                  <p:oleObj spid="_x0000_s41000" r:id="rId11" imgW="140126" imgH="191081" progId="Equation.3">
                    <p:embed/>
                  </p:oleObj>
                </mc:Choice>
                <mc:Fallback>
                  <p:oleObj r:id="rId11" imgW="140126" imgH="191081" progId="Equation.3">
                    <p:embed/>
                    <p:pic>
                      <p:nvPicPr>
                        <p:cNvPr id="0" name="对象 44135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676" y="2219"/>
                          <a:ext cx="16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2" name="对象 441356">
              <a:extLst>
                <a:ext uri="{FF2B5EF4-FFF2-40B4-BE49-F238E27FC236}">
                  <a16:creationId xmlns:a16="http://schemas.microsoft.com/office/drawing/2014/main" id="{5066080F-3E4A-41E5-96A7-0BCCC05A93B1}"/>
                </a:ext>
              </a:extLst>
            </p:cNvPr>
            <p:cNvGraphicFramePr>
              <a:graphicFrameLocks/>
            </p:cNvGraphicFramePr>
            <p:nvPr/>
          </p:nvGraphicFramePr>
          <p:xfrm>
            <a:off x="4992" y="1632"/>
            <a:ext cx="339" cy="480"/>
          </p:xfrm>
          <a:graphic>
            <a:graphicData uri="http://schemas.openxmlformats.org/presentationml/2006/ole">
              <mc:AlternateContent xmlns:mc="http://schemas.openxmlformats.org/markup-compatibility/2006">
                <mc:Choice xmlns:v="urn:schemas-microsoft-com:vml" Requires="v">
                  <p:oleObj spid="_x0000_s41001" r:id="rId13" imgW="152599" imgH="216181" progId="Equation.3">
                    <p:embed/>
                  </p:oleObj>
                </mc:Choice>
                <mc:Fallback>
                  <p:oleObj r:id="rId13" imgW="152599" imgH="216181" progId="Equation.3">
                    <p:embed/>
                    <p:pic>
                      <p:nvPicPr>
                        <p:cNvPr id="0" name="对象 44135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2" y="1632"/>
                          <a:ext cx="3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73" name="直接连接符 441357">
              <a:extLst>
                <a:ext uri="{FF2B5EF4-FFF2-40B4-BE49-F238E27FC236}">
                  <a16:creationId xmlns:a16="http://schemas.microsoft.com/office/drawing/2014/main" id="{9DB69288-387C-4A20-81D7-FFB3FD478A7A}"/>
                </a:ext>
              </a:extLst>
            </p:cNvPr>
            <p:cNvSpPr>
              <a:spLocks noChangeShapeType="1"/>
            </p:cNvSpPr>
            <p:nvPr/>
          </p:nvSpPr>
          <p:spPr bwMode="auto">
            <a:xfrm flipV="1">
              <a:off x="4624" y="912"/>
              <a:ext cx="347" cy="1536"/>
            </a:xfrm>
            <a:prstGeom prst="line">
              <a:avLst/>
            </a:prstGeom>
            <a:noFill/>
            <a:ln w="41275">
              <a:solidFill>
                <a:schemeClr val="tx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74" name="对象 441358">
              <a:extLst>
                <a:ext uri="{FF2B5EF4-FFF2-40B4-BE49-F238E27FC236}">
                  <a16:creationId xmlns:a16="http://schemas.microsoft.com/office/drawing/2014/main" id="{2EE3D90B-CA9F-44D6-A070-ED033773EFDB}"/>
                </a:ext>
              </a:extLst>
            </p:cNvPr>
            <p:cNvGraphicFramePr>
              <a:graphicFrameLocks/>
            </p:cNvGraphicFramePr>
            <p:nvPr/>
          </p:nvGraphicFramePr>
          <p:xfrm>
            <a:off x="4656" y="1906"/>
            <a:ext cx="281" cy="366"/>
          </p:xfrm>
          <a:graphic>
            <a:graphicData uri="http://schemas.openxmlformats.org/presentationml/2006/ole">
              <mc:AlternateContent xmlns:mc="http://schemas.openxmlformats.org/markup-compatibility/2006">
                <mc:Choice xmlns:v="urn:schemas-microsoft-com:vml" Requires="v">
                  <p:oleObj spid="_x0000_s41002" r:id="rId15" imgW="127166" imgH="165315" progId="Equation.3">
                    <p:embed/>
                  </p:oleObj>
                </mc:Choice>
                <mc:Fallback>
                  <p:oleObj r:id="rId15" imgW="127166" imgH="165315" progId="Equation.3">
                    <p:embed/>
                    <p:pic>
                      <p:nvPicPr>
                        <p:cNvPr id="0" name="对象 44135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6" y="1906"/>
                          <a:ext cx="28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75" name="直接连接符 441359">
              <a:extLst>
                <a:ext uri="{FF2B5EF4-FFF2-40B4-BE49-F238E27FC236}">
                  <a16:creationId xmlns:a16="http://schemas.microsoft.com/office/drawing/2014/main" id="{FEE71083-34E1-4DDB-8CAB-32A95F729B8F}"/>
                </a:ext>
              </a:extLst>
            </p:cNvPr>
            <p:cNvSpPr>
              <a:spLocks noChangeShapeType="1"/>
            </p:cNvSpPr>
            <p:nvPr/>
          </p:nvSpPr>
          <p:spPr bwMode="auto">
            <a:xfrm>
              <a:off x="4992" y="864"/>
              <a:ext cx="0" cy="1536"/>
            </a:xfrm>
            <a:prstGeom prst="line">
              <a:avLst/>
            </a:prstGeom>
            <a:noFill/>
            <a:ln w="41275">
              <a:solidFill>
                <a:srgbClr val="FF0000"/>
              </a:solidFill>
              <a:round/>
              <a:headEnd type="arrow"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0976" name="直接连接符 441360">
              <a:extLst>
                <a:ext uri="{FF2B5EF4-FFF2-40B4-BE49-F238E27FC236}">
                  <a16:creationId xmlns:a16="http://schemas.microsoft.com/office/drawing/2014/main" id="{0255D1CE-DECD-4340-9694-52E9415421C7}"/>
                </a:ext>
              </a:extLst>
            </p:cNvPr>
            <p:cNvSpPr>
              <a:spLocks noChangeShapeType="1"/>
            </p:cNvSpPr>
            <p:nvPr/>
          </p:nvSpPr>
          <p:spPr bwMode="auto">
            <a:xfrm flipH="1">
              <a:off x="4224" y="864"/>
              <a:ext cx="768" cy="1584"/>
            </a:xfrm>
            <a:prstGeom prst="line">
              <a:avLst/>
            </a:prstGeom>
            <a:noFill/>
            <a:ln w="41275">
              <a:solidFill>
                <a:srgbClr val="0000FF"/>
              </a:solidFill>
              <a:round/>
              <a:headEnd type="arrow" w="med" len="lg"/>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77" name="对象 441361">
              <a:extLst>
                <a:ext uri="{FF2B5EF4-FFF2-40B4-BE49-F238E27FC236}">
                  <a16:creationId xmlns:a16="http://schemas.microsoft.com/office/drawing/2014/main" id="{A0BF1ACB-A2F3-4854-B7AB-822E6D07F221}"/>
                </a:ext>
              </a:extLst>
            </p:cNvPr>
            <p:cNvGraphicFramePr>
              <a:graphicFrameLocks/>
            </p:cNvGraphicFramePr>
            <p:nvPr/>
          </p:nvGraphicFramePr>
          <p:xfrm>
            <a:off x="4835" y="576"/>
            <a:ext cx="328" cy="295"/>
          </p:xfrm>
          <a:graphic>
            <a:graphicData uri="http://schemas.openxmlformats.org/presentationml/2006/ole">
              <mc:AlternateContent xmlns:mc="http://schemas.openxmlformats.org/markup-compatibility/2006">
                <mc:Choice xmlns:v="urn:schemas-microsoft-com:vml" Requires="v">
                  <p:oleObj spid="_x0000_s41003" r:id="rId17" imgW="165459" imgH="165459" progId="Equation.3">
                    <p:embed/>
                  </p:oleObj>
                </mc:Choice>
                <mc:Fallback>
                  <p:oleObj r:id="rId17" imgW="165459" imgH="165459" progId="Equation.3">
                    <p:embed/>
                    <p:pic>
                      <p:nvPicPr>
                        <p:cNvPr id="0" name="对象 44136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35" y="576"/>
                          <a:ext cx="32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78" name="椭圆 441362">
              <a:extLst>
                <a:ext uri="{FF2B5EF4-FFF2-40B4-BE49-F238E27FC236}">
                  <a16:creationId xmlns:a16="http://schemas.microsoft.com/office/drawing/2014/main" id="{ADAC256C-704E-4B4C-92C4-B8461649F178}"/>
                </a:ext>
              </a:extLst>
            </p:cNvPr>
            <p:cNvSpPr>
              <a:spLocks noChangeArrowheads="1"/>
            </p:cNvSpPr>
            <p:nvPr/>
          </p:nvSpPr>
          <p:spPr bwMode="auto">
            <a:xfrm>
              <a:off x="4962" y="831"/>
              <a:ext cx="68" cy="68"/>
            </a:xfrm>
            <a:prstGeom prst="ellipse">
              <a:avLst/>
            </a:prstGeom>
            <a:solidFill>
              <a:srgbClr val="FFFFFF"/>
            </a:solidFill>
            <a:ln w="9525">
              <a:solidFill>
                <a:schemeClr val="tx1"/>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0979" name="直接连接符 441363">
              <a:extLst>
                <a:ext uri="{FF2B5EF4-FFF2-40B4-BE49-F238E27FC236}">
                  <a16:creationId xmlns:a16="http://schemas.microsoft.com/office/drawing/2014/main" id="{5315D47F-1FF9-4827-AFCD-9D8611180923}"/>
                </a:ext>
              </a:extLst>
            </p:cNvPr>
            <p:cNvSpPr>
              <a:spLocks noChangeShapeType="1"/>
            </p:cNvSpPr>
            <p:nvPr/>
          </p:nvSpPr>
          <p:spPr bwMode="auto">
            <a:xfrm>
              <a:off x="4656" y="2448"/>
              <a:ext cx="96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0" name="直接连接符 441364">
              <a:extLst>
                <a:ext uri="{FF2B5EF4-FFF2-40B4-BE49-F238E27FC236}">
                  <a16:creationId xmlns:a16="http://schemas.microsoft.com/office/drawing/2014/main" id="{B5500CC4-B391-40DB-9FB9-DE85B0229789}"/>
                </a:ext>
              </a:extLst>
            </p:cNvPr>
            <p:cNvSpPr>
              <a:spLocks noChangeShapeType="1"/>
            </p:cNvSpPr>
            <p:nvPr/>
          </p:nvSpPr>
          <p:spPr bwMode="auto">
            <a:xfrm flipV="1">
              <a:off x="4608" y="576"/>
              <a:ext cx="0" cy="187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1" name="文本框 441365">
              <a:extLst>
                <a:ext uri="{FF2B5EF4-FFF2-40B4-BE49-F238E27FC236}">
                  <a16:creationId xmlns:a16="http://schemas.microsoft.com/office/drawing/2014/main" id="{EC93B25E-FDDD-4C0C-8DA9-84A769430901}"/>
                </a:ext>
              </a:extLst>
            </p:cNvPr>
            <p:cNvSpPr txBox="1">
              <a:spLocks noChangeArrowheads="1"/>
            </p:cNvSpPr>
            <p:nvPr/>
          </p:nvSpPr>
          <p:spPr bwMode="auto">
            <a:xfrm>
              <a:off x="5295" y="2438"/>
              <a:ext cx="2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3600" b="1" i="1">
                  <a:solidFill>
                    <a:srgbClr val="FF3300"/>
                  </a:solidFill>
                  <a:ea typeface="楷体_GB2312" pitchFamily="1" charset="-122"/>
                </a:rPr>
                <a:t>x</a:t>
              </a:r>
              <a:endParaRPr lang="en-US" altLang="zh-CN" sz="3600" b="1">
                <a:solidFill>
                  <a:srgbClr val="FF3300"/>
                </a:solidFill>
                <a:ea typeface="楷体_GB2312" pitchFamily="1" charset="-122"/>
              </a:endParaRPr>
            </a:p>
          </p:txBody>
        </p:sp>
        <p:sp>
          <p:nvSpPr>
            <p:cNvPr id="40982" name="文本框 441366">
              <a:extLst>
                <a:ext uri="{FF2B5EF4-FFF2-40B4-BE49-F238E27FC236}">
                  <a16:creationId xmlns:a16="http://schemas.microsoft.com/office/drawing/2014/main" id="{26951B30-C0E2-4F6E-9096-EF1A19CCAEA7}"/>
                </a:ext>
              </a:extLst>
            </p:cNvPr>
            <p:cNvSpPr txBox="1">
              <a:spLocks noChangeArrowheads="1"/>
            </p:cNvSpPr>
            <p:nvPr/>
          </p:nvSpPr>
          <p:spPr bwMode="auto">
            <a:xfrm>
              <a:off x="4343" y="566"/>
              <a:ext cx="24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3600" b="1" i="1">
                  <a:solidFill>
                    <a:srgbClr val="FF3300"/>
                  </a:solidFill>
                  <a:ea typeface="楷体_GB2312" pitchFamily="1" charset="-122"/>
                </a:rPr>
                <a:t>y</a:t>
              </a:r>
              <a:endParaRPr lang="en-US" altLang="zh-CN" sz="3600" b="1">
                <a:solidFill>
                  <a:srgbClr val="FF3300"/>
                </a:solidFill>
                <a:ea typeface="楷体_GB2312" pitchFamily="1" charset="-122"/>
              </a:endParaRPr>
            </a:p>
          </p:txBody>
        </p:sp>
      </p:grpSp>
      <p:sp>
        <p:nvSpPr>
          <p:cNvPr id="441368" name="文本框 441367">
            <a:extLst>
              <a:ext uri="{FF2B5EF4-FFF2-40B4-BE49-F238E27FC236}">
                <a16:creationId xmlns:a16="http://schemas.microsoft.com/office/drawing/2014/main" id="{6C0844FA-5048-46C4-9E5C-E05061AABD1B}"/>
              </a:ext>
            </a:extLst>
          </p:cNvPr>
          <p:cNvSpPr txBox="1">
            <a:spLocks noChangeArrowheads="1"/>
          </p:cNvSpPr>
          <p:nvPr/>
        </p:nvSpPr>
        <p:spPr bwMode="auto">
          <a:xfrm>
            <a:off x="0" y="533400"/>
            <a:ext cx="6248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解：设</a:t>
            </a:r>
            <a:r>
              <a:rPr lang="en-US" altLang="zh-CN" sz="2400" b="1"/>
              <a:t>A</a:t>
            </a:r>
            <a:r>
              <a:rPr lang="zh-CN" altLang="en-US" sz="2400" b="1"/>
              <a:t>与</a:t>
            </a:r>
            <a:r>
              <a:rPr lang="en-US" altLang="zh-CN" sz="2400" b="1"/>
              <a:t>+</a:t>
            </a:r>
            <a:r>
              <a:rPr lang="en-US" altLang="zh-CN" sz="2400" b="1" i="1"/>
              <a:t>q</a:t>
            </a:r>
            <a:r>
              <a:rPr lang="zh-CN" altLang="en-US" sz="2400" b="1"/>
              <a:t>和</a:t>
            </a:r>
            <a:r>
              <a:rPr lang="en-US" altLang="zh-CN" sz="2400" b="1"/>
              <a:t>-</a:t>
            </a:r>
            <a:r>
              <a:rPr lang="en-US" altLang="zh-CN" sz="2400" b="1" i="1"/>
              <a:t>q</a:t>
            </a:r>
            <a:r>
              <a:rPr lang="zh-CN" altLang="en-US" sz="2400" b="1"/>
              <a:t>均在</a:t>
            </a:r>
            <a:r>
              <a:rPr lang="en-US" altLang="zh-CN" sz="2400" b="1" i="1"/>
              <a:t>xoy</a:t>
            </a:r>
            <a:r>
              <a:rPr lang="zh-CN" altLang="en-US" sz="2400" b="1"/>
              <a:t>平面内，</a:t>
            </a:r>
            <a:r>
              <a:rPr lang="en-US" altLang="zh-CN" sz="2400" b="1"/>
              <a:t>A</a:t>
            </a:r>
            <a:r>
              <a:rPr lang="zh-CN" altLang="en-US" sz="2400" b="1"/>
              <a:t>到</a:t>
            </a:r>
            <a:r>
              <a:rPr lang="en-US" altLang="zh-CN" sz="2400" b="1"/>
              <a:t>+</a:t>
            </a:r>
            <a:r>
              <a:rPr lang="en-US" altLang="zh-CN" sz="2400" b="1" i="1"/>
              <a:t>q</a:t>
            </a:r>
            <a:r>
              <a:rPr lang="zh-CN" altLang="en-US" sz="2400" b="1"/>
              <a:t>和</a:t>
            </a:r>
            <a:r>
              <a:rPr lang="en-US" altLang="zh-CN" sz="2400" b="1"/>
              <a:t>-</a:t>
            </a:r>
            <a:r>
              <a:rPr lang="en-US" altLang="zh-CN" sz="2400" b="1" i="1"/>
              <a:t>q</a:t>
            </a:r>
            <a:r>
              <a:rPr lang="zh-CN" altLang="en-US" sz="2400" b="1"/>
              <a:t>的距离分别为</a:t>
            </a:r>
            <a:r>
              <a:rPr lang="en-US" altLang="zh-CN" sz="2400" b="1" i="1"/>
              <a:t>r</a:t>
            </a:r>
            <a:r>
              <a:rPr lang="en-US" altLang="zh-CN" sz="2400" b="1" baseline="-25000"/>
              <a:t>+</a:t>
            </a:r>
            <a:r>
              <a:rPr lang="zh-CN" altLang="en-US" sz="2400" b="1"/>
              <a:t>和</a:t>
            </a:r>
            <a:r>
              <a:rPr lang="en-US" altLang="zh-CN" sz="2400" b="1" i="1"/>
              <a:t>r</a:t>
            </a:r>
            <a:r>
              <a:rPr lang="en-US" altLang="zh-CN" sz="2400" b="1" baseline="-25000"/>
              <a:t>-</a:t>
            </a:r>
            <a:r>
              <a:rPr lang="zh-CN" altLang="en-US" sz="2400" b="1"/>
              <a:t>，</a:t>
            </a:r>
            <a:r>
              <a:rPr lang="en-US" altLang="zh-CN" sz="2400" b="1"/>
              <a:t>+</a:t>
            </a:r>
            <a:r>
              <a:rPr lang="en-US" altLang="zh-CN" sz="2400" b="1" i="1"/>
              <a:t>q</a:t>
            </a:r>
            <a:r>
              <a:rPr lang="zh-CN" altLang="en-US" sz="2400" b="1"/>
              <a:t>和</a:t>
            </a:r>
            <a:r>
              <a:rPr lang="en-US" altLang="zh-CN" sz="2400" b="1"/>
              <a:t>-</a:t>
            </a:r>
            <a:r>
              <a:rPr lang="en-US" altLang="zh-CN" sz="2400" b="1" i="1"/>
              <a:t>q</a:t>
            </a:r>
            <a:r>
              <a:rPr lang="zh-CN" altLang="en-US" sz="2400" b="1"/>
              <a:t>单独存在时，</a:t>
            </a:r>
            <a:r>
              <a:rPr lang="en-US" altLang="zh-CN" sz="2400" b="1"/>
              <a:t>A</a:t>
            </a:r>
            <a:r>
              <a:rPr lang="zh-CN" altLang="en-US" sz="2400" b="1"/>
              <a:t>点的电势为</a:t>
            </a:r>
            <a:endParaRPr lang="zh-CN" altLang="en-US" sz="3600" b="1">
              <a:solidFill>
                <a:srgbClr val="FF3300"/>
              </a:solidFill>
              <a:ea typeface="楷体_GB2312" pitchFamily="1" charset="-122"/>
            </a:endParaRPr>
          </a:p>
        </p:txBody>
      </p:sp>
      <p:graphicFrame>
        <p:nvGraphicFramePr>
          <p:cNvPr id="441369" name="对象 441368">
            <a:extLst>
              <a:ext uri="{FF2B5EF4-FFF2-40B4-BE49-F238E27FC236}">
                <a16:creationId xmlns:a16="http://schemas.microsoft.com/office/drawing/2014/main" id="{02E5D033-9B1D-402D-8BC3-3D332C047CFE}"/>
              </a:ext>
            </a:extLst>
          </p:cNvPr>
          <p:cNvGraphicFramePr>
            <a:graphicFrameLocks/>
          </p:cNvGraphicFramePr>
          <p:nvPr/>
        </p:nvGraphicFramePr>
        <p:xfrm>
          <a:off x="1233488" y="1385888"/>
          <a:ext cx="1798637" cy="1000125"/>
        </p:xfrm>
        <a:graphic>
          <a:graphicData uri="http://schemas.openxmlformats.org/presentationml/2006/ole">
            <mc:AlternateContent xmlns:mc="http://schemas.openxmlformats.org/markup-compatibility/2006">
              <mc:Choice xmlns:v="urn:schemas-microsoft-com:vml" Requires="v">
                <p:oleObj spid="_x0000_s41004" r:id="rId19" imgW="775036" imgH="431987" progId="Equation.3">
                  <p:embed/>
                </p:oleObj>
              </mc:Choice>
              <mc:Fallback>
                <p:oleObj r:id="rId19" imgW="775036" imgH="431987" progId="Equation.3">
                  <p:embed/>
                  <p:pic>
                    <p:nvPicPr>
                      <p:cNvPr id="0" name="对象 44136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33488" y="1385888"/>
                        <a:ext cx="179863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1370" name="对象 441369">
            <a:extLst>
              <a:ext uri="{FF2B5EF4-FFF2-40B4-BE49-F238E27FC236}">
                <a16:creationId xmlns:a16="http://schemas.microsoft.com/office/drawing/2014/main" id="{F94594DB-F8F9-4425-BEA1-E440BF7974DC}"/>
              </a:ext>
            </a:extLst>
          </p:cNvPr>
          <p:cNvGraphicFramePr>
            <a:graphicFrameLocks/>
          </p:cNvGraphicFramePr>
          <p:nvPr/>
        </p:nvGraphicFramePr>
        <p:xfrm>
          <a:off x="3505200" y="1462088"/>
          <a:ext cx="1752600" cy="941387"/>
        </p:xfrm>
        <a:graphic>
          <a:graphicData uri="http://schemas.openxmlformats.org/presentationml/2006/ole">
            <mc:AlternateContent xmlns:mc="http://schemas.openxmlformats.org/markup-compatibility/2006">
              <mc:Choice xmlns:v="urn:schemas-microsoft-com:vml" Requires="v">
                <p:oleObj spid="_x0000_s41005" r:id="rId21" imgW="800447" imgH="431987" progId="Equation.3">
                  <p:embed/>
                </p:oleObj>
              </mc:Choice>
              <mc:Fallback>
                <p:oleObj r:id="rId21" imgW="800447" imgH="431987" progId="Equation.3">
                  <p:embed/>
                  <p:pic>
                    <p:nvPicPr>
                      <p:cNvPr id="0" name="对象 441369"/>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5200" y="1462088"/>
                        <a:ext cx="17526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1371" name="文本框 441370">
            <a:extLst>
              <a:ext uri="{FF2B5EF4-FFF2-40B4-BE49-F238E27FC236}">
                <a16:creationId xmlns:a16="http://schemas.microsoft.com/office/drawing/2014/main" id="{B5828692-494B-44DD-9F42-3C1CC0BF6ED4}"/>
              </a:ext>
            </a:extLst>
          </p:cNvPr>
          <p:cNvSpPr txBox="1">
            <a:spLocks noChangeArrowheads="1"/>
          </p:cNvSpPr>
          <p:nvPr/>
        </p:nvSpPr>
        <p:spPr bwMode="auto">
          <a:xfrm>
            <a:off x="152400" y="2362200"/>
            <a:ext cx="4681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由电势的叠加原理，</a:t>
            </a:r>
            <a:r>
              <a:rPr lang="en-US" altLang="zh-CN" sz="2400" b="1"/>
              <a:t>A</a:t>
            </a:r>
            <a:r>
              <a:rPr lang="zh-CN" altLang="en-US" sz="2400" b="1"/>
              <a:t>点的电势为</a:t>
            </a:r>
          </a:p>
        </p:txBody>
      </p:sp>
      <p:graphicFrame>
        <p:nvGraphicFramePr>
          <p:cNvPr id="441372" name="对象 441371">
            <a:extLst>
              <a:ext uri="{FF2B5EF4-FFF2-40B4-BE49-F238E27FC236}">
                <a16:creationId xmlns:a16="http://schemas.microsoft.com/office/drawing/2014/main" id="{F55BCD0C-8639-40CD-986C-42AC13352402}"/>
              </a:ext>
            </a:extLst>
          </p:cNvPr>
          <p:cNvGraphicFramePr>
            <a:graphicFrameLocks/>
          </p:cNvGraphicFramePr>
          <p:nvPr/>
        </p:nvGraphicFramePr>
        <p:xfrm>
          <a:off x="542925" y="2819400"/>
          <a:ext cx="5465763" cy="936625"/>
        </p:xfrm>
        <a:graphic>
          <a:graphicData uri="http://schemas.openxmlformats.org/presentationml/2006/ole">
            <mc:AlternateContent xmlns:mc="http://schemas.openxmlformats.org/markup-compatibility/2006">
              <mc:Choice xmlns:v="urn:schemas-microsoft-com:vml" Requires="v">
                <p:oleObj spid="_x0000_s41006" r:id="rId23" imgW="2805482" imgH="482391" progId="Equation.3">
                  <p:embed/>
                </p:oleObj>
              </mc:Choice>
              <mc:Fallback>
                <p:oleObj r:id="rId23" imgW="2805482" imgH="482391" progId="Equation.3">
                  <p:embed/>
                  <p:pic>
                    <p:nvPicPr>
                      <p:cNvPr id="0" name="对象 441371"/>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2925" y="2819400"/>
                        <a:ext cx="5465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1373" name="文本框 441372">
            <a:extLst>
              <a:ext uri="{FF2B5EF4-FFF2-40B4-BE49-F238E27FC236}">
                <a16:creationId xmlns:a16="http://schemas.microsoft.com/office/drawing/2014/main" id="{E56A7A5C-69B1-4412-8490-884C39ACE0C2}"/>
              </a:ext>
            </a:extLst>
          </p:cNvPr>
          <p:cNvSpPr txBox="1">
            <a:spLocks noChangeArrowheads="1"/>
          </p:cNvSpPr>
          <p:nvPr/>
        </p:nvSpPr>
        <p:spPr bwMode="auto">
          <a:xfrm>
            <a:off x="228600" y="3733800"/>
            <a:ext cx="385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对于电偶极子，</a:t>
            </a:r>
            <a:r>
              <a:rPr lang="en-US" altLang="zh-CN" sz="2400" b="1" i="1"/>
              <a:t>l </a:t>
            </a:r>
            <a:r>
              <a:rPr lang="en-US" altLang="zh-CN" sz="2400" b="1"/>
              <a:t>&lt;&lt;</a:t>
            </a:r>
            <a:r>
              <a:rPr lang="en-US" altLang="zh-CN" sz="2400" b="1" i="1"/>
              <a:t>r</a:t>
            </a:r>
            <a:r>
              <a:rPr lang="zh-CN" altLang="en-US" sz="2400" b="1"/>
              <a:t>，所以</a:t>
            </a:r>
            <a:endParaRPr lang="zh-CN" altLang="en-US" sz="3600" b="1">
              <a:solidFill>
                <a:srgbClr val="FF3300"/>
              </a:solidFill>
              <a:ea typeface="楷体_GB2312" pitchFamily="1" charset="-122"/>
            </a:endParaRPr>
          </a:p>
        </p:txBody>
      </p:sp>
      <p:graphicFrame>
        <p:nvGraphicFramePr>
          <p:cNvPr id="441374" name="对象 441373">
            <a:extLst>
              <a:ext uri="{FF2B5EF4-FFF2-40B4-BE49-F238E27FC236}">
                <a16:creationId xmlns:a16="http://schemas.microsoft.com/office/drawing/2014/main" id="{71C21C9A-251F-441B-A4F2-EC41F7661F50}"/>
              </a:ext>
            </a:extLst>
          </p:cNvPr>
          <p:cNvGraphicFramePr>
            <a:graphicFrameLocks/>
          </p:cNvGraphicFramePr>
          <p:nvPr/>
        </p:nvGraphicFramePr>
        <p:xfrm>
          <a:off x="685800" y="4267200"/>
          <a:ext cx="4114800" cy="579438"/>
        </p:xfrm>
        <a:graphic>
          <a:graphicData uri="http://schemas.openxmlformats.org/presentationml/2006/ole">
            <mc:AlternateContent xmlns:mc="http://schemas.openxmlformats.org/markup-compatibility/2006">
              <mc:Choice xmlns:v="urn:schemas-microsoft-com:vml" Requires="v">
                <p:oleObj spid="_x0000_s41007" r:id="rId25" imgW="1625600" imgH="228600" progId="Equation.3">
                  <p:embed/>
                </p:oleObj>
              </mc:Choice>
              <mc:Fallback>
                <p:oleObj r:id="rId25" imgW="1625600" imgH="228600" progId="Equation.3">
                  <p:embed/>
                  <p:pic>
                    <p:nvPicPr>
                      <p:cNvPr id="0" name="对象 441373"/>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5800" y="4267200"/>
                        <a:ext cx="411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1375" name="对象 441374">
            <a:extLst>
              <a:ext uri="{FF2B5EF4-FFF2-40B4-BE49-F238E27FC236}">
                <a16:creationId xmlns:a16="http://schemas.microsoft.com/office/drawing/2014/main" id="{9FFE0261-E3F6-40AB-A954-01A29BAC8129}"/>
              </a:ext>
            </a:extLst>
          </p:cNvPr>
          <p:cNvGraphicFramePr>
            <a:graphicFrameLocks noChangeAspect="1"/>
          </p:cNvGraphicFramePr>
          <p:nvPr/>
        </p:nvGraphicFramePr>
        <p:xfrm>
          <a:off x="4914900" y="4168775"/>
          <a:ext cx="2205038" cy="922338"/>
        </p:xfrm>
        <a:graphic>
          <a:graphicData uri="http://schemas.openxmlformats.org/presentationml/2006/ole">
            <mc:AlternateContent xmlns:mc="http://schemas.openxmlformats.org/markup-compatibility/2006">
              <mc:Choice xmlns:v="urn:schemas-microsoft-com:vml" Requires="v">
                <p:oleObj spid="_x0000_s41008" r:id="rId27" imgW="1029147" imgH="431987" progId="Equation.3">
                  <p:embed/>
                </p:oleObj>
              </mc:Choice>
              <mc:Fallback>
                <p:oleObj r:id="rId27" imgW="1029147" imgH="431987" progId="Equation.3">
                  <p:embed/>
                  <p:pic>
                    <p:nvPicPr>
                      <p:cNvPr id="0" name="对象 4413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14900" y="4168775"/>
                        <a:ext cx="2205038" cy="922338"/>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1376" name="文本框 441375">
            <a:extLst>
              <a:ext uri="{FF2B5EF4-FFF2-40B4-BE49-F238E27FC236}">
                <a16:creationId xmlns:a16="http://schemas.microsoft.com/office/drawing/2014/main" id="{42C972C5-32F3-46BA-AF02-54E873101AB5}"/>
              </a:ext>
            </a:extLst>
          </p:cNvPr>
          <p:cNvSpPr txBox="1">
            <a:spLocks noChangeArrowheads="1"/>
          </p:cNvSpPr>
          <p:nvPr/>
        </p:nvSpPr>
        <p:spPr bwMode="auto">
          <a:xfrm>
            <a:off x="228600" y="49530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引入电偶极子的偶极矩</a:t>
            </a:r>
            <a:r>
              <a:rPr lang="en-US" altLang="zh-CN" sz="2400" b="1" i="1"/>
              <a:t>p=ql</a:t>
            </a:r>
            <a:endParaRPr lang="en-US" altLang="zh-CN" sz="2400" b="1"/>
          </a:p>
        </p:txBody>
      </p:sp>
      <p:graphicFrame>
        <p:nvGraphicFramePr>
          <p:cNvPr id="441377" name="对象 441376">
            <a:extLst>
              <a:ext uri="{FF2B5EF4-FFF2-40B4-BE49-F238E27FC236}">
                <a16:creationId xmlns:a16="http://schemas.microsoft.com/office/drawing/2014/main" id="{D64DF039-078A-496E-80DF-1E47CFE32F3B}"/>
              </a:ext>
            </a:extLst>
          </p:cNvPr>
          <p:cNvGraphicFramePr>
            <a:graphicFrameLocks/>
          </p:cNvGraphicFramePr>
          <p:nvPr/>
        </p:nvGraphicFramePr>
        <p:xfrm>
          <a:off x="307975" y="5573713"/>
          <a:ext cx="4264025" cy="1058862"/>
        </p:xfrm>
        <a:graphic>
          <a:graphicData uri="http://schemas.openxmlformats.org/presentationml/2006/ole">
            <mc:AlternateContent xmlns:mc="http://schemas.openxmlformats.org/markup-compatibility/2006">
              <mc:Choice xmlns:v="urn:schemas-microsoft-com:vml" Requires="v">
                <p:oleObj spid="_x0000_s41009" r:id="rId29" imgW="2044700" imgH="457200" progId="Equation.3">
                  <p:embed/>
                </p:oleObj>
              </mc:Choice>
              <mc:Fallback>
                <p:oleObj r:id="rId29" imgW="2044700" imgH="457200" progId="Equation.3">
                  <p:embed/>
                  <p:pic>
                    <p:nvPicPr>
                      <p:cNvPr id="0" name="对象 441376"/>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7975" y="5573713"/>
                        <a:ext cx="426402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1378" name="文本框 441377">
            <a:extLst>
              <a:ext uri="{FF2B5EF4-FFF2-40B4-BE49-F238E27FC236}">
                <a16:creationId xmlns:a16="http://schemas.microsoft.com/office/drawing/2014/main" id="{947CEE47-3EC2-4644-903D-4473D4CC22DB}"/>
              </a:ext>
            </a:extLst>
          </p:cNvPr>
          <p:cNvSpPr txBox="1">
            <a:spLocks noChangeArrowheads="1"/>
          </p:cNvSpPr>
          <p:nvPr/>
        </p:nvSpPr>
        <p:spPr bwMode="auto">
          <a:xfrm>
            <a:off x="7429500" y="4419600"/>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电场强度为</a:t>
            </a:r>
          </a:p>
        </p:txBody>
      </p:sp>
      <p:graphicFrame>
        <p:nvGraphicFramePr>
          <p:cNvPr id="441379" name="对象 441378">
            <a:extLst>
              <a:ext uri="{FF2B5EF4-FFF2-40B4-BE49-F238E27FC236}">
                <a16:creationId xmlns:a16="http://schemas.microsoft.com/office/drawing/2014/main" id="{A3106802-2011-4C6C-91D3-1B325403967D}"/>
              </a:ext>
            </a:extLst>
          </p:cNvPr>
          <p:cNvGraphicFramePr>
            <a:graphicFrameLocks/>
          </p:cNvGraphicFramePr>
          <p:nvPr/>
        </p:nvGraphicFramePr>
        <p:xfrm>
          <a:off x="4846638" y="4992688"/>
          <a:ext cx="4175125" cy="1027112"/>
        </p:xfrm>
        <a:graphic>
          <a:graphicData uri="http://schemas.openxmlformats.org/presentationml/2006/ole">
            <mc:AlternateContent xmlns:mc="http://schemas.openxmlformats.org/markup-compatibility/2006">
              <mc:Choice xmlns:v="urn:schemas-microsoft-com:vml" Requires="v">
                <p:oleObj spid="_x0000_s41010" r:id="rId31" imgW="1954951" imgH="482391" progId="Equation.3">
                  <p:embed/>
                </p:oleObj>
              </mc:Choice>
              <mc:Fallback>
                <p:oleObj r:id="rId31" imgW="1954951" imgH="482391" progId="Equation.3">
                  <p:embed/>
                  <p:pic>
                    <p:nvPicPr>
                      <p:cNvPr id="0" name="对象 441378"/>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46638" y="4992688"/>
                        <a:ext cx="417512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1380" name="对象 441379">
            <a:extLst>
              <a:ext uri="{FF2B5EF4-FFF2-40B4-BE49-F238E27FC236}">
                <a16:creationId xmlns:a16="http://schemas.microsoft.com/office/drawing/2014/main" id="{65372B4B-132C-495E-99F4-230446DEE2C6}"/>
              </a:ext>
            </a:extLst>
          </p:cNvPr>
          <p:cNvGraphicFramePr>
            <a:graphicFrameLocks/>
          </p:cNvGraphicFramePr>
          <p:nvPr/>
        </p:nvGraphicFramePr>
        <p:xfrm>
          <a:off x="4894263" y="5878513"/>
          <a:ext cx="4156075" cy="965200"/>
        </p:xfrm>
        <a:graphic>
          <a:graphicData uri="http://schemas.openxmlformats.org/presentationml/2006/ole">
            <mc:AlternateContent xmlns:mc="http://schemas.openxmlformats.org/markup-compatibility/2006">
              <mc:Choice xmlns:v="urn:schemas-microsoft-com:vml" Requires="v">
                <p:oleObj spid="_x0000_s41011" r:id="rId33" imgW="1968500" imgH="457200" progId="Equation.3">
                  <p:embed/>
                </p:oleObj>
              </mc:Choice>
              <mc:Fallback>
                <p:oleObj r:id="rId33" imgW="1968500" imgH="457200" progId="Equation.3">
                  <p:embed/>
                  <p:pic>
                    <p:nvPicPr>
                      <p:cNvPr id="0" name="对象 441379"/>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894263" y="5878513"/>
                        <a:ext cx="41560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1346"/>
                                        </p:tgtEl>
                                        <p:attrNameLst>
                                          <p:attrName>style.visibility</p:attrName>
                                        </p:attrNameLst>
                                      </p:cBhvr>
                                      <p:to>
                                        <p:strVal val="visible"/>
                                      </p:to>
                                    </p:set>
                                    <p:animEffect transition="in" filter="dissolve">
                                      <p:cBhvr>
                                        <p:cTn id="7" dur="500"/>
                                        <p:tgtEl>
                                          <p:spTgt spid="441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1348"/>
                                        </p:tgtEl>
                                        <p:attrNameLst>
                                          <p:attrName>style.visibility</p:attrName>
                                        </p:attrNameLst>
                                      </p:cBhvr>
                                      <p:to>
                                        <p:strVal val="visible"/>
                                      </p:to>
                                    </p:set>
                                    <p:animEffect transition="in" filter="wipe(left)">
                                      <p:cBhvr>
                                        <p:cTn id="12" dur="500"/>
                                        <p:tgtEl>
                                          <p:spTgt spid="441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1368"/>
                                        </p:tgtEl>
                                        <p:attrNameLst>
                                          <p:attrName>style.visibility</p:attrName>
                                        </p:attrNameLst>
                                      </p:cBhvr>
                                      <p:to>
                                        <p:strVal val="visible"/>
                                      </p:to>
                                    </p:set>
                                    <p:animEffect transition="in" filter="wipe(left)">
                                      <p:cBhvr>
                                        <p:cTn id="17" dur="500"/>
                                        <p:tgtEl>
                                          <p:spTgt spid="4413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1369"/>
                                        </p:tgtEl>
                                        <p:attrNameLst>
                                          <p:attrName>style.visibility</p:attrName>
                                        </p:attrNameLst>
                                      </p:cBhvr>
                                      <p:to>
                                        <p:strVal val="visible"/>
                                      </p:to>
                                    </p:set>
                                    <p:animEffect transition="in" filter="wipe(left)">
                                      <p:cBhvr>
                                        <p:cTn id="22" dur="500"/>
                                        <p:tgtEl>
                                          <p:spTgt spid="4413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1370"/>
                                        </p:tgtEl>
                                        <p:attrNameLst>
                                          <p:attrName>style.visibility</p:attrName>
                                        </p:attrNameLst>
                                      </p:cBhvr>
                                      <p:to>
                                        <p:strVal val="visible"/>
                                      </p:to>
                                    </p:set>
                                    <p:animEffect transition="in" filter="wipe(left)">
                                      <p:cBhvr>
                                        <p:cTn id="27" dur="500"/>
                                        <p:tgtEl>
                                          <p:spTgt spid="4413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1371"/>
                                        </p:tgtEl>
                                        <p:attrNameLst>
                                          <p:attrName>style.visibility</p:attrName>
                                        </p:attrNameLst>
                                      </p:cBhvr>
                                      <p:to>
                                        <p:strVal val="visible"/>
                                      </p:to>
                                    </p:set>
                                    <p:animEffect transition="in" filter="wipe(left)">
                                      <p:cBhvr>
                                        <p:cTn id="32" dur="500"/>
                                        <p:tgtEl>
                                          <p:spTgt spid="4413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41372"/>
                                        </p:tgtEl>
                                        <p:attrNameLst>
                                          <p:attrName>style.visibility</p:attrName>
                                        </p:attrNameLst>
                                      </p:cBhvr>
                                      <p:to>
                                        <p:strVal val="visible"/>
                                      </p:to>
                                    </p:set>
                                    <p:animEffect transition="in" filter="wipe(left)">
                                      <p:cBhvr>
                                        <p:cTn id="37" dur="500"/>
                                        <p:tgtEl>
                                          <p:spTgt spid="4413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1373"/>
                                        </p:tgtEl>
                                        <p:attrNameLst>
                                          <p:attrName>style.visibility</p:attrName>
                                        </p:attrNameLst>
                                      </p:cBhvr>
                                      <p:to>
                                        <p:strVal val="visible"/>
                                      </p:to>
                                    </p:set>
                                    <p:animEffect transition="in" filter="wipe(left)">
                                      <p:cBhvr>
                                        <p:cTn id="42" dur="500"/>
                                        <p:tgtEl>
                                          <p:spTgt spid="4413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41374"/>
                                        </p:tgtEl>
                                        <p:attrNameLst>
                                          <p:attrName>style.visibility</p:attrName>
                                        </p:attrNameLst>
                                      </p:cBhvr>
                                      <p:to>
                                        <p:strVal val="visible"/>
                                      </p:to>
                                    </p:set>
                                    <p:animEffect transition="in" filter="wipe(left)">
                                      <p:cBhvr>
                                        <p:cTn id="47" dur="500"/>
                                        <p:tgtEl>
                                          <p:spTgt spid="4413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41375"/>
                                        </p:tgtEl>
                                        <p:attrNameLst>
                                          <p:attrName>style.visibility</p:attrName>
                                        </p:attrNameLst>
                                      </p:cBhvr>
                                      <p:to>
                                        <p:strVal val="visible"/>
                                      </p:to>
                                    </p:set>
                                    <p:animEffect transition="in" filter="wipe(left)">
                                      <p:cBhvr>
                                        <p:cTn id="52" dur="500"/>
                                        <p:tgtEl>
                                          <p:spTgt spid="44137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41376"/>
                                        </p:tgtEl>
                                        <p:attrNameLst>
                                          <p:attrName>style.visibility</p:attrName>
                                        </p:attrNameLst>
                                      </p:cBhvr>
                                      <p:to>
                                        <p:strVal val="visible"/>
                                      </p:to>
                                    </p:set>
                                    <p:animEffect transition="in" filter="wipe(left)">
                                      <p:cBhvr>
                                        <p:cTn id="57" dur="500"/>
                                        <p:tgtEl>
                                          <p:spTgt spid="44137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41377"/>
                                        </p:tgtEl>
                                        <p:attrNameLst>
                                          <p:attrName>style.visibility</p:attrName>
                                        </p:attrNameLst>
                                      </p:cBhvr>
                                      <p:to>
                                        <p:strVal val="visible"/>
                                      </p:to>
                                    </p:set>
                                    <p:animEffect transition="in" filter="wipe(left)">
                                      <p:cBhvr>
                                        <p:cTn id="62" dur="500"/>
                                        <p:tgtEl>
                                          <p:spTgt spid="44137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41378"/>
                                        </p:tgtEl>
                                        <p:attrNameLst>
                                          <p:attrName>style.visibility</p:attrName>
                                        </p:attrNameLst>
                                      </p:cBhvr>
                                      <p:to>
                                        <p:strVal val="visible"/>
                                      </p:to>
                                    </p:set>
                                    <p:animEffect transition="in" filter="wipe(left)">
                                      <p:cBhvr>
                                        <p:cTn id="67" dur="500"/>
                                        <p:tgtEl>
                                          <p:spTgt spid="44137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41379"/>
                                        </p:tgtEl>
                                        <p:attrNameLst>
                                          <p:attrName>style.visibility</p:attrName>
                                        </p:attrNameLst>
                                      </p:cBhvr>
                                      <p:to>
                                        <p:strVal val="visible"/>
                                      </p:to>
                                    </p:set>
                                    <p:animEffect transition="in" filter="wipe(left)">
                                      <p:cBhvr>
                                        <p:cTn id="72" dur="500"/>
                                        <p:tgtEl>
                                          <p:spTgt spid="44137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41380"/>
                                        </p:tgtEl>
                                        <p:attrNameLst>
                                          <p:attrName>style.visibility</p:attrName>
                                        </p:attrNameLst>
                                      </p:cBhvr>
                                      <p:to>
                                        <p:strVal val="visible"/>
                                      </p:to>
                                    </p:set>
                                    <p:animEffect transition="in" filter="wipe(left)">
                                      <p:cBhvr>
                                        <p:cTn id="77" dur="500"/>
                                        <p:tgtEl>
                                          <p:spTgt spid="44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8" grpId="0"/>
      <p:bldP spid="441371" grpId="0"/>
      <p:bldP spid="441373" grpId="0"/>
      <p:bldP spid="441376" grpId="0"/>
      <p:bldP spid="44137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2370" name="组合 442369">
            <a:extLst>
              <a:ext uri="{FF2B5EF4-FFF2-40B4-BE49-F238E27FC236}">
                <a16:creationId xmlns:a16="http://schemas.microsoft.com/office/drawing/2014/main" id="{AD8E8527-961A-438C-ADF5-C5B8CB73B4C5}"/>
              </a:ext>
            </a:extLst>
          </p:cNvPr>
          <p:cNvGrpSpPr>
            <a:grpSpLocks/>
          </p:cNvGrpSpPr>
          <p:nvPr/>
        </p:nvGrpSpPr>
        <p:grpSpPr bwMode="auto">
          <a:xfrm>
            <a:off x="5486400" y="2070100"/>
            <a:ext cx="2895600" cy="777875"/>
            <a:chOff x="3456" y="182"/>
            <a:chExt cx="1824" cy="490"/>
          </a:xfrm>
        </p:grpSpPr>
        <p:sp>
          <p:nvSpPr>
            <p:cNvPr id="41986" name="直接连接符 442370">
              <a:extLst>
                <a:ext uri="{FF2B5EF4-FFF2-40B4-BE49-F238E27FC236}">
                  <a16:creationId xmlns:a16="http://schemas.microsoft.com/office/drawing/2014/main" id="{F31909FB-9D02-46B9-A501-DD30E98B59B6}"/>
                </a:ext>
              </a:extLst>
            </p:cNvPr>
            <p:cNvSpPr>
              <a:spLocks noChangeShapeType="1"/>
            </p:cNvSpPr>
            <p:nvPr/>
          </p:nvSpPr>
          <p:spPr bwMode="auto">
            <a:xfrm>
              <a:off x="3456" y="624"/>
              <a:ext cx="1824"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87" name="椭圆 442371">
              <a:extLst>
                <a:ext uri="{FF2B5EF4-FFF2-40B4-BE49-F238E27FC236}">
                  <a16:creationId xmlns:a16="http://schemas.microsoft.com/office/drawing/2014/main" id="{ABFF2CC3-9097-404B-A49C-4221681E59D5}"/>
                </a:ext>
              </a:extLst>
            </p:cNvPr>
            <p:cNvSpPr>
              <a:spLocks noChangeArrowheads="1"/>
            </p:cNvSpPr>
            <p:nvPr/>
          </p:nvSpPr>
          <p:spPr bwMode="auto">
            <a:xfrm>
              <a:off x="3744" y="576"/>
              <a:ext cx="96" cy="96"/>
            </a:xfrm>
            <a:prstGeom prst="ellipse">
              <a:avLst/>
            </a:prstGeom>
            <a:solidFill>
              <a:srgbClr val="000000"/>
            </a:solidFill>
            <a:ln w="38100">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1988" name="椭圆 442372">
              <a:extLst>
                <a:ext uri="{FF2B5EF4-FFF2-40B4-BE49-F238E27FC236}">
                  <a16:creationId xmlns:a16="http://schemas.microsoft.com/office/drawing/2014/main" id="{B42C5539-0BDE-4814-93C6-F92E9696FB88}"/>
                </a:ext>
              </a:extLst>
            </p:cNvPr>
            <p:cNvSpPr>
              <a:spLocks noChangeArrowheads="1"/>
            </p:cNvSpPr>
            <p:nvPr/>
          </p:nvSpPr>
          <p:spPr bwMode="auto">
            <a:xfrm>
              <a:off x="4512" y="576"/>
              <a:ext cx="96" cy="96"/>
            </a:xfrm>
            <a:prstGeom prst="ellipse">
              <a:avLst/>
            </a:prstGeom>
            <a:solidFill>
              <a:srgbClr val="000000"/>
            </a:solidFill>
            <a:ln w="38100">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1989" name="文本框 442373">
              <a:extLst>
                <a:ext uri="{FF2B5EF4-FFF2-40B4-BE49-F238E27FC236}">
                  <a16:creationId xmlns:a16="http://schemas.microsoft.com/office/drawing/2014/main" id="{10FEA9E0-03A0-4C0B-B768-374DA0111FB4}"/>
                </a:ext>
              </a:extLst>
            </p:cNvPr>
            <p:cNvSpPr txBox="1">
              <a:spLocks noChangeArrowheads="1"/>
            </p:cNvSpPr>
            <p:nvPr/>
          </p:nvSpPr>
          <p:spPr bwMode="auto">
            <a:xfrm>
              <a:off x="3593" y="182"/>
              <a:ext cx="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a:solidFill>
                    <a:srgbClr val="FF3300"/>
                  </a:solidFill>
                  <a:ea typeface="楷体_GB2312" pitchFamily="1" charset="-122"/>
                </a:rPr>
                <a:t>-</a:t>
              </a:r>
              <a:r>
                <a:rPr lang="en-US" altLang="zh-CN" sz="2800" b="1" i="1">
                  <a:solidFill>
                    <a:srgbClr val="FF3300"/>
                  </a:solidFill>
                  <a:ea typeface="楷体_GB2312" pitchFamily="1" charset="-122"/>
                </a:rPr>
                <a:t>q</a:t>
              </a:r>
              <a:endParaRPr lang="en-US" altLang="zh-CN" sz="3600" b="1">
                <a:solidFill>
                  <a:srgbClr val="FF3300"/>
                </a:solidFill>
                <a:ea typeface="楷体_GB2312" pitchFamily="1" charset="-122"/>
              </a:endParaRPr>
            </a:p>
          </p:txBody>
        </p:sp>
        <p:sp>
          <p:nvSpPr>
            <p:cNvPr id="41990" name="文本框 442374">
              <a:extLst>
                <a:ext uri="{FF2B5EF4-FFF2-40B4-BE49-F238E27FC236}">
                  <a16:creationId xmlns:a16="http://schemas.microsoft.com/office/drawing/2014/main" id="{956384D1-AE3A-4377-86B3-DCE0112E1EC6}"/>
                </a:ext>
              </a:extLst>
            </p:cNvPr>
            <p:cNvSpPr txBox="1">
              <a:spLocks noChangeArrowheads="1"/>
            </p:cNvSpPr>
            <p:nvPr/>
          </p:nvSpPr>
          <p:spPr bwMode="auto">
            <a:xfrm>
              <a:off x="4377" y="192"/>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a:solidFill>
                    <a:srgbClr val="FF3300"/>
                  </a:solidFill>
                  <a:ea typeface="楷体_GB2312" pitchFamily="1" charset="-122"/>
                </a:rPr>
                <a:t>+</a:t>
              </a:r>
              <a:r>
                <a:rPr lang="en-US" altLang="zh-CN" sz="2800" b="1" i="1">
                  <a:solidFill>
                    <a:srgbClr val="FF3300"/>
                  </a:solidFill>
                  <a:ea typeface="楷体_GB2312" pitchFamily="1" charset="-122"/>
                </a:rPr>
                <a:t>q</a:t>
              </a:r>
              <a:endParaRPr lang="en-US" altLang="zh-CN" sz="3600" b="1">
                <a:solidFill>
                  <a:srgbClr val="FF3300"/>
                </a:solidFill>
                <a:ea typeface="楷体_GB2312" pitchFamily="1" charset="-122"/>
              </a:endParaRPr>
            </a:p>
          </p:txBody>
        </p:sp>
      </p:grpSp>
      <p:grpSp>
        <p:nvGrpSpPr>
          <p:cNvPr id="442376" name="组合 442375">
            <a:extLst>
              <a:ext uri="{FF2B5EF4-FFF2-40B4-BE49-F238E27FC236}">
                <a16:creationId xmlns:a16="http://schemas.microsoft.com/office/drawing/2014/main" id="{F59519E5-D08A-4C67-967D-9CFAF1CEE81B}"/>
              </a:ext>
            </a:extLst>
          </p:cNvPr>
          <p:cNvGrpSpPr>
            <a:grpSpLocks/>
          </p:cNvGrpSpPr>
          <p:nvPr/>
        </p:nvGrpSpPr>
        <p:grpSpPr bwMode="auto">
          <a:xfrm>
            <a:off x="5703888" y="4965700"/>
            <a:ext cx="1806575" cy="1539875"/>
            <a:chOff x="3593" y="1104"/>
            <a:chExt cx="1138" cy="970"/>
          </a:xfrm>
        </p:grpSpPr>
        <p:sp>
          <p:nvSpPr>
            <p:cNvPr id="41992" name="椭圆 442376">
              <a:extLst>
                <a:ext uri="{FF2B5EF4-FFF2-40B4-BE49-F238E27FC236}">
                  <a16:creationId xmlns:a16="http://schemas.microsoft.com/office/drawing/2014/main" id="{4C67A7E1-6678-40A0-99FE-2CB83207702F}"/>
                </a:ext>
              </a:extLst>
            </p:cNvPr>
            <p:cNvSpPr>
              <a:spLocks noChangeArrowheads="1"/>
            </p:cNvSpPr>
            <p:nvPr/>
          </p:nvSpPr>
          <p:spPr bwMode="auto">
            <a:xfrm>
              <a:off x="3744" y="1978"/>
              <a:ext cx="96" cy="96"/>
            </a:xfrm>
            <a:prstGeom prst="ellipse">
              <a:avLst/>
            </a:prstGeom>
            <a:solidFill>
              <a:srgbClr val="000000"/>
            </a:solidFill>
            <a:ln w="38100">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1993" name="椭圆 442377">
              <a:extLst>
                <a:ext uri="{FF2B5EF4-FFF2-40B4-BE49-F238E27FC236}">
                  <a16:creationId xmlns:a16="http://schemas.microsoft.com/office/drawing/2014/main" id="{A3BBBFB9-3C8A-40AA-B8DD-459F772B37CA}"/>
                </a:ext>
              </a:extLst>
            </p:cNvPr>
            <p:cNvSpPr>
              <a:spLocks noChangeArrowheads="1"/>
            </p:cNvSpPr>
            <p:nvPr/>
          </p:nvSpPr>
          <p:spPr bwMode="auto">
            <a:xfrm>
              <a:off x="4512" y="1978"/>
              <a:ext cx="96" cy="96"/>
            </a:xfrm>
            <a:prstGeom prst="ellipse">
              <a:avLst/>
            </a:prstGeom>
            <a:solidFill>
              <a:srgbClr val="000000"/>
            </a:solidFill>
            <a:ln w="38100">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1994" name="文本框 442378">
              <a:extLst>
                <a:ext uri="{FF2B5EF4-FFF2-40B4-BE49-F238E27FC236}">
                  <a16:creationId xmlns:a16="http://schemas.microsoft.com/office/drawing/2014/main" id="{15C6C142-F213-45CD-8A7D-E9780DEF3CE9}"/>
                </a:ext>
              </a:extLst>
            </p:cNvPr>
            <p:cNvSpPr txBox="1">
              <a:spLocks noChangeArrowheads="1"/>
            </p:cNvSpPr>
            <p:nvPr/>
          </p:nvSpPr>
          <p:spPr bwMode="auto">
            <a:xfrm>
              <a:off x="3593" y="1584"/>
              <a:ext cx="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a:solidFill>
                    <a:srgbClr val="FF3300"/>
                  </a:solidFill>
                  <a:ea typeface="楷体_GB2312" pitchFamily="1" charset="-122"/>
                </a:rPr>
                <a:t>-</a:t>
              </a:r>
              <a:r>
                <a:rPr lang="en-US" altLang="zh-CN" sz="2800" b="1" i="1">
                  <a:solidFill>
                    <a:srgbClr val="FF3300"/>
                  </a:solidFill>
                  <a:ea typeface="楷体_GB2312" pitchFamily="1" charset="-122"/>
                </a:rPr>
                <a:t>q</a:t>
              </a:r>
              <a:endParaRPr lang="en-US" altLang="zh-CN" sz="3600" b="1">
                <a:solidFill>
                  <a:srgbClr val="FF3300"/>
                </a:solidFill>
                <a:ea typeface="楷体_GB2312" pitchFamily="1" charset="-122"/>
              </a:endParaRPr>
            </a:p>
          </p:txBody>
        </p:sp>
        <p:sp>
          <p:nvSpPr>
            <p:cNvPr id="41995" name="文本框 442379">
              <a:extLst>
                <a:ext uri="{FF2B5EF4-FFF2-40B4-BE49-F238E27FC236}">
                  <a16:creationId xmlns:a16="http://schemas.microsoft.com/office/drawing/2014/main" id="{F43C3F55-CE35-4F42-805C-D32853B77B83}"/>
                </a:ext>
              </a:extLst>
            </p:cNvPr>
            <p:cNvSpPr txBox="1">
              <a:spLocks noChangeArrowheads="1"/>
            </p:cNvSpPr>
            <p:nvPr/>
          </p:nvSpPr>
          <p:spPr bwMode="auto">
            <a:xfrm>
              <a:off x="4377" y="1594"/>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a:solidFill>
                    <a:srgbClr val="FF3300"/>
                  </a:solidFill>
                  <a:ea typeface="楷体_GB2312" pitchFamily="1" charset="-122"/>
                </a:rPr>
                <a:t>+</a:t>
              </a:r>
              <a:r>
                <a:rPr lang="en-US" altLang="zh-CN" sz="2800" b="1" i="1">
                  <a:solidFill>
                    <a:srgbClr val="FF3300"/>
                  </a:solidFill>
                  <a:ea typeface="楷体_GB2312" pitchFamily="1" charset="-122"/>
                </a:rPr>
                <a:t>q</a:t>
              </a:r>
              <a:endParaRPr lang="en-US" altLang="zh-CN" sz="3600" b="1">
                <a:solidFill>
                  <a:srgbClr val="FF3300"/>
                </a:solidFill>
                <a:ea typeface="楷体_GB2312" pitchFamily="1" charset="-122"/>
              </a:endParaRPr>
            </a:p>
          </p:txBody>
        </p:sp>
        <p:sp>
          <p:nvSpPr>
            <p:cNvPr id="41996" name="直接连接符 442380">
              <a:extLst>
                <a:ext uri="{FF2B5EF4-FFF2-40B4-BE49-F238E27FC236}">
                  <a16:creationId xmlns:a16="http://schemas.microsoft.com/office/drawing/2014/main" id="{25CF492D-4822-4BF1-8EA4-1C1120F54965}"/>
                </a:ext>
              </a:extLst>
            </p:cNvPr>
            <p:cNvSpPr>
              <a:spLocks noChangeShapeType="1"/>
            </p:cNvSpPr>
            <p:nvPr/>
          </p:nvSpPr>
          <p:spPr bwMode="auto">
            <a:xfrm>
              <a:off x="3792" y="2016"/>
              <a:ext cx="76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直接连接符 442381">
              <a:extLst>
                <a:ext uri="{FF2B5EF4-FFF2-40B4-BE49-F238E27FC236}">
                  <a16:creationId xmlns:a16="http://schemas.microsoft.com/office/drawing/2014/main" id="{80313EFF-75A5-4847-BC4F-FAFEAAF25607}"/>
                </a:ext>
              </a:extLst>
            </p:cNvPr>
            <p:cNvSpPr>
              <a:spLocks noChangeShapeType="1"/>
            </p:cNvSpPr>
            <p:nvPr/>
          </p:nvSpPr>
          <p:spPr bwMode="auto">
            <a:xfrm flipV="1">
              <a:off x="4176" y="1104"/>
              <a:ext cx="0" cy="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42383" name="文本框 442382">
            <a:extLst>
              <a:ext uri="{FF2B5EF4-FFF2-40B4-BE49-F238E27FC236}">
                <a16:creationId xmlns:a16="http://schemas.microsoft.com/office/drawing/2014/main" id="{121D074F-3B90-47FB-8B66-B946219C9E38}"/>
              </a:ext>
            </a:extLst>
          </p:cNvPr>
          <p:cNvSpPr txBox="1">
            <a:spLocks noChangeArrowheads="1"/>
          </p:cNvSpPr>
          <p:nvPr/>
        </p:nvSpPr>
        <p:spPr bwMode="auto">
          <a:xfrm>
            <a:off x="595313" y="259080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电偶极子的延长线上</a:t>
            </a:r>
          </a:p>
        </p:txBody>
      </p:sp>
      <p:graphicFrame>
        <p:nvGraphicFramePr>
          <p:cNvPr id="442384" name="对象 442383">
            <a:extLst>
              <a:ext uri="{FF2B5EF4-FFF2-40B4-BE49-F238E27FC236}">
                <a16:creationId xmlns:a16="http://schemas.microsoft.com/office/drawing/2014/main" id="{36A0294F-475C-49C6-95F0-7BA7734A89A6}"/>
              </a:ext>
            </a:extLst>
          </p:cNvPr>
          <p:cNvGraphicFramePr>
            <a:graphicFrameLocks/>
          </p:cNvGraphicFramePr>
          <p:nvPr/>
        </p:nvGraphicFramePr>
        <p:xfrm>
          <a:off x="3733800" y="2706688"/>
          <a:ext cx="762000" cy="417512"/>
        </p:xfrm>
        <a:graphic>
          <a:graphicData uri="http://schemas.openxmlformats.org/presentationml/2006/ole">
            <mc:AlternateContent xmlns:mc="http://schemas.openxmlformats.org/markup-compatibility/2006">
              <mc:Choice xmlns:v="urn:schemas-microsoft-com:vml" Requires="v">
                <p:oleObj spid="_x0000_s42008" r:id="rId3" imgW="368620" imgH="203377" progId="Equation.3">
                  <p:embed/>
                </p:oleObj>
              </mc:Choice>
              <mc:Fallback>
                <p:oleObj r:id="rId3" imgW="368620" imgH="203377" progId="Equation.3">
                  <p:embed/>
                  <p:pic>
                    <p:nvPicPr>
                      <p:cNvPr id="0" name="对象 44238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706688"/>
                        <a:ext cx="7620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2385" name="对象 442384">
            <a:extLst>
              <a:ext uri="{FF2B5EF4-FFF2-40B4-BE49-F238E27FC236}">
                <a16:creationId xmlns:a16="http://schemas.microsoft.com/office/drawing/2014/main" id="{9A80391D-3D49-4FD6-8C0F-16C21D7123F1}"/>
              </a:ext>
            </a:extLst>
          </p:cNvPr>
          <p:cNvGraphicFramePr>
            <a:graphicFrameLocks/>
          </p:cNvGraphicFramePr>
          <p:nvPr/>
        </p:nvGraphicFramePr>
        <p:xfrm>
          <a:off x="1600200" y="3192463"/>
          <a:ext cx="1905000" cy="922337"/>
        </p:xfrm>
        <a:graphic>
          <a:graphicData uri="http://schemas.openxmlformats.org/presentationml/2006/ole">
            <mc:AlternateContent xmlns:mc="http://schemas.openxmlformats.org/markup-compatibility/2006">
              <mc:Choice xmlns:v="urn:schemas-microsoft-com:vml" Requires="v">
                <p:oleObj spid="_x0000_s42009" r:id="rId5" imgW="914797" imgH="444693" progId="Equation.3">
                  <p:embed/>
                </p:oleObj>
              </mc:Choice>
              <mc:Fallback>
                <p:oleObj r:id="rId5" imgW="914797" imgH="444693" progId="Equation.3">
                  <p:embed/>
                  <p:pic>
                    <p:nvPicPr>
                      <p:cNvPr id="0" name="对象 44238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192463"/>
                        <a:ext cx="19050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2386" name="对象 442385">
            <a:extLst>
              <a:ext uri="{FF2B5EF4-FFF2-40B4-BE49-F238E27FC236}">
                <a16:creationId xmlns:a16="http://schemas.microsoft.com/office/drawing/2014/main" id="{7E900498-A75D-45A9-8055-1DC3EBBCB7F1}"/>
              </a:ext>
            </a:extLst>
          </p:cNvPr>
          <p:cNvGraphicFramePr>
            <a:graphicFrameLocks/>
          </p:cNvGraphicFramePr>
          <p:nvPr/>
        </p:nvGraphicFramePr>
        <p:xfrm>
          <a:off x="1600200" y="4141788"/>
          <a:ext cx="990600" cy="506412"/>
        </p:xfrm>
        <a:graphic>
          <a:graphicData uri="http://schemas.openxmlformats.org/presentationml/2006/ole">
            <mc:AlternateContent xmlns:mc="http://schemas.openxmlformats.org/markup-compatibility/2006">
              <mc:Choice xmlns:v="urn:schemas-microsoft-com:vml" Requires="v">
                <p:oleObj spid="_x0000_s42010" r:id="rId7" imgW="470513" imgH="241615" progId="Equation.3">
                  <p:embed/>
                </p:oleObj>
              </mc:Choice>
              <mc:Fallback>
                <p:oleObj r:id="rId7" imgW="470513" imgH="241615" progId="Equation.3">
                  <p:embed/>
                  <p:pic>
                    <p:nvPicPr>
                      <p:cNvPr id="0" name="对象 44238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141788"/>
                        <a:ext cx="9906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2387" name="文本框 442386">
            <a:extLst>
              <a:ext uri="{FF2B5EF4-FFF2-40B4-BE49-F238E27FC236}">
                <a16:creationId xmlns:a16="http://schemas.microsoft.com/office/drawing/2014/main" id="{914B863A-DC23-40F6-A2D7-40A2A1390B51}"/>
              </a:ext>
            </a:extLst>
          </p:cNvPr>
          <p:cNvSpPr txBox="1">
            <a:spLocks noChangeArrowheads="1"/>
          </p:cNvSpPr>
          <p:nvPr/>
        </p:nvSpPr>
        <p:spPr bwMode="auto">
          <a:xfrm>
            <a:off x="671513" y="480060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电偶极子的中垂线上</a:t>
            </a:r>
          </a:p>
        </p:txBody>
      </p:sp>
      <p:graphicFrame>
        <p:nvGraphicFramePr>
          <p:cNvPr id="442388" name="对象 442387">
            <a:extLst>
              <a:ext uri="{FF2B5EF4-FFF2-40B4-BE49-F238E27FC236}">
                <a16:creationId xmlns:a16="http://schemas.microsoft.com/office/drawing/2014/main" id="{13BCD3FA-727B-437E-A439-78ADA084D81F}"/>
              </a:ext>
            </a:extLst>
          </p:cNvPr>
          <p:cNvGraphicFramePr>
            <a:graphicFrameLocks/>
          </p:cNvGraphicFramePr>
          <p:nvPr/>
        </p:nvGraphicFramePr>
        <p:xfrm>
          <a:off x="3886200" y="4876800"/>
          <a:ext cx="838200" cy="401638"/>
        </p:xfrm>
        <a:graphic>
          <a:graphicData uri="http://schemas.openxmlformats.org/presentationml/2006/ole">
            <mc:AlternateContent xmlns:mc="http://schemas.openxmlformats.org/markup-compatibility/2006">
              <mc:Choice xmlns:v="urn:schemas-microsoft-com:vml" Requires="v">
                <p:oleObj spid="_x0000_s42011" r:id="rId9" imgW="368300" imgH="177800" progId="Equation.3">
                  <p:embed/>
                </p:oleObj>
              </mc:Choice>
              <mc:Fallback>
                <p:oleObj r:id="rId9" imgW="368300" imgH="177800" progId="Equation.3">
                  <p:embed/>
                  <p:pic>
                    <p:nvPicPr>
                      <p:cNvPr id="0" name="对象 44238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4876800"/>
                        <a:ext cx="8382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2389" name="对象 442388">
            <a:extLst>
              <a:ext uri="{FF2B5EF4-FFF2-40B4-BE49-F238E27FC236}">
                <a16:creationId xmlns:a16="http://schemas.microsoft.com/office/drawing/2014/main" id="{5AACDD90-F736-47B7-9B64-BE66B6FA46C9}"/>
              </a:ext>
            </a:extLst>
          </p:cNvPr>
          <p:cNvGraphicFramePr>
            <a:graphicFrameLocks/>
          </p:cNvGraphicFramePr>
          <p:nvPr/>
        </p:nvGraphicFramePr>
        <p:xfrm>
          <a:off x="1676400" y="5297488"/>
          <a:ext cx="2209800" cy="950912"/>
        </p:xfrm>
        <a:graphic>
          <a:graphicData uri="http://schemas.openxmlformats.org/presentationml/2006/ole">
            <mc:AlternateContent xmlns:mc="http://schemas.openxmlformats.org/markup-compatibility/2006">
              <mc:Choice xmlns:v="urn:schemas-microsoft-com:vml" Requires="v">
                <p:oleObj spid="_x0000_s42012" r:id="rId11" imgW="1029147" imgH="444693" progId="Equation.3">
                  <p:embed/>
                </p:oleObj>
              </mc:Choice>
              <mc:Fallback>
                <p:oleObj r:id="rId11" imgW="1029147" imgH="444693" progId="Equation.3">
                  <p:embed/>
                  <p:pic>
                    <p:nvPicPr>
                      <p:cNvPr id="0" name="对象 44238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5297488"/>
                        <a:ext cx="22098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2390" name="对象 442389">
            <a:extLst>
              <a:ext uri="{FF2B5EF4-FFF2-40B4-BE49-F238E27FC236}">
                <a16:creationId xmlns:a16="http://schemas.microsoft.com/office/drawing/2014/main" id="{737A6F87-94F5-46F3-8273-C121B75E5FC4}"/>
              </a:ext>
            </a:extLst>
          </p:cNvPr>
          <p:cNvGraphicFramePr>
            <a:graphicFrameLocks/>
          </p:cNvGraphicFramePr>
          <p:nvPr/>
        </p:nvGraphicFramePr>
        <p:xfrm>
          <a:off x="1752600" y="6200775"/>
          <a:ext cx="990600" cy="504825"/>
        </p:xfrm>
        <a:graphic>
          <a:graphicData uri="http://schemas.openxmlformats.org/presentationml/2006/ole">
            <mc:AlternateContent xmlns:mc="http://schemas.openxmlformats.org/markup-compatibility/2006">
              <mc:Choice xmlns:v="urn:schemas-microsoft-com:vml" Requires="v">
                <p:oleObj spid="_x0000_s42013" r:id="rId13" imgW="470513" imgH="241615" progId="Equation.3">
                  <p:embed/>
                </p:oleObj>
              </mc:Choice>
              <mc:Fallback>
                <p:oleObj r:id="rId13" imgW="470513" imgH="241615" progId="Equation.3">
                  <p:embed/>
                  <p:pic>
                    <p:nvPicPr>
                      <p:cNvPr id="0" name="对象 44238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6200775"/>
                        <a:ext cx="990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6" name="对象 442390">
            <a:extLst>
              <a:ext uri="{FF2B5EF4-FFF2-40B4-BE49-F238E27FC236}">
                <a16:creationId xmlns:a16="http://schemas.microsoft.com/office/drawing/2014/main" id="{1654DA8D-6B2B-478E-9647-06C7F620C4B2}"/>
              </a:ext>
            </a:extLst>
          </p:cNvPr>
          <p:cNvGraphicFramePr>
            <a:graphicFrameLocks/>
          </p:cNvGraphicFramePr>
          <p:nvPr/>
        </p:nvGraphicFramePr>
        <p:xfrm>
          <a:off x="350838" y="228600"/>
          <a:ext cx="4175125" cy="1027113"/>
        </p:xfrm>
        <a:graphic>
          <a:graphicData uri="http://schemas.openxmlformats.org/presentationml/2006/ole">
            <mc:AlternateContent xmlns:mc="http://schemas.openxmlformats.org/markup-compatibility/2006">
              <mc:Choice xmlns:v="urn:schemas-microsoft-com:vml" Requires="v">
                <p:oleObj spid="_x0000_s42014" r:id="rId14" imgW="1954951" imgH="482391" progId="Equation.3">
                  <p:embed/>
                </p:oleObj>
              </mc:Choice>
              <mc:Fallback>
                <p:oleObj r:id="rId14" imgW="1954951" imgH="482391" progId="Equation.3">
                  <p:embed/>
                  <p:pic>
                    <p:nvPicPr>
                      <p:cNvPr id="0" name="对象 44239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838" y="228600"/>
                        <a:ext cx="417512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2392" name="对象 442391">
            <a:extLst>
              <a:ext uri="{FF2B5EF4-FFF2-40B4-BE49-F238E27FC236}">
                <a16:creationId xmlns:a16="http://schemas.microsoft.com/office/drawing/2014/main" id="{77FD2DDF-E506-4FD7-B0E0-8470B11DCD9D}"/>
              </a:ext>
            </a:extLst>
          </p:cNvPr>
          <p:cNvGraphicFramePr>
            <a:graphicFrameLocks/>
          </p:cNvGraphicFramePr>
          <p:nvPr/>
        </p:nvGraphicFramePr>
        <p:xfrm>
          <a:off x="322263" y="1308100"/>
          <a:ext cx="4156075" cy="965200"/>
        </p:xfrm>
        <a:graphic>
          <a:graphicData uri="http://schemas.openxmlformats.org/presentationml/2006/ole">
            <mc:AlternateContent xmlns:mc="http://schemas.openxmlformats.org/markup-compatibility/2006">
              <mc:Choice xmlns:v="urn:schemas-microsoft-com:vml" Requires="v">
                <p:oleObj spid="_x0000_s42015" r:id="rId16" imgW="1968500" imgH="457200" progId="Equation.3">
                  <p:embed/>
                </p:oleObj>
              </mc:Choice>
              <mc:Fallback>
                <p:oleObj r:id="rId16" imgW="1968500" imgH="457200" progId="Equation.3">
                  <p:embed/>
                  <p:pic>
                    <p:nvPicPr>
                      <p:cNvPr id="0" name="对象 44239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2263" y="1308100"/>
                        <a:ext cx="41560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2392"/>
                                        </p:tgtEl>
                                        <p:attrNameLst>
                                          <p:attrName>style.visibility</p:attrName>
                                        </p:attrNameLst>
                                      </p:cBhvr>
                                      <p:to>
                                        <p:strVal val="visible"/>
                                      </p:to>
                                    </p:set>
                                    <p:animEffect transition="in" filter="wipe(left)">
                                      <p:cBhvr>
                                        <p:cTn id="7" dur="500"/>
                                        <p:tgtEl>
                                          <p:spTgt spid="442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2370"/>
                                        </p:tgtEl>
                                        <p:attrNameLst>
                                          <p:attrName>style.visibility</p:attrName>
                                        </p:attrNameLst>
                                      </p:cBhvr>
                                      <p:to>
                                        <p:strVal val="visible"/>
                                      </p:to>
                                    </p:set>
                                    <p:animEffect transition="in" filter="wipe(left)">
                                      <p:cBhvr>
                                        <p:cTn id="12" dur="500"/>
                                        <p:tgtEl>
                                          <p:spTgt spid="442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2383"/>
                                        </p:tgtEl>
                                        <p:attrNameLst>
                                          <p:attrName>style.visibility</p:attrName>
                                        </p:attrNameLst>
                                      </p:cBhvr>
                                      <p:to>
                                        <p:strVal val="visible"/>
                                      </p:to>
                                    </p:set>
                                    <p:animEffect transition="in" filter="wipe(left)">
                                      <p:cBhvr>
                                        <p:cTn id="17" dur="500"/>
                                        <p:tgtEl>
                                          <p:spTgt spid="4423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2384"/>
                                        </p:tgtEl>
                                        <p:attrNameLst>
                                          <p:attrName>style.visibility</p:attrName>
                                        </p:attrNameLst>
                                      </p:cBhvr>
                                      <p:to>
                                        <p:strVal val="visible"/>
                                      </p:to>
                                    </p:set>
                                    <p:animEffect transition="in" filter="wipe(left)">
                                      <p:cBhvr>
                                        <p:cTn id="22" dur="500"/>
                                        <p:tgtEl>
                                          <p:spTgt spid="4423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2385"/>
                                        </p:tgtEl>
                                        <p:attrNameLst>
                                          <p:attrName>style.visibility</p:attrName>
                                        </p:attrNameLst>
                                      </p:cBhvr>
                                      <p:to>
                                        <p:strVal val="visible"/>
                                      </p:to>
                                    </p:set>
                                    <p:animEffect transition="in" filter="wipe(left)">
                                      <p:cBhvr>
                                        <p:cTn id="27" dur="500"/>
                                        <p:tgtEl>
                                          <p:spTgt spid="4423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42386"/>
                                        </p:tgtEl>
                                        <p:attrNameLst>
                                          <p:attrName>style.visibility</p:attrName>
                                        </p:attrNameLst>
                                      </p:cBhvr>
                                      <p:to>
                                        <p:strVal val="visible"/>
                                      </p:to>
                                    </p:set>
                                    <p:animEffect transition="in" filter="wipe(left)">
                                      <p:cBhvr>
                                        <p:cTn id="32" dur="500"/>
                                        <p:tgtEl>
                                          <p:spTgt spid="4423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2387"/>
                                        </p:tgtEl>
                                        <p:attrNameLst>
                                          <p:attrName>style.visibility</p:attrName>
                                        </p:attrNameLst>
                                      </p:cBhvr>
                                      <p:to>
                                        <p:strVal val="visible"/>
                                      </p:to>
                                    </p:set>
                                    <p:animEffect transition="in" filter="wipe(left)">
                                      <p:cBhvr>
                                        <p:cTn id="37" dur="500"/>
                                        <p:tgtEl>
                                          <p:spTgt spid="4423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42376"/>
                                        </p:tgtEl>
                                        <p:attrNameLst>
                                          <p:attrName>style.visibility</p:attrName>
                                        </p:attrNameLst>
                                      </p:cBhvr>
                                      <p:to>
                                        <p:strVal val="visible"/>
                                      </p:to>
                                    </p:set>
                                    <p:animEffect transition="in" filter="wipe(left)">
                                      <p:cBhvr>
                                        <p:cTn id="42" dur="500"/>
                                        <p:tgtEl>
                                          <p:spTgt spid="4423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42388"/>
                                        </p:tgtEl>
                                        <p:attrNameLst>
                                          <p:attrName>style.visibility</p:attrName>
                                        </p:attrNameLst>
                                      </p:cBhvr>
                                      <p:to>
                                        <p:strVal val="visible"/>
                                      </p:to>
                                    </p:set>
                                    <p:animEffect transition="in" filter="wipe(left)">
                                      <p:cBhvr>
                                        <p:cTn id="47" dur="500"/>
                                        <p:tgtEl>
                                          <p:spTgt spid="44238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42389"/>
                                        </p:tgtEl>
                                        <p:attrNameLst>
                                          <p:attrName>style.visibility</p:attrName>
                                        </p:attrNameLst>
                                      </p:cBhvr>
                                      <p:to>
                                        <p:strVal val="visible"/>
                                      </p:to>
                                    </p:set>
                                    <p:animEffect transition="in" filter="wipe(left)">
                                      <p:cBhvr>
                                        <p:cTn id="52" dur="500"/>
                                        <p:tgtEl>
                                          <p:spTgt spid="44238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42390"/>
                                        </p:tgtEl>
                                        <p:attrNameLst>
                                          <p:attrName>style.visibility</p:attrName>
                                        </p:attrNameLst>
                                      </p:cBhvr>
                                      <p:to>
                                        <p:strVal val="visible"/>
                                      </p:to>
                                    </p:set>
                                    <p:animEffect transition="in" filter="wipe(left)">
                                      <p:cBhvr>
                                        <p:cTn id="57" dur="500"/>
                                        <p:tgtEl>
                                          <p:spTgt spid="442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83" grpId="0"/>
      <p:bldP spid="44238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文本框 464897">
            <a:extLst>
              <a:ext uri="{FF2B5EF4-FFF2-40B4-BE49-F238E27FC236}">
                <a16:creationId xmlns:a16="http://schemas.microsoft.com/office/drawing/2014/main" id="{680A44DC-F243-4644-B3A8-899DD6490E34}"/>
              </a:ext>
            </a:extLst>
          </p:cNvPr>
          <p:cNvSpPr txBox="1">
            <a:spLocks noChangeArrowheads="1"/>
          </p:cNvSpPr>
          <p:nvPr/>
        </p:nvSpPr>
        <p:spPr bwMode="auto">
          <a:xfrm>
            <a:off x="2771775" y="27082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ea typeface="华文新魏" panose="02010800040101010101" pitchFamily="2" charset="-122"/>
            </a:endParaRPr>
          </a:p>
        </p:txBody>
      </p:sp>
      <p:sp>
        <p:nvSpPr>
          <p:cNvPr id="43010" name="文本框 464898">
            <a:extLst>
              <a:ext uri="{FF2B5EF4-FFF2-40B4-BE49-F238E27FC236}">
                <a16:creationId xmlns:a16="http://schemas.microsoft.com/office/drawing/2014/main" id="{2E7A73A1-4850-4E2E-B433-BC12624B9B38}"/>
              </a:ext>
            </a:extLst>
          </p:cNvPr>
          <p:cNvSpPr txBox="1">
            <a:spLocks noChangeArrowheads="1"/>
          </p:cNvSpPr>
          <p:nvPr/>
        </p:nvSpPr>
        <p:spPr bwMode="auto">
          <a:xfrm>
            <a:off x="2627313" y="2636838"/>
            <a:ext cx="3613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5400">
                <a:solidFill>
                  <a:srgbClr val="FF0000"/>
                </a:solidFill>
                <a:ea typeface="华文新魏" panose="02010800040101010101" pitchFamily="2" charset="-122"/>
              </a:rPr>
              <a:t>静电场能量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413697">
            <a:extLst>
              <a:ext uri="{FF2B5EF4-FFF2-40B4-BE49-F238E27FC236}">
                <a16:creationId xmlns:a16="http://schemas.microsoft.com/office/drawing/2014/main" id="{DDDE7643-2F9A-4D92-9BDF-CB10D8F1D61A}"/>
              </a:ext>
            </a:extLst>
          </p:cNvPr>
          <p:cNvSpPr txBox="1">
            <a:spLocks noChangeArrowheads="1"/>
          </p:cNvSpPr>
          <p:nvPr/>
        </p:nvSpPr>
        <p:spPr bwMode="auto">
          <a:xfrm>
            <a:off x="76200" y="152400"/>
            <a:ext cx="5715000" cy="579438"/>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Arial" panose="020B0604020202020204" pitchFamily="34" charset="0"/>
                <a:ea typeface="楷体_GB2312" pitchFamily="1" charset="-122"/>
              </a:rPr>
              <a:t>二、静电场的环路定理</a:t>
            </a:r>
          </a:p>
        </p:txBody>
      </p:sp>
      <p:sp>
        <p:nvSpPr>
          <p:cNvPr id="413699" name="文本框 413698">
            <a:extLst>
              <a:ext uri="{FF2B5EF4-FFF2-40B4-BE49-F238E27FC236}">
                <a16:creationId xmlns:a16="http://schemas.microsoft.com/office/drawing/2014/main" id="{D86A4996-3454-4FA0-BC20-26B5425676FE}"/>
              </a:ext>
            </a:extLst>
          </p:cNvPr>
          <p:cNvSpPr txBox="1">
            <a:spLocks noChangeArrowheads="1"/>
          </p:cNvSpPr>
          <p:nvPr/>
        </p:nvSpPr>
        <p:spPr bwMode="auto">
          <a:xfrm>
            <a:off x="747713" y="782638"/>
            <a:ext cx="48910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在静电场中，将试验电荷沿闭合路径移动一周时，电场力所作的功为</a:t>
            </a:r>
          </a:p>
        </p:txBody>
      </p:sp>
      <p:graphicFrame>
        <p:nvGraphicFramePr>
          <p:cNvPr id="413700" name="对象 413699">
            <a:extLst>
              <a:ext uri="{FF2B5EF4-FFF2-40B4-BE49-F238E27FC236}">
                <a16:creationId xmlns:a16="http://schemas.microsoft.com/office/drawing/2014/main" id="{26F87C5E-36A2-4290-9E83-4798339FB2AC}"/>
              </a:ext>
            </a:extLst>
          </p:cNvPr>
          <p:cNvGraphicFramePr>
            <a:graphicFrameLocks/>
          </p:cNvGraphicFramePr>
          <p:nvPr/>
        </p:nvGraphicFramePr>
        <p:xfrm>
          <a:off x="1290638" y="1676400"/>
          <a:ext cx="3438525" cy="852488"/>
        </p:xfrm>
        <a:graphic>
          <a:graphicData uri="http://schemas.openxmlformats.org/presentationml/2006/ole">
            <mc:AlternateContent xmlns:mc="http://schemas.openxmlformats.org/markup-compatibility/2006">
              <mc:Choice xmlns:v="urn:schemas-microsoft-com:vml" Requires="v">
                <p:oleObj spid="_x0000_s7191" r:id="rId3" imgW="1536033" imgH="380835" progId="Equation.3">
                  <p:embed/>
                </p:oleObj>
              </mc:Choice>
              <mc:Fallback>
                <p:oleObj r:id="rId3" imgW="1536033" imgH="380835" progId="Equation.3">
                  <p:embed/>
                  <p:pic>
                    <p:nvPicPr>
                      <p:cNvPr id="0" name="对象 41369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638" y="1676400"/>
                        <a:ext cx="34385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13701" name="组合 413700">
            <a:extLst>
              <a:ext uri="{FF2B5EF4-FFF2-40B4-BE49-F238E27FC236}">
                <a16:creationId xmlns:a16="http://schemas.microsoft.com/office/drawing/2014/main" id="{542F13FC-F92A-41E1-A6C9-07E1420E9526}"/>
              </a:ext>
            </a:extLst>
          </p:cNvPr>
          <p:cNvGrpSpPr>
            <a:grpSpLocks/>
          </p:cNvGrpSpPr>
          <p:nvPr/>
        </p:nvGrpSpPr>
        <p:grpSpPr bwMode="auto">
          <a:xfrm>
            <a:off x="5943600" y="457200"/>
            <a:ext cx="2590800" cy="2209800"/>
            <a:chOff x="3744" y="768"/>
            <a:chExt cx="1632" cy="1392"/>
          </a:xfrm>
        </p:grpSpPr>
        <p:sp>
          <p:nvSpPr>
            <p:cNvPr id="7173" name="任意多边形 413701">
              <a:extLst>
                <a:ext uri="{FF2B5EF4-FFF2-40B4-BE49-F238E27FC236}">
                  <a16:creationId xmlns:a16="http://schemas.microsoft.com/office/drawing/2014/main" id="{9E2F3C9E-6E77-400F-BB97-209A58512A9D}"/>
                </a:ext>
              </a:extLst>
            </p:cNvPr>
            <p:cNvSpPr>
              <a:spLocks noChangeArrowheads="1"/>
            </p:cNvSpPr>
            <p:nvPr/>
          </p:nvSpPr>
          <p:spPr bwMode="auto">
            <a:xfrm>
              <a:off x="3744" y="768"/>
              <a:ext cx="1488" cy="816"/>
            </a:xfrm>
            <a:custGeom>
              <a:avLst/>
              <a:gdLst>
                <a:gd name="T0" fmla="*/ 0 w 1488"/>
                <a:gd name="T1" fmla="*/ 816 h 816"/>
                <a:gd name="T2" fmla="*/ 720 w 1488"/>
                <a:gd name="T3" fmla="*/ 240 h 816"/>
                <a:gd name="T4" fmla="*/ 1488 w 1488"/>
                <a:gd name="T5" fmla="*/ 0 h 816"/>
              </a:gdLst>
              <a:ahLst/>
              <a:cxnLst>
                <a:cxn ang="0">
                  <a:pos x="T0" y="T1"/>
                </a:cxn>
                <a:cxn ang="0">
                  <a:pos x="T2" y="T3"/>
                </a:cxn>
                <a:cxn ang="0">
                  <a:pos x="T4" y="T5"/>
                </a:cxn>
              </a:cxnLst>
              <a:rect l="0" t="0" r="r" b="b"/>
              <a:pathLst>
                <a:path w="1488" h="816">
                  <a:moveTo>
                    <a:pt x="0" y="816"/>
                  </a:moveTo>
                  <a:cubicBezTo>
                    <a:pt x="236" y="596"/>
                    <a:pt x="472" y="376"/>
                    <a:pt x="720" y="240"/>
                  </a:cubicBezTo>
                  <a:cubicBezTo>
                    <a:pt x="968" y="104"/>
                    <a:pt x="1360" y="40"/>
                    <a:pt x="1488" y="0"/>
                  </a:cubicBezTo>
                </a:path>
              </a:pathLst>
            </a:custGeom>
            <a:noFill/>
            <a:ln w="127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4" name="任意多边形 413702">
              <a:extLst>
                <a:ext uri="{FF2B5EF4-FFF2-40B4-BE49-F238E27FC236}">
                  <a16:creationId xmlns:a16="http://schemas.microsoft.com/office/drawing/2014/main" id="{CC2D6D80-5BEE-4F4B-8194-BF4613CC20E5}"/>
                </a:ext>
              </a:extLst>
            </p:cNvPr>
            <p:cNvSpPr>
              <a:spLocks noChangeArrowheads="1"/>
            </p:cNvSpPr>
            <p:nvPr/>
          </p:nvSpPr>
          <p:spPr bwMode="auto">
            <a:xfrm>
              <a:off x="3840" y="1008"/>
              <a:ext cx="1488" cy="816"/>
            </a:xfrm>
            <a:custGeom>
              <a:avLst/>
              <a:gdLst>
                <a:gd name="T0" fmla="*/ 0 w 1488"/>
                <a:gd name="T1" fmla="*/ 816 h 816"/>
                <a:gd name="T2" fmla="*/ 912 w 1488"/>
                <a:gd name="T3" fmla="*/ 192 h 816"/>
                <a:gd name="T4" fmla="*/ 1488 w 1488"/>
                <a:gd name="T5" fmla="*/ 0 h 816"/>
              </a:gdLst>
              <a:ahLst/>
              <a:cxnLst>
                <a:cxn ang="0">
                  <a:pos x="T0" y="T1"/>
                </a:cxn>
                <a:cxn ang="0">
                  <a:pos x="T2" y="T3"/>
                </a:cxn>
                <a:cxn ang="0">
                  <a:pos x="T4" y="T5"/>
                </a:cxn>
              </a:cxnLst>
              <a:rect l="0" t="0" r="r" b="b"/>
              <a:pathLst>
                <a:path w="1488" h="816">
                  <a:moveTo>
                    <a:pt x="0" y="816"/>
                  </a:moveTo>
                  <a:cubicBezTo>
                    <a:pt x="332" y="572"/>
                    <a:pt x="664" y="328"/>
                    <a:pt x="912" y="192"/>
                  </a:cubicBezTo>
                  <a:cubicBezTo>
                    <a:pt x="1160" y="56"/>
                    <a:pt x="1392" y="32"/>
                    <a:pt x="1488" y="0"/>
                  </a:cubicBezTo>
                </a:path>
              </a:pathLst>
            </a:custGeom>
            <a:noFill/>
            <a:ln w="127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5" name="任意多边形 413703">
              <a:extLst>
                <a:ext uri="{FF2B5EF4-FFF2-40B4-BE49-F238E27FC236}">
                  <a16:creationId xmlns:a16="http://schemas.microsoft.com/office/drawing/2014/main" id="{67058E88-DD07-4E36-BDF8-AA2266554F50}"/>
                </a:ext>
              </a:extLst>
            </p:cNvPr>
            <p:cNvSpPr>
              <a:spLocks noChangeArrowheads="1"/>
            </p:cNvSpPr>
            <p:nvPr/>
          </p:nvSpPr>
          <p:spPr bwMode="auto">
            <a:xfrm>
              <a:off x="3888" y="1344"/>
              <a:ext cx="1488" cy="816"/>
            </a:xfrm>
            <a:custGeom>
              <a:avLst/>
              <a:gdLst>
                <a:gd name="T0" fmla="*/ 0 w 1488"/>
                <a:gd name="T1" fmla="*/ 816 h 816"/>
                <a:gd name="T2" fmla="*/ 912 w 1488"/>
                <a:gd name="T3" fmla="*/ 192 h 816"/>
                <a:gd name="T4" fmla="*/ 1488 w 1488"/>
                <a:gd name="T5" fmla="*/ 0 h 816"/>
              </a:gdLst>
              <a:ahLst/>
              <a:cxnLst>
                <a:cxn ang="0">
                  <a:pos x="T0" y="T1"/>
                </a:cxn>
                <a:cxn ang="0">
                  <a:pos x="T2" y="T3"/>
                </a:cxn>
                <a:cxn ang="0">
                  <a:pos x="T4" y="T5"/>
                </a:cxn>
              </a:cxnLst>
              <a:rect l="0" t="0" r="r" b="b"/>
              <a:pathLst>
                <a:path w="1488" h="816">
                  <a:moveTo>
                    <a:pt x="0" y="816"/>
                  </a:moveTo>
                  <a:cubicBezTo>
                    <a:pt x="332" y="572"/>
                    <a:pt x="664" y="328"/>
                    <a:pt x="912" y="192"/>
                  </a:cubicBezTo>
                  <a:cubicBezTo>
                    <a:pt x="1160" y="56"/>
                    <a:pt x="1392" y="32"/>
                    <a:pt x="1488" y="0"/>
                  </a:cubicBezTo>
                </a:path>
              </a:pathLst>
            </a:custGeom>
            <a:noFill/>
            <a:ln w="127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13705" name="组合 413704">
            <a:extLst>
              <a:ext uri="{FF2B5EF4-FFF2-40B4-BE49-F238E27FC236}">
                <a16:creationId xmlns:a16="http://schemas.microsoft.com/office/drawing/2014/main" id="{2347AD77-56BC-4623-92D9-D903152AF387}"/>
              </a:ext>
            </a:extLst>
          </p:cNvPr>
          <p:cNvGrpSpPr>
            <a:grpSpLocks/>
          </p:cNvGrpSpPr>
          <p:nvPr/>
        </p:nvGrpSpPr>
        <p:grpSpPr bwMode="auto">
          <a:xfrm>
            <a:off x="6310313" y="228600"/>
            <a:ext cx="1879600" cy="2185988"/>
            <a:chOff x="3975" y="144"/>
            <a:chExt cx="1184" cy="1377"/>
          </a:xfrm>
        </p:grpSpPr>
        <p:sp>
          <p:nvSpPr>
            <p:cNvPr id="7177" name="任意多边形 413705">
              <a:extLst>
                <a:ext uri="{FF2B5EF4-FFF2-40B4-BE49-F238E27FC236}">
                  <a16:creationId xmlns:a16="http://schemas.microsoft.com/office/drawing/2014/main" id="{62B0C59A-60A8-4833-8380-3BC94146A2CC}"/>
                </a:ext>
              </a:extLst>
            </p:cNvPr>
            <p:cNvSpPr>
              <a:spLocks noChangeArrowheads="1"/>
            </p:cNvSpPr>
            <p:nvPr/>
          </p:nvSpPr>
          <p:spPr bwMode="auto">
            <a:xfrm>
              <a:off x="4080" y="478"/>
              <a:ext cx="912" cy="768"/>
            </a:xfrm>
            <a:custGeom>
              <a:avLst/>
              <a:gdLst>
                <a:gd name="T0" fmla="*/ 0 w 912"/>
                <a:gd name="T1" fmla="*/ 768 h 768"/>
                <a:gd name="T2" fmla="*/ 288 w 912"/>
                <a:gd name="T3" fmla="*/ 192 h 768"/>
                <a:gd name="T4" fmla="*/ 912 w 912"/>
                <a:gd name="T5" fmla="*/ 0 h 768"/>
              </a:gdLst>
              <a:ahLst/>
              <a:cxnLst>
                <a:cxn ang="0">
                  <a:pos x="T0" y="T1"/>
                </a:cxn>
                <a:cxn ang="0">
                  <a:pos x="T2" y="T3"/>
                </a:cxn>
                <a:cxn ang="0">
                  <a:pos x="T4" y="T5"/>
                </a:cxn>
              </a:cxnLst>
              <a:rect l="0" t="0" r="r" b="b"/>
              <a:pathLst>
                <a:path w="912" h="768">
                  <a:moveTo>
                    <a:pt x="0" y="768"/>
                  </a:moveTo>
                  <a:cubicBezTo>
                    <a:pt x="68" y="544"/>
                    <a:pt x="136" y="320"/>
                    <a:pt x="288" y="192"/>
                  </a:cubicBezTo>
                  <a:cubicBezTo>
                    <a:pt x="440" y="64"/>
                    <a:pt x="808" y="32"/>
                    <a:pt x="912"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8" name="文本框 413706">
              <a:extLst>
                <a:ext uri="{FF2B5EF4-FFF2-40B4-BE49-F238E27FC236}">
                  <a16:creationId xmlns:a16="http://schemas.microsoft.com/office/drawing/2014/main" id="{5E7FAC77-08EE-4002-B712-8A4D02081A68}"/>
                </a:ext>
              </a:extLst>
            </p:cNvPr>
            <p:cNvSpPr txBox="1">
              <a:spLocks noChangeArrowheads="1"/>
            </p:cNvSpPr>
            <p:nvPr/>
          </p:nvSpPr>
          <p:spPr bwMode="auto">
            <a:xfrm>
              <a:off x="3975" y="1194"/>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i="1">
                  <a:solidFill>
                    <a:srgbClr val="FF3300"/>
                  </a:solidFill>
                  <a:ea typeface="楷体_GB2312" pitchFamily="1" charset="-122"/>
                </a:rPr>
                <a:t>A</a:t>
              </a:r>
              <a:endParaRPr lang="en-US" altLang="zh-CN" sz="3600" b="1">
                <a:solidFill>
                  <a:srgbClr val="FF3300"/>
                </a:solidFill>
                <a:ea typeface="楷体_GB2312" pitchFamily="1" charset="-122"/>
              </a:endParaRPr>
            </a:p>
          </p:txBody>
        </p:sp>
        <p:sp>
          <p:nvSpPr>
            <p:cNvPr id="7179" name="文本框 413707">
              <a:extLst>
                <a:ext uri="{FF2B5EF4-FFF2-40B4-BE49-F238E27FC236}">
                  <a16:creationId xmlns:a16="http://schemas.microsoft.com/office/drawing/2014/main" id="{8D17D90A-56B6-445A-BC30-58959D571AC3}"/>
                </a:ext>
              </a:extLst>
            </p:cNvPr>
            <p:cNvSpPr txBox="1">
              <a:spLocks noChangeArrowheads="1"/>
            </p:cNvSpPr>
            <p:nvPr/>
          </p:nvSpPr>
          <p:spPr bwMode="auto">
            <a:xfrm>
              <a:off x="4224" y="384"/>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i="1">
                  <a:solidFill>
                    <a:srgbClr val="FF3300"/>
                  </a:solidFill>
                  <a:ea typeface="楷体_GB2312" pitchFamily="1" charset="-122"/>
                </a:rPr>
                <a:t>B</a:t>
              </a:r>
              <a:endParaRPr lang="en-US" altLang="zh-CN" sz="3600" b="1">
                <a:solidFill>
                  <a:srgbClr val="FF3300"/>
                </a:solidFill>
                <a:ea typeface="楷体_GB2312" pitchFamily="1" charset="-122"/>
              </a:endParaRPr>
            </a:p>
          </p:txBody>
        </p:sp>
        <p:sp>
          <p:nvSpPr>
            <p:cNvPr id="7180" name="文本框 413708">
              <a:extLst>
                <a:ext uri="{FF2B5EF4-FFF2-40B4-BE49-F238E27FC236}">
                  <a16:creationId xmlns:a16="http://schemas.microsoft.com/office/drawing/2014/main" id="{FD946D6A-8EF0-4E05-841D-D397E6A8933C}"/>
                </a:ext>
              </a:extLst>
            </p:cNvPr>
            <p:cNvSpPr txBox="1">
              <a:spLocks noChangeArrowheads="1"/>
            </p:cNvSpPr>
            <p:nvPr/>
          </p:nvSpPr>
          <p:spPr bwMode="auto">
            <a:xfrm>
              <a:off x="4896" y="144"/>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i="1">
                  <a:solidFill>
                    <a:srgbClr val="FF3300"/>
                  </a:solidFill>
                  <a:ea typeface="楷体_GB2312" pitchFamily="1" charset="-122"/>
                </a:rPr>
                <a:t>C</a:t>
              </a:r>
              <a:endParaRPr lang="en-US" altLang="zh-CN" sz="3600" b="1">
                <a:solidFill>
                  <a:srgbClr val="FF3300"/>
                </a:solidFill>
                <a:ea typeface="楷体_GB2312" pitchFamily="1" charset="-122"/>
              </a:endParaRPr>
            </a:p>
          </p:txBody>
        </p:sp>
      </p:grpSp>
      <p:grpSp>
        <p:nvGrpSpPr>
          <p:cNvPr id="413710" name="组合 413709">
            <a:extLst>
              <a:ext uri="{FF2B5EF4-FFF2-40B4-BE49-F238E27FC236}">
                <a16:creationId xmlns:a16="http://schemas.microsoft.com/office/drawing/2014/main" id="{C8F628A3-3921-4DB5-A98F-BB00D7933975}"/>
              </a:ext>
            </a:extLst>
          </p:cNvPr>
          <p:cNvGrpSpPr>
            <a:grpSpLocks/>
          </p:cNvGrpSpPr>
          <p:nvPr/>
        </p:nvGrpSpPr>
        <p:grpSpPr bwMode="auto">
          <a:xfrm>
            <a:off x="6477000" y="762000"/>
            <a:ext cx="1447800" cy="1509713"/>
            <a:chOff x="4080" y="480"/>
            <a:chExt cx="912" cy="951"/>
          </a:xfrm>
        </p:grpSpPr>
        <p:sp>
          <p:nvSpPr>
            <p:cNvPr id="7182" name="任意多边形 413710">
              <a:extLst>
                <a:ext uri="{FF2B5EF4-FFF2-40B4-BE49-F238E27FC236}">
                  <a16:creationId xmlns:a16="http://schemas.microsoft.com/office/drawing/2014/main" id="{699ED015-486D-44B4-856C-54ECAB21DC69}"/>
                </a:ext>
              </a:extLst>
            </p:cNvPr>
            <p:cNvSpPr>
              <a:spLocks noChangeArrowheads="1"/>
            </p:cNvSpPr>
            <p:nvPr/>
          </p:nvSpPr>
          <p:spPr bwMode="auto">
            <a:xfrm>
              <a:off x="4080" y="480"/>
              <a:ext cx="912" cy="768"/>
            </a:xfrm>
            <a:custGeom>
              <a:avLst/>
              <a:gdLst>
                <a:gd name="T0" fmla="*/ 912 w 912"/>
                <a:gd name="T1" fmla="*/ 0 h 768"/>
                <a:gd name="T2" fmla="*/ 624 w 912"/>
                <a:gd name="T3" fmla="*/ 576 h 768"/>
                <a:gd name="T4" fmla="*/ 0 w 912"/>
                <a:gd name="T5" fmla="*/ 768 h 768"/>
              </a:gdLst>
              <a:ahLst/>
              <a:cxnLst>
                <a:cxn ang="0">
                  <a:pos x="T0" y="T1"/>
                </a:cxn>
                <a:cxn ang="0">
                  <a:pos x="T2" y="T3"/>
                </a:cxn>
                <a:cxn ang="0">
                  <a:pos x="T4" y="T5"/>
                </a:cxn>
              </a:cxnLst>
              <a:rect l="0" t="0" r="r" b="b"/>
              <a:pathLst>
                <a:path w="912" h="768">
                  <a:moveTo>
                    <a:pt x="912" y="0"/>
                  </a:moveTo>
                  <a:cubicBezTo>
                    <a:pt x="844" y="224"/>
                    <a:pt x="776" y="448"/>
                    <a:pt x="624" y="576"/>
                  </a:cubicBezTo>
                  <a:cubicBezTo>
                    <a:pt x="472" y="704"/>
                    <a:pt x="104" y="736"/>
                    <a:pt x="0" y="76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83" name="文本框 413711">
              <a:extLst>
                <a:ext uri="{FF2B5EF4-FFF2-40B4-BE49-F238E27FC236}">
                  <a16:creationId xmlns:a16="http://schemas.microsoft.com/office/drawing/2014/main" id="{F90556F6-6E2E-45F0-9190-6BC0A2CACBF9}"/>
                </a:ext>
              </a:extLst>
            </p:cNvPr>
            <p:cNvSpPr txBox="1">
              <a:spLocks noChangeArrowheads="1"/>
            </p:cNvSpPr>
            <p:nvPr/>
          </p:nvSpPr>
          <p:spPr bwMode="auto">
            <a:xfrm>
              <a:off x="4656" y="1104"/>
              <a:ext cx="2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i="1">
                  <a:solidFill>
                    <a:srgbClr val="FF3300"/>
                  </a:solidFill>
                  <a:ea typeface="楷体_GB2312" pitchFamily="1" charset="-122"/>
                </a:rPr>
                <a:t>D</a:t>
              </a:r>
              <a:endParaRPr lang="en-US" altLang="zh-CN" sz="3600" b="1">
                <a:solidFill>
                  <a:srgbClr val="FF3300"/>
                </a:solidFill>
                <a:ea typeface="楷体_GB2312" pitchFamily="1" charset="-122"/>
              </a:endParaRPr>
            </a:p>
          </p:txBody>
        </p:sp>
      </p:grpSp>
      <p:graphicFrame>
        <p:nvGraphicFramePr>
          <p:cNvPr id="413713" name="对象 413712">
            <a:extLst>
              <a:ext uri="{FF2B5EF4-FFF2-40B4-BE49-F238E27FC236}">
                <a16:creationId xmlns:a16="http://schemas.microsoft.com/office/drawing/2014/main" id="{82DC82A1-5EAA-4C0E-AC4D-C22620196393}"/>
              </a:ext>
            </a:extLst>
          </p:cNvPr>
          <p:cNvGraphicFramePr>
            <a:graphicFrameLocks/>
          </p:cNvGraphicFramePr>
          <p:nvPr/>
        </p:nvGraphicFramePr>
        <p:xfrm>
          <a:off x="1220788" y="2590800"/>
          <a:ext cx="3425825" cy="779463"/>
        </p:xfrm>
        <a:graphic>
          <a:graphicData uri="http://schemas.openxmlformats.org/presentationml/2006/ole">
            <mc:AlternateContent xmlns:mc="http://schemas.openxmlformats.org/markup-compatibility/2006">
              <mc:Choice xmlns:v="urn:schemas-microsoft-com:vml" Requires="v">
                <p:oleObj spid="_x0000_s7192" r:id="rId5" imgW="1675673" imgH="380835" progId="Equation.3">
                  <p:embed/>
                </p:oleObj>
              </mc:Choice>
              <mc:Fallback>
                <p:oleObj r:id="rId5" imgW="1675673" imgH="380835" progId="Equation.3">
                  <p:embed/>
                  <p:pic>
                    <p:nvPicPr>
                      <p:cNvPr id="0" name="对象 4137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788" y="2590800"/>
                        <a:ext cx="34258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3714" name="对象 413713">
            <a:extLst>
              <a:ext uri="{FF2B5EF4-FFF2-40B4-BE49-F238E27FC236}">
                <a16:creationId xmlns:a16="http://schemas.microsoft.com/office/drawing/2014/main" id="{F80F1D1A-8CB0-4205-97A2-0362B0073811}"/>
              </a:ext>
            </a:extLst>
          </p:cNvPr>
          <p:cNvGraphicFramePr>
            <a:graphicFrameLocks/>
          </p:cNvGraphicFramePr>
          <p:nvPr/>
        </p:nvGraphicFramePr>
        <p:xfrm>
          <a:off x="1076325" y="3429000"/>
          <a:ext cx="2962275" cy="863600"/>
        </p:xfrm>
        <a:graphic>
          <a:graphicData uri="http://schemas.openxmlformats.org/presentationml/2006/ole">
            <mc:AlternateContent xmlns:mc="http://schemas.openxmlformats.org/markup-compatibility/2006">
              <mc:Choice xmlns:v="urn:schemas-microsoft-com:vml" Requires="v">
                <p:oleObj spid="_x0000_s7193" r:id="rId7" imgW="1308668" imgH="381165" progId="Equation.3">
                  <p:embed/>
                </p:oleObj>
              </mc:Choice>
              <mc:Fallback>
                <p:oleObj r:id="rId7" imgW="1308668" imgH="381165" progId="Equation.3">
                  <p:embed/>
                  <p:pic>
                    <p:nvPicPr>
                      <p:cNvPr id="0" name="对象 4137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6325" y="3429000"/>
                        <a:ext cx="2962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3715" name="对象 413714">
            <a:extLst>
              <a:ext uri="{FF2B5EF4-FFF2-40B4-BE49-F238E27FC236}">
                <a16:creationId xmlns:a16="http://schemas.microsoft.com/office/drawing/2014/main" id="{7F522877-A85E-42DD-8A90-8BE960F7DDF2}"/>
              </a:ext>
            </a:extLst>
          </p:cNvPr>
          <p:cNvGraphicFramePr>
            <a:graphicFrameLocks/>
          </p:cNvGraphicFramePr>
          <p:nvPr/>
        </p:nvGraphicFramePr>
        <p:xfrm>
          <a:off x="1230313" y="4343400"/>
          <a:ext cx="2949575" cy="774700"/>
        </p:xfrm>
        <a:graphic>
          <a:graphicData uri="http://schemas.openxmlformats.org/presentationml/2006/ole">
            <mc:AlternateContent xmlns:mc="http://schemas.openxmlformats.org/markup-compatibility/2006">
              <mc:Choice xmlns:v="urn:schemas-microsoft-com:vml" Requires="v">
                <p:oleObj spid="_x0000_s7194" r:id="rId9" imgW="1448429" imgH="381165" progId="Equation.3">
                  <p:embed/>
                </p:oleObj>
              </mc:Choice>
              <mc:Fallback>
                <p:oleObj r:id="rId9" imgW="1448429" imgH="381165" progId="Equation.3">
                  <p:embed/>
                  <p:pic>
                    <p:nvPicPr>
                      <p:cNvPr id="0" name="对象 41371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0313" y="4343400"/>
                        <a:ext cx="2949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3716" name="对象 413715">
            <a:extLst>
              <a:ext uri="{FF2B5EF4-FFF2-40B4-BE49-F238E27FC236}">
                <a16:creationId xmlns:a16="http://schemas.microsoft.com/office/drawing/2014/main" id="{4A807F01-8A22-4A1A-9094-7F4FFDC2C44E}"/>
              </a:ext>
            </a:extLst>
          </p:cNvPr>
          <p:cNvGraphicFramePr>
            <a:graphicFrameLocks/>
          </p:cNvGraphicFramePr>
          <p:nvPr/>
        </p:nvGraphicFramePr>
        <p:xfrm>
          <a:off x="1265238" y="5195888"/>
          <a:ext cx="2574925" cy="679450"/>
        </p:xfrm>
        <a:graphic>
          <a:graphicData uri="http://schemas.openxmlformats.org/presentationml/2006/ole">
            <mc:AlternateContent xmlns:mc="http://schemas.openxmlformats.org/markup-compatibility/2006">
              <mc:Choice xmlns:v="urn:schemas-microsoft-com:vml" Requires="v">
                <p:oleObj spid="_x0000_s7195" r:id="rId11" imgW="1055016" imgH="279643" progId="Equation.3">
                  <p:embed/>
                </p:oleObj>
              </mc:Choice>
              <mc:Fallback>
                <p:oleObj r:id="rId11" imgW="1055016" imgH="279643" progId="Equation.3">
                  <p:embed/>
                  <p:pic>
                    <p:nvPicPr>
                      <p:cNvPr id="0" name="对象 4137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5238" y="5195888"/>
                        <a:ext cx="25749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3717" name="对象 413716">
            <a:extLst>
              <a:ext uri="{FF2B5EF4-FFF2-40B4-BE49-F238E27FC236}">
                <a16:creationId xmlns:a16="http://schemas.microsoft.com/office/drawing/2014/main" id="{8EC12ACA-8977-41A6-9289-C8028D1C8C98}"/>
              </a:ext>
            </a:extLst>
          </p:cNvPr>
          <p:cNvGraphicFramePr>
            <a:graphicFrameLocks/>
          </p:cNvGraphicFramePr>
          <p:nvPr/>
        </p:nvGraphicFramePr>
        <p:xfrm>
          <a:off x="1219200" y="5943600"/>
          <a:ext cx="1905000" cy="806450"/>
        </p:xfrm>
        <a:graphic>
          <a:graphicData uri="http://schemas.openxmlformats.org/presentationml/2006/ole">
            <mc:AlternateContent xmlns:mc="http://schemas.openxmlformats.org/markup-compatibility/2006">
              <mc:Choice xmlns:v="urn:schemas-microsoft-com:vml" Requires="v">
                <p:oleObj spid="_x0000_s7196" r:id="rId13" imgW="686098" imgH="292227" progId="Equation.3">
                  <p:embed/>
                </p:oleObj>
              </mc:Choice>
              <mc:Fallback>
                <p:oleObj r:id="rId13" imgW="686098" imgH="292227" progId="Equation.3">
                  <p:embed/>
                  <p:pic>
                    <p:nvPicPr>
                      <p:cNvPr id="0" name="对象 4137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5943600"/>
                        <a:ext cx="1905000" cy="80645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3718" name="椭圆形标注 413717">
            <a:extLst>
              <a:ext uri="{FF2B5EF4-FFF2-40B4-BE49-F238E27FC236}">
                <a16:creationId xmlns:a16="http://schemas.microsoft.com/office/drawing/2014/main" id="{80C98AD2-8934-4655-96FB-9189704CBC7E}"/>
              </a:ext>
            </a:extLst>
          </p:cNvPr>
          <p:cNvSpPr>
            <a:spLocks noChangeArrowheads="1"/>
          </p:cNvSpPr>
          <p:nvPr/>
        </p:nvSpPr>
        <p:spPr bwMode="auto">
          <a:xfrm>
            <a:off x="4356100" y="2852738"/>
            <a:ext cx="2820988" cy="1238250"/>
          </a:xfrm>
          <a:prstGeom prst="wedgeEllipseCallout">
            <a:avLst>
              <a:gd name="adj1" fmla="val -56694"/>
              <a:gd name="adj2" fmla="val 94616"/>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zh-CN" altLang="en-US" sz="2400" b="1">
                <a:solidFill>
                  <a:srgbClr val="FF3300"/>
                </a:solidFill>
                <a:ea typeface="楷体_GB2312" pitchFamily="1" charset="-122"/>
              </a:rPr>
              <a:t>电场力作功</a:t>
            </a:r>
          </a:p>
          <a:p>
            <a:pPr algn="ctr">
              <a:spcBef>
                <a:spcPct val="20000"/>
              </a:spcBef>
            </a:pPr>
            <a:r>
              <a:rPr lang="zh-CN" altLang="en-US" sz="2400" b="1">
                <a:solidFill>
                  <a:srgbClr val="FF3300"/>
                </a:solidFill>
                <a:ea typeface="楷体_GB2312" pitchFamily="1" charset="-122"/>
              </a:rPr>
              <a:t>与路径无关</a:t>
            </a:r>
            <a:endParaRPr lang="zh-CN" altLang="en-US" sz="2400"/>
          </a:p>
        </p:txBody>
      </p:sp>
      <p:sp>
        <p:nvSpPr>
          <p:cNvPr id="413720" name="文本框 413719">
            <a:extLst>
              <a:ext uri="{FF2B5EF4-FFF2-40B4-BE49-F238E27FC236}">
                <a16:creationId xmlns:a16="http://schemas.microsoft.com/office/drawing/2014/main" id="{624E4FD4-7A6B-41D1-BD2A-614047A47FC1}"/>
              </a:ext>
            </a:extLst>
          </p:cNvPr>
          <p:cNvSpPr txBox="1">
            <a:spLocks noChangeArrowheads="1"/>
          </p:cNvSpPr>
          <p:nvPr/>
        </p:nvSpPr>
        <p:spPr bwMode="auto">
          <a:xfrm>
            <a:off x="4140200" y="5516563"/>
            <a:ext cx="4419600" cy="835025"/>
          </a:xfrm>
          <a:prstGeom prst="rect">
            <a:avLst/>
          </a:prstGeom>
          <a:solidFill>
            <a:srgbClr val="FFFF66"/>
          </a:solidFill>
          <a:ln w="12700">
            <a:solidFill>
              <a:srgbClr val="FF00FF"/>
            </a:solidFill>
            <a:miter lim="800000"/>
            <a:headEnd/>
            <a:tailEnd/>
          </a:ln>
        </p:spPr>
        <p:txBody>
          <a:bodyPr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在静电场中，电场强度沿任意闭合路径的线积分为零。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3701"/>
                                        </p:tgtEl>
                                        <p:attrNameLst>
                                          <p:attrName>style.visibility</p:attrName>
                                        </p:attrNameLst>
                                      </p:cBhvr>
                                      <p:to>
                                        <p:strVal val="visible"/>
                                      </p:to>
                                    </p:set>
                                    <p:animEffect transition="in" filter="wipe(left)">
                                      <p:cBhvr>
                                        <p:cTn id="7" dur="500"/>
                                        <p:tgtEl>
                                          <p:spTgt spid="413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3705"/>
                                        </p:tgtEl>
                                        <p:attrNameLst>
                                          <p:attrName>style.visibility</p:attrName>
                                        </p:attrNameLst>
                                      </p:cBhvr>
                                      <p:to>
                                        <p:strVal val="visible"/>
                                      </p:to>
                                    </p:set>
                                    <p:animEffect transition="in" filter="wipe(left)">
                                      <p:cBhvr>
                                        <p:cTn id="12" dur="500"/>
                                        <p:tgtEl>
                                          <p:spTgt spid="4137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13710"/>
                                        </p:tgtEl>
                                        <p:attrNameLst>
                                          <p:attrName>style.visibility</p:attrName>
                                        </p:attrNameLst>
                                      </p:cBhvr>
                                      <p:to>
                                        <p:strVal val="visible"/>
                                      </p:to>
                                    </p:set>
                                    <p:animEffect transition="in" filter="wipe(right)">
                                      <p:cBhvr>
                                        <p:cTn id="17" dur="500"/>
                                        <p:tgtEl>
                                          <p:spTgt spid="4137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13699"/>
                                        </p:tgtEl>
                                        <p:attrNameLst>
                                          <p:attrName>style.visibility</p:attrName>
                                        </p:attrNameLst>
                                      </p:cBhvr>
                                      <p:to>
                                        <p:strVal val="visible"/>
                                      </p:to>
                                    </p:set>
                                    <p:animEffect transition="in" filter="wipe(left)">
                                      <p:cBhvr>
                                        <p:cTn id="22" dur="75"/>
                                        <p:tgtEl>
                                          <p:spTgt spid="4136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3700"/>
                                        </p:tgtEl>
                                        <p:attrNameLst>
                                          <p:attrName>style.visibility</p:attrName>
                                        </p:attrNameLst>
                                      </p:cBhvr>
                                      <p:to>
                                        <p:strVal val="visible"/>
                                      </p:to>
                                    </p:set>
                                    <p:animEffect transition="in" filter="wipe(left)">
                                      <p:cBhvr>
                                        <p:cTn id="27" dur="500"/>
                                        <p:tgtEl>
                                          <p:spTgt spid="4137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3713"/>
                                        </p:tgtEl>
                                        <p:attrNameLst>
                                          <p:attrName>style.visibility</p:attrName>
                                        </p:attrNameLst>
                                      </p:cBhvr>
                                      <p:to>
                                        <p:strVal val="visible"/>
                                      </p:to>
                                    </p:set>
                                    <p:animEffect transition="in" filter="wipe(left)">
                                      <p:cBhvr>
                                        <p:cTn id="32" dur="500"/>
                                        <p:tgtEl>
                                          <p:spTgt spid="4137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3714"/>
                                        </p:tgtEl>
                                        <p:attrNameLst>
                                          <p:attrName>style.visibility</p:attrName>
                                        </p:attrNameLst>
                                      </p:cBhvr>
                                      <p:to>
                                        <p:strVal val="visible"/>
                                      </p:to>
                                    </p:set>
                                    <p:animEffect transition="in" filter="wipe(left)">
                                      <p:cBhvr>
                                        <p:cTn id="37" dur="500"/>
                                        <p:tgtEl>
                                          <p:spTgt spid="4137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13715"/>
                                        </p:tgtEl>
                                        <p:attrNameLst>
                                          <p:attrName>style.visibility</p:attrName>
                                        </p:attrNameLst>
                                      </p:cBhvr>
                                      <p:to>
                                        <p:strVal val="visible"/>
                                      </p:to>
                                    </p:set>
                                    <p:animEffect transition="in" filter="wipe(left)">
                                      <p:cBhvr>
                                        <p:cTn id="42" dur="500"/>
                                        <p:tgtEl>
                                          <p:spTgt spid="4137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3718"/>
                                        </p:tgtEl>
                                        <p:attrNameLst>
                                          <p:attrName>style.visibility</p:attrName>
                                        </p:attrNameLst>
                                      </p:cBhvr>
                                      <p:to>
                                        <p:strVal val="visible"/>
                                      </p:to>
                                    </p:set>
                                    <p:animEffect transition="in" filter="wipe(left)">
                                      <p:cBhvr>
                                        <p:cTn id="47" dur="500"/>
                                        <p:tgtEl>
                                          <p:spTgt spid="4137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13716"/>
                                        </p:tgtEl>
                                        <p:attrNameLst>
                                          <p:attrName>style.visibility</p:attrName>
                                        </p:attrNameLst>
                                      </p:cBhvr>
                                      <p:to>
                                        <p:strVal val="visible"/>
                                      </p:to>
                                    </p:set>
                                    <p:animEffect transition="in" filter="wipe(left)">
                                      <p:cBhvr>
                                        <p:cTn id="52" dur="500"/>
                                        <p:tgtEl>
                                          <p:spTgt spid="4137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13717"/>
                                        </p:tgtEl>
                                        <p:attrNameLst>
                                          <p:attrName>style.visibility</p:attrName>
                                        </p:attrNameLst>
                                      </p:cBhvr>
                                      <p:to>
                                        <p:strVal val="visible"/>
                                      </p:to>
                                    </p:set>
                                    <p:animEffect transition="in" filter="wipe(left)">
                                      <p:cBhvr>
                                        <p:cTn id="57" dur="500"/>
                                        <p:tgtEl>
                                          <p:spTgt spid="4137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13720"/>
                                        </p:tgtEl>
                                        <p:attrNameLst>
                                          <p:attrName>style.visibility</p:attrName>
                                        </p:attrNameLst>
                                      </p:cBhvr>
                                      <p:to>
                                        <p:strVal val="visible"/>
                                      </p:to>
                                    </p:set>
                                    <p:animEffect transition="in" filter="wipe(left)">
                                      <p:cBhvr>
                                        <p:cTn id="62" dur="500"/>
                                        <p:tgtEl>
                                          <p:spTgt spid="413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p:bldP spid="413718" grpId="0" animBg="1"/>
      <p:bldP spid="4137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465921">
            <a:extLst>
              <a:ext uri="{FF2B5EF4-FFF2-40B4-BE49-F238E27FC236}">
                <a16:creationId xmlns:a16="http://schemas.microsoft.com/office/drawing/2014/main" id="{A0DC97AA-898B-414A-819E-85922234ABDB}"/>
              </a:ext>
            </a:extLst>
          </p:cNvPr>
          <p:cNvSpPr txBox="1">
            <a:spLocks noChangeArrowheads="1"/>
          </p:cNvSpPr>
          <p:nvPr/>
        </p:nvSpPr>
        <p:spPr bwMode="auto">
          <a:xfrm>
            <a:off x="468313" y="188913"/>
            <a:ext cx="632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一、带电体之间的相互作用能</a:t>
            </a:r>
          </a:p>
        </p:txBody>
      </p:sp>
      <p:sp>
        <p:nvSpPr>
          <p:cNvPr id="465923" name="矩形 465922">
            <a:extLst>
              <a:ext uri="{FF2B5EF4-FFF2-40B4-BE49-F238E27FC236}">
                <a16:creationId xmlns:a16="http://schemas.microsoft.com/office/drawing/2014/main" id="{2CDCE552-6481-4109-9307-EBEC956BE986}"/>
              </a:ext>
            </a:extLst>
          </p:cNvPr>
          <p:cNvSpPr>
            <a:spLocks noChangeArrowheads="1"/>
          </p:cNvSpPr>
          <p:nvPr/>
        </p:nvSpPr>
        <p:spPr bwMode="auto">
          <a:xfrm>
            <a:off x="468313" y="692150"/>
            <a:ext cx="83058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pPr>
            <a:r>
              <a:rPr lang="zh-CN" altLang="en-US" sz="2400" b="1">
                <a:ea typeface="华文新魏" panose="02010800040101010101" pitchFamily="2" charset="-122"/>
              </a:rPr>
              <a:t>如图，设</a:t>
            </a:r>
            <a:r>
              <a:rPr lang="en-US" altLang="zh-CN" sz="2400" b="1">
                <a:ea typeface="华文新魏" panose="02010800040101010101" pitchFamily="2" charset="-122"/>
              </a:rPr>
              <a:t>q</a:t>
            </a:r>
            <a:r>
              <a:rPr lang="en-US" altLang="zh-CN" sz="2400" b="1" baseline="-25000">
                <a:ea typeface="华文新魏" panose="02010800040101010101" pitchFamily="2" charset="-122"/>
              </a:rPr>
              <a:t>1</a:t>
            </a:r>
            <a:r>
              <a:rPr lang="zh-CN" altLang="en-US" sz="2400" b="1">
                <a:ea typeface="华文新魏" panose="02010800040101010101" pitchFamily="2" charset="-122"/>
              </a:rPr>
              <a:t>和</a:t>
            </a:r>
            <a:r>
              <a:rPr lang="en-US" altLang="zh-CN" sz="2400" b="1">
                <a:ea typeface="华文新魏" panose="02010800040101010101" pitchFamily="2" charset="-122"/>
              </a:rPr>
              <a:t>q</a:t>
            </a:r>
            <a:r>
              <a:rPr lang="en-US" altLang="zh-CN" sz="2400" b="1" baseline="-25000">
                <a:ea typeface="华文新魏" panose="02010800040101010101" pitchFamily="2" charset="-122"/>
              </a:rPr>
              <a:t>2</a:t>
            </a:r>
            <a:r>
              <a:rPr lang="zh-CN" altLang="en-US" sz="2400" b="1">
                <a:ea typeface="华文新魏" panose="02010800040101010101" pitchFamily="2" charset="-122"/>
              </a:rPr>
              <a:t>开始时处于无穷远的状态，现在外界的作用下，从状态（</a:t>
            </a:r>
            <a:r>
              <a:rPr lang="en-US" altLang="zh-CN" sz="2400" b="1">
                <a:ea typeface="华文新魏" panose="02010800040101010101" pitchFamily="2" charset="-122"/>
              </a:rPr>
              <a:t>a</a:t>
            </a:r>
            <a:r>
              <a:rPr lang="zh-CN" altLang="en-US" sz="2400" b="1">
                <a:ea typeface="华文新魏" panose="02010800040101010101" pitchFamily="2" charset="-122"/>
              </a:rPr>
              <a:t>）</a:t>
            </a:r>
            <a:r>
              <a:rPr lang="en-US" altLang="zh-CN" sz="2400" b="1">
                <a:ea typeface="华文新魏" panose="02010800040101010101" pitchFamily="2" charset="-122"/>
                <a:sym typeface="Symbol" panose="05050102010706020507" pitchFamily="18" charset="2"/>
              </a:rPr>
              <a:t></a:t>
            </a:r>
            <a:r>
              <a:rPr lang="zh-CN" altLang="en-US" sz="2400" b="1">
                <a:ea typeface="华文新魏" panose="02010800040101010101" pitchFamily="2" charset="-122"/>
                <a:sym typeface="Symbol" panose="05050102010706020507" pitchFamily="18" charset="2"/>
              </a:rPr>
              <a:t>（</a:t>
            </a:r>
            <a:r>
              <a:rPr lang="en-US" altLang="zh-CN" sz="2400" b="1">
                <a:ea typeface="华文新魏" panose="02010800040101010101" pitchFamily="2" charset="-122"/>
                <a:sym typeface="Symbol" panose="05050102010706020507" pitchFamily="18" charset="2"/>
              </a:rPr>
              <a:t>b</a:t>
            </a:r>
            <a:r>
              <a:rPr lang="zh-CN" altLang="en-US" sz="2400" b="1">
                <a:ea typeface="华文新魏" panose="02010800040101010101" pitchFamily="2" charset="-122"/>
                <a:sym typeface="Symbol" panose="05050102010706020507" pitchFamily="18" charset="2"/>
              </a:rPr>
              <a:t>），在此过程中外界作用的功就等于状态（</a:t>
            </a:r>
            <a:r>
              <a:rPr lang="en-US" altLang="zh-CN" sz="2400" b="1">
                <a:ea typeface="华文新魏" panose="02010800040101010101" pitchFamily="2" charset="-122"/>
                <a:sym typeface="Symbol" panose="05050102010706020507" pitchFamily="18" charset="2"/>
              </a:rPr>
              <a:t>b</a:t>
            </a:r>
            <a:r>
              <a:rPr lang="zh-CN" altLang="en-US" sz="2400" b="1">
                <a:ea typeface="华文新魏" panose="02010800040101010101" pitchFamily="2" charset="-122"/>
                <a:sym typeface="Symbol" panose="05050102010706020507" pitchFamily="18" charset="2"/>
              </a:rPr>
              <a:t>）时</a:t>
            </a:r>
            <a:r>
              <a:rPr lang="en-US" altLang="zh-CN" sz="2400" b="1">
                <a:ea typeface="华文新魏" panose="02010800040101010101" pitchFamily="2" charset="-122"/>
                <a:sym typeface="Symbol" panose="05050102010706020507" pitchFamily="18" charset="2"/>
              </a:rPr>
              <a:t>q</a:t>
            </a:r>
            <a:r>
              <a:rPr lang="en-US" altLang="zh-CN" sz="2400" b="1" baseline="-25000">
                <a:ea typeface="华文新魏" panose="02010800040101010101" pitchFamily="2" charset="-122"/>
                <a:sym typeface="Symbol" panose="05050102010706020507" pitchFamily="18" charset="2"/>
              </a:rPr>
              <a:t>1</a:t>
            </a:r>
            <a:r>
              <a:rPr lang="zh-CN" altLang="en-US" sz="2400" b="1">
                <a:ea typeface="华文新魏" panose="02010800040101010101" pitchFamily="2" charset="-122"/>
                <a:sym typeface="Symbol" panose="05050102010706020507" pitchFamily="18" charset="2"/>
              </a:rPr>
              <a:t>和</a:t>
            </a:r>
            <a:r>
              <a:rPr lang="en-US" altLang="zh-CN" sz="2400" b="1">
                <a:ea typeface="华文新魏" panose="02010800040101010101" pitchFamily="2" charset="-122"/>
                <a:sym typeface="Symbol" panose="05050102010706020507" pitchFamily="18" charset="2"/>
              </a:rPr>
              <a:t>q</a:t>
            </a:r>
            <a:r>
              <a:rPr lang="en-US" altLang="zh-CN" sz="2400" b="1" baseline="-25000">
                <a:ea typeface="华文新魏" panose="02010800040101010101" pitchFamily="2" charset="-122"/>
                <a:sym typeface="Symbol" panose="05050102010706020507" pitchFamily="18" charset="2"/>
              </a:rPr>
              <a:t>2</a:t>
            </a:r>
            <a:r>
              <a:rPr lang="zh-CN" altLang="en-US" sz="2400" b="1">
                <a:ea typeface="华文新魏" panose="02010800040101010101" pitchFamily="2" charset="-122"/>
                <a:sym typeface="Symbol" panose="05050102010706020507" pitchFamily="18" charset="2"/>
              </a:rPr>
              <a:t>之间的相互作用能。</a:t>
            </a:r>
          </a:p>
        </p:txBody>
      </p:sp>
      <p:grpSp>
        <p:nvGrpSpPr>
          <p:cNvPr id="465924" name="组合 465923">
            <a:extLst>
              <a:ext uri="{FF2B5EF4-FFF2-40B4-BE49-F238E27FC236}">
                <a16:creationId xmlns:a16="http://schemas.microsoft.com/office/drawing/2014/main" id="{BB3AEF49-A63D-4093-88E2-A67124546FF6}"/>
              </a:ext>
            </a:extLst>
          </p:cNvPr>
          <p:cNvGrpSpPr>
            <a:grpSpLocks/>
          </p:cNvGrpSpPr>
          <p:nvPr/>
        </p:nvGrpSpPr>
        <p:grpSpPr bwMode="auto">
          <a:xfrm>
            <a:off x="1828800" y="3657600"/>
            <a:ext cx="5975350" cy="1528763"/>
            <a:chOff x="1152" y="2304"/>
            <a:chExt cx="3764" cy="963"/>
          </a:xfrm>
        </p:grpSpPr>
        <p:sp>
          <p:nvSpPr>
            <p:cNvPr id="44036" name="矩形 465924">
              <a:extLst>
                <a:ext uri="{FF2B5EF4-FFF2-40B4-BE49-F238E27FC236}">
                  <a16:creationId xmlns:a16="http://schemas.microsoft.com/office/drawing/2014/main" id="{695BAF7C-0B35-4819-8682-16B76BFD3501}"/>
                </a:ext>
              </a:extLst>
            </p:cNvPr>
            <p:cNvSpPr>
              <a:spLocks noChangeArrowheads="1"/>
            </p:cNvSpPr>
            <p:nvPr/>
          </p:nvSpPr>
          <p:spPr bwMode="auto">
            <a:xfrm>
              <a:off x="4320" y="2593"/>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400">
                  <a:ea typeface="华文新魏" panose="02010800040101010101" pitchFamily="2" charset="-122"/>
                  <a:sym typeface="Symbol" panose="05050102010706020507" pitchFamily="18" charset="2"/>
                </a:rPr>
                <a:t>（</a:t>
              </a:r>
              <a:r>
                <a:rPr lang="en-US" altLang="zh-CN" sz="2400">
                  <a:ea typeface="华文新魏" panose="02010800040101010101" pitchFamily="2" charset="-122"/>
                  <a:sym typeface="Symbol" panose="05050102010706020507" pitchFamily="18" charset="2"/>
                </a:rPr>
                <a:t>b</a:t>
              </a:r>
              <a:r>
                <a:rPr lang="zh-CN" altLang="en-US" sz="2400">
                  <a:ea typeface="华文新魏" panose="02010800040101010101" pitchFamily="2" charset="-122"/>
                  <a:sym typeface="Symbol" panose="05050102010706020507" pitchFamily="18" charset="2"/>
                </a:rPr>
                <a:t>）</a:t>
              </a:r>
            </a:p>
          </p:txBody>
        </p:sp>
        <p:sp>
          <p:nvSpPr>
            <p:cNvPr id="44037" name="椭圆 465925">
              <a:extLst>
                <a:ext uri="{FF2B5EF4-FFF2-40B4-BE49-F238E27FC236}">
                  <a16:creationId xmlns:a16="http://schemas.microsoft.com/office/drawing/2014/main" id="{BF429F80-7E0D-4C28-8F1B-B1C02F1A1333}"/>
                </a:ext>
              </a:extLst>
            </p:cNvPr>
            <p:cNvSpPr>
              <a:spLocks noChangeArrowheads="1"/>
            </p:cNvSpPr>
            <p:nvPr/>
          </p:nvSpPr>
          <p:spPr bwMode="auto">
            <a:xfrm>
              <a:off x="1248" y="2592"/>
              <a:ext cx="192" cy="192"/>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038" name="椭圆 465926">
              <a:extLst>
                <a:ext uri="{FF2B5EF4-FFF2-40B4-BE49-F238E27FC236}">
                  <a16:creationId xmlns:a16="http://schemas.microsoft.com/office/drawing/2014/main" id="{E2FC7815-DC9D-4C2C-A208-FF08D368C977}"/>
                </a:ext>
              </a:extLst>
            </p:cNvPr>
            <p:cNvSpPr>
              <a:spLocks noChangeArrowheads="1"/>
            </p:cNvSpPr>
            <p:nvPr/>
          </p:nvSpPr>
          <p:spPr bwMode="auto">
            <a:xfrm>
              <a:off x="3792" y="2592"/>
              <a:ext cx="192" cy="192"/>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039" name="直接连接符 465927">
              <a:extLst>
                <a:ext uri="{FF2B5EF4-FFF2-40B4-BE49-F238E27FC236}">
                  <a16:creationId xmlns:a16="http://schemas.microsoft.com/office/drawing/2014/main" id="{59CEA48D-D364-4394-BA2F-D9ED087A5AD0}"/>
                </a:ext>
              </a:extLst>
            </p:cNvPr>
            <p:cNvSpPr>
              <a:spLocks noChangeShapeType="1"/>
            </p:cNvSpPr>
            <p:nvPr/>
          </p:nvSpPr>
          <p:spPr bwMode="auto">
            <a:xfrm>
              <a:off x="1392" y="2688"/>
              <a:ext cx="2400" cy="0"/>
            </a:xfrm>
            <a:prstGeom prst="line">
              <a:avLst/>
            </a:prstGeom>
            <a:noFill/>
            <a:ln w="28575">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0" name="文本框 465928">
              <a:extLst>
                <a:ext uri="{FF2B5EF4-FFF2-40B4-BE49-F238E27FC236}">
                  <a16:creationId xmlns:a16="http://schemas.microsoft.com/office/drawing/2014/main" id="{72BCC146-DEB0-4191-B327-9E9FD8D8F383}"/>
                </a:ext>
              </a:extLst>
            </p:cNvPr>
            <p:cNvSpPr txBox="1">
              <a:spLocks noChangeArrowheads="1"/>
            </p:cNvSpPr>
            <p:nvPr/>
          </p:nvSpPr>
          <p:spPr bwMode="auto">
            <a:xfrm>
              <a:off x="1152" y="2863"/>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a:ea typeface="华文新魏" panose="02010800040101010101" pitchFamily="2" charset="-122"/>
                </a:rPr>
                <a:t>Ａ</a:t>
              </a:r>
            </a:p>
          </p:txBody>
        </p:sp>
        <p:sp>
          <p:nvSpPr>
            <p:cNvPr id="44041" name="文本框 465929">
              <a:extLst>
                <a:ext uri="{FF2B5EF4-FFF2-40B4-BE49-F238E27FC236}">
                  <a16:creationId xmlns:a16="http://schemas.microsoft.com/office/drawing/2014/main" id="{EB9C5841-72EA-44E7-BD34-DFB984A911C0}"/>
                </a:ext>
              </a:extLst>
            </p:cNvPr>
            <p:cNvSpPr txBox="1">
              <a:spLocks noChangeArrowheads="1"/>
            </p:cNvSpPr>
            <p:nvPr/>
          </p:nvSpPr>
          <p:spPr bwMode="auto">
            <a:xfrm>
              <a:off x="3792" y="2815"/>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a:ea typeface="华文新魏" panose="02010800040101010101" pitchFamily="2" charset="-122"/>
                </a:rPr>
                <a:t>Ｂ</a:t>
              </a:r>
            </a:p>
          </p:txBody>
        </p:sp>
        <p:sp>
          <p:nvSpPr>
            <p:cNvPr id="44042" name="文本框 465930">
              <a:extLst>
                <a:ext uri="{FF2B5EF4-FFF2-40B4-BE49-F238E27FC236}">
                  <a16:creationId xmlns:a16="http://schemas.microsoft.com/office/drawing/2014/main" id="{BFFD767D-9931-4F2E-B68B-97319D0660AB}"/>
                </a:ext>
              </a:extLst>
            </p:cNvPr>
            <p:cNvSpPr txBox="1">
              <a:spLocks noChangeArrowheads="1"/>
            </p:cNvSpPr>
            <p:nvPr/>
          </p:nvSpPr>
          <p:spPr bwMode="auto">
            <a:xfrm>
              <a:off x="2544" y="2304"/>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ea typeface="华文新魏" panose="02010800040101010101" pitchFamily="2" charset="-122"/>
                </a:rPr>
                <a:t>r</a:t>
              </a:r>
            </a:p>
          </p:txBody>
        </p:sp>
      </p:grpSp>
      <p:graphicFrame>
        <p:nvGraphicFramePr>
          <p:cNvPr id="465932" name="对象 465931">
            <a:extLst>
              <a:ext uri="{FF2B5EF4-FFF2-40B4-BE49-F238E27FC236}">
                <a16:creationId xmlns:a16="http://schemas.microsoft.com/office/drawing/2014/main" id="{39B7F050-0D13-4844-9BEF-CBE40179F56B}"/>
              </a:ext>
            </a:extLst>
          </p:cNvPr>
          <p:cNvGraphicFramePr>
            <a:graphicFrameLocks/>
          </p:cNvGraphicFramePr>
          <p:nvPr/>
        </p:nvGraphicFramePr>
        <p:xfrm>
          <a:off x="1835150" y="5516563"/>
          <a:ext cx="2054225" cy="576262"/>
        </p:xfrm>
        <a:graphic>
          <a:graphicData uri="http://schemas.openxmlformats.org/presentationml/2006/ole">
            <mc:AlternateContent xmlns:mc="http://schemas.openxmlformats.org/markup-compatibility/2006">
              <mc:Choice xmlns:v="urn:schemas-microsoft-com:vml" Requires="v">
                <p:oleObj spid="_x0000_s44060" r:id="rId3" imgW="813153" imgH="228699" progId="Equation.3">
                  <p:embed/>
                </p:oleObj>
              </mc:Choice>
              <mc:Fallback>
                <p:oleObj r:id="rId3" imgW="813153" imgH="228699" progId="Equation.3">
                  <p:embed/>
                  <p:pic>
                    <p:nvPicPr>
                      <p:cNvPr id="0" name="对象 4659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5516563"/>
                        <a:ext cx="20542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65933" name="组合 465932">
            <a:extLst>
              <a:ext uri="{FF2B5EF4-FFF2-40B4-BE49-F238E27FC236}">
                <a16:creationId xmlns:a16="http://schemas.microsoft.com/office/drawing/2014/main" id="{C7C30B60-2CF1-4CB0-8158-3B4C347C726A}"/>
              </a:ext>
            </a:extLst>
          </p:cNvPr>
          <p:cNvGrpSpPr>
            <a:grpSpLocks/>
          </p:cNvGrpSpPr>
          <p:nvPr/>
        </p:nvGrpSpPr>
        <p:grpSpPr bwMode="auto">
          <a:xfrm>
            <a:off x="900113" y="2349500"/>
            <a:ext cx="7650162" cy="1452563"/>
            <a:chOff x="576" y="1392"/>
            <a:chExt cx="4819" cy="915"/>
          </a:xfrm>
        </p:grpSpPr>
        <p:sp>
          <p:nvSpPr>
            <p:cNvPr id="44045" name="直接连接符 465933">
              <a:extLst>
                <a:ext uri="{FF2B5EF4-FFF2-40B4-BE49-F238E27FC236}">
                  <a16:creationId xmlns:a16="http://schemas.microsoft.com/office/drawing/2014/main" id="{D4DBD8DB-25DB-419A-96DA-41163ACDDD54}"/>
                </a:ext>
              </a:extLst>
            </p:cNvPr>
            <p:cNvSpPr>
              <a:spLocks noChangeShapeType="1"/>
            </p:cNvSpPr>
            <p:nvPr/>
          </p:nvSpPr>
          <p:spPr bwMode="auto">
            <a:xfrm>
              <a:off x="2266" y="1728"/>
              <a:ext cx="1200" cy="0"/>
            </a:xfrm>
            <a:prstGeom prst="line">
              <a:avLst/>
            </a:prstGeom>
            <a:noFill/>
            <a:ln w="28575">
              <a:solidFill>
                <a:srgbClr val="00FF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44046" name="组合 465934">
              <a:extLst>
                <a:ext uri="{FF2B5EF4-FFF2-40B4-BE49-F238E27FC236}">
                  <a16:creationId xmlns:a16="http://schemas.microsoft.com/office/drawing/2014/main" id="{88F8270D-7C9E-4749-8541-2CC786B6F609}"/>
                </a:ext>
              </a:extLst>
            </p:cNvPr>
            <p:cNvGrpSpPr>
              <a:grpSpLocks/>
            </p:cNvGrpSpPr>
            <p:nvPr/>
          </p:nvGrpSpPr>
          <p:grpSpPr bwMode="auto">
            <a:xfrm>
              <a:off x="576" y="1392"/>
              <a:ext cx="4819" cy="915"/>
              <a:chOff x="576" y="1392"/>
              <a:chExt cx="4819" cy="915"/>
            </a:xfrm>
          </p:grpSpPr>
          <p:sp>
            <p:nvSpPr>
              <p:cNvPr id="44047" name="椭圆 465935">
                <a:extLst>
                  <a:ext uri="{FF2B5EF4-FFF2-40B4-BE49-F238E27FC236}">
                    <a16:creationId xmlns:a16="http://schemas.microsoft.com/office/drawing/2014/main" id="{FF44B67A-483D-497E-8A03-A1E3FF1E371B}"/>
                  </a:ext>
                </a:extLst>
              </p:cNvPr>
              <p:cNvSpPr>
                <a:spLocks noChangeArrowheads="1"/>
              </p:cNvSpPr>
              <p:nvPr/>
            </p:nvSpPr>
            <p:spPr bwMode="auto">
              <a:xfrm>
                <a:off x="1162" y="1632"/>
                <a:ext cx="192" cy="192"/>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048" name="椭圆 465936">
                <a:extLst>
                  <a:ext uri="{FF2B5EF4-FFF2-40B4-BE49-F238E27FC236}">
                    <a16:creationId xmlns:a16="http://schemas.microsoft.com/office/drawing/2014/main" id="{E78EFE5F-B364-40CF-98B9-A583D7B2A45A}"/>
                  </a:ext>
                </a:extLst>
              </p:cNvPr>
              <p:cNvSpPr>
                <a:spLocks noChangeArrowheads="1"/>
              </p:cNvSpPr>
              <p:nvPr/>
            </p:nvSpPr>
            <p:spPr bwMode="auto">
              <a:xfrm>
                <a:off x="4426" y="1632"/>
                <a:ext cx="192" cy="192"/>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049" name="直接连接符 465937">
                <a:extLst>
                  <a:ext uri="{FF2B5EF4-FFF2-40B4-BE49-F238E27FC236}">
                    <a16:creationId xmlns:a16="http://schemas.microsoft.com/office/drawing/2014/main" id="{ECDA7670-8BF5-49C7-BBB7-62184B6E7AB0}"/>
                  </a:ext>
                </a:extLst>
              </p:cNvPr>
              <p:cNvSpPr>
                <a:spLocks noChangeShapeType="1"/>
              </p:cNvSpPr>
              <p:nvPr/>
            </p:nvSpPr>
            <p:spPr bwMode="auto">
              <a:xfrm>
                <a:off x="1306" y="1728"/>
                <a:ext cx="960" cy="0"/>
              </a:xfrm>
              <a:prstGeom prst="line">
                <a:avLst/>
              </a:prstGeom>
              <a:noFill/>
              <a:ln w="28575">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0" name="直接连接符 465938">
                <a:extLst>
                  <a:ext uri="{FF2B5EF4-FFF2-40B4-BE49-F238E27FC236}">
                    <a16:creationId xmlns:a16="http://schemas.microsoft.com/office/drawing/2014/main" id="{959F47EF-A98B-4891-8E68-F6C0E6269819}"/>
                  </a:ext>
                </a:extLst>
              </p:cNvPr>
              <p:cNvSpPr>
                <a:spLocks noChangeShapeType="1"/>
              </p:cNvSpPr>
              <p:nvPr/>
            </p:nvSpPr>
            <p:spPr bwMode="auto">
              <a:xfrm flipH="1">
                <a:off x="3418" y="1728"/>
                <a:ext cx="1008" cy="0"/>
              </a:xfrm>
              <a:prstGeom prst="line">
                <a:avLst/>
              </a:prstGeom>
              <a:noFill/>
              <a:ln w="28575">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51" name="对象 465939">
                <a:extLst>
                  <a:ext uri="{FF2B5EF4-FFF2-40B4-BE49-F238E27FC236}">
                    <a16:creationId xmlns:a16="http://schemas.microsoft.com/office/drawing/2014/main" id="{4DB5E123-3415-48B8-A365-E7E57B6C5947}"/>
                  </a:ext>
                </a:extLst>
              </p:cNvPr>
              <p:cNvGraphicFramePr>
                <a:graphicFrameLocks/>
              </p:cNvGraphicFramePr>
              <p:nvPr/>
            </p:nvGraphicFramePr>
            <p:xfrm>
              <a:off x="2602" y="1392"/>
              <a:ext cx="676" cy="323"/>
            </p:xfrm>
            <a:graphic>
              <a:graphicData uri="http://schemas.openxmlformats.org/presentationml/2006/ole">
                <mc:AlternateContent xmlns:mc="http://schemas.openxmlformats.org/markup-compatibility/2006">
                  <mc:Choice xmlns:v="urn:schemas-microsoft-com:vml" Requires="v">
                    <p:oleObj spid="_x0000_s44061" r:id="rId5" imgW="165315" imgH="127166" progId="Equation.3">
                      <p:embed/>
                    </p:oleObj>
                  </mc:Choice>
                  <mc:Fallback>
                    <p:oleObj r:id="rId5" imgW="165315" imgH="127166" progId="Equation.3">
                      <p:embed/>
                      <p:pic>
                        <p:nvPicPr>
                          <p:cNvPr id="0" name="对象 46593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 y="1392"/>
                            <a:ext cx="67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52" name="矩形 465940">
                <a:extLst>
                  <a:ext uri="{FF2B5EF4-FFF2-40B4-BE49-F238E27FC236}">
                    <a16:creationId xmlns:a16="http://schemas.microsoft.com/office/drawing/2014/main" id="{FA38F484-A0CC-4F34-8E7C-E9B066E2007D}"/>
                  </a:ext>
                </a:extLst>
              </p:cNvPr>
              <p:cNvSpPr>
                <a:spLocks noChangeArrowheads="1"/>
              </p:cNvSpPr>
              <p:nvPr/>
            </p:nvSpPr>
            <p:spPr bwMode="auto">
              <a:xfrm>
                <a:off x="4810" y="1537"/>
                <a:ext cx="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400">
                    <a:ea typeface="华文新魏" panose="02010800040101010101" pitchFamily="2" charset="-122"/>
                  </a:rPr>
                  <a:t>（</a:t>
                </a:r>
                <a:r>
                  <a:rPr lang="en-US" altLang="zh-CN" sz="2400">
                    <a:ea typeface="华文新魏" panose="02010800040101010101" pitchFamily="2" charset="-122"/>
                  </a:rPr>
                  <a:t>a</a:t>
                </a:r>
                <a:r>
                  <a:rPr lang="zh-CN" altLang="en-US" sz="2400">
                    <a:ea typeface="华文新魏" panose="02010800040101010101" pitchFamily="2" charset="-122"/>
                  </a:rPr>
                  <a:t>）</a:t>
                </a:r>
              </a:p>
            </p:txBody>
          </p:sp>
          <p:sp>
            <p:nvSpPr>
              <p:cNvPr id="44053" name="文本框 465941">
                <a:extLst>
                  <a:ext uri="{FF2B5EF4-FFF2-40B4-BE49-F238E27FC236}">
                    <a16:creationId xmlns:a16="http://schemas.microsoft.com/office/drawing/2014/main" id="{E9ADD900-3882-4721-BE32-B1158330DBC2}"/>
                  </a:ext>
                </a:extLst>
              </p:cNvPr>
              <p:cNvSpPr txBox="1">
                <a:spLocks noChangeArrowheads="1"/>
              </p:cNvSpPr>
              <p:nvPr/>
            </p:nvSpPr>
            <p:spPr bwMode="auto">
              <a:xfrm>
                <a:off x="1066" y="1903"/>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a:ea typeface="华文新魏" panose="02010800040101010101" pitchFamily="2" charset="-122"/>
                  </a:rPr>
                  <a:t>Ａ</a:t>
                </a:r>
              </a:p>
            </p:txBody>
          </p:sp>
          <p:sp>
            <p:nvSpPr>
              <p:cNvPr id="44054" name="文本框 465942">
                <a:extLst>
                  <a:ext uri="{FF2B5EF4-FFF2-40B4-BE49-F238E27FC236}">
                    <a16:creationId xmlns:a16="http://schemas.microsoft.com/office/drawing/2014/main" id="{F3CF27E9-4536-4351-8346-CD3814CD13D4}"/>
                  </a:ext>
                </a:extLst>
              </p:cNvPr>
              <p:cNvSpPr txBox="1">
                <a:spLocks noChangeArrowheads="1"/>
              </p:cNvSpPr>
              <p:nvPr/>
            </p:nvSpPr>
            <p:spPr bwMode="auto">
              <a:xfrm>
                <a:off x="4330" y="1855"/>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a:ea typeface="华文新魏" panose="02010800040101010101" pitchFamily="2" charset="-122"/>
                  </a:rPr>
                  <a:t>Ｂ</a:t>
                </a:r>
              </a:p>
            </p:txBody>
          </p:sp>
          <p:sp>
            <p:nvSpPr>
              <p:cNvPr id="44055" name="文本框 465943">
                <a:extLst>
                  <a:ext uri="{FF2B5EF4-FFF2-40B4-BE49-F238E27FC236}">
                    <a16:creationId xmlns:a16="http://schemas.microsoft.com/office/drawing/2014/main" id="{701658F2-4FFB-4BAE-9433-91D61C764180}"/>
                  </a:ext>
                </a:extLst>
              </p:cNvPr>
              <p:cNvSpPr txBox="1">
                <a:spLocks noChangeArrowheads="1"/>
              </p:cNvSpPr>
              <p:nvPr/>
            </p:nvSpPr>
            <p:spPr bwMode="auto">
              <a:xfrm>
                <a:off x="576" y="161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ea typeface="华文新魏" panose="02010800040101010101" pitchFamily="2" charset="-122"/>
                  </a:rPr>
                  <a:t>q</a:t>
                </a:r>
                <a:r>
                  <a:rPr lang="en-US" altLang="zh-CN" sz="2000">
                    <a:ea typeface="华文新魏" panose="02010800040101010101" pitchFamily="2" charset="-122"/>
                  </a:rPr>
                  <a:t>1</a:t>
                </a:r>
                <a:endParaRPr lang="en-US" altLang="zh-CN" sz="3600">
                  <a:ea typeface="华文新魏" panose="02010800040101010101" pitchFamily="2" charset="-122"/>
                </a:endParaRPr>
              </a:p>
            </p:txBody>
          </p:sp>
          <p:sp>
            <p:nvSpPr>
              <p:cNvPr id="44056" name="文本框 465944">
                <a:extLst>
                  <a:ext uri="{FF2B5EF4-FFF2-40B4-BE49-F238E27FC236}">
                    <a16:creationId xmlns:a16="http://schemas.microsoft.com/office/drawing/2014/main" id="{D2DCD2A1-A037-4AB3-BC7F-E28EA87E2721}"/>
                  </a:ext>
                </a:extLst>
              </p:cNvPr>
              <p:cNvSpPr txBox="1">
                <a:spLocks noChangeArrowheads="1"/>
              </p:cNvSpPr>
              <p:nvPr/>
            </p:nvSpPr>
            <p:spPr bwMode="auto">
              <a:xfrm>
                <a:off x="4704" y="170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ea typeface="华文新魏" panose="02010800040101010101" pitchFamily="2" charset="-122"/>
                  </a:rPr>
                  <a:t>q </a:t>
                </a:r>
                <a:r>
                  <a:rPr lang="en-US" altLang="zh-CN">
                    <a:ea typeface="华文新魏" panose="02010800040101010101" pitchFamily="2" charset="-122"/>
                  </a:rPr>
                  <a:t>2</a:t>
                </a:r>
                <a:endParaRPr lang="en-US" altLang="zh-CN" sz="3600">
                  <a:ea typeface="华文新魏" panose="02010800040101010101" pitchFamily="2" charset="-122"/>
                </a:endParaRPr>
              </a:p>
            </p:txBody>
          </p:sp>
        </p:grpSp>
      </p:grpSp>
      <p:graphicFrame>
        <p:nvGraphicFramePr>
          <p:cNvPr id="465946" name="对象 465945">
            <a:extLst>
              <a:ext uri="{FF2B5EF4-FFF2-40B4-BE49-F238E27FC236}">
                <a16:creationId xmlns:a16="http://schemas.microsoft.com/office/drawing/2014/main" id="{ACB154B9-A35B-4E21-85DA-3C0A05C7ADCF}"/>
              </a:ext>
            </a:extLst>
          </p:cNvPr>
          <p:cNvGraphicFramePr>
            <a:graphicFrameLocks/>
          </p:cNvGraphicFramePr>
          <p:nvPr/>
        </p:nvGraphicFramePr>
        <p:xfrm>
          <a:off x="3635375" y="3068638"/>
          <a:ext cx="1231900" cy="585787"/>
        </p:xfrm>
        <a:graphic>
          <a:graphicData uri="http://schemas.openxmlformats.org/presentationml/2006/ole">
            <mc:AlternateContent xmlns:mc="http://schemas.openxmlformats.org/markup-compatibility/2006">
              <mc:Choice xmlns:v="urn:schemas-microsoft-com:vml" Requires="v">
                <p:oleObj spid="_x0000_s44062" r:id="rId7" imgW="483229" imgH="228898" progId="Equation.3">
                  <p:embed/>
                </p:oleObj>
              </mc:Choice>
              <mc:Fallback>
                <p:oleObj r:id="rId7" imgW="483229" imgH="228898" progId="Equation.3">
                  <p:embed/>
                  <p:pic>
                    <p:nvPicPr>
                      <p:cNvPr id="0" name="对象 46594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3068638"/>
                        <a:ext cx="1231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5947" name="对象 465946">
            <a:extLst>
              <a:ext uri="{FF2B5EF4-FFF2-40B4-BE49-F238E27FC236}">
                <a16:creationId xmlns:a16="http://schemas.microsoft.com/office/drawing/2014/main" id="{4D1AAFB6-AEBD-4913-8AEF-D417C916015E}"/>
              </a:ext>
            </a:extLst>
          </p:cNvPr>
          <p:cNvGraphicFramePr>
            <a:graphicFrameLocks/>
          </p:cNvGraphicFramePr>
          <p:nvPr/>
        </p:nvGraphicFramePr>
        <p:xfrm>
          <a:off x="3779838" y="4365625"/>
          <a:ext cx="585787" cy="584200"/>
        </p:xfrm>
        <a:graphic>
          <a:graphicData uri="http://schemas.openxmlformats.org/presentationml/2006/ole">
            <mc:AlternateContent xmlns:mc="http://schemas.openxmlformats.org/markup-compatibility/2006">
              <mc:Choice xmlns:v="urn:schemas-microsoft-com:vml" Requires="v">
                <p:oleObj spid="_x0000_s44063" r:id="rId9" imgW="229197" imgH="229197" progId="Equation.3">
                  <p:embed/>
                </p:oleObj>
              </mc:Choice>
              <mc:Fallback>
                <p:oleObj r:id="rId9" imgW="229197" imgH="229197" progId="Equation.3">
                  <p:embed/>
                  <p:pic>
                    <p:nvPicPr>
                      <p:cNvPr id="0" name="对象 46594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4365625"/>
                        <a:ext cx="585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5948" name="对象 465947">
            <a:extLst>
              <a:ext uri="{FF2B5EF4-FFF2-40B4-BE49-F238E27FC236}">
                <a16:creationId xmlns:a16="http://schemas.microsoft.com/office/drawing/2014/main" id="{2A1E74D2-B673-4633-9364-27FC5F7D073F}"/>
              </a:ext>
            </a:extLst>
          </p:cNvPr>
          <p:cNvGraphicFramePr>
            <a:graphicFrameLocks/>
          </p:cNvGraphicFramePr>
          <p:nvPr/>
        </p:nvGraphicFramePr>
        <p:xfrm>
          <a:off x="3851275" y="5157788"/>
          <a:ext cx="1731963" cy="1119187"/>
        </p:xfrm>
        <a:graphic>
          <a:graphicData uri="http://schemas.openxmlformats.org/presentationml/2006/ole">
            <mc:AlternateContent xmlns:mc="http://schemas.openxmlformats.org/markup-compatibility/2006">
              <mc:Choice xmlns:v="urn:schemas-microsoft-com:vml" Requires="v">
                <p:oleObj spid="_x0000_s44064" r:id="rId11" imgW="686098" imgH="444693" progId="Equation.3">
                  <p:embed/>
                </p:oleObj>
              </mc:Choice>
              <mc:Fallback>
                <p:oleObj r:id="rId11" imgW="686098" imgH="444693" progId="Equation.3">
                  <p:embed/>
                  <p:pic>
                    <p:nvPicPr>
                      <p:cNvPr id="0" name="对象 46594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5157788"/>
                        <a:ext cx="1731963"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Effect transition="in" filter="wipe(left)">
                                      <p:cBhvr>
                                        <p:cTn id="7" dur="500"/>
                                        <p:tgtEl>
                                          <p:spTgt spid="465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5933"/>
                                        </p:tgtEl>
                                        <p:attrNameLst>
                                          <p:attrName>style.visibility</p:attrName>
                                        </p:attrNameLst>
                                      </p:cBhvr>
                                      <p:to>
                                        <p:strVal val="visible"/>
                                      </p:to>
                                    </p:set>
                                    <p:animEffect transition="in" filter="wipe(left)">
                                      <p:cBhvr>
                                        <p:cTn id="12" dur="500"/>
                                        <p:tgtEl>
                                          <p:spTgt spid="465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5924"/>
                                        </p:tgtEl>
                                        <p:attrNameLst>
                                          <p:attrName>style.visibility</p:attrName>
                                        </p:attrNameLst>
                                      </p:cBhvr>
                                      <p:to>
                                        <p:strVal val="visible"/>
                                      </p:to>
                                    </p:set>
                                    <p:animEffect transition="in" filter="wipe(left)">
                                      <p:cBhvr>
                                        <p:cTn id="17" dur="500"/>
                                        <p:tgtEl>
                                          <p:spTgt spid="4659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465946"/>
                                        </p:tgtEl>
                                        <p:attrNameLst>
                                          <p:attrName>style.visibility</p:attrName>
                                        </p:attrNameLst>
                                      </p:cBhvr>
                                      <p:to>
                                        <p:strVal val="visible"/>
                                      </p:to>
                                    </p:set>
                                    <p:anim calcmode="lin" valueType="num">
                                      <p:cBhvr additive="base">
                                        <p:cTn id="22" dur="500" fill="hold"/>
                                        <p:tgtEl>
                                          <p:spTgt spid="465946"/>
                                        </p:tgtEl>
                                        <p:attrNameLst>
                                          <p:attrName>ppt_x</p:attrName>
                                        </p:attrNameLst>
                                      </p:cBhvr>
                                      <p:tavLst>
                                        <p:tav tm="0">
                                          <p:val>
                                            <p:strVal val="0-#ppt_w/2"/>
                                          </p:val>
                                        </p:tav>
                                        <p:tav tm="100000">
                                          <p:val>
                                            <p:strVal val="#ppt_x"/>
                                          </p:val>
                                        </p:tav>
                                      </p:tavLst>
                                    </p:anim>
                                    <p:anim calcmode="lin" valueType="num">
                                      <p:cBhvr additive="base">
                                        <p:cTn id="23" dur="500" fill="hold"/>
                                        <p:tgtEl>
                                          <p:spTgt spid="46594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465947"/>
                                        </p:tgtEl>
                                        <p:attrNameLst>
                                          <p:attrName>style.visibility</p:attrName>
                                        </p:attrNameLst>
                                      </p:cBhvr>
                                      <p:to>
                                        <p:strVal val="visible"/>
                                      </p:to>
                                    </p:set>
                                    <p:anim calcmode="lin" valueType="num">
                                      <p:cBhvr additive="base">
                                        <p:cTn id="28" dur="500" fill="hold"/>
                                        <p:tgtEl>
                                          <p:spTgt spid="465947"/>
                                        </p:tgtEl>
                                        <p:attrNameLst>
                                          <p:attrName>ppt_x</p:attrName>
                                        </p:attrNameLst>
                                      </p:cBhvr>
                                      <p:tavLst>
                                        <p:tav tm="0">
                                          <p:val>
                                            <p:strVal val="0-#ppt_w/2"/>
                                          </p:val>
                                        </p:tav>
                                        <p:tav tm="100000">
                                          <p:val>
                                            <p:strVal val="#ppt_x"/>
                                          </p:val>
                                        </p:tav>
                                      </p:tavLst>
                                    </p:anim>
                                    <p:anim calcmode="lin" valueType="num">
                                      <p:cBhvr additive="base">
                                        <p:cTn id="29" dur="500" fill="hold"/>
                                        <p:tgtEl>
                                          <p:spTgt spid="465947"/>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65932"/>
                                        </p:tgtEl>
                                        <p:attrNameLst>
                                          <p:attrName>style.visibility</p:attrName>
                                        </p:attrNameLst>
                                      </p:cBhvr>
                                      <p:to>
                                        <p:strVal val="visible"/>
                                      </p:to>
                                    </p:set>
                                    <p:animEffect transition="in" filter="wipe(left)">
                                      <p:cBhvr>
                                        <p:cTn id="34" dur="500"/>
                                        <p:tgtEl>
                                          <p:spTgt spid="46593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65948"/>
                                        </p:tgtEl>
                                        <p:attrNameLst>
                                          <p:attrName>style.visibility</p:attrName>
                                        </p:attrNameLst>
                                      </p:cBhvr>
                                      <p:to>
                                        <p:strVal val="visible"/>
                                      </p:to>
                                    </p:set>
                                    <p:animEffect transition="in" filter="wipe(left)">
                                      <p:cBhvr>
                                        <p:cTn id="39" dur="500"/>
                                        <p:tgtEl>
                                          <p:spTgt spid="465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文本框 466945">
            <a:extLst>
              <a:ext uri="{FF2B5EF4-FFF2-40B4-BE49-F238E27FC236}">
                <a16:creationId xmlns:a16="http://schemas.microsoft.com/office/drawing/2014/main" id="{32CFBE52-8573-4ED3-AE5A-0C9494B71C23}"/>
              </a:ext>
            </a:extLst>
          </p:cNvPr>
          <p:cNvSpPr txBox="1">
            <a:spLocks noChangeArrowheads="1"/>
          </p:cNvSpPr>
          <p:nvPr/>
        </p:nvSpPr>
        <p:spPr bwMode="auto">
          <a:xfrm>
            <a:off x="381000" y="228600"/>
            <a:ext cx="487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华文新魏" panose="02010800040101010101" pitchFamily="2" charset="-122"/>
                <a:ea typeface="华文新魏" panose="02010800040101010101" pitchFamily="2" charset="-122"/>
              </a:rPr>
              <a:t>二、带电体的静电能</a:t>
            </a:r>
          </a:p>
        </p:txBody>
      </p:sp>
      <p:sp>
        <p:nvSpPr>
          <p:cNvPr id="466947" name="文本框 466946">
            <a:extLst>
              <a:ext uri="{FF2B5EF4-FFF2-40B4-BE49-F238E27FC236}">
                <a16:creationId xmlns:a16="http://schemas.microsoft.com/office/drawing/2014/main" id="{D721E6E8-61D4-4B57-A1E8-CAB17C25C3D8}"/>
              </a:ext>
            </a:extLst>
          </p:cNvPr>
          <p:cNvSpPr txBox="1">
            <a:spLocks noChangeArrowheads="1"/>
          </p:cNvSpPr>
          <p:nvPr/>
        </p:nvSpPr>
        <p:spPr bwMode="auto">
          <a:xfrm>
            <a:off x="304800" y="1052513"/>
            <a:ext cx="83708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400" b="1">
                <a:latin typeface="华文新魏" panose="02010800040101010101" pitchFamily="2" charset="-122"/>
                <a:ea typeface="华文新魏" panose="02010800040101010101" pitchFamily="2" charset="-122"/>
              </a:rPr>
              <a:t>    </a:t>
            </a:r>
            <a:r>
              <a:rPr lang="zh-CN" altLang="en-US" sz="2400" b="1">
                <a:latin typeface="华文新魏" panose="02010800040101010101" pitchFamily="2" charset="-122"/>
                <a:ea typeface="华文新魏" panose="02010800040101010101" pitchFamily="2" charset="-122"/>
              </a:rPr>
              <a:t>如图设想构成带电体的无限多的元电荷开始处于彼此相距无穷远的分散状态。现将这些分散的元电荷聚集起来，在此过程中外界做的功就是这个带电体的静电能。</a:t>
            </a:r>
          </a:p>
        </p:txBody>
      </p:sp>
      <p:sp>
        <p:nvSpPr>
          <p:cNvPr id="466948" name="椭圆 466947">
            <a:extLst>
              <a:ext uri="{FF2B5EF4-FFF2-40B4-BE49-F238E27FC236}">
                <a16:creationId xmlns:a16="http://schemas.microsoft.com/office/drawing/2014/main" id="{1630EBC2-3DCF-4C08-8E44-77EB5D0105E9}"/>
              </a:ext>
            </a:extLst>
          </p:cNvPr>
          <p:cNvSpPr>
            <a:spLocks noChangeArrowheads="1"/>
          </p:cNvSpPr>
          <p:nvPr/>
        </p:nvSpPr>
        <p:spPr bwMode="auto">
          <a:xfrm>
            <a:off x="3048000" y="3124200"/>
            <a:ext cx="3352800" cy="2209800"/>
          </a:xfrm>
          <a:prstGeom prst="ellipse">
            <a:avLst/>
          </a:prstGeom>
          <a:solidFill>
            <a:srgbClr val="FF9900"/>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466949" name="对象 466948">
            <a:extLst>
              <a:ext uri="{FF2B5EF4-FFF2-40B4-BE49-F238E27FC236}">
                <a16:creationId xmlns:a16="http://schemas.microsoft.com/office/drawing/2014/main" id="{7BF4C36A-744A-433A-A310-8A1BFA2C1A14}"/>
              </a:ext>
            </a:extLst>
          </p:cNvPr>
          <p:cNvGraphicFramePr>
            <a:graphicFrameLocks/>
          </p:cNvGraphicFramePr>
          <p:nvPr/>
        </p:nvGraphicFramePr>
        <p:xfrm>
          <a:off x="7900988" y="3962400"/>
          <a:ext cx="963612" cy="685800"/>
        </p:xfrm>
        <a:graphic>
          <a:graphicData uri="http://schemas.openxmlformats.org/presentationml/2006/ole">
            <mc:AlternateContent xmlns:mc="http://schemas.openxmlformats.org/markup-compatibility/2006">
              <mc:Choice xmlns:v="urn:schemas-microsoft-com:vml" Requires="v">
                <p:oleObj spid="_x0000_s45086" r:id="rId3" imgW="254331" imgH="216181" progId="Equation.3">
                  <p:embed/>
                </p:oleObj>
              </mc:Choice>
              <mc:Fallback>
                <p:oleObj r:id="rId3" imgW="254331" imgH="216181" progId="Equation.3">
                  <p:embed/>
                  <p:pic>
                    <p:nvPicPr>
                      <p:cNvPr id="0" name="对象 4669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0988" y="3962400"/>
                        <a:ext cx="9636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6950" name="对象 466949">
            <a:extLst>
              <a:ext uri="{FF2B5EF4-FFF2-40B4-BE49-F238E27FC236}">
                <a16:creationId xmlns:a16="http://schemas.microsoft.com/office/drawing/2014/main" id="{7296BA1E-87ED-41FF-B3D1-DE0762FC6956}"/>
              </a:ext>
            </a:extLst>
          </p:cNvPr>
          <p:cNvGraphicFramePr>
            <a:graphicFrameLocks/>
          </p:cNvGraphicFramePr>
          <p:nvPr/>
        </p:nvGraphicFramePr>
        <p:xfrm>
          <a:off x="6072188" y="5849938"/>
          <a:ext cx="963612" cy="558800"/>
        </p:xfrm>
        <a:graphic>
          <a:graphicData uri="http://schemas.openxmlformats.org/presentationml/2006/ole">
            <mc:AlternateContent xmlns:mc="http://schemas.openxmlformats.org/markup-compatibility/2006">
              <mc:Choice xmlns:v="urn:schemas-microsoft-com:vml" Requires="v">
                <p:oleObj spid="_x0000_s45087" r:id="rId5" imgW="254442" imgH="228998" progId="Equation.3">
                  <p:embed/>
                </p:oleObj>
              </mc:Choice>
              <mc:Fallback>
                <p:oleObj r:id="rId5" imgW="254442" imgH="228998" progId="Equation.3">
                  <p:embed/>
                  <p:pic>
                    <p:nvPicPr>
                      <p:cNvPr id="0" name="对象 46694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2188" y="5849938"/>
                        <a:ext cx="9636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6951" name="对象 466950">
            <a:extLst>
              <a:ext uri="{FF2B5EF4-FFF2-40B4-BE49-F238E27FC236}">
                <a16:creationId xmlns:a16="http://schemas.microsoft.com/office/drawing/2014/main" id="{C5E39811-5DA6-4D6C-A9C3-C49B93D41789}"/>
              </a:ext>
            </a:extLst>
          </p:cNvPr>
          <p:cNvGraphicFramePr>
            <a:graphicFrameLocks/>
          </p:cNvGraphicFramePr>
          <p:nvPr/>
        </p:nvGraphicFramePr>
        <p:xfrm>
          <a:off x="6248400" y="2362200"/>
          <a:ext cx="914400" cy="523875"/>
        </p:xfrm>
        <a:graphic>
          <a:graphicData uri="http://schemas.openxmlformats.org/presentationml/2006/ole">
            <mc:AlternateContent xmlns:mc="http://schemas.openxmlformats.org/markup-compatibility/2006">
              <mc:Choice xmlns:v="urn:schemas-microsoft-com:vml" Requires="v">
                <p:oleObj spid="_x0000_s45088" r:id="rId7" imgW="241615" imgH="216181" progId="Equation.3">
                  <p:embed/>
                </p:oleObj>
              </mc:Choice>
              <mc:Fallback>
                <p:oleObj r:id="rId7" imgW="241615" imgH="216181" progId="Equation.3">
                  <p:embed/>
                  <p:pic>
                    <p:nvPicPr>
                      <p:cNvPr id="0" name="对象 4669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2362200"/>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6952" name="对象 466951">
            <a:extLst>
              <a:ext uri="{FF2B5EF4-FFF2-40B4-BE49-F238E27FC236}">
                <a16:creationId xmlns:a16="http://schemas.microsoft.com/office/drawing/2014/main" id="{4977863E-D2A6-48C7-99FF-D1F8FEDAC339}"/>
              </a:ext>
            </a:extLst>
          </p:cNvPr>
          <p:cNvGraphicFramePr>
            <a:graphicFrameLocks/>
          </p:cNvGraphicFramePr>
          <p:nvPr/>
        </p:nvGraphicFramePr>
        <p:xfrm>
          <a:off x="661988" y="3106738"/>
          <a:ext cx="709612" cy="558800"/>
        </p:xfrm>
        <a:graphic>
          <a:graphicData uri="http://schemas.openxmlformats.org/presentationml/2006/ole">
            <mc:AlternateContent xmlns:mc="http://schemas.openxmlformats.org/markup-compatibility/2006">
              <mc:Choice xmlns:v="urn:schemas-microsoft-com:vml" Requires="v">
                <p:oleObj spid="_x0000_s45089" r:id="rId9" imgW="254442" imgH="228998" progId="Equation.3">
                  <p:embed/>
                </p:oleObj>
              </mc:Choice>
              <mc:Fallback>
                <p:oleObj r:id="rId9" imgW="254442" imgH="228998" progId="Equation.3">
                  <p:embed/>
                  <p:pic>
                    <p:nvPicPr>
                      <p:cNvPr id="0" name="对象 46695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988" y="3106738"/>
                        <a:ext cx="7096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6953" name="对象 466952">
            <a:extLst>
              <a:ext uri="{FF2B5EF4-FFF2-40B4-BE49-F238E27FC236}">
                <a16:creationId xmlns:a16="http://schemas.microsoft.com/office/drawing/2014/main" id="{06263151-D2A4-4A2D-AB68-F643E531BC3F}"/>
              </a:ext>
            </a:extLst>
          </p:cNvPr>
          <p:cNvGraphicFramePr>
            <a:graphicFrameLocks/>
          </p:cNvGraphicFramePr>
          <p:nvPr/>
        </p:nvGraphicFramePr>
        <p:xfrm>
          <a:off x="1271588" y="5410200"/>
          <a:ext cx="963612" cy="523875"/>
        </p:xfrm>
        <a:graphic>
          <a:graphicData uri="http://schemas.openxmlformats.org/presentationml/2006/ole">
            <mc:AlternateContent xmlns:mc="http://schemas.openxmlformats.org/markup-compatibility/2006">
              <mc:Choice xmlns:v="urn:schemas-microsoft-com:vml" Requires="v">
                <p:oleObj spid="_x0000_s45090" r:id="rId11" imgW="254331" imgH="216181" progId="Equation.3">
                  <p:embed/>
                </p:oleObj>
              </mc:Choice>
              <mc:Fallback>
                <p:oleObj r:id="rId11" imgW="254331" imgH="216181" progId="Equation.3">
                  <p:embed/>
                  <p:pic>
                    <p:nvPicPr>
                      <p:cNvPr id="0" name="对象 46695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1588" y="5410200"/>
                        <a:ext cx="963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66954" name="组合 466953">
            <a:extLst>
              <a:ext uri="{FF2B5EF4-FFF2-40B4-BE49-F238E27FC236}">
                <a16:creationId xmlns:a16="http://schemas.microsoft.com/office/drawing/2014/main" id="{E6ADFD6C-79F1-45BF-B822-475FFD97935C}"/>
              </a:ext>
            </a:extLst>
          </p:cNvPr>
          <p:cNvGrpSpPr>
            <a:grpSpLocks/>
          </p:cNvGrpSpPr>
          <p:nvPr/>
        </p:nvGrpSpPr>
        <p:grpSpPr bwMode="auto">
          <a:xfrm>
            <a:off x="5638800" y="2743200"/>
            <a:ext cx="609600" cy="457200"/>
            <a:chOff x="3552" y="1728"/>
            <a:chExt cx="384" cy="288"/>
          </a:xfrm>
        </p:grpSpPr>
        <p:sp>
          <p:nvSpPr>
            <p:cNvPr id="45066" name="直接连接符 466954">
              <a:extLst>
                <a:ext uri="{FF2B5EF4-FFF2-40B4-BE49-F238E27FC236}">
                  <a16:creationId xmlns:a16="http://schemas.microsoft.com/office/drawing/2014/main" id="{0D4B1A4E-B502-47CC-9670-58FF95777620}"/>
                </a:ext>
              </a:extLst>
            </p:cNvPr>
            <p:cNvSpPr>
              <a:spLocks noChangeShapeType="1"/>
            </p:cNvSpPr>
            <p:nvPr/>
          </p:nvSpPr>
          <p:spPr bwMode="auto">
            <a:xfrm flipH="1">
              <a:off x="3552" y="1824"/>
              <a:ext cx="288" cy="192"/>
            </a:xfrm>
            <a:prstGeom prst="line">
              <a:avLst/>
            </a:prstGeom>
            <a:noFill/>
            <a:ln w="5715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67" name="椭圆 466955">
              <a:extLst>
                <a:ext uri="{FF2B5EF4-FFF2-40B4-BE49-F238E27FC236}">
                  <a16:creationId xmlns:a16="http://schemas.microsoft.com/office/drawing/2014/main" id="{52310E20-B1FD-45F2-BA5D-C43415BCEB65}"/>
                </a:ext>
              </a:extLst>
            </p:cNvPr>
            <p:cNvSpPr>
              <a:spLocks noChangeArrowheads="1"/>
            </p:cNvSpPr>
            <p:nvPr/>
          </p:nvSpPr>
          <p:spPr bwMode="auto">
            <a:xfrm>
              <a:off x="3792" y="1728"/>
              <a:ext cx="144" cy="144"/>
            </a:xfrm>
            <a:prstGeom prst="ellipse">
              <a:avLst/>
            </a:prstGeom>
            <a:solidFill>
              <a:schemeClr val="accent1"/>
            </a:solidFill>
            <a:ln w="12700">
              <a:solidFill>
                <a:srgbClr val="00FFFF"/>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66957" name="组合 466956">
            <a:extLst>
              <a:ext uri="{FF2B5EF4-FFF2-40B4-BE49-F238E27FC236}">
                <a16:creationId xmlns:a16="http://schemas.microsoft.com/office/drawing/2014/main" id="{3826D476-8B2F-4519-9BB9-BAB761E3DA48}"/>
              </a:ext>
            </a:extLst>
          </p:cNvPr>
          <p:cNvGrpSpPr>
            <a:grpSpLocks/>
          </p:cNvGrpSpPr>
          <p:nvPr/>
        </p:nvGrpSpPr>
        <p:grpSpPr bwMode="auto">
          <a:xfrm>
            <a:off x="6400800" y="4191000"/>
            <a:ext cx="1447800" cy="228600"/>
            <a:chOff x="4032" y="2640"/>
            <a:chExt cx="912" cy="144"/>
          </a:xfrm>
        </p:grpSpPr>
        <p:sp>
          <p:nvSpPr>
            <p:cNvPr id="45069" name="直接连接符 466957">
              <a:extLst>
                <a:ext uri="{FF2B5EF4-FFF2-40B4-BE49-F238E27FC236}">
                  <a16:creationId xmlns:a16="http://schemas.microsoft.com/office/drawing/2014/main" id="{24B33441-9789-4FF7-9048-EABBD95C04E1}"/>
                </a:ext>
              </a:extLst>
            </p:cNvPr>
            <p:cNvSpPr>
              <a:spLocks noChangeShapeType="1"/>
            </p:cNvSpPr>
            <p:nvPr/>
          </p:nvSpPr>
          <p:spPr bwMode="auto">
            <a:xfrm flipH="1">
              <a:off x="4032" y="2736"/>
              <a:ext cx="816" cy="0"/>
            </a:xfrm>
            <a:prstGeom prst="line">
              <a:avLst/>
            </a:prstGeom>
            <a:noFill/>
            <a:ln w="5715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70" name="椭圆 466958">
              <a:extLst>
                <a:ext uri="{FF2B5EF4-FFF2-40B4-BE49-F238E27FC236}">
                  <a16:creationId xmlns:a16="http://schemas.microsoft.com/office/drawing/2014/main" id="{56E6C586-04D2-4486-B3EE-56E2CC779B2F}"/>
                </a:ext>
              </a:extLst>
            </p:cNvPr>
            <p:cNvSpPr>
              <a:spLocks noChangeArrowheads="1"/>
            </p:cNvSpPr>
            <p:nvPr/>
          </p:nvSpPr>
          <p:spPr bwMode="auto">
            <a:xfrm>
              <a:off x="4800" y="2640"/>
              <a:ext cx="144" cy="144"/>
            </a:xfrm>
            <a:prstGeom prst="ellipse">
              <a:avLst/>
            </a:prstGeom>
            <a:solidFill>
              <a:schemeClr val="accent1"/>
            </a:solidFill>
            <a:ln w="12700">
              <a:solidFill>
                <a:srgbClr val="00FFFF"/>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66960" name="组合 466959">
            <a:extLst>
              <a:ext uri="{FF2B5EF4-FFF2-40B4-BE49-F238E27FC236}">
                <a16:creationId xmlns:a16="http://schemas.microsoft.com/office/drawing/2014/main" id="{15C945E7-B817-47D7-B74B-40956349D87C}"/>
              </a:ext>
            </a:extLst>
          </p:cNvPr>
          <p:cNvGrpSpPr>
            <a:grpSpLocks/>
          </p:cNvGrpSpPr>
          <p:nvPr/>
        </p:nvGrpSpPr>
        <p:grpSpPr bwMode="auto">
          <a:xfrm>
            <a:off x="1447800" y="3352800"/>
            <a:ext cx="1600200" cy="381000"/>
            <a:chOff x="912" y="2112"/>
            <a:chExt cx="1008" cy="240"/>
          </a:xfrm>
        </p:grpSpPr>
        <p:sp>
          <p:nvSpPr>
            <p:cNvPr id="45072" name="直接连接符 466960">
              <a:extLst>
                <a:ext uri="{FF2B5EF4-FFF2-40B4-BE49-F238E27FC236}">
                  <a16:creationId xmlns:a16="http://schemas.microsoft.com/office/drawing/2014/main" id="{5A2FE585-E782-4BC9-81CE-1F05D95893BE}"/>
                </a:ext>
              </a:extLst>
            </p:cNvPr>
            <p:cNvSpPr>
              <a:spLocks noChangeShapeType="1"/>
            </p:cNvSpPr>
            <p:nvPr/>
          </p:nvSpPr>
          <p:spPr bwMode="auto">
            <a:xfrm>
              <a:off x="1008" y="2208"/>
              <a:ext cx="912" cy="144"/>
            </a:xfrm>
            <a:prstGeom prst="line">
              <a:avLst/>
            </a:prstGeom>
            <a:noFill/>
            <a:ln w="5715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73" name="椭圆 466961">
              <a:extLst>
                <a:ext uri="{FF2B5EF4-FFF2-40B4-BE49-F238E27FC236}">
                  <a16:creationId xmlns:a16="http://schemas.microsoft.com/office/drawing/2014/main" id="{B773846D-2140-481E-BF93-ABB28FBD00C1}"/>
                </a:ext>
              </a:extLst>
            </p:cNvPr>
            <p:cNvSpPr>
              <a:spLocks noChangeArrowheads="1"/>
            </p:cNvSpPr>
            <p:nvPr/>
          </p:nvSpPr>
          <p:spPr bwMode="auto">
            <a:xfrm>
              <a:off x="912" y="2112"/>
              <a:ext cx="144" cy="144"/>
            </a:xfrm>
            <a:prstGeom prst="ellipse">
              <a:avLst/>
            </a:prstGeom>
            <a:solidFill>
              <a:schemeClr val="accent1"/>
            </a:solidFill>
            <a:ln w="12700">
              <a:solidFill>
                <a:srgbClr val="00FFFF"/>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66963" name="组合 466962">
            <a:extLst>
              <a:ext uri="{FF2B5EF4-FFF2-40B4-BE49-F238E27FC236}">
                <a16:creationId xmlns:a16="http://schemas.microsoft.com/office/drawing/2014/main" id="{C161A5BC-5AB3-475B-997C-71C039FDFCCE}"/>
              </a:ext>
            </a:extLst>
          </p:cNvPr>
          <p:cNvGrpSpPr>
            <a:grpSpLocks/>
          </p:cNvGrpSpPr>
          <p:nvPr/>
        </p:nvGrpSpPr>
        <p:grpSpPr bwMode="auto">
          <a:xfrm>
            <a:off x="1981200" y="5105400"/>
            <a:ext cx="1371600" cy="533400"/>
            <a:chOff x="1248" y="3216"/>
            <a:chExt cx="864" cy="336"/>
          </a:xfrm>
        </p:grpSpPr>
        <p:sp>
          <p:nvSpPr>
            <p:cNvPr id="45075" name="直接连接符 466963">
              <a:extLst>
                <a:ext uri="{FF2B5EF4-FFF2-40B4-BE49-F238E27FC236}">
                  <a16:creationId xmlns:a16="http://schemas.microsoft.com/office/drawing/2014/main" id="{810276FE-CE11-4E71-8207-ECD5D5FB9BF3}"/>
                </a:ext>
              </a:extLst>
            </p:cNvPr>
            <p:cNvSpPr>
              <a:spLocks noChangeShapeType="1"/>
            </p:cNvSpPr>
            <p:nvPr/>
          </p:nvSpPr>
          <p:spPr bwMode="auto">
            <a:xfrm flipV="1">
              <a:off x="1344" y="3216"/>
              <a:ext cx="768" cy="288"/>
            </a:xfrm>
            <a:prstGeom prst="line">
              <a:avLst/>
            </a:prstGeom>
            <a:noFill/>
            <a:ln w="5715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76" name="椭圆 466964">
              <a:extLst>
                <a:ext uri="{FF2B5EF4-FFF2-40B4-BE49-F238E27FC236}">
                  <a16:creationId xmlns:a16="http://schemas.microsoft.com/office/drawing/2014/main" id="{A34DE26D-C5A1-4044-84D1-F5A5CBE4E56E}"/>
                </a:ext>
              </a:extLst>
            </p:cNvPr>
            <p:cNvSpPr>
              <a:spLocks noChangeArrowheads="1"/>
            </p:cNvSpPr>
            <p:nvPr/>
          </p:nvSpPr>
          <p:spPr bwMode="auto">
            <a:xfrm>
              <a:off x="1248" y="3408"/>
              <a:ext cx="144" cy="144"/>
            </a:xfrm>
            <a:prstGeom prst="ellipse">
              <a:avLst/>
            </a:prstGeom>
            <a:solidFill>
              <a:schemeClr val="accent1"/>
            </a:solidFill>
            <a:ln w="12700">
              <a:solidFill>
                <a:srgbClr val="00FFFF"/>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66966" name="组合 466965">
            <a:extLst>
              <a:ext uri="{FF2B5EF4-FFF2-40B4-BE49-F238E27FC236}">
                <a16:creationId xmlns:a16="http://schemas.microsoft.com/office/drawing/2014/main" id="{FA259896-CC21-44DF-8AE9-7ACE65ADB358}"/>
              </a:ext>
            </a:extLst>
          </p:cNvPr>
          <p:cNvGrpSpPr>
            <a:grpSpLocks/>
          </p:cNvGrpSpPr>
          <p:nvPr/>
        </p:nvGrpSpPr>
        <p:grpSpPr bwMode="auto">
          <a:xfrm>
            <a:off x="1905000" y="2743200"/>
            <a:ext cx="5486400" cy="3179763"/>
            <a:chOff x="1200" y="1728"/>
            <a:chExt cx="3456" cy="2003"/>
          </a:xfrm>
        </p:grpSpPr>
        <p:graphicFrame>
          <p:nvGraphicFramePr>
            <p:cNvPr id="45078" name="对象 466966">
              <a:extLst>
                <a:ext uri="{FF2B5EF4-FFF2-40B4-BE49-F238E27FC236}">
                  <a16:creationId xmlns:a16="http://schemas.microsoft.com/office/drawing/2014/main" id="{401B37D4-FBDA-49A5-AAA5-AAFF83523EF2}"/>
                </a:ext>
              </a:extLst>
            </p:cNvPr>
            <p:cNvGraphicFramePr>
              <a:graphicFrameLocks/>
            </p:cNvGraphicFramePr>
            <p:nvPr/>
          </p:nvGraphicFramePr>
          <p:xfrm>
            <a:off x="3264" y="1728"/>
            <a:ext cx="432" cy="227"/>
          </p:xfrm>
          <a:graphic>
            <a:graphicData uri="http://schemas.openxmlformats.org/presentationml/2006/ole">
              <mc:AlternateContent xmlns:mc="http://schemas.openxmlformats.org/markup-compatibility/2006">
                <mc:Choice xmlns:v="urn:schemas-microsoft-com:vml" Requires="v">
                  <p:oleObj spid="_x0000_s45091" r:id="rId13" imgW="165315" imgH="127166" progId="Equation.3">
                    <p:embed/>
                  </p:oleObj>
                </mc:Choice>
                <mc:Fallback>
                  <p:oleObj r:id="rId13" imgW="165315" imgH="127166" progId="Equation.3">
                    <p:embed/>
                    <p:pic>
                      <p:nvPicPr>
                        <p:cNvPr id="0" name="对象 46696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64" y="1728"/>
                          <a:ext cx="43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79" name="对象 466967">
              <a:extLst>
                <a:ext uri="{FF2B5EF4-FFF2-40B4-BE49-F238E27FC236}">
                  <a16:creationId xmlns:a16="http://schemas.microsoft.com/office/drawing/2014/main" id="{9AA64695-7D86-46FA-9DE2-1BAEAFE3BBD6}"/>
                </a:ext>
              </a:extLst>
            </p:cNvPr>
            <p:cNvGraphicFramePr>
              <a:graphicFrameLocks/>
            </p:cNvGraphicFramePr>
            <p:nvPr/>
          </p:nvGraphicFramePr>
          <p:xfrm>
            <a:off x="4272" y="2832"/>
            <a:ext cx="384" cy="218"/>
          </p:xfrm>
          <a:graphic>
            <a:graphicData uri="http://schemas.openxmlformats.org/presentationml/2006/ole">
              <mc:AlternateContent xmlns:mc="http://schemas.openxmlformats.org/markup-compatibility/2006">
                <mc:Choice xmlns:v="urn:schemas-microsoft-com:vml" Requires="v">
                  <p:oleObj spid="_x0000_s45092" r:id="rId15" imgW="165315" imgH="127166" progId="Equation.3">
                    <p:embed/>
                  </p:oleObj>
                </mc:Choice>
                <mc:Fallback>
                  <p:oleObj r:id="rId15" imgW="165315" imgH="127166" progId="Equation.3">
                    <p:embed/>
                    <p:pic>
                      <p:nvPicPr>
                        <p:cNvPr id="0" name="对象 46696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2" y="2832"/>
                          <a:ext cx="3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80" name="对象 466968">
              <a:extLst>
                <a:ext uri="{FF2B5EF4-FFF2-40B4-BE49-F238E27FC236}">
                  <a16:creationId xmlns:a16="http://schemas.microsoft.com/office/drawing/2014/main" id="{A866D387-BF90-420B-8607-4EFFF20435E9}"/>
                </a:ext>
              </a:extLst>
            </p:cNvPr>
            <p:cNvGraphicFramePr>
              <a:graphicFrameLocks/>
            </p:cNvGraphicFramePr>
            <p:nvPr/>
          </p:nvGraphicFramePr>
          <p:xfrm>
            <a:off x="1200" y="2016"/>
            <a:ext cx="484" cy="179"/>
          </p:xfrm>
          <a:graphic>
            <a:graphicData uri="http://schemas.openxmlformats.org/presentationml/2006/ole">
              <mc:AlternateContent xmlns:mc="http://schemas.openxmlformats.org/markup-compatibility/2006">
                <mc:Choice xmlns:v="urn:schemas-microsoft-com:vml" Requires="v">
                  <p:oleObj spid="_x0000_s45093" r:id="rId17" imgW="165315" imgH="127166" progId="Equation.3">
                    <p:embed/>
                  </p:oleObj>
                </mc:Choice>
                <mc:Fallback>
                  <p:oleObj r:id="rId17" imgW="165315" imgH="127166" progId="Equation.3">
                    <p:embed/>
                    <p:pic>
                      <p:nvPicPr>
                        <p:cNvPr id="0" name="对象 46696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0" y="2016"/>
                          <a:ext cx="4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81" name="对象 466969">
              <a:extLst>
                <a:ext uri="{FF2B5EF4-FFF2-40B4-BE49-F238E27FC236}">
                  <a16:creationId xmlns:a16="http://schemas.microsoft.com/office/drawing/2014/main" id="{47D6E209-26CE-4EFC-8618-0A225DF41E57}"/>
                </a:ext>
              </a:extLst>
            </p:cNvPr>
            <p:cNvGraphicFramePr>
              <a:graphicFrameLocks/>
            </p:cNvGraphicFramePr>
            <p:nvPr/>
          </p:nvGraphicFramePr>
          <p:xfrm>
            <a:off x="1296" y="3072"/>
            <a:ext cx="484" cy="227"/>
          </p:xfrm>
          <a:graphic>
            <a:graphicData uri="http://schemas.openxmlformats.org/presentationml/2006/ole">
              <mc:AlternateContent xmlns:mc="http://schemas.openxmlformats.org/markup-compatibility/2006">
                <mc:Choice xmlns:v="urn:schemas-microsoft-com:vml" Requires="v">
                  <p:oleObj spid="_x0000_s45094" r:id="rId19" imgW="165315" imgH="127166" progId="Equation.3">
                    <p:embed/>
                  </p:oleObj>
                </mc:Choice>
                <mc:Fallback>
                  <p:oleObj r:id="rId19" imgW="165315" imgH="127166" progId="Equation.3">
                    <p:embed/>
                    <p:pic>
                      <p:nvPicPr>
                        <p:cNvPr id="0" name="对象 46696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6" y="3072"/>
                          <a:ext cx="4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82" name="对象 466970">
              <a:extLst>
                <a:ext uri="{FF2B5EF4-FFF2-40B4-BE49-F238E27FC236}">
                  <a16:creationId xmlns:a16="http://schemas.microsoft.com/office/drawing/2014/main" id="{F5A7E895-D3DB-46C9-BC28-81509D8D7D6E}"/>
                </a:ext>
              </a:extLst>
            </p:cNvPr>
            <p:cNvGraphicFramePr>
              <a:graphicFrameLocks/>
            </p:cNvGraphicFramePr>
            <p:nvPr/>
          </p:nvGraphicFramePr>
          <p:xfrm>
            <a:off x="3360" y="3504"/>
            <a:ext cx="432" cy="227"/>
          </p:xfrm>
          <a:graphic>
            <a:graphicData uri="http://schemas.openxmlformats.org/presentationml/2006/ole">
              <mc:AlternateContent xmlns:mc="http://schemas.openxmlformats.org/markup-compatibility/2006">
                <mc:Choice xmlns:v="urn:schemas-microsoft-com:vml" Requires="v">
                  <p:oleObj spid="_x0000_s45095" r:id="rId21" imgW="165315" imgH="127166" progId="Equation.3">
                    <p:embed/>
                  </p:oleObj>
                </mc:Choice>
                <mc:Fallback>
                  <p:oleObj r:id="rId21" imgW="165315" imgH="127166" progId="Equation.3">
                    <p:embed/>
                    <p:pic>
                      <p:nvPicPr>
                        <p:cNvPr id="0" name="对象 466970"/>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60" y="3504"/>
                          <a:ext cx="43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66972" name="组合 466971">
            <a:extLst>
              <a:ext uri="{FF2B5EF4-FFF2-40B4-BE49-F238E27FC236}">
                <a16:creationId xmlns:a16="http://schemas.microsoft.com/office/drawing/2014/main" id="{12E13B39-57B2-4524-A634-86AD687CB710}"/>
              </a:ext>
            </a:extLst>
          </p:cNvPr>
          <p:cNvGrpSpPr>
            <a:grpSpLocks/>
          </p:cNvGrpSpPr>
          <p:nvPr/>
        </p:nvGrpSpPr>
        <p:grpSpPr bwMode="auto">
          <a:xfrm>
            <a:off x="5867400" y="5334000"/>
            <a:ext cx="533400" cy="533400"/>
            <a:chOff x="3696" y="3360"/>
            <a:chExt cx="336" cy="336"/>
          </a:xfrm>
        </p:grpSpPr>
        <p:sp>
          <p:nvSpPr>
            <p:cNvPr id="45084" name="直接连接符 466972">
              <a:extLst>
                <a:ext uri="{FF2B5EF4-FFF2-40B4-BE49-F238E27FC236}">
                  <a16:creationId xmlns:a16="http://schemas.microsoft.com/office/drawing/2014/main" id="{C6327848-1EA1-4093-8F32-E4340AA2E7A2}"/>
                </a:ext>
              </a:extLst>
            </p:cNvPr>
            <p:cNvSpPr>
              <a:spLocks noChangeShapeType="1"/>
            </p:cNvSpPr>
            <p:nvPr/>
          </p:nvSpPr>
          <p:spPr bwMode="auto">
            <a:xfrm flipH="1" flipV="1">
              <a:off x="3696" y="3360"/>
              <a:ext cx="240" cy="288"/>
            </a:xfrm>
            <a:prstGeom prst="line">
              <a:avLst/>
            </a:prstGeom>
            <a:noFill/>
            <a:ln w="5715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5" name="椭圆 466973">
              <a:extLst>
                <a:ext uri="{FF2B5EF4-FFF2-40B4-BE49-F238E27FC236}">
                  <a16:creationId xmlns:a16="http://schemas.microsoft.com/office/drawing/2014/main" id="{364DB4BE-D1C5-4915-9FEE-FAE116829B0D}"/>
                </a:ext>
              </a:extLst>
            </p:cNvPr>
            <p:cNvSpPr>
              <a:spLocks noChangeArrowheads="1"/>
            </p:cNvSpPr>
            <p:nvPr/>
          </p:nvSpPr>
          <p:spPr bwMode="auto">
            <a:xfrm>
              <a:off x="3888" y="3552"/>
              <a:ext cx="144" cy="144"/>
            </a:xfrm>
            <a:prstGeom prst="ellipse">
              <a:avLst/>
            </a:prstGeom>
            <a:solidFill>
              <a:schemeClr val="accent1"/>
            </a:solidFill>
            <a:ln w="12700">
              <a:solidFill>
                <a:srgbClr val="00FFFF"/>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6946">
                                            <p:txEl>
                                              <p:pRg st="0" end="0"/>
                                            </p:txEl>
                                          </p:spTgt>
                                        </p:tgtEl>
                                        <p:attrNameLst>
                                          <p:attrName>style.visibility</p:attrName>
                                        </p:attrNameLst>
                                      </p:cBhvr>
                                      <p:to>
                                        <p:strVal val="visible"/>
                                      </p:to>
                                    </p:set>
                                    <p:animEffect transition="in" filter="wipe(left)">
                                      <p:cBhvr>
                                        <p:cTn id="7" dur="500"/>
                                        <p:tgtEl>
                                          <p:spTgt spid="4669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6948"/>
                                        </p:tgtEl>
                                        <p:attrNameLst>
                                          <p:attrName>style.visibility</p:attrName>
                                        </p:attrNameLst>
                                      </p:cBhvr>
                                      <p:to>
                                        <p:strVal val="visible"/>
                                      </p:to>
                                    </p:set>
                                    <p:animEffect transition="in" filter="wipe(left)">
                                      <p:cBhvr>
                                        <p:cTn id="12" dur="500"/>
                                        <p:tgtEl>
                                          <p:spTgt spid="466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6947">
                                            <p:txEl>
                                              <p:pRg st="0" end="0"/>
                                            </p:txEl>
                                          </p:spTgt>
                                        </p:tgtEl>
                                        <p:attrNameLst>
                                          <p:attrName>style.visibility</p:attrName>
                                        </p:attrNameLst>
                                      </p:cBhvr>
                                      <p:to>
                                        <p:strVal val="visible"/>
                                      </p:to>
                                    </p:set>
                                    <p:animEffect transition="in" filter="wipe(left)">
                                      <p:cBhvr>
                                        <p:cTn id="17" dur="500"/>
                                        <p:tgtEl>
                                          <p:spTgt spid="46694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6951"/>
                                        </p:tgtEl>
                                        <p:attrNameLst>
                                          <p:attrName>style.visibility</p:attrName>
                                        </p:attrNameLst>
                                      </p:cBhvr>
                                      <p:to>
                                        <p:strVal val="visible"/>
                                      </p:to>
                                    </p:set>
                                    <p:animEffect transition="in" filter="wipe(left)">
                                      <p:cBhvr>
                                        <p:cTn id="22" dur="500"/>
                                        <p:tgtEl>
                                          <p:spTgt spid="4669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6949"/>
                                        </p:tgtEl>
                                        <p:attrNameLst>
                                          <p:attrName>style.visibility</p:attrName>
                                        </p:attrNameLst>
                                      </p:cBhvr>
                                      <p:to>
                                        <p:strVal val="visible"/>
                                      </p:to>
                                    </p:set>
                                    <p:animEffect transition="in" filter="wipe(left)">
                                      <p:cBhvr>
                                        <p:cTn id="27" dur="500"/>
                                        <p:tgtEl>
                                          <p:spTgt spid="4669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6950"/>
                                        </p:tgtEl>
                                        <p:attrNameLst>
                                          <p:attrName>style.visibility</p:attrName>
                                        </p:attrNameLst>
                                      </p:cBhvr>
                                      <p:to>
                                        <p:strVal val="visible"/>
                                      </p:to>
                                    </p:set>
                                    <p:animEffect transition="in" filter="wipe(left)">
                                      <p:cBhvr>
                                        <p:cTn id="32" dur="500"/>
                                        <p:tgtEl>
                                          <p:spTgt spid="4669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6953"/>
                                        </p:tgtEl>
                                        <p:attrNameLst>
                                          <p:attrName>style.visibility</p:attrName>
                                        </p:attrNameLst>
                                      </p:cBhvr>
                                      <p:to>
                                        <p:strVal val="visible"/>
                                      </p:to>
                                    </p:set>
                                    <p:animEffect transition="in" filter="wipe(left)">
                                      <p:cBhvr>
                                        <p:cTn id="37" dur="500"/>
                                        <p:tgtEl>
                                          <p:spTgt spid="4669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66952"/>
                                        </p:tgtEl>
                                        <p:attrNameLst>
                                          <p:attrName>style.visibility</p:attrName>
                                        </p:attrNameLst>
                                      </p:cBhvr>
                                      <p:to>
                                        <p:strVal val="visible"/>
                                      </p:to>
                                    </p:set>
                                    <p:animEffect transition="in" filter="wipe(left)">
                                      <p:cBhvr>
                                        <p:cTn id="42" dur="500"/>
                                        <p:tgtEl>
                                          <p:spTgt spid="4669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66966"/>
                                        </p:tgtEl>
                                        <p:attrNameLst>
                                          <p:attrName>style.visibility</p:attrName>
                                        </p:attrNameLst>
                                      </p:cBhvr>
                                      <p:to>
                                        <p:strVal val="visible"/>
                                      </p:to>
                                    </p:set>
                                    <p:animEffect transition="in" filter="wipe(left)">
                                      <p:cBhvr>
                                        <p:cTn id="47" dur="500"/>
                                        <p:tgtEl>
                                          <p:spTgt spid="4669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66954"/>
                                        </p:tgtEl>
                                        <p:attrNameLst>
                                          <p:attrName>style.visibility</p:attrName>
                                        </p:attrNameLst>
                                      </p:cBhvr>
                                      <p:to>
                                        <p:strVal val="visible"/>
                                      </p:to>
                                    </p:set>
                                    <p:animEffect transition="in" filter="wipe(left)">
                                      <p:cBhvr>
                                        <p:cTn id="52" dur="500"/>
                                        <p:tgtEl>
                                          <p:spTgt spid="4669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66957"/>
                                        </p:tgtEl>
                                        <p:attrNameLst>
                                          <p:attrName>style.visibility</p:attrName>
                                        </p:attrNameLst>
                                      </p:cBhvr>
                                      <p:to>
                                        <p:strVal val="visible"/>
                                      </p:to>
                                    </p:set>
                                    <p:animEffect transition="in" filter="wipe(left)">
                                      <p:cBhvr>
                                        <p:cTn id="57" dur="500"/>
                                        <p:tgtEl>
                                          <p:spTgt spid="4669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66972"/>
                                        </p:tgtEl>
                                        <p:attrNameLst>
                                          <p:attrName>style.visibility</p:attrName>
                                        </p:attrNameLst>
                                      </p:cBhvr>
                                      <p:to>
                                        <p:strVal val="visible"/>
                                      </p:to>
                                    </p:set>
                                    <p:animEffect transition="in" filter="wipe(left)">
                                      <p:cBhvr>
                                        <p:cTn id="62" dur="500"/>
                                        <p:tgtEl>
                                          <p:spTgt spid="46697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66963"/>
                                        </p:tgtEl>
                                        <p:attrNameLst>
                                          <p:attrName>style.visibility</p:attrName>
                                        </p:attrNameLst>
                                      </p:cBhvr>
                                      <p:to>
                                        <p:strVal val="visible"/>
                                      </p:to>
                                    </p:set>
                                    <p:animEffect transition="in" filter="wipe(left)">
                                      <p:cBhvr>
                                        <p:cTn id="67" dur="500"/>
                                        <p:tgtEl>
                                          <p:spTgt spid="46696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66960"/>
                                        </p:tgtEl>
                                        <p:attrNameLst>
                                          <p:attrName>style.visibility</p:attrName>
                                        </p:attrNameLst>
                                      </p:cBhvr>
                                      <p:to>
                                        <p:strVal val="visible"/>
                                      </p:to>
                                    </p:set>
                                    <p:animEffect transition="in" filter="wipe(left)">
                                      <p:cBhvr>
                                        <p:cTn id="72" dur="500"/>
                                        <p:tgtEl>
                                          <p:spTgt spid="466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build="p"/>
      <p:bldP spid="46694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文本框 467969">
            <a:extLst>
              <a:ext uri="{FF2B5EF4-FFF2-40B4-BE49-F238E27FC236}">
                <a16:creationId xmlns:a16="http://schemas.microsoft.com/office/drawing/2014/main" id="{0637BFFE-C674-4D35-93EB-0871AB9C4C30}"/>
              </a:ext>
            </a:extLst>
          </p:cNvPr>
          <p:cNvSpPr txBox="1">
            <a:spLocks noChangeArrowheads="1"/>
          </p:cNvSpPr>
          <p:nvPr/>
        </p:nvSpPr>
        <p:spPr bwMode="auto">
          <a:xfrm>
            <a:off x="533400" y="30480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Bookman Old Style" panose="02050604050505020204" pitchFamily="18" charset="0"/>
                <a:ea typeface="华文新魏" panose="02010800040101010101" pitchFamily="2" charset="-122"/>
              </a:rPr>
              <a:t>三、带电体系的静电能</a:t>
            </a:r>
          </a:p>
        </p:txBody>
      </p:sp>
      <p:grpSp>
        <p:nvGrpSpPr>
          <p:cNvPr id="467971" name="组合 467970">
            <a:extLst>
              <a:ext uri="{FF2B5EF4-FFF2-40B4-BE49-F238E27FC236}">
                <a16:creationId xmlns:a16="http://schemas.microsoft.com/office/drawing/2014/main" id="{91D759BC-C4AA-40E7-8C47-E68AC8D58AE9}"/>
              </a:ext>
            </a:extLst>
          </p:cNvPr>
          <p:cNvGrpSpPr>
            <a:grpSpLocks/>
          </p:cNvGrpSpPr>
          <p:nvPr/>
        </p:nvGrpSpPr>
        <p:grpSpPr bwMode="auto">
          <a:xfrm>
            <a:off x="1828800" y="1295400"/>
            <a:ext cx="5257800" cy="2133600"/>
            <a:chOff x="1440" y="720"/>
            <a:chExt cx="3552" cy="2064"/>
          </a:xfrm>
        </p:grpSpPr>
        <p:sp>
          <p:nvSpPr>
            <p:cNvPr id="46083" name="椭圆 467971">
              <a:extLst>
                <a:ext uri="{FF2B5EF4-FFF2-40B4-BE49-F238E27FC236}">
                  <a16:creationId xmlns:a16="http://schemas.microsoft.com/office/drawing/2014/main" id="{8F05ED3B-5832-4489-BDBC-F8F28F24DF62}"/>
                </a:ext>
              </a:extLst>
            </p:cNvPr>
            <p:cNvSpPr>
              <a:spLocks noChangeArrowheads="1"/>
            </p:cNvSpPr>
            <p:nvPr/>
          </p:nvSpPr>
          <p:spPr bwMode="auto">
            <a:xfrm>
              <a:off x="1440" y="720"/>
              <a:ext cx="3552" cy="2064"/>
            </a:xfrm>
            <a:prstGeom prst="ellipse">
              <a:avLst/>
            </a:prstGeom>
            <a:noFill/>
            <a:ln w="38100">
              <a:solidFill>
                <a:srgbClr val="00FFFF"/>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6084" name="椭圆 467972">
              <a:extLst>
                <a:ext uri="{FF2B5EF4-FFF2-40B4-BE49-F238E27FC236}">
                  <a16:creationId xmlns:a16="http://schemas.microsoft.com/office/drawing/2014/main" id="{690B7862-3D24-4145-9481-8DA9EA885EDD}"/>
                </a:ext>
              </a:extLst>
            </p:cNvPr>
            <p:cNvSpPr>
              <a:spLocks noChangeArrowheads="1"/>
            </p:cNvSpPr>
            <p:nvPr/>
          </p:nvSpPr>
          <p:spPr bwMode="auto">
            <a:xfrm>
              <a:off x="2208" y="1680"/>
              <a:ext cx="576" cy="816"/>
            </a:xfrm>
            <a:prstGeom prst="ellipse">
              <a:avLst/>
            </a:prstGeom>
            <a:solidFill>
              <a:schemeClr val="accent1"/>
            </a:solidFill>
            <a:ln w="38100">
              <a:solidFill>
                <a:srgbClr val="00FFFF"/>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6085" name="矩形 467973">
              <a:extLst>
                <a:ext uri="{FF2B5EF4-FFF2-40B4-BE49-F238E27FC236}">
                  <a16:creationId xmlns:a16="http://schemas.microsoft.com/office/drawing/2014/main" id="{41A19BEA-A8E3-4F30-A6D7-6F2DE495E084}"/>
                </a:ext>
              </a:extLst>
            </p:cNvPr>
            <p:cNvSpPr>
              <a:spLocks noChangeArrowheads="1"/>
            </p:cNvSpPr>
            <p:nvPr/>
          </p:nvSpPr>
          <p:spPr bwMode="auto">
            <a:xfrm>
              <a:off x="3744" y="1488"/>
              <a:ext cx="624" cy="864"/>
            </a:xfrm>
            <a:prstGeom prst="rect">
              <a:avLst/>
            </a:prstGeom>
            <a:solidFill>
              <a:schemeClr val="accent1"/>
            </a:solidFill>
            <a:ln w="38100">
              <a:solidFill>
                <a:srgbClr val="00FFFF"/>
              </a:solidFill>
              <a:miter lim="800000"/>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6086" name="椭圆 467974">
              <a:extLst>
                <a:ext uri="{FF2B5EF4-FFF2-40B4-BE49-F238E27FC236}">
                  <a16:creationId xmlns:a16="http://schemas.microsoft.com/office/drawing/2014/main" id="{E9009D0F-676A-4573-B133-082165A02E1B}"/>
                </a:ext>
              </a:extLst>
            </p:cNvPr>
            <p:cNvSpPr>
              <a:spLocks noChangeArrowheads="1"/>
            </p:cNvSpPr>
            <p:nvPr/>
          </p:nvSpPr>
          <p:spPr bwMode="auto">
            <a:xfrm>
              <a:off x="2592" y="768"/>
              <a:ext cx="768" cy="768"/>
            </a:xfrm>
            <a:prstGeom prst="ellipse">
              <a:avLst/>
            </a:prstGeom>
            <a:solidFill>
              <a:schemeClr val="accent1"/>
            </a:solidFill>
            <a:ln w="38100">
              <a:solidFill>
                <a:srgbClr val="00FFFF"/>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67976" name="文本框 467975">
            <a:extLst>
              <a:ext uri="{FF2B5EF4-FFF2-40B4-BE49-F238E27FC236}">
                <a16:creationId xmlns:a16="http://schemas.microsoft.com/office/drawing/2014/main" id="{2B915342-D7F0-4051-911E-6FEA8BC83F27}"/>
              </a:ext>
            </a:extLst>
          </p:cNvPr>
          <p:cNvSpPr txBox="1">
            <a:spLocks noChangeArrowheads="1"/>
          </p:cNvSpPr>
          <p:nvPr/>
        </p:nvSpPr>
        <p:spPr bwMode="auto">
          <a:xfrm>
            <a:off x="3124200" y="2438400"/>
            <a:ext cx="4683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1</a:t>
            </a:r>
          </a:p>
        </p:txBody>
      </p:sp>
      <p:sp>
        <p:nvSpPr>
          <p:cNvPr id="467977" name="文本框 467976">
            <a:extLst>
              <a:ext uri="{FF2B5EF4-FFF2-40B4-BE49-F238E27FC236}">
                <a16:creationId xmlns:a16="http://schemas.microsoft.com/office/drawing/2014/main" id="{5AD87C04-DB3E-4D11-A610-4F264FC536B1}"/>
              </a:ext>
            </a:extLst>
          </p:cNvPr>
          <p:cNvSpPr txBox="1">
            <a:spLocks noChangeArrowheads="1"/>
          </p:cNvSpPr>
          <p:nvPr/>
        </p:nvSpPr>
        <p:spPr bwMode="auto">
          <a:xfrm>
            <a:off x="3886200" y="1447800"/>
            <a:ext cx="4683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2</a:t>
            </a:r>
          </a:p>
        </p:txBody>
      </p:sp>
      <p:sp>
        <p:nvSpPr>
          <p:cNvPr id="467978" name="文本框 467977">
            <a:extLst>
              <a:ext uri="{FF2B5EF4-FFF2-40B4-BE49-F238E27FC236}">
                <a16:creationId xmlns:a16="http://schemas.microsoft.com/office/drawing/2014/main" id="{BA10C2F2-0AE5-442E-AB10-E650CE67D5B2}"/>
              </a:ext>
            </a:extLst>
          </p:cNvPr>
          <p:cNvSpPr txBox="1">
            <a:spLocks noChangeArrowheads="1"/>
          </p:cNvSpPr>
          <p:nvPr/>
        </p:nvSpPr>
        <p:spPr bwMode="auto">
          <a:xfrm>
            <a:off x="5486400" y="2133600"/>
            <a:ext cx="4683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3</a:t>
            </a:r>
          </a:p>
        </p:txBody>
      </p:sp>
      <p:graphicFrame>
        <p:nvGraphicFramePr>
          <p:cNvPr id="467979" name="对象 467978">
            <a:extLst>
              <a:ext uri="{FF2B5EF4-FFF2-40B4-BE49-F238E27FC236}">
                <a16:creationId xmlns:a16="http://schemas.microsoft.com/office/drawing/2014/main" id="{E4784625-ADF2-4C12-B886-568D190336B5}"/>
              </a:ext>
            </a:extLst>
          </p:cNvPr>
          <p:cNvGraphicFramePr>
            <a:graphicFrameLocks/>
          </p:cNvGraphicFramePr>
          <p:nvPr/>
        </p:nvGraphicFramePr>
        <p:xfrm>
          <a:off x="1763713" y="3933825"/>
          <a:ext cx="5029200" cy="685800"/>
        </p:xfrm>
        <a:graphic>
          <a:graphicData uri="http://schemas.openxmlformats.org/presentationml/2006/ole">
            <mc:AlternateContent xmlns:mc="http://schemas.openxmlformats.org/markup-compatibility/2006">
              <mc:Choice xmlns:v="urn:schemas-microsoft-com:vml" Requires="v">
                <p:oleObj spid="_x0000_s46092" r:id="rId3" imgW="1358900" imgH="254000" progId="Equation.3">
                  <p:embed/>
                </p:oleObj>
              </mc:Choice>
              <mc:Fallback>
                <p:oleObj r:id="rId3" imgW="1358900" imgH="254000" progId="Equation.3">
                  <p:embed/>
                  <p:pic>
                    <p:nvPicPr>
                      <p:cNvPr id="0" name="对象 4679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933825"/>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91" name="文本框 467979">
            <a:extLst>
              <a:ext uri="{FF2B5EF4-FFF2-40B4-BE49-F238E27FC236}">
                <a16:creationId xmlns:a16="http://schemas.microsoft.com/office/drawing/2014/main" id="{00507B21-CAB3-40F5-BF53-2AE8BEEB4F33}"/>
              </a:ext>
            </a:extLst>
          </p:cNvPr>
          <p:cNvSpPr txBox="1">
            <a:spLocks noChangeArrowheads="1"/>
          </p:cNvSpPr>
          <p:nvPr/>
        </p:nvSpPr>
        <p:spPr bwMode="auto">
          <a:xfrm>
            <a:off x="7288213" y="4029075"/>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latin typeface="Arial" panose="020B0604020202020204" pitchFamily="34" charset="0"/>
                <a:ea typeface="华文新魏" panose="0201080004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7970">
                                            <p:txEl>
                                              <p:pRg st="0" end="0"/>
                                            </p:txEl>
                                          </p:spTgt>
                                        </p:tgtEl>
                                        <p:attrNameLst>
                                          <p:attrName>style.visibility</p:attrName>
                                        </p:attrNameLst>
                                      </p:cBhvr>
                                      <p:to>
                                        <p:strVal val="visible"/>
                                      </p:to>
                                    </p:set>
                                    <p:animEffect transition="in" filter="wipe(left)">
                                      <p:cBhvr>
                                        <p:cTn id="7" dur="500"/>
                                        <p:tgtEl>
                                          <p:spTgt spid="467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7971"/>
                                        </p:tgtEl>
                                        <p:attrNameLst>
                                          <p:attrName>style.visibility</p:attrName>
                                        </p:attrNameLst>
                                      </p:cBhvr>
                                      <p:to>
                                        <p:strVal val="visible"/>
                                      </p:to>
                                    </p:set>
                                    <p:animEffect transition="in" filter="wipe(left)">
                                      <p:cBhvr>
                                        <p:cTn id="12" dur="500"/>
                                        <p:tgtEl>
                                          <p:spTgt spid="467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7976">
                                            <p:txEl>
                                              <p:pRg st="0" end="0"/>
                                            </p:txEl>
                                          </p:spTgt>
                                        </p:tgtEl>
                                        <p:attrNameLst>
                                          <p:attrName>style.visibility</p:attrName>
                                        </p:attrNameLst>
                                      </p:cBhvr>
                                      <p:to>
                                        <p:strVal val="visible"/>
                                      </p:to>
                                    </p:set>
                                    <p:animEffect transition="in" filter="wipe(left)">
                                      <p:cBhvr>
                                        <p:cTn id="17" dur="500"/>
                                        <p:tgtEl>
                                          <p:spTgt spid="4679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7977">
                                            <p:txEl>
                                              <p:pRg st="0" end="0"/>
                                            </p:txEl>
                                          </p:spTgt>
                                        </p:tgtEl>
                                        <p:attrNameLst>
                                          <p:attrName>style.visibility</p:attrName>
                                        </p:attrNameLst>
                                      </p:cBhvr>
                                      <p:to>
                                        <p:strVal val="visible"/>
                                      </p:to>
                                    </p:set>
                                    <p:animEffect transition="in" filter="wipe(left)">
                                      <p:cBhvr>
                                        <p:cTn id="22" dur="500"/>
                                        <p:tgtEl>
                                          <p:spTgt spid="46797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7978">
                                            <p:txEl>
                                              <p:pRg st="0" end="0"/>
                                            </p:txEl>
                                          </p:spTgt>
                                        </p:tgtEl>
                                        <p:attrNameLst>
                                          <p:attrName>style.visibility</p:attrName>
                                        </p:attrNameLst>
                                      </p:cBhvr>
                                      <p:to>
                                        <p:strVal val="visible"/>
                                      </p:to>
                                    </p:set>
                                    <p:animEffect transition="in" filter="wipe(left)">
                                      <p:cBhvr>
                                        <p:cTn id="27" dur="500"/>
                                        <p:tgtEl>
                                          <p:spTgt spid="46797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467979"/>
                                        </p:tgtEl>
                                        <p:attrNameLst>
                                          <p:attrName>style.visibility</p:attrName>
                                        </p:attrNameLst>
                                      </p:cBhvr>
                                      <p:to>
                                        <p:strVal val="visible"/>
                                      </p:to>
                                    </p:set>
                                    <p:anim calcmode="lin" valueType="num">
                                      <p:cBhvr additive="base">
                                        <p:cTn id="32" dur="500" fill="hold"/>
                                        <p:tgtEl>
                                          <p:spTgt spid="467979"/>
                                        </p:tgtEl>
                                        <p:attrNameLst>
                                          <p:attrName>ppt_x</p:attrName>
                                        </p:attrNameLst>
                                      </p:cBhvr>
                                      <p:tavLst>
                                        <p:tav tm="0">
                                          <p:val>
                                            <p:strVal val="0-#ppt_w/2"/>
                                          </p:val>
                                        </p:tav>
                                        <p:tav tm="100000">
                                          <p:val>
                                            <p:strVal val="#ppt_x"/>
                                          </p:val>
                                        </p:tav>
                                      </p:tavLst>
                                    </p:anim>
                                    <p:anim calcmode="lin" valueType="num">
                                      <p:cBhvr additive="base">
                                        <p:cTn id="33" dur="500" fill="hold"/>
                                        <p:tgtEl>
                                          <p:spTgt spid="4679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build="p"/>
      <p:bldP spid="467976" grpId="0" build="p"/>
      <p:bldP spid="467977" grpId="0" build="p"/>
      <p:bldP spid="46797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文本框 468993">
            <a:extLst>
              <a:ext uri="{FF2B5EF4-FFF2-40B4-BE49-F238E27FC236}">
                <a16:creationId xmlns:a16="http://schemas.microsoft.com/office/drawing/2014/main" id="{16713536-2FF3-4595-8076-0C084898640C}"/>
              </a:ext>
            </a:extLst>
          </p:cNvPr>
          <p:cNvSpPr txBox="1">
            <a:spLocks noChangeArrowheads="1"/>
          </p:cNvSpPr>
          <p:nvPr/>
        </p:nvSpPr>
        <p:spPr bwMode="auto">
          <a:xfrm>
            <a:off x="609600" y="327025"/>
            <a:ext cx="587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华文新魏" panose="02010800040101010101" pitchFamily="2" charset="-122"/>
                <a:ea typeface="华文新魏" panose="02010800040101010101" pitchFamily="2" charset="-122"/>
              </a:rPr>
              <a:t>三、点电荷系之间的相互作用能</a:t>
            </a:r>
          </a:p>
        </p:txBody>
      </p:sp>
      <p:sp>
        <p:nvSpPr>
          <p:cNvPr id="468995" name="文本框 468994">
            <a:extLst>
              <a:ext uri="{FF2B5EF4-FFF2-40B4-BE49-F238E27FC236}">
                <a16:creationId xmlns:a16="http://schemas.microsoft.com/office/drawing/2014/main" id="{E846D887-778D-4155-B1BA-EE810F25C50B}"/>
              </a:ext>
            </a:extLst>
          </p:cNvPr>
          <p:cNvSpPr txBox="1">
            <a:spLocks noChangeArrowheads="1"/>
          </p:cNvSpPr>
          <p:nvPr/>
        </p:nvSpPr>
        <p:spPr bwMode="auto">
          <a:xfrm>
            <a:off x="762000" y="1041400"/>
            <a:ext cx="4060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200" b="1">
                <a:ea typeface="华文新魏" panose="02010800040101010101" pitchFamily="2" charset="-122"/>
              </a:rPr>
              <a:t>1 </a:t>
            </a:r>
            <a:r>
              <a:rPr lang="zh-CN" altLang="en-US" sz="3200" b="1">
                <a:ea typeface="华文新魏" panose="02010800040101010101" pitchFamily="2" charset="-122"/>
              </a:rPr>
              <a:t>、 </a:t>
            </a:r>
            <a:r>
              <a:rPr lang="en-US" altLang="zh-CN" sz="2800" b="1">
                <a:ea typeface="华文新魏" panose="02010800040101010101" pitchFamily="2" charset="-122"/>
              </a:rPr>
              <a:t>q1</a:t>
            </a:r>
            <a:r>
              <a:rPr lang="zh-CN" altLang="en-US" sz="2800" b="1">
                <a:ea typeface="华文新魏" panose="02010800040101010101" pitchFamily="2" charset="-122"/>
              </a:rPr>
              <a:t>、</a:t>
            </a:r>
            <a:r>
              <a:rPr lang="en-US" altLang="zh-CN" sz="2800" b="1">
                <a:ea typeface="华文新魏" panose="02010800040101010101" pitchFamily="2" charset="-122"/>
              </a:rPr>
              <a:t>q 2 </a:t>
            </a:r>
            <a:r>
              <a:rPr lang="zh-CN" altLang="en-US" sz="2800" b="1">
                <a:ea typeface="华文新魏" panose="02010800040101010101" pitchFamily="2" charset="-122"/>
              </a:rPr>
              <a:t>组成的系统</a:t>
            </a:r>
          </a:p>
        </p:txBody>
      </p:sp>
      <p:grpSp>
        <p:nvGrpSpPr>
          <p:cNvPr id="468996" name="组合 468995">
            <a:extLst>
              <a:ext uri="{FF2B5EF4-FFF2-40B4-BE49-F238E27FC236}">
                <a16:creationId xmlns:a16="http://schemas.microsoft.com/office/drawing/2014/main" id="{B2E96FA8-5622-4C9E-A71F-91DD25771625}"/>
              </a:ext>
            </a:extLst>
          </p:cNvPr>
          <p:cNvGrpSpPr>
            <a:grpSpLocks/>
          </p:cNvGrpSpPr>
          <p:nvPr/>
        </p:nvGrpSpPr>
        <p:grpSpPr bwMode="auto">
          <a:xfrm>
            <a:off x="762000" y="1524000"/>
            <a:ext cx="5629275" cy="1631950"/>
            <a:chOff x="480" y="960"/>
            <a:chExt cx="3546" cy="1028"/>
          </a:xfrm>
        </p:grpSpPr>
        <p:sp>
          <p:nvSpPr>
            <p:cNvPr id="47108" name="椭圆 468996">
              <a:extLst>
                <a:ext uri="{FF2B5EF4-FFF2-40B4-BE49-F238E27FC236}">
                  <a16:creationId xmlns:a16="http://schemas.microsoft.com/office/drawing/2014/main" id="{C2A76B81-9FC1-45C6-91D8-EAB8D9FBAD54}"/>
                </a:ext>
              </a:extLst>
            </p:cNvPr>
            <p:cNvSpPr>
              <a:spLocks noChangeArrowheads="1"/>
            </p:cNvSpPr>
            <p:nvPr/>
          </p:nvSpPr>
          <p:spPr bwMode="auto">
            <a:xfrm>
              <a:off x="864" y="1344"/>
              <a:ext cx="192" cy="192"/>
            </a:xfrm>
            <a:prstGeom prst="ellipse">
              <a:avLst/>
            </a:prstGeom>
            <a:solidFill>
              <a:srgbClr val="00FFFF"/>
            </a:solidFill>
            <a:ln w="12700">
              <a:solidFill>
                <a:schemeClr val="accent2"/>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109" name="椭圆 468997">
              <a:extLst>
                <a:ext uri="{FF2B5EF4-FFF2-40B4-BE49-F238E27FC236}">
                  <a16:creationId xmlns:a16="http://schemas.microsoft.com/office/drawing/2014/main" id="{03415894-B9EF-4055-83CB-36D3DE26F526}"/>
                </a:ext>
              </a:extLst>
            </p:cNvPr>
            <p:cNvSpPr>
              <a:spLocks noChangeArrowheads="1"/>
            </p:cNvSpPr>
            <p:nvPr/>
          </p:nvSpPr>
          <p:spPr bwMode="auto">
            <a:xfrm>
              <a:off x="3408" y="1344"/>
              <a:ext cx="192" cy="192"/>
            </a:xfrm>
            <a:prstGeom prst="ellipse">
              <a:avLst/>
            </a:prstGeom>
            <a:solidFill>
              <a:srgbClr val="00FFFF"/>
            </a:solidFill>
            <a:ln w="12700">
              <a:solidFill>
                <a:schemeClr val="accent2"/>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110" name="直接连接符 468998">
              <a:extLst>
                <a:ext uri="{FF2B5EF4-FFF2-40B4-BE49-F238E27FC236}">
                  <a16:creationId xmlns:a16="http://schemas.microsoft.com/office/drawing/2014/main" id="{E45622B4-2BE6-4B1D-9F1A-BB29837D649D}"/>
                </a:ext>
              </a:extLst>
            </p:cNvPr>
            <p:cNvSpPr>
              <a:spLocks noChangeShapeType="1"/>
            </p:cNvSpPr>
            <p:nvPr/>
          </p:nvSpPr>
          <p:spPr bwMode="auto">
            <a:xfrm>
              <a:off x="1008" y="1440"/>
              <a:ext cx="2400" cy="0"/>
            </a:xfrm>
            <a:prstGeom prst="line">
              <a:avLst/>
            </a:prstGeom>
            <a:noFill/>
            <a:ln w="38100">
              <a:solidFill>
                <a:srgbClr val="FFFF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111" name="文本框 468999">
              <a:extLst>
                <a:ext uri="{FF2B5EF4-FFF2-40B4-BE49-F238E27FC236}">
                  <a16:creationId xmlns:a16="http://schemas.microsoft.com/office/drawing/2014/main" id="{E7282951-C0AF-4647-8EA0-312856F3D697}"/>
                </a:ext>
              </a:extLst>
            </p:cNvPr>
            <p:cNvSpPr txBox="1">
              <a:spLocks noChangeArrowheads="1"/>
            </p:cNvSpPr>
            <p:nvPr/>
          </p:nvSpPr>
          <p:spPr bwMode="auto">
            <a:xfrm>
              <a:off x="768" y="1584"/>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a:latin typeface="Bookman Old Style" panose="02050604050505020204" pitchFamily="18" charset="0"/>
                </a:rPr>
                <a:t>Ａ</a:t>
              </a:r>
            </a:p>
          </p:txBody>
        </p:sp>
        <p:sp>
          <p:nvSpPr>
            <p:cNvPr id="47112" name="文本框 469000">
              <a:extLst>
                <a:ext uri="{FF2B5EF4-FFF2-40B4-BE49-F238E27FC236}">
                  <a16:creationId xmlns:a16="http://schemas.microsoft.com/office/drawing/2014/main" id="{607D46B8-A2AA-4E57-85AE-7CA0C8B618E6}"/>
                </a:ext>
              </a:extLst>
            </p:cNvPr>
            <p:cNvSpPr txBox="1">
              <a:spLocks noChangeArrowheads="1"/>
            </p:cNvSpPr>
            <p:nvPr/>
          </p:nvSpPr>
          <p:spPr bwMode="auto">
            <a:xfrm>
              <a:off x="3408" y="1536"/>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a:latin typeface="Bookman Old Style" panose="02050604050505020204" pitchFamily="18" charset="0"/>
                </a:rPr>
                <a:t>Ｂ</a:t>
              </a:r>
            </a:p>
          </p:txBody>
        </p:sp>
        <p:sp>
          <p:nvSpPr>
            <p:cNvPr id="47113" name="文本框 469001">
              <a:extLst>
                <a:ext uri="{FF2B5EF4-FFF2-40B4-BE49-F238E27FC236}">
                  <a16:creationId xmlns:a16="http://schemas.microsoft.com/office/drawing/2014/main" id="{11D7D0A5-AC3E-4938-9F07-F4E3A0E08C27}"/>
                </a:ext>
              </a:extLst>
            </p:cNvPr>
            <p:cNvSpPr txBox="1">
              <a:spLocks noChangeArrowheads="1"/>
            </p:cNvSpPr>
            <p:nvPr/>
          </p:nvSpPr>
          <p:spPr bwMode="auto">
            <a:xfrm>
              <a:off x="2160" y="1056"/>
              <a:ext cx="48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r</a:t>
              </a:r>
              <a:r>
                <a:rPr lang="en-US" altLang="zh-CN" sz="3600" baseline="-25000">
                  <a:latin typeface="Bookman Old Style" panose="02050604050505020204" pitchFamily="18" charset="0"/>
                </a:rPr>
                <a:t>12</a:t>
              </a:r>
            </a:p>
          </p:txBody>
        </p:sp>
        <p:sp>
          <p:nvSpPr>
            <p:cNvPr id="47114" name="文本框 469002">
              <a:extLst>
                <a:ext uri="{FF2B5EF4-FFF2-40B4-BE49-F238E27FC236}">
                  <a16:creationId xmlns:a16="http://schemas.microsoft.com/office/drawing/2014/main" id="{07AC8385-C0B0-4F3B-A71B-768E10A473C8}"/>
                </a:ext>
              </a:extLst>
            </p:cNvPr>
            <p:cNvSpPr txBox="1">
              <a:spLocks noChangeArrowheads="1"/>
            </p:cNvSpPr>
            <p:nvPr/>
          </p:nvSpPr>
          <p:spPr bwMode="auto">
            <a:xfrm>
              <a:off x="480" y="1056"/>
              <a:ext cx="4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q</a:t>
              </a:r>
              <a:r>
                <a:rPr lang="en-US" altLang="zh-CN" sz="2400">
                  <a:latin typeface="Bookman Old Style" panose="02050604050505020204" pitchFamily="18" charset="0"/>
                </a:rPr>
                <a:t>1</a:t>
              </a:r>
              <a:endParaRPr lang="en-US" altLang="zh-CN" sz="3600">
                <a:latin typeface="Bookman Old Style" panose="02050604050505020204" pitchFamily="18" charset="0"/>
              </a:endParaRPr>
            </a:p>
          </p:txBody>
        </p:sp>
        <p:sp>
          <p:nvSpPr>
            <p:cNvPr id="47115" name="矩形 469003">
              <a:extLst>
                <a:ext uri="{FF2B5EF4-FFF2-40B4-BE49-F238E27FC236}">
                  <a16:creationId xmlns:a16="http://schemas.microsoft.com/office/drawing/2014/main" id="{BAF89AFE-6752-444E-AC41-F676D5CBB462}"/>
                </a:ext>
              </a:extLst>
            </p:cNvPr>
            <p:cNvSpPr>
              <a:spLocks noChangeArrowheads="1"/>
            </p:cNvSpPr>
            <p:nvPr/>
          </p:nvSpPr>
          <p:spPr bwMode="auto">
            <a:xfrm>
              <a:off x="3552" y="960"/>
              <a:ext cx="47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q </a:t>
              </a:r>
              <a:r>
                <a:rPr lang="en-US" altLang="zh-CN" sz="2000">
                  <a:latin typeface="Bookman Old Style" panose="02050604050505020204" pitchFamily="18" charset="0"/>
                </a:rPr>
                <a:t>2</a:t>
              </a:r>
            </a:p>
          </p:txBody>
        </p:sp>
      </p:grpSp>
      <p:graphicFrame>
        <p:nvGraphicFramePr>
          <p:cNvPr id="469005" name="对象 469004">
            <a:extLst>
              <a:ext uri="{FF2B5EF4-FFF2-40B4-BE49-F238E27FC236}">
                <a16:creationId xmlns:a16="http://schemas.microsoft.com/office/drawing/2014/main" id="{FE88DAA2-430B-4BAE-8678-CBD4761915C9}"/>
              </a:ext>
            </a:extLst>
          </p:cNvPr>
          <p:cNvGraphicFramePr>
            <a:graphicFrameLocks/>
          </p:cNvGraphicFramePr>
          <p:nvPr/>
        </p:nvGraphicFramePr>
        <p:xfrm>
          <a:off x="838200" y="3352800"/>
          <a:ext cx="990600" cy="465138"/>
        </p:xfrm>
        <a:graphic>
          <a:graphicData uri="http://schemas.openxmlformats.org/presentationml/2006/ole">
            <mc:AlternateContent xmlns:mc="http://schemas.openxmlformats.org/markup-compatibility/2006">
              <mc:Choice xmlns:v="urn:schemas-microsoft-com:vml" Requires="v">
                <p:oleObj spid="_x0000_s47124" r:id="rId3" imgW="457399" imgH="215994" progId="Equation.3">
                  <p:embed/>
                </p:oleObj>
              </mc:Choice>
              <mc:Fallback>
                <p:oleObj r:id="rId3" imgW="457399" imgH="215994" progId="Equation.3">
                  <p:embed/>
                  <p:pic>
                    <p:nvPicPr>
                      <p:cNvPr id="0" name="对象 46900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52800"/>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9006" name="对象 469005">
            <a:extLst>
              <a:ext uri="{FF2B5EF4-FFF2-40B4-BE49-F238E27FC236}">
                <a16:creationId xmlns:a16="http://schemas.microsoft.com/office/drawing/2014/main" id="{D674F775-D738-4DAD-8C92-E6B569338EF0}"/>
              </a:ext>
            </a:extLst>
          </p:cNvPr>
          <p:cNvGraphicFramePr>
            <a:graphicFrameLocks/>
          </p:cNvGraphicFramePr>
          <p:nvPr/>
        </p:nvGraphicFramePr>
        <p:xfrm>
          <a:off x="755650" y="3789363"/>
          <a:ext cx="2308225" cy="1038225"/>
        </p:xfrm>
        <a:graphic>
          <a:graphicData uri="http://schemas.openxmlformats.org/presentationml/2006/ole">
            <mc:AlternateContent xmlns:mc="http://schemas.openxmlformats.org/markup-compatibility/2006">
              <mc:Choice xmlns:v="urn:schemas-microsoft-com:vml" Requires="v">
                <p:oleObj spid="_x0000_s47125" r:id="rId5" imgW="914797" imgH="444693" progId="Equation.3">
                  <p:embed/>
                </p:oleObj>
              </mc:Choice>
              <mc:Fallback>
                <p:oleObj r:id="rId5" imgW="914797" imgH="444693" progId="Equation.3">
                  <p:embed/>
                  <p:pic>
                    <p:nvPicPr>
                      <p:cNvPr id="0" name="对象 46900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789363"/>
                        <a:ext cx="23082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9007" name="对象 469006">
            <a:extLst>
              <a:ext uri="{FF2B5EF4-FFF2-40B4-BE49-F238E27FC236}">
                <a16:creationId xmlns:a16="http://schemas.microsoft.com/office/drawing/2014/main" id="{1DDC96F6-4E9C-4D3F-B1CD-AC3524C98113}"/>
              </a:ext>
            </a:extLst>
          </p:cNvPr>
          <p:cNvGraphicFramePr>
            <a:graphicFrameLocks/>
          </p:cNvGraphicFramePr>
          <p:nvPr/>
        </p:nvGraphicFramePr>
        <p:xfrm>
          <a:off x="6084888" y="5013325"/>
          <a:ext cx="1860550" cy="863600"/>
        </p:xfrm>
        <a:graphic>
          <a:graphicData uri="http://schemas.openxmlformats.org/presentationml/2006/ole">
            <mc:AlternateContent xmlns:mc="http://schemas.openxmlformats.org/markup-compatibility/2006">
              <mc:Choice xmlns:v="urn:schemas-microsoft-com:vml" Requires="v">
                <p:oleObj spid="_x0000_s47126" r:id="rId7" imgW="724214" imgH="431987" progId="Equation.3">
                  <p:embed/>
                </p:oleObj>
              </mc:Choice>
              <mc:Fallback>
                <p:oleObj r:id="rId7" imgW="724214" imgH="431987" progId="Equation.3">
                  <p:embed/>
                  <p:pic>
                    <p:nvPicPr>
                      <p:cNvPr id="0" name="对象 46900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5013325"/>
                        <a:ext cx="18605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9008" name="文本框 469007">
            <a:extLst>
              <a:ext uri="{FF2B5EF4-FFF2-40B4-BE49-F238E27FC236}">
                <a16:creationId xmlns:a16="http://schemas.microsoft.com/office/drawing/2014/main" id="{F9252D13-87B3-43FA-9315-5AA123088484}"/>
              </a:ext>
            </a:extLst>
          </p:cNvPr>
          <p:cNvSpPr txBox="1">
            <a:spLocks noChangeArrowheads="1"/>
          </p:cNvSpPr>
          <p:nvPr/>
        </p:nvSpPr>
        <p:spPr bwMode="auto">
          <a:xfrm>
            <a:off x="609600" y="6105525"/>
            <a:ext cx="649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zh-CN" sz="2400" b="1">
                <a:latin typeface="楷体_GB2312" pitchFamily="1" charset="-122"/>
                <a:ea typeface="楷体_GB2312" pitchFamily="1" charset="-122"/>
              </a:rPr>
              <a:t> 式中</a:t>
            </a:r>
            <a:r>
              <a:rPr lang="zh-CN" altLang="zh-CN" sz="2400" b="1" i="1">
                <a:latin typeface="楷体_GB2312" pitchFamily="1" charset="-122"/>
                <a:ea typeface="楷体_GB2312" pitchFamily="1" charset="-122"/>
                <a:sym typeface="Symbol" panose="05050102010706020507" pitchFamily="18" charset="2"/>
              </a:rPr>
              <a:t></a:t>
            </a:r>
            <a:r>
              <a:rPr lang="zh-CN" altLang="zh-CN" sz="2400" b="1">
                <a:latin typeface="楷体_GB2312" pitchFamily="1" charset="-122"/>
                <a:ea typeface="楷体_GB2312" pitchFamily="1" charset="-122"/>
                <a:sym typeface="Symbol" panose="05050102010706020507" pitchFamily="18" charset="2"/>
              </a:rPr>
              <a:t> </a:t>
            </a:r>
            <a:r>
              <a:rPr lang="en-US" altLang="zh-CN" sz="2400" b="1" baseline="-25000">
                <a:latin typeface="楷体_GB2312" pitchFamily="1" charset="-122"/>
                <a:ea typeface="楷体_GB2312" pitchFamily="1" charset="-122"/>
                <a:sym typeface="Symbol" panose="05050102010706020507" pitchFamily="18" charset="2"/>
              </a:rPr>
              <a:t>i</a:t>
            </a:r>
            <a:r>
              <a:rPr lang="zh-CN" altLang="zh-CN" sz="2400" b="1">
                <a:latin typeface="楷体_GB2312" pitchFamily="1" charset="-122"/>
                <a:ea typeface="楷体_GB2312" pitchFamily="1" charset="-122"/>
                <a:sym typeface="Symbol" panose="05050102010706020507" pitchFamily="18" charset="2"/>
              </a:rPr>
              <a:t>是 </a:t>
            </a:r>
            <a:r>
              <a:rPr lang="zh-CN" altLang="zh-CN" sz="2400">
                <a:latin typeface="楷体_GB2312" pitchFamily="1" charset="-122"/>
                <a:ea typeface="楷体_GB2312" pitchFamily="1" charset="-122"/>
                <a:sym typeface="Symbol" panose="05050102010706020507" pitchFamily="18" charset="2"/>
              </a:rPr>
              <a:t> </a:t>
            </a:r>
            <a:r>
              <a:rPr lang="en-US" altLang="zh-CN" sz="2400">
                <a:latin typeface="楷体_GB2312" pitchFamily="1" charset="-122"/>
                <a:ea typeface="楷体_GB2312" pitchFamily="1" charset="-122"/>
                <a:sym typeface="Symbol" panose="05050102010706020507" pitchFamily="18" charset="2"/>
              </a:rPr>
              <a:t>q</a:t>
            </a:r>
            <a:r>
              <a:rPr lang="en-US" altLang="zh-CN" sz="2400" baseline="-25000">
                <a:latin typeface="楷体_GB2312" pitchFamily="1" charset="-122"/>
                <a:ea typeface="楷体_GB2312" pitchFamily="1" charset="-122"/>
                <a:sym typeface="Symbol" panose="05050102010706020507" pitchFamily="18" charset="2"/>
              </a:rPr>
              <a:t>i</a:t>
            </a:r>
            <a:r>
              <a:rPr lang="en-US" altLang="zh-CN" sz="2400">
                <a:latin typeface="楷体_GB2312" pitchFamily="1" charset="-122"/>
                <a:ea typeface="楷体_GB2312" pitchFamily="1" charset="-122"/>
                <a:sym typeface="Symbol" panose="05050102010706020507" pitchFamily="18" charset="2"/>
              </a:rPr>
              <a:t> </a:t>
            </a:r>
            <a:r>
              <a:rPr lang="en-US" altLang="zh-CN" sz="2400" b="1">
                <a:latin typeface="楷体_GB2312" pitchFamily="1" charset="-122"/>
                <a:ea typeface="楷体_GB2312" pitchFamily="1" charset="-122"/>
                <a:sym typeface="Symbol" panose="05050102010706020507" pitchFamily="18" charset="2"/>
              </a:rPr>
              <a:t> </a:t>
            </a:r>
            <a:r>
              <a:rPr lang="zh-CN" altLang="en-US" sz="2400" b="1">
                <a:latin typeface="楷体_GB2312" pitchFamily="1" charset="-122"/>
                <a:ea typeface="楷体_GB2312" pitchFamily="1" charset="-122"/>
                <a:sym typeface="Symbol" panose="05050102010706020507" pitchFamily="18" charset="2"/>
              </a:rPr>
              <a:t>以外的电荷在  </a:t>
            </a:r>
            <a:r>
              <a:rPr lang="en-US" altLang="zh-CN" sz="2400">
                <a:latin typeface="楷体_GB2312" pitchFamily="1" charset="-122"/>
                <a:ea typeface="楷体_GB2312" pitchFamily="1" charset="-122"/>
                <a:sym typeface="Symbol" panose="05050102010706020507" pitchFamily="18" charset="2"/>
              </a:rPr>
              <a:t>q</a:t>
            </a:r>
            <a:r>
              <a:rPr lang="en-US" altLang="zh-CN" sz="2400" baseline="-25000">
                <a:latin typeface="楷体_GB2312" pitchFamily="1" charset="-122"/>
                <a:ea typeface="楷体_GB2312" pitchFamily="1" charset="-122"/>
                <a:sym typeface="Symbol" panose="05050102010706020507" pitchFamily="18" charset="2"/>
              </a:rPr>
              <a:t>i</a:t>
            </a:r>
            <a:r>
              <a:rPr lang="en-US" altLang="zh-CN" sz="2400">
                <a:latin typeface="楷体_GB2312" pitchFamily="1" charset="-122"/>
                <a:ea typeface="楷体_GB2312" pitchFamily="1" charset="-122"/>
                <a:sym typeface="Symbol" panose="05050102010706020507" pitchFamily="18" charset="2"/>
              </a:rPr>
              <a:t> </a:t>
            </a:r>
            <a:r>
              <a:rPr lang="en-US" altLang="zh-CN" sz="2400" b="1">
                <a:latin typeface="楷体_GB2312" pitchFamily="1" charset="-122"/>
                <a:ea typeface="楷体_GB2312" pitchFamily="1" charset="-122"/>
                <a:sym typeface="Symbol" panose="05050102010706020507" pitchFamily="18" charset="2"/>
              </a:rPr>
              <a:t> </a:t>
            </a:r>
            <a:r>
              <a:rPr lang="zh-CN" altLang="en-US" sz="2400" b="1">
                <a:latin typeface="楷体_GB2312" pitchFamily="1" charset="-122"/>
                <a:ea typeface="楷体_GB2312" pitchFamily="1" charset="-122"/>
                <a:sym typeface="Symbol" panose="05050102010706020507" pitchFamily="18" charset="2"/>
              </a:rPr>
              <a:t>处的电势</a:t>
            </a:r>
            <a:endParaRPr lang="zh-CN" altLang="en-US" sz="2400" b="1">
              <a:latin typeface="楷体_GB2312" pitchFamily="1" charset="-122"/>
              <a:ea typeface="楷体_GB2312" pitchFamily="1" charset="-122"/>
            </a:endParaRPr>
          </a:p>
        </p:txBody>
      </p:sp>
      <p:graphicFrame>
        <p:nvGraphicFramePr>
          <p:cNvPr id="469009" name="对象 469008">
            <a:extLst>
              <a:ext uri="{FF2B5EF4-FFF2-40B4-BE49-F238E27FC236}">
                <a16:creationId xmlns:a16="http://schemas.microsoft.com/office/drawing/2014/main" id="{7014E90B-9CD9-4F4D-8CD2-AE6992FF58BE}"/>
              </a:ext>
            </a:extLst>
          </p:cNvPr>
          <p:cNvGraphicFramePr>
            <a:graphicFrameLocks/>
          </p:cNvGraphicFramePr>
          <p:nvPr/>
        </p:nvGraphicFramePr>
        <p:xfrm>
          <a:off x="3124200" y="3810000"/>
          <a:ext cx="2498725" cy="1038225"/>
        </p:xfrm>
        <a:graphic>
          <a:graphicData uri="http://schemas.openxmlformats.org/presentationml/2006/ole">
            <mc:AlternateContent xmlns:mc="http://schemas.openxmlformats.org/markup-compatibility/2006">
              <mc:Choice xmlns:v="urn:schemas-microsoft-com:vml" Requires="v">
                <p:oleObj spid="_x0000_s47127" r:id="rId9" imgW="991030" imgH="444693" progId="Equation.3">
                  <p:embed/>
                </p:oleObj>
              </mc:Choice>
              <mc:Fallback>
                <p:oleObj r:id="rId9" imgW="991030" imgH="444693" progId="Equation.3">
                  <p:embed/>
                  <p:pic>
                    <p:nvPicPr>
                      <p:cNvPr id="0" name="对象 46900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810000"/>
                        <a:ext cx="24987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9010" name="对象 469009">
            <a:extLst>
              <a:ext uri="{FF2B5EF4-FFF2-40B4-BE49-F238E27FC236}">
                <a16:creationId xmlns:a16="http://schemas.microsoft.com/office/drawing/2014/main" id="{F4DD729D-ECD4-4869-BC24-4CEDE93B3031}"/>
              </a:ext>
            </a:extLst>
          </p:cNvPr>
          <p:cNvGraphicFramePr>
            <a:graphicFrameLocks/>
          </p:cNvGraphicFramePr>
          <p:nvPr/>
        </p:nvGraphicFramePr>
        <p:xfrm>
          <a:off x="5791200" y="3810000"/>
          <a:ext cx="2500313" cy="1038225"/>
        </p:xfrm>
        <a:graphic>
          <a:graphicData uri="http://schemas.openxmlformats.org/presentationml/2006/ole">
            <mc:AlternateContent xmlns:mc="http://schemas.openxmlformats.org/markup-compatibility/2006">
              <mc:Choice xmlns:v="urn:schemas-microsoft-com:vml" Requires="v">
                <p:oleObj spid="_x0000_s47128" r:id="rId11" imgW="991030" imgH="444693" progId="Equation.3">
                  <p:embed/>
                </p:oleObj>
              </mc:Choice>
              <mc:Fallback>
                <p:oleObj r:id="rId11" imgW="991030" imgH="444693" progId="Equation.3">
                  <p:embed/>
                  <p:pic>
                    <p:nvPicPr>
                      <p:cNvPr id="0" name="对象 46900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1200" y="3810000"/>
                        <a:ext cx="25003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9011" name="对象 469010">
            <a:extLst>
              <a:ext uri="{FF2B5EF4-FFF2-40B4-BE49-F238E27FC236}">
                <a16:creationId xmlns:a16="http://schemas.microsoft.com/office/drawing/2014/main" id="{D1F474E4-608E-40DF-83D4-9FDE87383FF8}"/>
              </a:ext>
            </a:extLst>
          </p:cNvPr>
          <p:cNvGraphicFramePr>
            <a:graphicFrameLocks/>
          </p:cNvGraphicFramePr>
          <p:nvPr/>
        </p:nvGraphicFramePr>
        <p:xfrm>
          <a:off x="838200" y="5181600"/>
          <a:ext cx="2584450" cy="430213"/>
        </p:xfrm>
        <a:graphic>
          <a:graphicData uri="http://schemas.openxmlformats.org/presentationml/2006/ole">
            <mc:AlternateContent xmlns:mc="http://schemas.openxmlformats.org/markup-compatibility/2006">
              <mc:Choice xmlns:v="urn:schemas-microsoft-com:vml" Requires="v">
                <p:oleObj spid="_x0000_s47129" r:id="rId13" imgW="1269449" imgH="215806" progId="Equation.3">
                  <p:embed/>
                </p:oleObj>
              </mc:Choice>
              <mc:Fallback>
                <p:oleObj r:id="rId13" imgW="1269449" imgH="215806" progId="Equation.3">
                  <p:embed/>
                  <p:pic>
                    <p:nvPicPr>
                      <p:cNvPr id="0" name="对象 46901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5181600"/>
                        <a:ext cx="2584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9012" name="对象 469011">
            <a:extLst>
              <a:ext uri="{FF2B5EF4-FFF2-40B4-BE49-F238E27FC236}">
                <a16:creationId xmlns:a16="http://schemas.microsoft.com/office/drawing/2014/main" id="{E49F5247-539C-4FD4-8B96-307330F480EB}"/>
              </a:ext>
            </a:extLst>
          </p:cNvPr>
          <p:cNvGraphicFramePr>
            <a:graphicFrameLocks/>
          </p:cNvGraphicFramePr>
          <p:nvPr/>
        </p:nvGraphicFramePr>
        <p:xfrm>
          <a:off x="3429000" y="4953000"/>
          <a:ext cx="2601913" cy="942975"/>
        </p:xfrm>
        <a:graphic>
          <a:graphicData uri="http://schemas.openxmlformats.org/presentationml/2006/ole">
            <mc:AlternateContent xmlns:mc="http://schemas.openxmlformats.org/markup-compatibility/2006">
              <mc:Choice xmlns:v="urn:schemas-microsoft-com:vml" Requires="v">
                <p:oleObj spid="_x0000_s47130" r:id="rId15" imgW="977900" imgH="406400" progId="Equation.3">
                  <p:embed/>
                </p:oleObj>
              </mc:Choice>
              <mc:Fallback>
                <p:oleObj r:id="rId15" imgW="977900" imgH="406400" progId="Equation.3">
                  <p:embed/>
                  <p:pic>
                    <p:nvPicPr>
                      <p:cNvPr id="0" name="对象 46901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9000" y="4953000"/>
                        <a:ext cx="26019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4">
                                            <p:txEl>
                                              <p:pRg st="0" end="0"/>
                                            </p:txEl>
                                          </p:spTgt>
                                        </p:tgtEl>
                                        <p:attrNameLst>
                                          <p:attrName>style.visibility</p:attrName>
                                        </p:attrNameLst>
                                      </p:cBhvr>
                                      <p:to>
                                        <p:strVal val="visible"/>
                                      </p:to>
                                    </p:set>
                                    <p:animEffect transition="in" filter="wipe(left)">
                                      <p:cBhvr>
                                        <p:cTn id="7" dur="500"/>
                                        <p:tgtEl>
                                          <p:spTgt spid="468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8995">
                                            <p:txEl>
                                              <p:pRg st="0" end="0"/>
                                            </p:txEl>
                                          </p:spTgt>
                                        </p:tgtEl>
                                        <p:attrNameLst>
                                          <p:attrName>style.visibility</p:attrName>
                                        </p:attrNameLst>
                                      </p:cBhvr>
                                      <p:to>
                                        <p:strVal val="visible"/>
                                      </p:to>
                                    </p:set>
                                    <p:animEffect transition="in" filter="wipe(left)">
                                      <p:cBhvr>
                                        <p:cTn id="12" dur="500"/>
                                        <p:tgtEl>
                                          <p:spTgt spid="468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8996"/>
                                        </p:tgtEl>
                                        <p:attrNameLst>
                                          <p:attrName>style.visibility</p:attrName>
                                        </p:attrNameLst>
                                      </p:cBhvr>
                                      <p:to>
                                        <p:strVal val="visible"/>
                                      </p:to>
                                    </p:set>
                                    <p:animEffect transition="in" filter="wipe(left)">
                                      <p:cBhvr>
                                        <p:cTn id="17" dur="500"/>
                                        <p:tgtEl>
                                          <p:spTgt spid="468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9005"/>
                                        </p:tgtEl>
                                        <p:attrNameLst>
                                          <p:attrName>style.visibility</p:attrName>
                                        </p:attrNameLst>
                                      </p:cBhvr>
                                      <p:to>
                                        <p:strVal val="visible"/>
                                      </p:to>
                                    </p:set>
                                    <p:animEffect transition="in" filter="wipe(left)">
                                      <p:cBhvr>
                                        <p:cTn id="22" dur="500"/>
                                        <p:tgtEl>
                                          <p:spTgt spid="4690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9006"/>
                                        </p:tgtEl>
                                        <p:attrNameLst>
                                          <p:attrName>style.visibility</p:attrName>
                                        </p:attrNameLst>
                                      </p:cBhvr>
                                      <p:to>
                                        <p:strVal val="visible"/>
                                      </p:to>
                                    </p:set>
                                    <p:animEffect transition="in" filter="wipe(left)">
                                      <p:cBhvr>
                                        <p:cTn id="27" dur="500"/>
                                        <p:tgtEl>
                                          <p:spTgt spid="4690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9009"/>
                                        </p:tgtEl>
                                        <p:attrNameLst>
                                          <p:attrName>style.visibility</p:attrName>
                                        </p:attrNameLst>
                                      </p:cBhvr>
                                      <p:to>
                                        <p:strVal val="visible"/>
                                      </p:to>
                                    </p:set>
                                    <p:animEffect transition="in" filter="wipe(left)">
                                      <p:cBhvr>
                                        <p:cTn id="32" dur="500"/>
                                        <p:tgtEl>
                                          <p:spTgt spid="4690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9010"/>
                                        </p:tgtEl>
                                        <p:attrNameLst>
                                          <p:attrName>style.visibility</p:attrName>
                                        </p:attrNameLst>
                                      </p:cBhvr>
                                      <p:to>
                                        <p:strVal val="visible"/>
                                      </p:to>
                                    </p:set>
                                    <p:animEffect transition="in" filter="wipe(left)">
                                      <p:cBhvr>
                                        <p:cTn id="37" dur="500"/>
                                        <p:tgtEl>
                                          <p:spTgt spid="4690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69011"/>
                                        </p:tgtEl>
                                        <p:attrNameLst>
                                          <p:attrName>style.visibility</p:attrName>
                                        </p:attrNameLst>
                                      </p:cBhvr>
                                      <p:to>
                                        <p:strVal val="visible"/>
                                      </p:to>
                                    </p:set>
                                    <p:animEffect transition="in" filter="wipe(left)">
                                      <p:cBhvr>
                                        <p:cTn id="42" dur="500"/>
                                        <p:tgtEl>
                                          <p:spTgt spid="4690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69012"/>
                                        </p:tgtEl>
                                        <p:attrNameLst>
                                          <p:attrName>style.visibility</p:attrName>
                                        </p:attrNameLst>
                                      </p:cBhvr>
                                      <p:to>
                                        <p:strVal val="visible"/>
                                      </p:to>
                                    </p:set>
                                    <p:animEffect transition="in" filter="wipe(left)">
                                      <p:cBhvr>
                                        <p:cTn id="47" dur="500"/>
                                        <p:tgtEl>
                                          <p:spTgt spid="4690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69007"/>
                                        </p:tgtEl>
                                        <p:attrNameLst>
                                          <p:attrName>style.visibility</p:attrName>
                                        </p:attrNameLst>
                                      </p:cBhvr>
                                      <p:to>
                                        <p:strVal val="visible"/>
                                      </p:to>
                                    </p:set>
                                    <p:animEffect transition="in" filter="wipe(left)">
                                      <p:cBhvr>
                                        <p:cTn id="52" dur="500"/>
                                        <p:tgtEl>
                                          <p:spTgt spid="4690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9008">
                                            <p:txEl>
                                              <p:pRg st="0" end="0"/>
                                            </p:txEl>
                                          </p:spTgt>
                                        </p:tgtEl>
                                        <p:attrNameLst>
                                          <p:attrName>style.visibility</p:attrName>
                                        </p:attrNameLst>
                                      </p:cBhvr>
                                      <p:to>
                                        <p:strVal val="visible"/>
                                      </p:to>
                                    </p:set>
                                    <p:animEffect transition="in" filter="wipe(left)">
                                      <p:cBhvr>
                                        <p:cTn id="57" dur="500"/>
                                        <p:tgtEl>
                                          <p:spTgt spid="4690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build="p"/>
      <p:bldP spid="468995" grpId="0" build="p"/>
      <p:bldP spid="46900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直接连接符 470017">
            <a:extLst>
              <a:ext uri="{FF2B5EF4-FFF2-40B4-BE49-F238E27FC236}">
                <a16:creationId xmlns:a16="http://schemas.microsoft.com/office/drawing/2014/main" id="{625CE692-0138-44EB-BCDA-136D445ACBED}"/>
              </a:ext>
            </a:extLst>
          </p:cNvPr>
          <p:cNvSpPr>
            <a:spLocks noChangeShapeType="1"/>
          </p:cNvSpPr>
          <p:nvPr/>
        </p:nvSpPr>
        <p:spPr bwMode="auto">
          <a:xfrm>
            <a:off x="3124200" y="2133600"/>
            <a:ext cx="2590800" cy="533400"/>
          </a:xfrm>
          <a:prstGeom prst="line">
            <a:avLst/>
          </a:prstGeom>
          <a:noFill/>
          <a:ln w="38100">
            <a:solidFill>
              <a:srgbClr val="FFFF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0019" name="直接连接符 470018">
            <a:extLst>
              <a:ext uri="{FF2B5EF4-FFF2-40B4-BE49-F238E27FC236}">
                <a16:creationId xmlns:a16="http://schemas.microsoft.com/office/drawing/2014/main" id="{3BF94D86-FBF0-431D-BD69-B0B58BD631B2}"/>
              </a:ext>
            </a:extLst>
          </p:cNvPr>
          <p:cNvSpPr>
            <a:spLocks noChangeShapeType="1"/>
          </p:cNvSpPr>
          <p:nvPr/>
        </p:nvSpPr>
        <p:spPr bwMode="auto">
          <a:xfrm flipV="1">
            <a:off x="3124200" y="1447800"/>
            <a:ext cx="2286000" cy="609600"/>
          </a:xfrm>
          <a:prstGeom prst="line">
            <a:avLst/>
          </a:prstGeom>
          <a:noFill/>
          <a:ln w="38100">
            <a:solidFill>
              <a:srgbClr val="FFFF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0020" name="直接连接符 470019">
            <a:extLst>
              <a:ext uri="{FF2B5EF4-FFF2-40B4-BE49-F238E27FC236}">
                <a16:creationId xmlns:a16="http://schemas.microsoft.com/office/drawing/2014/main" id="{1C262100-B99E-426A-B019-F526FE0B662F}"/>
              </a:ext>
            </a:extLst>
          </p:cNvPr>
          <p:cNvSpPr>
            <a:spLocks noChangeShapeType="1"/>
          </p:cNvSpPr>
          <p:nvPr/>
        </p:nvSpPr>
        <p:spPr bwMode="auto">
          <a:xfrm flipH="1" flipV="1">
            <a:off x="5410200" y="1371600"/>
            <a:ext cx="304800" cy="1295400"/>
          </a:xfrm>
          <a:prstGeom prst="line">
            <a:avLst/>
          </a:prstGeom>
          <a:noFill/>
          <a:ln w="38100">
            <a:solidFill>
              <a:srgbClr val="FFFF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0021" name="文本框 470020">
            <a:extLst>
              <a:ext uri="{FF2B5EF4-FFF2-40B4-BE49-F238E27FC236}">
                <a16:creationId xmlns:a16="http://schemas.microsoft.com/office/drawing/2014/main" id="{4DE00494-A381-4573-AB7E-2AE72CCCD049}"/>
              </a:ext>
            </a:extLst>
          </p:cNvPr>
          <p:cNvSpPr txBox="1">
            <a:spLocks noChangeArrowheads="1"/>
          </p:cNvSpPr>
          <p:nvPr/>
        </p:nvSpPr>
        <p:spPr bwMode="auto">
          <a:xfrm>
            <a:off x="250825" y="404813"/>
            <a:ext cx="8299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b="1">
                <a:latin typeface="华文新魏" panose="02010800040101010101" pitchFamily="2" charset="-122"/>
                <a:ea typeface="华文新魏" panose="02010800040101010101" pitchFamily="2" charset="-122"/>
              </a:rPr>
              <a:t>２、</a:t>
            </a:r>
            <a:r>
              <a:rPr lang="en-US" altLang="zh-CN" sz="3600" b="1">
                <a:latin typeface="华文新魏" panose="02010800040101010101" pitchFamily="2" charset="-122"/>
                <a:ea typeface="华文新魏" panose="02010800040101010101" pitchFamily="2" charset="-122"/>
              </a:rPr>
              <a:t>q</a:t>
            </a:r>
            <a:r>
              <a:rPr lang="en-US" altLang="zh-CN" sz="3600" b="1" baseline="-25000">
                <a:latin typeface="华文新魏" panose="02010800040101010101" pitchFamily="2" charset="-122"/>
                <a:ea typeface="华文新魏" panose="02010800040101010101" pitchFamily="2" charset="-122"/>
              </a:rPr>
              <a:t>1</a:t>
            </a:r>
            <a:r>
              <a:rPr lang="zh-CN" altLang="en-US" sz="3600" b="1">
                <a:latin typeface="华文新魏" panose="02010800040101010101" pitchFamily="2" charset="-122"/>
                <a:ea typeface="华文新魏" panose="02010800040101010101" pitchFamily="2" charset="-122"/>
              </a:rPr>
              <a:t>、</a:t>
            </a:r>
            <a:r>
              <a:rPr lang="en-US" altLang="zh-CN" sz="3600" b="1">
                <a:latin typeface="华文新魏" panose="02010800040101010101" pitchFamily="2" charset="-122"/>
                <a:ea typeface="华文新魏" panose="02010800040101010101" pitchFamily="2" charset="-122"/>
              </a:rPr>
              <a:t>q </a:t>
            </a:r>
            <a:r>
              <a:rPr lang="en-US" altLang="zh-CN" sz="3600" b="1" baseline="-25000">
                <a:latin typeface="华文新魏" panose="02010800040101010101" pitchFamily="2" charset="-122"/>
                <a:ea typeface="华文新魏" panose="02010800040101010101" pitchFamily="2" charset="-122"/>
              </a:rPr>
              <a:t>2</a:t>
            </a:r>
            <a:r>
              <a:rPr lang="en-US" altLang="en-US" sz="3600">
                <a:latin typeface="华文新魏" panose="02010800040101010101" pitchFamily="2" charset="-122"/>
                <a:ea typeface="华文新魏" panose="02010800040101010101" pitchFamily="2" charset="-122"/>
              </a:rPr>
              <a:t>和</a:t>
            </a:r>
            <a:r>
              <a:rPr lang="en-US" altLang="zh-CN" sz="3600" b="1">
                <a:latin typeface="华文新魏" panose="02010800040101010101" pitchFamily="2" charset="-122"/>
                <a:ea typeface="华文新魏" panose="02010800040101010101" pitchFamily="2" charset="-122"/>
              </a:rPr>
              <a:t>q</a:t>
            </a:r>
            <a:r>
              <a:rPr lang="en-US" altLang="zh-CN" sz="3600" b="1" baseline="-25000">
                <a:latin typeface="华文新魏" panose="02010800040101010101" pitchFamily="2" charset="-122"/>
                <a:ea typeface="华文新魏" panose="02010800040101010101" pitchFamily="2" charset="-122"/>
              </a:rPr>
              <a:t>3</a:t>
            </a:r>
            <a:r>
              <a:rPr lang="en-US" altLang="zh-CN" sz="3600" b="1">
                <a:latin typeface="华文新魏" panose="02010800040101010101" pitchFamily="2" charset="-122"/>
                <a:ea typeface="华文新魏" panose="02010800040101010101" pitchFamily="2" charset="-122"/>
              </a:rPr>
              <a:t> </a:t>
            </a:r>
            <a:r>
              <a:rPr lang="zh-CN" altLang="en-US" sz="3200" b="1">
                <a:latin typeface="华文新魏" panose="02010800040101010101" pitchFamily="2" charset="-122"/>
                <a:ea typeface="华文新魏" panose="02010800040101010101" pitchFamily="2" charset="-122"/>
              </a:rPr>
              <a:t>组成的系统的相互作用能</a:t>
            </a:r>
          </a:p>
        </p:txBody>
      </p:sp>
      <p:graphicFrame>
        <p:nvGraphicFramePr>
          <p:cNvPr id="470022" name="对象 470021">
            <a:extLst>
              <a:ext uri="{FF2B5EF4-FFF2-40B4-BE49-F238E27FC236}">
                <a16:creationId xmlns:a16="http://schemas.microsoft.com/office/drawing/2014/main" id="{1792C433-8576-4AC0-9BBD-BFBF44E505EA}"/>
              </a:ext>
            </a:extLst>
          </p:cNvPr>
          <p:cNvGraphicFramePr>
            <a:graphicFrameLocks/>
          </p:cNvGraphicFramePr>
          <p:nvPr/>
        </p:nvGraphicFramePr>
        <p:xfrm>
          <a:off x="457200" y="3276600"/>
          <a:ext cx="7543800" cy="962025"/>
        </p:xfrm>
        <a:graphic>
          <a:graphicData uri="http://schemas.openxmlformats.org/presentationml/2006/ole">
            <mc:AlternateContent xmlns:mc="http://schemas.openxmlformats.org/markup-compatibility/2006">
              <mc:Choice xmlns:v="urn:schemas-microsoft-com:vml" Requires="v">
                <p:oleObj spid="_x0000_s48147" r:id="rId3" imgW="2957816" imgH="444307" progId="Equation.3">
                  <p:embed/>
                </p:oleObj>
              </mc:Choice>
              <mc:Fallback>
                <p:oleObj r:id="rId3" imgW="2957816" imgH="444307" progId="Equation.3">
                  <p:embed/>
                  <p:pic>
                    <p:nvPicPr>
                      <p:cNvPr id="0" name="对象 4700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76600"/>
                        <a:ext cx="75438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23" name="对象 470022">
            <a:extLst>
              <a:ext uri="{FF2B5EF4-FFF2-40B4-BE49-F238E27FC236}">
                <a16:creationId xmlns:a16="http://schemas.microsoft.com/office/drawing/2014/main" id="{90060B71-BAEA-4080-822C-CCA5DD0D17CA}"/>
              </a:ext>
            </a:extLst>
          </p:cNvPr>
          <p:cNvGraphicFramePr>
            <a:graphicFrameLocks/>
          </p:cNvGraphicFramePr>
          <p:nvPr/>
        </p:nvGraphicFramePr>
        <p:xfrm>
          <a:off x="457200" y="2667000"/>
          <a:ext cx="990600" cy="465138"/>
        </p:xfrm>
        <a:graphic>
          <a:graphicData uri="http://schemas.openxmlformats.org/presentationml/2006/ole">
            <mc:AlternateContent xmlns:mc="http://schemas.openxmlformats.org/markup-compatibility/2006">
              <mc:Choice xmlns:v="urn:schemas-microsoft-com:vml" Requires="v">
                <p:oleObj spid="_x0000_s48148" r:id="rId5" imgW="457399" imgH="215994" progId="Equation.3">
                  <p:embed/>
                </p:oleObj>
              </mc:Choice>
              <mc:Fallback>
                <p:oleObj r:id="rId5" imgW="457399" imgH="215994" progId="Equation.3">
                  <p:embed/>
                  <p:pic>
                    <p:nvPicPr>
                      <p:cNvPr id="0" name="对象 4700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667000"/>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24" name="对象 470023">
            <a:extLst>
              <a:ext uri="{FF2B5EF4-FFF2-40B4-BE49-F238E27FC236}">
                <a16:creationId xmlns:a16="http://schemas.microsoft.com/office/drawing/2014/main" id="{DF179BD5-F190-47DF-BB28-5C8E928E8714}"/>
              </a:ext>
            </a:extLst>
          </p:cNvPr>
          <p:cNvGraphicFramePr>
            <a:graphicFrameLocks/>
          </p:cNvGraphicFramePr>
          <p:nvPr/>
        </p:nvGraphicFramePr>
        <p:xfrm>
          <a:off x="457200" y="4419600"/>
          <a:ext cx="4195763" cy="962025"/>
        </p:xfrm>
        <a:graphic>
          <a:graphicData uri="http://schemas.openxmlformats.org/presentationml/2006/ole">
            <mc:AlternateContent xmlns:mc="http://schemas.openxmlformats.org/markup-compatibility/2006">
              <mc:Choice xmlns:v="urn:schemas-microsoft-com:vml" Requires="v">
                <p:oleObj spid="_x0000_s48149" r:id="rId7" imgW="1840701" imgH="444307" progId="Equation.3">
                  <p:embed/>
                </p:oleObj>
              </mc:Choice>
              <mc:Fallback>
                <p:oleObj r:id="rId7" imgW="1840701" imgH="444307" progId="Equation.3">
                  <p:embed/>
                  <p:pic>
                    <p:nvPicPr>
                      <p:cNvPr id="0" name="对象 47002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419600"/>
                        <a:ext cx="41957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25" name="对象 470024">
            <a:extLst>
              <a:ext uri="{FF2B5EF4-FFF2-40B4-BE49-F238E27FC236}">
                <a16:creationId xmlns:a16="http://schemas.microsoft.com/office/drawing/2014/main" id="{7D7CA651-E070-4D51-84FE-867ACECEDCC9}"/>
              </a:ext>
            </a:extLst>
          </p:cNvPr>
          <p:cNvGraphicFramePr>
            <a:graphicFrameLocks/>
          </p:cNvGraphicFramePr>
          <p:nvPr/>
        </p:nvGraphicFramePr>
        <p:xfrm>
          <a:off x="457200" y="5486400"/>
          <a:ext cx="7535863" cy="962025"/>
        </p:xfrm>
        <a:graphic>
          <a:graphicData uri="http://schemas.openxmlformats.org/presentationml/2006/ole">
            <mc:AlternateContent xmlns:mc="http://schemas.openxmlformats.org/markup-compatibility/2006">
              <mc:Choice xmlns:v="urn:schemas-microsoft-com:vml" Requires="v">
                <p:oleObj spid="_x0000_s48150" r:id="rId9" imgW="3300567" imgH="444307" progId="Equation.3">
                  <p:embed/>
                </p:oleObj>
              </mc:Choice>
              <mc:Fallback>
                <p:oleObj r:id="rId9" imgW="3300567" imgH="444307" progId="Equation.3">
                  <p:embed/>
                  <p:pic>
                    <p:nvPicPr>
                      <p:cNvPr id="0" name="对象 4700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5486400"/>
                        <a:ext cx="75358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26" name="对象 470025">
            <a:extLst>
              <a:ext uri="{FF2B5EF4-FFF2-40B4-BE49-F238E27FC236}">
                <a16:creationId xmlns:a16="http://schemas.microsoft.com/office/drawing/2014/main" id="{6E44E9A7-6C5A-45FD-8700-521D673D8235}"/>
              </a:ext>
            </a:extLst>
          </p:cNvPr>
          <p:cNvGraphicFramePr>
            <a:graphicFrameLocks/>
          </p:cNvGraphicFramePr>
          <p:nvPr/>
        </p:nvGraphicFramePr>
        <p:xfrm>
          <a:off x="5715000" y="990600"/>
          <a:ext cx="520700" cy="563563"/>
        </p:xfrm>
        <a:graphic>
          <a:graphicData uri="http://schemas.openxmlformats.org/presentationml/2006/ole">
            <mc:AlternateContent xmlns:mc="http://schemas.openxmlformats.org/markup-compatibility/2006">
              <mc:Choice xmlns:v="urn:schemas-microsoft-com:vml" Requires="v">
                <p:oleObj spid="_x0000_s48151" r:id="rId11" imgW="165315" imgH="216181" progId="Equation.3">
                  <p:embed/>
                </p:oleObj>
              </mc:Choice>
              <mc:Fallback>
                <p:oleObj r:id="rId11" imgW="165315" imgH="216181" progId="Equation.3">
                  <p:embed/>
                  <p:pic>
                    <p:nvPicPr>
                      <p:cNvPr id="0" name="对象 47002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990600"/>
                        <a:ext cx="5207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27" name="对象 470026">
            <a:extLst>
              <a:ext uri="{FF2B5EF4-FFF2-40B4-BE49-F238E27FC236}">
                <a16:creationId xmlns:a16="http://schemas.microsoft.com/office/drawing/2014/main" id="{4000903B-539C-44AF-BBD7-13D2FD64658B}"/>
              </a:ext>
            </a:extLst>
          </p:cNvPr>
          <p:cNvGraphicFramePr>
            <a:graphicFrameLocks/>
          </p:cNvGraphicFramePr>
          <p:nvPr/>
        </p:nvGraphicFramePr>
        <p:xfrm>
          <a:off x="5770563" y="2590800"/>
          <a:ext cx="561975" cy="563563"/>
        </p:xfrm>
        <a:graphic>
          <a:graphicData uri="http://schemas.openxmlformats.org/presentationml/2006/ole">
            <mc:AlternateContent xmlns:mc="http://schemas.openxmlformats.org/markup-compatibility/2006">
              <mc:Choice xmlns:v="urn:schemas-microsoft-com:vml" Requires="v">
                <p:oleObj spid="_x0000_s48152" r:id="rId13" imgW="177954" imgH="216088" progId="Equation.3">
                  <p:embed/>
                </p:oleObj>
              </mc:Choice>
              <mc:Fallback>
                <p:oleObj r:id="rId13" imgW="177954" imgH="216088" progId="Equation.3">
                  <p:embed/>
                  <p:pic>
                    <p:nvPicPr>
                      <p:cNvPr id="0" name="对象 47002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70563" y="2590800"/>
                        <a:ext cx="56197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28" name="对象 470027">
            <a:extLst>
              <a:ext uri="{FF2B5EF4-FFF2-40B4-BE49-F238E27FC236}">
                <a16:creationId xmlns:a16="http://schemas.microsoft.com/office/drawing/2014/main" id="{4360E2CA-3B22-4EAD-BCE8-2A54F52A45A6}"/>
              </a:ext>
            </a:extLst>
          </p:cNvPr>
          <p:cNvGraphicFramePr>
            <a:graphicFrameLocks/>
          </p:cNvGraphicFramePr>
          <p:nvPr/>
        </p:nvGraphicFramePr>
        <p:xfrm>
          <a:off x="2362200" y="1981200"/>
          <a:ext cx="560388" cy="600075"/>
        </p:xfrm>
        <a:graphic>
          <a:graphicData uri="http://schemas.openxmlformats.org/presentationml/2006/ole">
            <mc:AlternateContent xmlns:mc="http://schemas.openxmlformats.org/markup-compatibility/2006">
              <mc:Choice xmlns:v="urn:schemas-microsoft-com:vml" Requires="v">
                <p:oleObj spid="_x0000_s48153" r:id="rId15" imgW="177954" imgH="228799" progId="Equation.3">
                  <p:embed/>
                </p:oleObj>
              </mc:Choice>
              <mc:Fallback>
                <p:oleObj r:id="rId15" imgW="177954" imgH="228799" progId="Equation.3">
                  <p:embed/>
                  <p:pic>
                    <p:nvPicPr>
                      <p:cNvPr id="0" name="对象 47002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1981200"/>
                        <a:ext cx="5603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29" name="对象 470028">
            <a:extLst>
              <a:ext uri="{FF2B5EF4-FFF2-40B4-BE49-F238E27FC236}">
                <a16:creationId xmlns:a16="http://schemas.microsoft.com/office/drawing/2014/main" id="{2DA76EF3-CC30-437D-A50A-167FCF1CCA31}"/>
              </a:ext>
            </a:extLst>
          </p:cNvPr>
          <p:cNvGraphicFramePr>
            <a:graphicFrameLocks/>
          </p:cNvGraphicFramePr>
          <p:nvPr/>
        </p:nvGraphicFramePr>
        <p:xfrm>
          <a:off x="5791200" y="1752600"/>
          <a:ext cx="568325" cy="639763"/>
        </p:xfrm>
        <a:graphic>
          <a:graphicData uri="http://schemas.openxmlformats.org/presentationml/2006/ole">
            <mc:AlternateContent xmlns:mc="http://schemas.openxmlformats.org/markup-compatibility/2006">
              <mc:Choice xmlns:v="urn:schemas-microsoft-com:vml" Requires="v">
                <p:oleObj spid="_x0000_s48154" r:id="rId17" imgW="190748" imgH="216181" progId="Equation.3">
                  <p:embed/>
                </p:oleObj>
              </mc:Choice>
              <mc:Fallback>
                <p:oleObj r:id="rId17" imgW="190748" imgH="216181" progId="Equation.3">
                  <p:embed/>
                  <p:pic>
                    <p:nvPicPr>
                      <p:cNvPr id="0" name="对象 47002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1752600"/>
                        <a:ext cx="5683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30" name="对象 470029">
            <a:extLst>
              <a:ext uri="{FF2B5EF4-FFF2-40B4-BE49-F238E27FC236}">
                <a16:creationId xmlns:a16="http://schemas.microsoft.com/office/drawing/2014/main" id="{FBA5C5EF-9C36-4F6E-89A2-EDFC142A6118}"/>
              </a:ext>
            </a:extLst>
          </p:cNvPr>
          <p:cNvGraphicFramePr>
            <a:graphicFrameLocks/>
          </p:cNvGraphicFramePr>
          <p:nvPr/>
        </p:nvGraphicFramePr>
        <p:xfrm>
          <a:off x="3733800" y="1143000"/>
          <a:ext cx="568325" cy="682625"/>
        </p:xfrm>
        <a:graphic>
          <a:graphicData uri="http://schemas.openxmlformats.org/presentationml/2006/ole">
            <mc:AlternateContent xmlns:mc="http://schemas.openxmlformats.org/markup-compatibility/2006">
              <mc:Choice xmlns:v="urn:schemas-microsoft-com:vml" Requires="v">
                <p:oleObj spid="_x0000_s48155" r:id="rId19" imgW="190914" imgH="229097" progId="Equation.3">
                  <p:embed/>
                </p:oleObj>
              </mc:Choice>
              <mc:Fallback>
                <p:oleObj r:id="rId19" imgW="190914" imgH="229097" progId="Equation.3">
                  <p:embed/>
                  <p:pic>
                    <p:nvPicPr>
                      <p:cNvPr id="0" name="对象 47002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3800" y="1143000"/>
                        <a:ext cx="5683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31" name="对象 470030">
            <a:extLst>
              <a:ext uri="{FF2B5EF4-FFF2-40B4-BE49-F238E27FC236}">
                <a16:creationId xmlns:a16="http://schemas.microsoft.com/office/drawing/2014/main" id="{6D75955F-5BC9-4C73-B869-DF26644D1B77}"/>
              </a:ext>
            </a:extLst>
          </p:cNvPr>
          <p:cNvGraphicFramePr>
            <a:graphicFrameLocks/>
          </p:cNvGraphicFramePr>
          <p:nvPr/>
        </p:nvGraphicFramePr>
        <p:xfrm>
          <a:off x="4038600" y="2362200"/>
          <a:ext cx="568325" cy="682625"/>
        </p:xfrm>
        <a:graphic>
          <a:graphicData uri="http://schemas.openxmlformats.org/presentationml/2006/ole">
            <mc:AlternateContent xmlns:mc="http://schemas.openxmlformats.org/markup-compatibility/2006">
              <mc:Choice xmlns:v="urn:schemas-microsoft-com:vml" Requires="v">
                <p:oleObj spid="_x0000_s48156" r:id="rId21" imgW="190914" imgH="229097" progId="Equation.3">
                  <p:embed/>
                </p:oleObj>
              </mc:Choice>
              <mc:Fallback>
                <p:oleObj r:id="rId21" imgW="190914" imgH="229097" progId="Equation.3">
                  <p:embed/>
                  <p:pic>
                    <p:nvPicPr>
                      <p:cNvPr id="0" name="对象 470030"/>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38600" y="2362200"/>
                        <a:ext cx="5683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0032" name="对象 470031">
            <a:extLst>
              <a:ext uri="{FF2B5EF4-FFF2-40B4-BE49-F238E27FC236}">
                <a16:creationId xmlns:a16="http://schemas.microsoft.com/office/drawing/2014/main" id="{43BB7190-04EC-46AF-B861-E6E0111C7C8A}"/>
              </a:ext>
            </a:extLst>
          </p:cNvPr>
          <p:cNvGraphicFramePr>
            <a:graphicFrameLocks/>
          </p:cNvGraphicFramePr>
          <p:nvPr/>
        </p:nvGraphicFramePr>
        <p:xfrm>
          <a:off x="4648200" y="4419600"/>
          <a:ext cx="3211513" cy="962025"/>
        </p:xfrm>
        <a:graphic>
          <a:graphicData uri="http://schemas.openxmlformats.org/presentationml/2006/ole">
            <mc:AlternateContent xmlns:mc="http://schemas.openxmlformats.org/markup-compatibility/2006">
              <mc:Choice xmlns:v="urn:schemas-microsoft-com:vml" Requires="v">
                <p:oleObj spid="_x0000_s48157" r:id="rId23" imgW="1410312" imgH="444693" progId="Equation.3">
                  <p:embed/>
                </p:oleObj>
              </mc:Choice>
              <mc:Fallback>
                <p:oleObj r:id="rId23" imgW="1410312" imgH="444693" progId="Equation.3">
                  <p:embed/>
                  <p:pic>
                    <p:nvPicPr>
                      <p:cNvPr id="0" name="对象 470031"/>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8200" y="4419600"/>
                        <a:ext cx="321151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0033" name="椭圆 470032">
            <a:extLst>
              <a:ext uri="{FF2B5EF4-FFF2-40B4-BE49-F238E27FC236}">
                <a16:creationId xmlns:a16="http://schemas.microsoft.com/office/drawing/2014/main" id="{CDF4FE82-6E88-4699-92E0-3B98748BF1F2}"/>
              </a:ext>
            </a:extLst>
          </p:cNvPr>
          <p:cNvSpPr>
            <a:spLocks noChangeArrowheads="1"/>
          </p:cNvSpPr>
          <p:nvPr/>
        </p:nvSpPr>
        <p:spPr bwMode="auto">
          <a:xfrm>
            <a:off x="2819400" y="1905000"/>
            <a:ext cx="381000" cy="381000"/>
          </a:xfrm>
          <a:prstGeom prst="ellipse">
            <a:avLst/>
          </a:prstGeom>
          <a:solidFill>
            <a:srgbClr val="00FFFF"/>
          </a:solidFill>
          <a:ln w="12700" cap="sq">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0034" name="椭圆 470033">
            <a:extLst>
              <a:ext uri="{FF2B5EF4-FFF2-40B4-BE49-F238E27FC236}">
                <a16:creationId xmlns:a16="http://schemas.microsoft.com/office/drawing/2014/main" id="{EEFBF097-8E98-4D62-A9FC-CABF5C6B1EFE}"/>
              </a:ext>
            </a:extLst>
          </p:cNvPr>
          <p:cNvSpPr>
            <a:spLocks noChangeArrowheads="1"/>
          </p:cNvSpPr>
          <p:nvPr/>
        </p:nvSpPr>
        <p:spPr bwMode="auto">
          <a:xfrm>
            <a:off x="5257800" y="1219200"/>
            <a:ext cx="381000" cy="381000"/>
          </a:xfrm>
          <a:prstGeom prst="ellipse">
            <a:avLst/>
          </a:prstGeom>
          <a:solidFill>
            <a:srgbClr val="00FFFF"/>
          </a:solidFill>
          <a:ln w="12700" cap="sq">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0035" name="椭圆 470034">
            <a:extLst>
              <a:ext uri="{FF2B5EF4-FFF2-40B4-BE49-F238E27FC236}">
                <a16:creationId xmlns:a16="http://schemas.microsoft.com/office/drawing/2014/main" id="{216CD076-CC3A-4FB4-8533-0E074D7849A7}"/>
              </a:ext>
            </a:extLst>
          </p:cNvPr>
          <p:cNvSpPr>
            <a:spLocks noChangeArrowheads="1"/>
          </p:cNvSpPr>
          <p:nvPr/>
        </p:nvSpPr>
        <p:spPr bwMode="auto">
          <a:xfrm>
            <a:off x="5562600" y="2438400"/>
            <a:ext cx="381000" cy="381000"/>
          </a:xfrm>
          <a:prstGeom prst="ellipse">
            <a:avLst/>
          </a:prstGeom>
          <a:solidFill>
            <a:srgbClr val="00FFFF"/>
          </a:solidFill>
          <a:ln w="12700" cap="sq">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0021">
                                            <p:txEl>
                                              <p:pRg st="0" end="0"/>
                                            </p:txEl>
                                          </p:spTgt>
                                        </p:tgtEl>
                                        <p:attrNameLst>
                                          <p:attrName>style.visibility</p:attrName>
                                        </p:attrNameLst>
                                      </p:cBhvr>
                                      <p:to>
                                        <p:strVal val="visible"/>
                                      </p:to>
                                    </p:set>
                                    <p:animEffect transition="in" filter="wipe(left)">
                                      <p:cBhvr>
                                        <p:cTn id="7" dur="500"/>
                                        <p:tgtEl>
                                          <p:spTgt spid="4700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0034"/>
                                        </p:tgtEl>
                                        <p:attrNameLst>
                                          <p:attrName>style.visibility</p:attrName>
                                        </p:attrNameLst>
                                      </p:cBhvr>
                                      <p:to>
                                        <p:strVal val="visible"/>
                                      </p:to>
                                    </p:set>
                                    <p:animEffect transition="in" filter="wipe(left)">
                                      <p:cBhvr>
                                        <p:cTn id="12" dur="500"/>
                                        <p:tgtEl>
                                          <p:spTgt spid="470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0035"/>
                                        </p:tgtEl>
                                        <p:attrNameLst>
                                          <p:attrName>style.visibility</p:attrName>
                                        </p:attrNameLst>
                                      </p:cBhvr>
                                      <p:to>
                                        <p:strVal val="visible"/>
                                      </p:to>
                                    </p:set>
                                    <p:animEffect transition="in" filter="wipe(left)">
                                      <p:cBhvr>
                                        <p:cTn id="17" dur="500"/>
                                        <p:tgtEl>
                                          <p:spTgt spid="4700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0033"/>
                                        </p:tgtEl>
                                        <p:attrNameLst>
                                          <p:attrName>style.visibility</p:attrName>
                                        </p:attrNameLst>
                                      </p:cBhvr>
                                      <p:to>
                                        <p:strVal val="visible"/>
                                      </p:to>
                                    </p:set>
                                    <p:animEffect transition="in" filter="wipe(left)">
                                      <p:cBhvr>
                                        <p:cTn id="22" dur="500"/>
                                        <p:tgtEl>
                                          <p:spTgt spid="4700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0026"/>
                                        </p:tgtEl>
                                        <p:attrNameLst>
                                          <p:attrName>style.visibility</p:attrName>
                                        </p:attrNameLst>
                                      </p:cBhvr>
                                      <p:to>
                                        <p:strVal val="visible"/>
                                      </p:to>
                                    </p:set>
                                    <p:animEffect transition="in" filter="wipe(left)">
                                      <p:cBhvr>
                                        <p:cTn id="27" dur="500"/>
                                        <p:tgtEl>
                                          <p:spTgt spid="4700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0027"/>
                                        </p:tgtEl>
                                        <p:attrNameLst>
                                          <p:attrName>style.visibility</p:attrName>
                                        </p:attrNameLst>
                                      </p:cBhvr>
                                      <p:to>
                                        <p:strVal val="visible"/>
                                      </p:to>
                                    </p:set>
                                    <p:animEffect transition="in" filter="wipe(left)">
                                      <p:cBhvr>
                                        <p:cTn id="32" dur="500"/>
                                        <p:tgtEl>
                                          <p:spTgt spid="4700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0028"/>
                                        </p:tgtEl>
                                        <p:attrNameLst>
                                          <p:attrName>style.visibility</p:attrName>
                                        </p:attrNameLst>
                                      </p:cBhvr>
                                      <p:to>
                                        <p:strVal val="visible"/>
                                      </p:to>
                                    </p:set>
                                    <p:animEffect transition="in" filter="wipe(left)">
                                      <p:cBhvr>
                                        <p:cTn id="37" dur="500"/>
                                        <p:tgtEl>
                                          <p:spTgt spid="4700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0020"/>
                                        </p:tgtEl>
                                        <p:attrNameLst>
                                          <p:attrName>style.visibility</p:attrName>
                                        </p:attrNameLst>
                                      </p:cBhvr>
                                      <p:to>
                                        <p:strVal val="visible"/>
                                      </p:to>
                                    </p:set>
                                    <p:animEffect transition="in" filter="wipe(left)">
                                      <p:cBhvr>
                                        <p:cTn id="42" dur="500"/>
                                        <p:tgtEl>
                                          <p:spTgt spid="4700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0018"/>
                                        </p:tgtEl>
                                        <p:attrNameLst>
                                          <p:attrName>style.visibility</p:attrName>
                                        </p:attrNameLst>
                                      </p:cBhvr>
                                      <p:to>
                                        <p:strVal val="visible"/>
                                      </p:to>
                                    </p:set>
                                    <p:animEffect transition="in" filter="wipe(left)">
                                      <p:cBhvr>
                                        <p:cTn id="47" dur="500"/>
                                        <p:tgtEl>
                                          <p:spTgt spid="4700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70019"/>
                                        </p:tgtEl>
                                        <p:attrNameLst>
                                          <p:attrName>style.visibility</p:attrName>
                                        </p:attrNameLst>
                                      </p:cBhvr>
                                      <p:to>
                                        <p:strVal val="visible"/>
                                      </p:to>
                                    </p:set>
                                    <p:animEffect transition="in" filter="wipe(left)">
                                      <p:cBhvr>
                                        <p:cTn id="52" dur="500"/>
                                        <p:tgtEl>
                                          <p:spTgt spid="4700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70029"/>
                                        </p:tgtEl>
                                        <p:attrNameLst>
                                          <p:attrName>style.visibility</p:attrName>
                                        </p:attrNameLst>
                                      </p:cBhvr>
                                      <p:to>
                                        <p:strVal val="visible"/>
                                      </p:to>
                                    </p:set>
                                    <p:animEffect transition="in" filter="wipe(left)">
                                      <p:cBhvr>
                                        <p:cTn id="57" dur="500"/>
                                        <p:tgtEl>
                                          <p:spTgt spid="4700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70031"/>
                                        </p:tgtEl>
                                        <p:attrNameLst>
                                          <p:attrName>style.visibility</p:attrName>
                                        </p:attrNameLst>
                                      </p:cBhvr>
                                      <p:to>
                                        <p:strVal val="visible"/>
                                      </p:to>
                                    </p:set>
                                    <p:animEffect transition="in" filter="wipe(left)">
                                      <p:cBhvr>
                                        <p:cTn id="62" dur="500"/>
                                        <p:tgtEl>
                                          <p:spTgt spid="47003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70030"/>
                                        </p:tgtEl>
                                        <p:attrNameLst>
                                          <p:attrName>style.visibility</p:attrName>
                                        </p:attrNameLst>
                                      </p:cBhvr>
                                      <p:to>
                                        <p:strVal val="visible"/>
                                      </p:to>
                                    </p:set>
                                    <p:animEffect transition="in" filter="wipe(left)">
                                      <p:cBhvr>
                                        <p:cTn id="67" dur="500"/>
                                        <p:tgtEl>
                                          <p:spTgt spid="47003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70023"/>
                                        </p:tgtEl>
                                        <p:attrNameLst>
                                          <p:attrName>style.visibility</p:attrName>
                                        </p:attrNameLst>
                                      </p:cBhvr>
                                      <p:to>
                                        <p:strVal val="visible"/>
                                      </p:to>
                                    </p:set>
                                    <p:animEffect transition="in" filter="wipe(left)">
                                      <p:cBhvr>
                                        <p:cTn id="72" dur="500"/>
                                        <p:tgtEl>
                                          <p:spTgt spid="4700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70022"/>
                                        </p:tgtEl>
                                        <p:attrNameLst>
                                          <p:attrName>style.visibility</p:attrName>
                                        </p:attrNameLst>
                                      </p:cBhvr>
                                      <p:to>
                                        <p:strVal val="visible"/>
                                      </p:to>
                                    </p:set>
                                    <p:animEffect transition="in" filter="wipe(left)">
                                      <p:cBhvr>
                                        <p:cTn id="77" dur="500"/>
                                        <p:tgtEl>
                                          <p:spTgt spid="47002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70024"/>
                                        </p:tgtEl>
                                        <p:attrNameLst>
                                          <p:attrName>style.visibility</p:attrName>
                                        </p:attrNameLst>
                                      </p:cBhvr>
                                      <p:to>
                                        <p:strVal val="visible"/>
                                      </p:to>
                                    </p:set>
                                    <p:animEffect transition="in" filter="wipe(left)">
                                      <p:cBhvr>
                                        <p:cTn id="82" dur="500"/>
                                        <p:tgtEl>
                                          <p:spTgt spid="47002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70032"/>
                                        </p:tgtEl>
                                        <p:attrNameLst>
                                          <p:attrName>style.visibility</p:attrName>
                                        </p:attrNameLst>
                                      </p:cBhvr>
                                      <p:to>
                                        <p:strVal val="visible"/>
                                      </p:to>
                                    </p:set>
                                    <p:animEffect transition="in" filter="wipe(left)">
                                      <p:cBhvr>
                                        <p:cTn id="87" dur="500"/>
                                        <p:tgtEl>
                                          <p:spTgt spid="47003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470025"/>
                                        </p:tgtEl>
                                        <p:attrNameLst>
                                          <p:attrName>style.visibility</p:attrName>
                                        </p:attrNameLst>
                                      </p:cBhvr>
                                      <p:to>
                                        <p:strVal val="visible"/>
                                      </p:to>
                                    </p:set>
                                    <p:animEffect transition="in" filter="wipe(left)">
                                      <p:cBhvr>
                                        <p:cTn id="92" dur="500"/>
                                        <p:tgtEl>
                                          <p:spTgt spid="470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42" name="对象 471041">
            <a:extLst>
              <a:ext uri="{FF2B5EF4-FFF2-40B4-BE49-F238E27FC236}">
                <a16:creationId xmlns:a16="http://schemas.microsoft.com/office/drawing/2014/main" id="{94811AC6-959E-4855-8679-E2782C5EA6B0}"/>
              </a:ext>
            </a:extLst>
          </p:cNvPr>
          <p:cNvGraphicFramePr>
            <a:graphicFrameLocks/>
          </p:cNvGraphicFramePr>
          <p:nvPr/>
        </p:nvGraphicFramePr>
        <p:xfrm>
          <a:off x="457200" y="1295400"/>
          <a:ext cx="3732213" cy="914400"/>
        </p:xfrm>
        <a:graphic>
          <a:graphicData uri="http://schemas.openxmlformats.org/presentationml/2006/ole">
            <mc:AlternateContent xmlns:mc="http://schemas.openxmlformats.org/markup-compatibility/2006">
              <mc:Choice xmlns:v="urn:schemas-microsoft-com:vml" Requires="v">
                <p:oleObj spid="_x0000_s49161" r:id="rId3" imgW="1904174" imgH="444307" progId="Equation.3">
                  <p:embed/>
                </p:oleObj>
              </mc:Choice>
              <mc:Fallback>
                <p:oleObj r:id="rId3" imgW="1904174" imgH="444307" progId="Equation.3">
                  <p:embed/>
                  <p:pic>
                    <p:nvPicPr>
                      <p:cNvPr id="0" name="对象 4710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37322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43" name="对象 471042">
            <a:extLst>
              <a:ext uri="{FF2B5EF4-FFF2-40B4-BE49-F238E27FC236}">
                <a16:creationId xmlns:a16="http://schemas.microsoft.com/office/drawing/2014/main" id="{061CC582-23BA-4E87-9451-BC69666EEA04}"/>
              </a:ext>
            </a:extLst>
          </p:cNvPr>
          <p:cNvGraphicFramePr>
            <a:graphicFrameLocks/>
          </p:cNvGraphicFramePr>
          <p:nvPr/>
        </p:nvGraphicFramePr>
        <p:xfrm>
          <a:off x="1143000" y="2362200"/>
          <a:ext cx="4087813" cy="914400"/>
        </p:xfrm>
        <a:graphic>
          <a:graphicData uri="http://schemas.openxmlformats.org/presentationml/2006/ole">
            <mc:AlternateContent xmlns:mc="http://schemas.openxmlformats.org/markup-compatibility/2006">
              <mc:Choice xmlns:v="urn:schemas-microsoft-com:vml" Requires="v">
                <p:oleObj spid="_x0000_s49162" r:id="rId5" imgW="1828007" imgH="444307" progId="Equation.3">
                  <p:embed/>
                </p:oleObj>
              </mc:Choice>
              <mc:Fallback>
                <p:oleObj r:id="rId5" imgW="1828007" imgH="444307" progId="Equation.3">
                  <p:embed/>
                  <p:pic>
                    <p:nvPicPr>
                      <p:cNvPr id="0" name="对象 47104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362200"/>
                        <a:ext cx="40878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44" name="对象 471043">
            <a:extLst>
              <a:ext uri="{FF2B5EF4-FFF2-40B4-BE49-F238E27FC236}">
                <a16:creationId xmlns:a16="http://schemas.microsoft.com/office/drawing/2014/main" id="{D0E0F191-59E6-4835-BBC1-6B8CA6AAD37A}"/>
              </a:ext>
            </a:extLst>
          </p:cNvPr>
          <p:cNvGraphicFramePr>
            <a:graphicFrameLocks/>
          </p:cNvGraphicFramePr>
          <p:nvPr/>
        </p:nvGraphicFramePr>
        <p:xfrm>
          <a:off x="539750" y="3357563"/>
          <a:ext cx="4683125" cy="933450"/>
        </p:xfrm>
        <a:graphic>
          <a:graphicData uri="http://schemas.openxmlformats.org/presentationml/2006/ole">
            <mc:AlternateContent xmlns:mc="http://schemas.openxmlformats.org/markup-compatibility/2006">
              <mc:Choice xmlns:v="urn:schemas-microsoft-com:vml" Requires="v">
                <p:oleObj spid="_x0000_s49163" r:id="rId7" imgW="2093683" imgH="406048" progId="Equation.3">
                  <p:embed/>
                </p:oleObj>
              </mc:Choice>
              <mc:Fallback>
                <p:oleObj r:id="rId7" imgW="2093683" imgH="406048" progId="Equation.3">
                  <p:embed/>
                  <p:pic>
                    <p:nvPicPr>
                      <p:cNvPr id="0" name="对象 47104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357563"/>
                        <a:ext cx="46831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045" name="文本框 471044">
            <a:extLst>
              <a:ext uri="{FF2B5EF4-FFF2-40B4-BE49-F238E27FC236}">
                <a16:creationId xmlns:a16="http://schemas.microsoft.com/office/drawing/2014/main" id="{5528DDA2-3A6D-40E8-8FB9-D4EA732CED84}"/>
              </a:ext>
            </a:extLst>
          </p:cNvPr>
          <p:cNvSpPr txBox="1">
            <a:spLocks noChangeArrowheads="1"/>
          </p:cNvSpPr>
          <p:nvPr/>
        </p:nvSpPr>
        <p:spPr bwMode="auto">
          <a:xfrm>
            <a:off x="539750" y="4365625"/>
            <a:ext cx="640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b="1">
                <a:latin typeface="华文新魏" panose="02010800040101010101" pitchFamily="2" charset="-122"/>
                <a:ea typeface="华文新魏" panose="02010800040101010101" pitchFamily="2" charset="-122"/>
              </a:rPr>
              <a:t>3</a:t>
            </a:r>
            <a:r>
              <a:rPr lang="zh-CN" altLang="en-US" sz="3600" b="1">
                <a:latin typeface="华文新魏" panose="02010800040101010101" pitchFamily="2" charset="-122"/>
                <a:ea typeface="华文新魏" panose="02010800040101010101" pitchFamily="2" charset="-122"/>
              </a:rPr>
              <a:t>、</a:t>
            </a:r>
            <a:r>
              <a:rPr lang="en-US" altLang="zh-CN" sz="3600">
                <a:ea typeface="华文新魏" panose="02010800040101010101" pitchFamily="2" charset="-122"/>
              </a:rPr>
              <a:t>n</a:t>
            </a:r>
            <a:r>
              <a:rPr lang="zh-CN" altLang="zh-CN" sz="2800" b="1">
                <a:ea typeface="华文新魏" panose="02010800040101010101" pitchFamily="2" charset="-122"/>
              </a:rPr>
              <a:t>个点电荷</a:t>
            </a:r>
            <a:r>
              <a:rPr lang="zh-CN" altLang="zh-CN" sz="2800" b="1">
                <a:latin typeface="华文新魏" panose="02010800040101010101" pitchFamily="2" charset="-122"/>
                <a:ea typeface="华文新魏" panose="02010800040101010101" pitchFamily="2" charset="-122"/>
              </a:rPr>
              <a:t>组成的系统的相互作用能</a:t>
            </a:r>
            <a:endParaRPr lang="en-US" altLang="zh-CN" sz="2800" b="1">
              <a:latin typeface="华文新魏" panose="02010800040101010101" pitchFamily="2" charset="-122"/>
              <a:ea typeface="华文新魏" panose="02010800040101010101" pitchFamily="2" charset="-122"/>
            </a:endParaRPr>
          </a:p>
        </p:txBody>
      </p:sp>
      <p:graphicFrame>
        <p:nvGraphicFramePr>
          <p:cNvPr id="471046" name="对象 471045">
            <a:extLst>
              <a:ext uri="{FF2B5EF4-FFF2-40B4-BE49-F238E27FC236}">
                <a16:creationId xmlns:a16="http://schemas.microsoft.com/office/drawing/2014/main" id="{323AB8D0-6063-4C57-96FE-5F6F8A061336}"/>
              </a:ext>
            </a:extLst>
          </p:cNvPr>
          <p:cNvGraphicFramePr>
            <a:graphicFrameLocks/>
          </p:cNvGraphicFramePr>
          <p:nvPr/>
        </p:nvGraphicFramePr>
        <p:xfrm>
          <a:off x="1403350" y="5084763"/>
          <a:ext cx="2894013" cy="1006475"/>
        </p:xfrm>
        <a:graphic>
          <a:graphicData uri="http://schemas.openxmlformats.org/presentationml/2006/ole">
            <mc:AlternateContent xmlns:mc="http://schemas.openxmlformats.org/markup-compatibility/2006">
              <mc:Choice xmlns:v="urn:schemas-microsoft-com:vml" Requires="v">
                <p:oleObj spid="_x0000_s49164" r:id="rId9" imgW="1295962" imgH="431987" progId="Equation.3">
                  <p:embed/>
                </p:oleObj>
              </mc:Choice>
              <mc:Fallback>
                <p:oleObj r:id="rId9" imgW="1295962" imgH="431987" progId="Equation.3">
                  <p:embed/>
                  <p:pic>
                    <p:nvPicPr>
                      <p:cNvPr id="0" name="对象 47104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5084763"/>
                        <a:ext cx="28940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47" name="对象 471046">
            <a:extLst>
              <a:ext uri="{FF2B5EF4-FFF2-40B4-BE49-F238E27FC236}">
                <a16:creationId xmlns:a16="http://schemas.microsoft.com/office/drawing/2014/main" id="{B4BD6FAF-9E29-4CDC-920B-731534123EEC}"/>
              </a:ext>
            </a:extLst>
          </p:cNvPr>
          <p:cNvGraphicFramePr>
            <a:graphicFrameLocks/>
          </p:cNvGraphicFramePr>
          <p:nvPr/>
        </p:nvGraphicFramePr>
        <p:xfrm>
          <a:off x="381000" y="304800"/>
          <a:ext cx="7535863" cy="962025"/>
        </p:xfrm>
        <a:graphic>
          <a:graphicData uri="http://schemas.openxmlformats.org/presentationml/2006/ole">
            <mc:AlternateContent xmlns:mc="http://schemas.openxmlformats.org/markup-compatibility/2006">
              <mc:Choice xmlns:v="urn:schemas-microsoft-com:vml" Requires="v">
                <p:oleObj spid="_x0000_s49165" r:id="rId11" imgW="3300567" imgH="444307" progId="Equation.3">
                  <p:embed/>
                </p:oleObj>
              </mc:Choice>
              <mc:Fallback>
                <p:oleObj r:id="rId11" imgW="3300567" imgH="444307" progId="Equation.3">
                  <p:embed/>
                  <p:pic>
                    <p:nvPicPr>
                      <p:cNvPr id="0" name="对象 47104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304800"/>
                        <a:ext cx="75358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48" name="对象 471047">
            <a:extLst>
              <a:ext uri="{FF2B5EF4-FFF2-40B4-BE49-F238E27FC236}">
                <a16:creationId xmlns:a16="http://schemas.microsoft.com/office/drawing/2014/main" id="{920F2858-4711-4034-8CB5-484523A1F5F3}"/>
              </a:ext>
            </a:extLst>
          </p:cNvPr>
          <p:cNvGraphicFramePr>
            <a:graphicFrameLocks/>
          </p:cNvGraphicFramePr>
          <p:nvPr/>
        </p:nvGraphicFramePr>
        <p:xfrm>
          <a:off x="4267200" y="1371600"/>
          <a:ext cx="3459163" cy="914400"/>
        </p:xfrm>
        <a:graphic>
          <a:graphicData uri="http://schemas.openxmlformats.org/presentationml/2006/ole">
            <mc:AlternateContent xmlns:mc="http://schemas.openxmlformats.org/markup-compatibility/2006">
              <mc:Choice xmlns:v="urn:schemas-microsoft-com:vml" Requires="v">
                <p:oleObj spid="_x0000_s49166" r:id="rId13" imgW="1764534" imgH="444307" progId="Equation.3">
                  <p:embed/>
                </p:oleObj>
              </mc:Choice>
              <mc:Fallback>
                <p:oleObj r:id="rId13" imgW="1764534" imgH="444307" progId="Equation.3">
                  <p:embed/>
                  <p:pic>
                    <p:nvPicPr>
                      <p:cNvPr id="0" name="对象 47104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1371600"/>
                        <a:ext cx="34591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49" name="对象 471048">
            <a:extLst>
              <a:ext uri="{FF2B5EF4-FFF2-40B4-BE49-F238E27FC236}">
                <a16:creationId xmlns:a16="http://schemas.microsoft.com/office/drawing/2014/main" id="{43B141AB-B80D-43CD-A4D3-3AE3456D19A2}"/>
              </a:ext>
            </a:extLst>
          </p:cNvPr>
          <p:cNvGraphicFramePr>
            <a:graphicFrameLocks/>
          </p:cNvGraphicFramePr>
          <p:nvPr/>
        </p:nvGraphicFramePr>
        <p:xfrm>
          <a:off x="5292725" y="3429000"/>
          <a:ext cx="1644650" cy="990600"/>
        </p:xfrm>
        <a:graphic>
          <a:graphicData uri="http://schemas.openxmlformats.org/presentationml/2006/ole">
            <mc:AlternateContent xmlns:mc="http://schemas.openxmlformats.org/markup-compatibility/2006">
              <mc:Choice xmlns:v="urn:schemas-microsoft-com:vml" Requires="v">
                <p:oleObj spid="_x0000_s49167" r:id="rId15" imgW="736920" imgH="431987" progId="Equation.3">
                  <p:embed/>
                </p:oleObj>
              </mc:Choice>
              <mc:Fallback>
                <p:oleObj r:id="rId15" imgW="736920" imgH="431987" progId="Equation.3">
                  <p:embed/>
                  <p:pic>
                    <p:nvPicPr>
                      <p:cNvPr id="0" name="对象 47104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2725" y="3429000"/>
                        <a:ext cx="16446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47"/>
                                        </p:tgtEl>
                                        <p:attrNameLst>
                                          <p:attrName>style.visibility</p:attrName>
                                        </p:attrNameLst>
                                      </p:cBhvr>
                                      <p:to>
                                        <p:strVal val="visible"/>
                                      </p:to>
                                    </p:set>
                                    <p:animEffect transition="in" filter="wipe(left)">
                                      <p:cBhvr>
                                        <p:cTn id="7" dur="500"/>
                                        <p:tgtEl>
                                          <p:spTgt spid="471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42"/>
                                        </p:tgtEl>
                                        <p:attrNameLst>
                                          <p:attrName>style.visibility</p:attrName>
                                        </p:attrNameLst>
                                      </p:cBhvr>
                                      <p:to>
                                        <p:strVal val="visible"/>
                                      </p:to>
                                    </p:set>
                                    <p:animEffect transition="in" filter="wipe(left)">
                                      <p:cBhvr>
                                        <p:cTn id="12" dur="500"/>
                                        <p:tgtEl>
                                          <p:spTgt spid="4710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48"/>
                                        </p:tgtEl>
                                        <p:attrNameLst>
                                          <p:attrName>style.visibility</p:attrName>
                                        </p:attrNameLst>
                                      </p:cBhvr>
                                      <p:to>
                                        <p:strVal val="visible"/>
                                      </p:to>
                                    </p:set>
                                    <p:animEffect transition="in" filter="wipe(left)">
                                      <p:cBhvr>
                                        <p:cTn id="17" dur="500"/>
                                        <p:tgtEl>
                                          <p:spTgt spid="4710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43"/>
                                        </p:tgtEl>
                                        <p:attrNameLst>
                                          <p:attrName>style.visibility</p:attrName>
                                        </p:attrNameLst>
                                      </p:cBhvr>
                                      <p:to>
                                        <p:strVal val="visible"/>
                                      </p:to>
                                    </p:set>
                                    <p:animEffect transition="in" filter="wipe(left)">
                                      <p:cBhvr>
                                        <p:cTn id="22" dur="500"/>
                                        <p:tgtEl>
                                          <p:spTgt spid="4710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1044"/>
                                        </p:tgtEl>
                                        <p:attrNameLst>
                                          <p:attrName>style.visibility</p:attrName>
                                        </p:attrNameLst>
                                      </p:cBhvr>
                                      <p:to>
                                        <p:strVal val="visible"/>
                                      </p:to>
                                    </p:set>
                                    <p:animEffect transition="in" filter="wipe(left)">
                                      <p:cBhvr>
                                        <p:cTn id="27" dur="500"/>
                                        <p:tgtEl>
                                          <p:spTgt spid="4710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049"/>
                                        </p:tgtEl>
                                        <p:attrNameLst>
                                          <p:attrName>style.visibility</p:attrName>
                                        </p:attrNameLst>
                                      </p:cBhvr>
                                      <p:to>
                                        <p:strVal val="visible"/>
                                      </p:to>
                                    </p:set>
                                    <p:animEffect transition="in" filter="wipe(left)">
                                      <p:cBhvr>
                                        <p:cTn id="32" dur="500"/>
                                        <p:tgtEl>
                                          <p:spTgt spid="4710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045">
                                            <p:txEl>
                                              <p:pRg st="0" end="0"/>
                                            </p:txEl>
                                          </p:spTgt>
                                        </p:tgtEl>
                                        <p:attrNameLst>
                                          <p:attrName>style.visibility</p:attrName>
                                        </p:attrNameLst>
                                      </p:cBhvr>
                                      <p:to>
                                        <p:strVal val="visible"/>
                                      </p:to>
                                    </p:set>
                                    <p:animEffect transition="in" filter="wipe(left)">
                                      <p:cBhvr>
                                        <p:cTn id="37" dur="500"/>
                                        <p:tgtEl>
                                          <p:spTgt spid="47104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046"/>
                                        </p:tgtEl>
                                        <p:attrNameLst>
                                          <p:attrName>style.visibility</p:attrName>
                                        </p:attrNameLst>
                                      </p:cBhvr>
                                      <p:to>
                                        <p:strVal val="visible"/>
                                      </p:to>
                                    </p:set>
                                    <p:animEffect transition="in" filter="wipe(left)">
                                      <p:cBhvr>
                                        <p:cTn id="42" dur="500"/>
                                        <p:tgtEl>
                                          <p:spTgt spid="47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文本框 472065">
            <a:extLst>
              <a:ext uri="{FF2B5EF4-FFF2-40B4-BE49-F238E27FC236}">
                <a16:creationId xmlns:a16="http://schemas.microsoft.com/office/drawing/2014/main" id="{42F681AE-91E2-4B2D-8199-F53828324390}"/>
              </a:ext>
            </a:extLst>
          </p:cNvPr>
          <p:cNvSpPr txBox="1">
            <a:spLocks noChangeArrowheads="1"/>
          </p:cNvSpPr>
          <p:nvPr/>
        </p:nvSpPr>
        <p:spPr bwMode="auto">
          <a:xfrm>
            <a:off x="395288" y="260350"/>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四 、连续分布的电荷系统的静电能</a:t>
            </a:r>
          </a:p>
        </p:txBody>
      </p:sp>
      <p:sp>
        <p:nvSpPr>
          <p:cNvPr id="472067" name="文本框 472066">
            <a:extLst>
              <a:ext uri="{FF2B5EF4-FFF2-40B4-BE49-F238E27FC236}">
                <a16:creationId xmlns:a16="http://schemas.microsoft.com/office/drawing/2014/main" id="{9868A263-12B8-4600-9664-7C059CACB6B6}"/>
              </a:ext>
            </a:extLst>
          </p:cNvPr>
          <p:cNvSpPr txBox="1">
            <a:spLocks noChangeArrowheads="1"/>
          </p:cNvSpPr>
          <p:nvPr/>
        </p:nvSpPr>
        <p:spPr bwMode="auto">
          <a:xfrm>
            <a:off x="395288" y="765175"/>
            <a:ext cx="8321675"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Bookman Old Style" panose="02050604050505020204" pitchFamily="18" charset="0"/>
                <a:ea typeface="华文新魏" panose="02010800040101010101" pitchFamily="2" charset="-122"/>
              </a:rPr>
              <a:t>连续分布的电荷系统可分割成无限多元电荷</a:t>
            </a:r>
            <a:r>
              <a:rPr lang="zh-CN" altLang="en-US" sz="3200" b="1">
                <a:latin typeface="Bookman Old Style" panose="02050604050505020204" pitchFamily="18" charset="0"/>
                <a:ea typeface="华文新魏" panose="02010800040101010101" pitchFamily="2" charset="-122"/>
              </a:rPr>
              <a:t>，</a:t>
            </a:r>
            <a:r>
              <a:rPr lang="zh-CN" altLang="en-US" sz="2800" b="1">
                <a:latin typeface="Bookman Old Style" panose="02050604050505020204" pitchFamily="18" charset="0"/>
                <a:ea typeface="华文新魏" panose="02010800040101010101" pitchFamily="2" charset="-122"/>
              </a:rPr>
              <a:t>由静电能的定义可知，此时系统的无限多元电荷的相互作用能就为该电荷系统的静电能。</a:t>
            </a:r>
          </a:p>
        </p:txBody>
      </p:sp>
      <p:sp>
        <p:nvSpPr>
          <p:cNvPr id="472068" name="椭圆 472067">
            <a:extLst>
              <a:ext uri="{FF2B5EF4-FFF2-40B4-BE49-F238E27FC236}">
                <a16:creationId xmlns:a16="http://schemas.microsoft.com/office/drawing/2014/main" id="{10951DA7-345D-4FAA-A051-CDE57CB8C777}"/>
              </a:ext>
            </a:extLst>
          </p:cNvPr>
          <p:cNvSpPr>
            <a:spLocks noChangeArrowheads="1"/>
          </p:cNvSpPr>
          <p:nvPr/>
        </p:nvSpPr>
        <p:spPr bwMode="auto">
          <a:xfrm>
            <a:off x="5867400" y="2514600"/>
            <a:ext cx="2286000" cy="3124200"/>
          </a:xfrm>
          <a:prstGeom prst="ellipse">
            <a:avLst/>
          </a:prstGeom>
          <a:solidFill>
            <a:schemeClr val="accent1"/>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472069" name="组合 472068">
            <a:extLst>
              <a:ext uri="{FF2B5EF4-FFF2-40B4-BE49-F238E27FC236}">
                <a16:creationId xmlns:a16="http://schemas.microsoft.com/office/drawing/2014/main" id="{8FD0BAC3-75B0-4EDF-8811-AD52316DD916}"/>
              </a:ext>
            </a:extLst>
          </p:cNvPr>
          <p:cNvGrpSpPr>
            <a:grpSpLocks/>
          </p:cNvGrpSpPr>
          <p:nvPr/>
        </p:nvGrpSpPr>
        <p:grpSpPr bwMode="auto">
          <a:xfrm>
            <a:off x="6934200" y="2209800"/>
            <a:ext cx="982663" cy="922338"/>
            <a:chOff x="4368" y="1392"/>
            <a:chExt cx="619" cy="581"/>
          </a:xfrm>
        </p:grpSpPr>
        <p:sp>
          <p:nvSpPr>
            <p:cNvPr id="50181" name="圆角矩形标注 472069">
              <a:extLst>
                <a:ext uri="{FF2B5EF4-FFF2-40B4-BE49-F238E27FC236}">
                  <a16:creationId xmlns:a16="http://schemas.microsoft.com/office/drawing/2014/main" id="{17CC7DC8-7AE4-44B1-AA56-15BB63140F14}"/>
                </a:ext>
              </a:extLst>
            </p:cNvPr>
            <p:cNvSpPr>
              <a:spLocks noChangeArrowheads="1"/>
            </p:cNvSpPr>
            <p:nvPr/>
          </p:nvSpPr>
          <p:spPr bwMode="auto">
            <a:xfrm>
              <a:off x="4368" y="1490"/>
              <a:ext cx="576" cy="384"/>
            </a:xfrm>
            <a:prstGeom prst="wedgeRoundRectCallout">
              <a:avLst>
                <a:gd name="adj1" fmla="val -43750"/>
                <a:gd name="adj2" fmla="val 70000"/>
                <a:gd name="adj3" fmla="val 16667"/>
              </a:avLst>
            </a:prstGeom>
            <a:solidFill>
              <a:schemeClr val="tx2"/>
            </a:solidFill>
            <a:ln w="38100">
              <a:solidFill>
                <a:schemeClr val="accent2"/>
              </a:solidFill>
              <a:miter lim="800000"/>
              <a:headEnd type="none" w="sm" len="sm"/>
              <a:tailEnd type="none" w="sm" len="sm"/>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0" hangingPunct="0"/>
              <a:endParaRPr lang="zh-CN" altLang="en-US" sz="3600">
                <a:latin typeface="Bookman Old Style" panose="02050604050505020204" pitchFamily="18" charset="0"/>
              </a:endParaRPr>
            </a:p>
          </p:txBody>
        </p:sp>
        <p:graphicFrame>
          <p:nvGraphicFramePr>
            <p:cNvPr id="50182" name="对象 472070">
              <a:extLst>
                <a:ext uri="{FF2B5EF4-FFF2-40B4-BE49-F238E27FC236}">
                  <a16:creationId xmlns:a16="http://schemas.microsoft.com/office/drawing/2014/main" id="{8A066984-0BA4-4840-851D-5B8EE8CCBB81}"/>
                </a:ext>
              </a:extLst>
            </p:cNvPr>
            <p:cNvGraphicFramePr>
              <a:graphicFrameLocks/>
            </p:cNvGraphicFramePr>
            <p:nvPr/>
          </p:nvGraphicFramePr>
          <p:xfrm>
            <a:off x="4416" y="1392"/>
            <a:ext cx="571" cy="581"/>
          </p:xfrm>
          <a:graphic>
            <a:graphicData uri="http://schemas.openxmlformats.org/presentationml/2006/ole">
              <mc:AlternateContent xmlns:mc="http://schemas.openxmlformats.org/markup-compatibility/2006">
                <mc:Choice xmlns:v="urn:schemas-microsoft-com:vml" Requires="v">
                  <p:oleObj spid="_x0000_s50193" r:id="rId3" imgW="165315" imgH="228898" progId="Equation.3">
                    <p:embed/>
                  </p:oleObj>
                </mc:Choice>
                <mc:Fallback>
                  <p:oleObj r:id="rId3" imgW="165315" imgH="228898" progId="Equation.3">
                    <p:embed/>
                    <p:pic>
                      <p:nvPicPr>
                        <p:cNvPr id="0" name="对象 47207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392"/>
                          <a:ext cx="571"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72072" name="对象 472071">
            <a:extLst>
              <a:ext uri="{FF2B5EF4-FFF2-40B4-BE49-F238E27FC236}">
                <a16:creationId xmlns:a16="http://schemas.microsoft.com/office/drawing/2014/main" id="{CD0234F3-D890-46C3-AB75-7C107DD7ED6B}"/>
              </a:ext>
            </a:extLst>
          </p:cNvPr>
          <p:cNvGraphicFramePr>
            <a:graphicFrameLocks/>
          </p:cNvGraphicFramePr>
          <p:nvPr/>
        </p:nvGraphicFramePr>
        <p:xfrm>
          <a:off x="1371600" y="3505200"/>
          <a:ext cx="1501775" cy="484188"/>
        </p:xfrm>
        <a:graphic>
          <a:graphicData uri="http://schemas.openxmlformats.org/presentationml/2006/ole">
            <mc:AlternateContent xmlns:mc="http://schemas.openxmlformats.org/markup-compatibility/2006">
              <mc:Choice xmlns:v="urn:schemas-microsoft-com:vml" Requires="v">
                <p:oleObj spid="_x0000_s50194" r:id="rId5" imgW="648263" imgH="228799" progId="Equation.3">
                  <p:embed/>
                </p:oleObj>
              </mc:Choice>
              <mc:Fallback>
                <p:oleObj r:id="rId5" imgW="648263" imgH="228799" progId="Equation.3">
                  <p:embed/>
                  <p:pic>
                    <p:nvPicPr>
                      <p:cNvPr id="0" name="对象 4720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05200"/>
                        <a:ext cx="15017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2073" name="对象 472072">
            <a:extLst>
              <a:ext uri="{FF2B5EF4-FFF2-40B4-BE49-F238E27FC236}">
                <a16:creationId xmlns:a16="http://schemas.microsoft.com/office/drawing/2014/main" id="{FDBA38C2-FD46-4424-979A-ADDF907B5490}"/>
              </a:ext>
            </a:extLst>
          </p:cNvPr>
          <p:cNvGraphicFramePr>
            <a:graphicFrameLocks/>
          </p:cNvGraphicFramePr>
          <p:nvPr/>
        </p:nvGraphicFramePr>
        <p:xfrm>
          <a:off x="3124200" y="3505200"/>
          <a:ext cx="1447800" cy="560388"/>
        </p:xfrm>
        <a:graphic>
          <a:graphicData uri="http://schemas.openxmlformats.org/presentationml/2006/ole">
            <mc:AlternateContent xmlns:mc="http://schemas.openxmlformats.org/markup-compatibility/2006">
              <mc:Choice xmlns:v="urn:schemas-microsoft-com:vml" Requires="v">
                <p:oleObj spid="_x0000_s50195" r:id="rId7" imgW="495515" imgH="228699" progId="Equation.3">
                  <p:embed/>
                </p:oleObj>
              </mc:Choice>
              <mc:Fallback>
                <p:oleObj r:id="rId7" imgW="495515" imgH="228699" progId="Equation.3">
                  <p:embed/>
                  <p:pic>
                    <p:nvPicPr>
                      <p:cNvPr id="0" name="对象 47207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505200"/>
                        <a:ext cx="14478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2074" name="对象 472073">
            <a:extLst>
              <a:ext uri="{FF2B5EF4-FFF2-40B4-BE49-F238E27FC236}">
                <a16:creationId xmlns:a16="http://schemas.microsoft.com/office/drawing/2014/main" id="{B0D2320D-5692-4433-8851-6173D52B5B24}"/>
              </a:ext>
            </a:extLst>
          </p:cNvPr>
          <p:cNvGraphicFramePr>
            <a:graphicFrameLocks/>
          </p:cNvGraphicFramePr>
          <p:nvPr/>
        </p:nvGraphicFramePr>
        <p:xfrm>
          <a:off x="1476375" y="4221163"/>
          <a:ext cx="2286000" cy="1009650"/>
        </p:xfrm>
        <a:graphic>
          <a:graphicData uri="http://schemas.openxmlformats.org/presentationml/2006/ole">
            <mc:AlternateContent xmlns:mc="http://schemas.openxmlformats.org/markup-compatibility/2006">
              <mc:Choice xmlns:v="urn:schemas-microsoft-com:vml" Requires="v">
                <p:oleObj spid="_x0000_s50196" r:id="rId9" imgW="838564" imgH="444693" progId="Equation.DSMT4">
                  <p:embed/>
                </p:oleObj>
              </mc:Choice>
              <mc:Fallback>
                <p:oleObj r:id="rId9" imgW="838564" imgH="444693" progId="Equation.DSMT4">
                  <p:embed/>
                  <p:pic>
                    <p:nvPicPr>
                      <p:cNvPr id="0" name="对象 47207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4221163"/>
                        <a:ext cx="22860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2075" name="文本框 472074">
            <a:extLst>
              <a:ext uri="{FF2B5EF4-FFF2-40B4-BE49-F238E27FC236}">
                <a16:creationId xmlns:a16="http://schemas.microsoft.com/office/drawing/2014/main" id="{6EBD294F-FEA0-4DE6-98CB-E7008F793C88}"/>
              </a:ext>
            </a:extLst>
          </p:cNvPr>
          <p:cNvSpPr txBox="1">
            <a:spLocks noChangeArrowheads="1"/>
          </p:cNvSpPr>
          <p:nvPr/>
        </p:nvSpPr>
        <p:spPr bwMode="auto">
          <a:xfrm>
            <a:off x="755650" y="5229225"/>
            <a:ext cx="308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式中</a:t>
            </a:r>
            <a:r>
              <a:rPr lang="en-US" altLang="zh-CN" sz="2800">
                <a:latin typeface="华文新魏" panose="02010800040101010101" pitchFamily="2" charset="-122"/>
                <a:ea typeface="华文新魏" panose="02010800040101010101" pitchFamily="2" charset="-122"/>
              </a:rPr>
              <a:t>dq</a:t>
            </a:r>
            <a:r>
              <a:rPr lang="zh-CN" altLang="en-US" sz="2800" b="1">
                <a:latin typeface="华文新魏" panose="02010800040101010101" pitchFamily="2" charset="-122"/>
                <a:ea typeface="华文新魏" panose="02010800040101010101" pitchFamily="2" charset="-122"/>
              </a:rPr>
              <a:t>处的电势为</a:t>
            </a:r>
          </a:p>
        </p:txBody>
      </p:sp>
      <p:graphicFrame>
        <p:nvGraphicFramePr>
          <p:cNvPr id="472076" name="对象 472075">
            <a:extLst>
              <a:ext uri="{FF2B5EF4-FFF2-40B4-BE49-F238E27FC236}">
                <a16:creationId xmlns:a16="http://schemas.microsoft.com/office/drawing/2014/main" id="{38679912-5306-491D-958B-649757C13986}"/>
              </a:ext>
            </a:extLst>
          </p:cNvPr>
          <p:cNvGraphicFramePr>
            <a:graphicFrameLocks/>
          </p:cNvGraphicFramePr>
          <p:nvPr/>
        </p:nvGraphicFramePr>
        <p:xfrm>
          <a:off x="3924300" y="5229225"/>
          <a:ext cx="615950" cy="379413"/>
        </p:xfrm>
        <a:graphic>
          <a:graphicData uri="http://schemas.openxmlformats.org/presentationml/2006/ole">
            <mc:AlternateContent xmlns:mc="http://schemas.openxmlformats.org/markup-compatibility/2006">
              <mc:Choice xmlns:v="urn:schemas-microsoft-com:vml" Requires="v">
                <p:oleObj spid="_x0000_s50197" r:id="rId11" imgW="127276" imgH="152731" progId="Equation.3">
                  <p:embed/>
                </p:oleObj>
              </mc:Choice>
              <mc:Fallback>
                <p:oleObj r:id="rId11" imgW="127276" imgH="152731" progId="Equation.3">
                  <p:embed/>
                  <p:pic>
                    <p:nvPicPr>
                      <p:cNvPr id="0" name="对象 47207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5229225"/>
                        <a:ext cx="6159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2077" name="文本框 472076">
            <a:extLst>
              <a:ext uri="{FF2B5EF4-FFF2-40B4-BE49-F238E27FC236}">
                <a16:creationId xmlns:a16="http://schemas.microsoft.com/office/drawing/2014/main" id="{9B397AA9-F326-4A37-8EFD-BAF18F19E122}"/>
              </a:ext>
            </a:extLst>
          </p:cNvPr>
          <p:cNvSpPr txBox="1">
            <a:spLocks noChangeArrowheads="1"/>
          </p:cNvSpPr>
          <p:nvPr/>
        </p:nvSpPr>
        <p:spPr bwMode="auto">
          <a:xfrm>
            <a:off x="6477000" y="4572000"/>
            <a:ext cx="504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V</a:t>
            </a:r>
          </a:p>
        </p:txBody>
      </p:sp>
      <p:graphicFrame>
        <p:nvGraphicFramePr>
          <p:cNvPr id="472078" name="对象 472077">
            <a:extLst>
              <a:ext uri="{FF2B5EF4-FFF2-40B4-BE49-F238E27FC236}">
                <a16:creationId xmlns:a16="http://schemas.microsoft.com/office/drawing/2014/main" id="{C6B2126A-7458-45A6-BBD9-EB3AAEC2F0E7}"/>
              </a:ext>
            </a:extLst>
          </p:cNvPr>
          <p:cNvGraphicFramePr>
            <a:graphicFrameLocks/>
          </p:cNvGraphicFramePr>
          <p:nvPr/>
        </p:nvGraphicFramePr>
        <p:xfrm>
          <a:off x="1363663" y="2438400"/>
          <a:ext cx="2751137" cy="914400"/>
        </p:xfrm>
        <a:graphic>
          <a:graphicData uri="http://schemas.openxmlformats.org/presentationml/2006/ole">
            <mc:AlternateContent xmlns:mc="http://schemas.openxmlformats.org/markup-compatibility/2006">
              <mc:Choice xmlns:v="urn:schemas-microsoft-com:vml" Requires="v">
                <p:oleObj spid="_x0000_s50198" r:id="rId13" imgW="1092674" imgH="431987" progId="Equation.3">
                  <p:embed/>
                </p:oleObj>
              </mc:Choice>
              <mc:Fallback>
                <p:oleObj r:id="rId13" imgW="1092674" imgH="431987" progId="Equation.3">
                  <p:embed/>
                  <p:pic>
                    <p:nvPicPr>
                      <p:cNvPr id="0" name="对象 47207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3663" y="2438400"/>
                        <a:ext cx="2751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72079" name="组合 472078">
            <a:extLst>
              <a:ext uri="{FF2B5EF4-FFF2-40B4-BE49-F238E27FC236}">
                <a16:creationId xmlns:a16="http://schemas.microsoft.com/office/drawing/2014/main" id="{3E278D99-45AB-48A5-B0D2-9CB531A8E6CB}"/>
              </a:ext>
            </a:extLst>
          </p:cNvPr>
          <p:cNvGrpSpPr>
            <a:grpSpLocks/>
          </p:cNvGrpSpPr>
          <p:nvPr/>
        </p:nvGrpSpPr>
        <p:grpSpPr bwMode="auto">
          <a:xfrm>
            <a:off x="6477000" y="3048000"/>
            <a:ext cx="762000" cy="685800"/>
            <a:chOff x="4080" y="1920"/>
            <a:chExt cx="480" cy="432"/>
          </a:xfrm>
        </p:grpSpPr>
        <p:sp>
          <p:nvSpPr>
            <p:cNvPr id="50191" name="椭圆 472079">
              <a:extLst>
                <a:ext uri="{FF2B5EF4-FFF2-40B4-BE49-F238E27FC236}">
                  <a16:creationId xmlns:a16="http://schemas.microsoft.com/office/drawing/2014/main" id="{7680B05C-B9ED-46A7-9C35-ECDAAE1295E0}"/>
                </a:ext>
              </a:extLst>
            </p:cNvPr>
            <p:cNvSpPr>
              <a:spLocks noChangeArrowheads="1"/>
            </p:cNvSpPr>
            <p:nvPr/>
          </p:nvSpPr>
          <p:spPr bwMode="auto">
            <a:xfrm>
              <a:off x="4080" y="1920"/>
              <a:ext cx="432" cy="432"/>
            </a:xfrm>
            <a:prstGeom prst="ellipse">
              <a:avLst/>
            </a:prstGeom>
            <a:solidFill>
              <a:schemeClr val="tx2"/>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0192" name="对象 472080">
              <a:extLst>
                <a:ext uri="{FF2B5EF4-FFF2-40B4-BE49-F238E27FC236}">
                  <a16:creationId xmlns:a16="http://schemas.microsoft.com/office/drawing/2014/main" id="{FF8D101E-2ADD-48E9-88FD-47EA95DF5A92}"/>
                </a:ext>
              </a:extLst>
            </p:cNvPr>
            <p:cNvGraphicFramePr>
              <a:graphicFrameLocks/>
            </p:cNvGraphicFramePr>
            <p:nvPr/>
          </p:nvGraphicFramePr>
          <p:xfrm>
            <a:off x="4080" y="1968"/>
            <a:ext cx="480" cy="362"/>
          </p:xfrm>
          <a:graphic>
            <a:graphicData uri="http://schemas.openxmlformats.org/presentationml/2006/ole">
              <mc:AlternateContent xmlns:mc="http://schemas.openxmlformats.org/markup-compatibility/2006">
                <mc:Choice xmlns:v="urn:schemas-microsoft-com:vml" Requires="v">
                  <p:oleObj spid="_x0000_s50199" r:id="rId15" imgW="305065" imgH="228799" progId="Equation.3">
                    <p:embed/>
                  </p:oleObj>
                </mc:Choice>
                <mc:Fallback>
                  <p:oleObj r:id="rId15" imgW="305065" imgH="228799" progId="Equation.3">
                    <p:embed/>
                    <p:pic>
                      <p:nvPicPr>
                        <p:cNvPr id="0" name="对象 47208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80" y="1968"/>
                          <a:ext cx="480"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6">
                                            <p:txEl>
                                              <p:pRg st="0" end="0"/>
                                            </p:txEl>
                                          </p:spTgt>
                                        </p:tgtEl>
                                        <p:attrNameLst>
                                          <p:attrName>style.visibility</p:attrName>
                                        </p:attrNameLst>
                                      </p:cBhvr>
                                      <p:to>
                                        <p:strVal val="visible"/>
                                      </p:to>
                                    </p:set>
                                    <p:animEffect transition="in" filter="wipe(left)">
                                      <p:cBhvr>
                                        <p:cTn id="7" dur="500"/>
                                        <p:tgtEl>
                                          <p:spTgt spid="4720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2068"/>
                                        </p:tgtEl>
                                        <p:attrNameLst>
                                          <p:attrName>style.visibility</p:attrName>
                                        </p:attrNameLst>
                                      </p:cBhvr>
                                      <p:to>
                                        <p:strVal val="visible"/>
                                      </p:to>
                                    </p:set>
                                    <p:animEffect transition="in" filter="dissolve">
                                      <p:cBhvr>
                                        <p:cTn id="12" dur="500"/>
                                        <p:tgtEl>
                                          <p:spTgt spid="472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2077">
                                            <p:txEl>
                                              <p:pRg st="0" end="0"/>
                                            </p:txEl>
                                          </p:spTgt>
                                        </p:tgtEl>
                                        <p:attrNameLst>
                                          <p:attrName>style.visibility</p:attrName>
                                        </p:attrNameLst>
                                      </p:cBhvr>
                                      <p:to>
                                        <p:strVal val="visible"/>
                                      </p:to>
                                    </p:set>
                                    <p:animEffect transition="in" filter="wipe(left)">
                                      <p:cBhvr>
                                        <p:cTn id="17" dur="500"/>
                                        <p:tgtEl>
                                          <p:spTgt spid="47207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2079"/>
                                        </p:tgtEl>
                                        <p:attrNameLst>
                                          <p:attrName>style.visibility</p:attrName>
                                        </p:attrNameLst>
                                      </p:cBhvr>
                                      <p:to>
                                        <p:strVal val="visible"/>
                                      </p:to>
                                    </p:set>
                                    <p:animEffect transition="in" filter="wipe(left)">
                                      <p:cBhvr>
                                        <p:cTn id="22" dur="500"/>
                                        <p:tgtEl>
                                          <p:spTgt spid="4720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2069"/>
                                        </p:tgtEl>
                                        <p:attrNameLst>
                                          <p:attrName>style.visibility</p:attrName>
                                        </p:attrNameLst>
                                      </p:cBhvr>
                                      <p:to>
                                        <p:strVal val="visible"/>
                                      </p:to>
                                    </p:set>
                                    <p:animEffect transition="in" filter="wipe(left)">
                                      <p:cBhvr>
                                        <p:cTn id="27" dur="500"/>
                                        <p:tgtEl>
                                          <p:spTgt spid="4720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2067">
                                            <p:txEl>
                                              <p:pRg st="0" end="0"/>
                                            </p:txEl>
                                          </p:spTgt>
                                        </p:tgtEl>
                                        <p:attrNameLst>
                                          <p:attrName>style.visibility</p:attrName>
                                        </p:attrNameLst>
                                      </p:cBhvr>
                                      <p:to>
                                        <p:strVal val="visible"/>
                                      </p:to>
                                    </p:set>
                                    <p:animEffect transition="in" filter="wipe(left)">
                                      <p:cBhvr>
                                        <p:cTn id="32" dur="500"/>
                                        <p:tgtEl>
                                          <p:spTgt spid="47206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2078"/>
                                        </p:tgtEl>
                                        <p:attrNameLst>
                                          <p:attrName>style.visibility</p:attrName>
                                        </p:attrNameLst>
                                      </p:cBhvr>
                                      <p:to>
                                        <p:strVal val="visible"/>
                                      </p:to>
                                    </p:set>
                                    <p:animEffect transition="in" filter="wipe(left)">
                                      <p:cBhvr>
                                        <p:cTn id="37" dur="500"/>
                                        <p:tgtEl>
                                          <p:spTgt spid="4720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2072"/>
                                        </p:tgtEl>
                                        <p:attrNameLst>
                                          <p:attrName>style.visibility</p:attrName>
                                        </p:attrNameLst>
                                      </p:cBhvr>
                                      <p:to>
                                        <p:strVal val="visible"/>
                                      </p:to>
                                    </p:set>
                                    <p:animEffect transition="in" filter="wipe(left)">
                                      <p:cBhvr>
                                        <p:cTn id="42" dur="500"/>
                                        <p:tgtEl>
                                          <p:spTgt spid="4720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2073"/>
                                        </p:tgtEl>
                                        <p:attrNameLst>
                                          <p:attrName>style.visibility</p:attrName>
                                        </p:attrNameLst>
                                      </p:cBhvr>
                                      <p:to>
                                        <p:strVal val="visible"/>
                                      </p:to>
                                    </p:set>
                                    <p:animEffect transition="in" filter="wipe(left)">
                                      <p:cBhvr>
                                        <p:cTn id="47" dur="500"/>
                                        <p:tgtEl>
                                          <p:spTgt spid="4720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72074"/>
                                        </p:tgtEl>
                                        <p:attrNameLst>
                                          <p:attrName>style.visibility</p:attrName>
                                        </p:attrNameLst>
                                      </p:cBhvr>
                                      <p:to>
                                        <p:strVal val="visible"/>
                                      </p:to>
                                    </p:set>
                                    <p:animEffect transition="in" filter="wipe(left)">
                                      <p:cBhvr>
                                        <p:cTn id="52" dur="500"/>
                                        <p:tgtEl>
                                          <p:spTgt spid="4720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72075">
                                            <p:txEl>
                                              <p:pRg st="0" end="0"/>
                                            </p:txEl>
                                          </p:spTgt>
                                        </p:tgtEl>
                                        <p:attrNameLst>
                                          <p:attrName>style.visibility</p:attrName>
                                        </p:attrNameLst>
                                      </p:cBhvr>
                                      <p:to>
                                        <p:strVal val="visible"/>
                                      </p:to>
                                    </p:set>
                                    <p:animEffect transition="in" filter="wipe(left)">
                                      <p:cBhvr>
                                        <p:cTn id="57" dur="500"/>
                                        <p:tgtEl>
                                          <p:spTgt spid="472075">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72076"/>
                                        </p:tgtEl>
                                        <p:attrNameLst>
                                          <p:attrName>style.visibility</p:attrName>
                                        </p:attrNameLst>
                                      </p:cBhvr>
                                      <p:to>
                                        <p:strVal val="visible"/>
                                      </p:to>
                                    </p:set>
                                    <p:animEffect transition="in" filter="wipe(left)">
                                      <p:cBhvr>
                                        <p:cTn id="62" dur="500"/>
                                        <p:tgtEl>
                                          <p:spTgt spid="472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build="p"/>
      <p:bldP spid="472067" grpId="0" build="p"/>
      <p:bldP spid="472075" grpId="0" build="p"/>
      <p:bldP spid="47207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文本框 473089">
            <a:extLst>
              <a:ext uri="{FF2B5EF4-FFF2-40B4-BE49-F238E27FC236}">
                <a16:creationId xmlns:a16="http://schemas.microsoft.com/office/drawing/2014/main" id="{8962314B-95B5-4B50-B236-793B18646365}"/>
              </a:ext>
            </a:extLst>
          </p:cNvPr>
          <p:cNvSpPr txBox="1">
            <a:spLocks noChangeArrowheads="1"/>
          </p:cNvSpPr>
          <p:nvPr/>
        </p:nvSpPr>
        <p:spPr bwMode="auto">
          <a:xfrm>
            <a:off x="250825" y="228600"/>
            <a:ext cx="85121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例题１、如图所示，边长为</a:t>
            </a:r>
            <a:r>
              <a:rPr lang="en-US" altLang="zh-CN" sz="2800" b="1">
                <a:latin typeface="华文新魏" panose="02010800040101010101" pitchFamily="2" charset="-122"/>
                <a:ea typeface="华文新魏" panose="02010800040101010101" pitchFamily="2" charset="-122"/>
              </a:rPr>
              <a:t>a</a:t>
            </a:r>
            <a:r>
              <a:rPr lang="zh-CN" altLang="en-US" sz="2800" b="1">
                <a:latin typeface="华文新魏" panose="02010800040101010101" pitchFamily="2" charset="-122"/>
                <a:ea typeface="华文新魏" panose="02010800040101010101" pitchFamily="2" charset="-122"/>
              </a:rPr>
              <a:t>的立方体的每一边顶点上方放有一点电荷  </a:t>
            </a:r>
            <a:r>
              <a:rPr lang="zh-CN" altLang="zh-CN" sz="2800" b="1">
                <a:latin typeface="华文新魏" panose="02010800040101010101" pitchFamily="2" charset="-122"/>
                <a:ea typeface="华文新魏" panose="02010800040101010101" pitchFamily="2" charset="-122"/>
              </a:rPr>
              <a:t>-e,立方体中心处放有一正点电荷  ＋2e,求此系统的相互作用能 。</a:t>
            </a:r>
            <a:endParaRPr lang="zh-CN" altLang="en-US" sz="2800" b="1">
              <a:latin typeface="华文新魏" panose="02010800040101010101" pitchFamily="2" charset="-122"/>
              <a:ea typeface="华文新魏" panose="02010800040101010101" pitchFamily="2" charset="-122"/>
            </a:endParaRPr>
          </a:p>
        </p:txBody>
      </p:sp>
      <p:sp>
        <p:nvSpPr>
          <p:cNvPr id="473091" name="文本框 473090">
            <a:extLst>
              <a:ext uri="{FF2B5EF4-FFF2-40B4-BE49-F238E27FC236}">
                <a16:creationId xmlns:a16="http://schemas.microsoft.com/office/drawing/2014/main" id="{75FF9243-DAE0-4FA8-AA20-70AB9039A96F}"/>
              </a:ext>
            </a:extLst>
          </p:cNvPr>
          <p:cNvSpPr txBox="1">
            <a:spLocks noChangeArrowheads="1"/>
          </p:cNvSpPr>
          <p:nvPr/>
        </p:nvSpPr>
        <p:spPr bwMode="auto">
          <a:xfrm>
            <a:off x="323850" y="2060575"/>
            <a:ext cx="42830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解：（１）、八个顶点上的负电荷  分别与相邻的负电荷之间的相互作用能为Ｗ</a:t>
            </a:r>
            <a:r>
              <a:rPr lang="zh-CN" altLang="en-US" sz="2800" b="1" baseline="-25000">
                <a:latin typeface="华文新魏" panose="02010800040101010101" pitchFamily="2" charset="-122"/>
                <a:ea typeface="华文新魏" panose="02010800040101010101" pitchFamily="2" charset="-122"/>
              </a:rPr>
              <a:t>１</a:t>
            </a:r>
          </a:p>
        </p:txBody>
      </p:sp>
      <p:graphicFrame>
        <p:nvGraphicFramePr>
          <p:cNvPr id="473092" name="对象 473091">
            <a:extLst>
              <a:ext uri="{FF2B5EF4-FFF2-40B4-BE49-F238E27FC236}">
                <a16:creationId xmlns:a16="http://schemas.microsoft.com/office/drawing/2014/main" id="{7DB8FB47-1EC8-43E2-A2DB-B3FB65954860}"/>
              </a:ext>
            </a:extLst>
          </p:cNvPr>
          <p:cNvGraphicFramePr>
            <a:graphicFrameLocks/>
          </p:cNvGraphicFramePr>
          <p:nvPr/>
        </p:nvGraphicFramePr>
        <p:xfrm>
          <a:off x="827088" y="3933825"/>
          <a:ext cx="2819400" cy="939800"/>
        </p:xfrm>
        <a:graphic>
          <a:graphicData uri="http://schemas.openxmlformats.org/presentationml/2006/ole">
            <mc:AlternateContent xmlns:mc="http://schemas.openxmlformats.org/markup-compatibility/2006">
              <mc:Choice xmlns:v="urn:schemas-microsoft-com:vml" Requires="v">
                <p:oleObj spid="_x0000_s51227" r:id="rId3" imgW="1041852" imgH="444693" progId="Equation.3">
                  <p:embed/>
                </p:oleObj>
              </mc:Choice>
              <mc:Fallback>
                <p:oleObj r:id="rId3" imgW="1041852" imgH="444693" progId="Equation.3">
                  <p:embed/>
                  <p:pic>
                    <p:nvPicPr>
                      <p:cNvPr id="0" name="对象 47309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933825"/>
                        <a:ext cx="28194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73093" name="组合 473092">
            <a:extLst>
              <a:ext uri="{FF2B5EF4-FFF2-40B4-BE49-F238E27FC236}">
                <a16:creationId xmlns:a16="http://schemas.microsoft.com/office/drawing/2014/main" id="{B6BF2240-97A2-400B-B007-6B8BFFA4062A}"/>
              </a:ext>
            </a:extLst>
          </p:cNvPr>
          <p:cNvGrpSpPr>
            <a:grpSpLocks/>
          </p:cNvGrpSpPr>
          <p:nvPr/>
        </p:nvGrpSpPr>
        <p:grpSpPr bwMode="auto">
          <a:xfrm>
            <a:off x="5029200" y="1384300"/>
            <a:ext cx="3749675" cy="4146550"/>
            <a:chOff x="3168" y="872"/>
            <a:chExt cx="2362" cy="2612"/>
          </a:xfrm>
        </p:grpSpPr>
        <p:sp>
          <p:nvSpPr>
            <p:cNvPr id="51205" name="文本框 473093">
              <a:extLst>
                <a:ext uri="{FF2B5EF4-FFF2-40B4-BE49-F238E27FC236}">
                  <a16:creationId xmlns:a16="http://schemas.microsoft.com/office/drawing/2014/main" id="{A6B09C64-B117-4C15-8110-47365BA1D816}"/>
                </a:ext>
              </a:extLst>
            </p:cNvPr>
            <p:cNvSpPr txBox="1">
              <a:spLocks noChangeArrowheads="1"/>
            </p:cNvSpPr>
            <p:nvPr/>
          </p:nvSpPr>
          <p:spPr bwMode="auto">
            <a:xfrm>
              <a:off x="3840" y="872"/>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1206" name="立方体 473094">
              <a:extLst>
                <a:ext uri="{FF2B5EF4-FFF2-40B4-BE49-F238E27FC236}">
                  <a16:creationId xmlns:a16="http://schemas.microsoft.com/office/drawing/2014/main" id="{628CA236-4CCB-4B29-AEE0-DEA3D3DCDC71}"/>
                </a:ext>
              </a:extLst>
            </p:cNvPr>
            <p:cNvSpPr>
              <a:spLocks noChangeArrowheads="1"/>
            </p:cNvSpPr>
            <p:nvPr/>
          </p:nvSpPr>
          <p:spPr bwMode="auto">
            <a:xfrm>
              <a:off x="3648" y="1344"/>
              <a:ext cx="1536" cy="1725"/>
            </a:xfrm>
            <a:prstGeom prst="cube">
              <a:avLst>
                <a:gd name="adj" fmla="val 25000"/>
              </a:avLst>
            </a:prstGeom>
            <a:noFill/>
            <a:ln w="38100">
              <a:solidFill>
                <a:srgbClr val="FFFF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07" name="直接连接符 473095">
              <a:extLst>
                <a:ext uri="{FF2B5EF4-FFF2-40B4-BE49-F238E27FC236}">
                  <a16:creationId xmlns:a16="http://schemas.microsoft.com/office/drawing/2014/main" id="{0B9B2A32-EE24-419E-AAEC-7DECA63F8683}"/>
                </a:ext>
              </a:extLst>
            </p:cNvPr>
            <p:cNvSpPr>
              <a:spLocks noChangeShapeType="1"/>
            </p:cNvSpPr>
            <p:nvPr/>
          </p:nvSpPr>
          <p:spPr bwMode="auto">
            <a:xfrm>
              <a:off x="4032" y="1344"/>
              <a:ext cx="0" cy="1344"/>
            </a:xfrm>
            <a:prstGeom prst="line">
              <a:avLst/>
            </a:prstGeom>
            <a:noFill/>
            <a:ln w="28575">
              <a:solidFill>
                <a:srgbClr val="FFFF66"/>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08" name="直接连接符 473096">
              <a:extLst>
                <a:ext uri="{FF2B5EF4-FFF2-40B4-BE49-F238E27FC236}">
                  <a16:creationId xmlns:a16="http://schemas.microsoft.com/office/drawing/2014/main" id="{0F4016C0-199B-40D2-A551-53756BD102EA}"/>
                </a:ext>
              </a:extLst>
            </p:cNvPr>
            <p:cNvSpPr>
              <a:spLocks noChangeShapeType="1"/>
            </p:cNvSpPr>
            <p:nvPr/>
          </p:nvSpPr>
          <p:spPr bwMode="auto">
            <a:xfrm flipH="1">
              <a:off x="3648" y="2688"/>
              <a:ext cx="384" cy="384"/>
            </a:xfrm>
            <a:prstGeom prst="line">
              <a:avLst/>
            </a:prstGeom>
            <a:noFill/>
            <a:ln w="38100">
              <a:solidFill>
                <a:srgbClr val="FFFF66"/>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09" name="直接连接符 473097">
              <a:extLst>
                <a:ext uri="{FF2B5EF4-FFF2-40B4-BE49-F238E27FC236}">
                  <a16:creationId xmlns:a16="http://schemas.microsoft.com/office/drawing/2014/main" id="{D589FC3A-EFF5-4761-8645-BDD6500D93BB}"/>
                </a:ext>
              </a:extLst>
            </p:cNvPr>
            <p:cNvSpPr>
              <a:spLocks noChangeShapeType="1"/>
            </p:cNvSpPr>
            <p:nvPr/>
          </p:nvSpPr>
          <p:spPr bwMode="auto">
            <a:xfrm>
              <a:off x="4032" y="2688"/>
              <a:ext cx="1152" cy="0"/>
            </a:xfrm>
            <a:prstGeom prst="line">
              <a:avLst/>
            </a:prstGeom>
            <a:noFill/>
            <a:ln w="12700">
              <a:solidFill>
                <a:srgbClr val="FFFF66"/>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10" name="文本框 473098">
              <a:extLst>
                <a:ext uri="{FF2B5EF4-FFF2-40B4-BE49-F238E27FC236}">
                  <a16:creationId xmlns:a16="http://schemas.microsoft.com/office/drawing/2014/main" id="{3D627BBE-DFAA-4453-BF5A-EC8155377E31}"/>
                </a:ext>
              </a:extLst>
            </p:cNvPr>
            <p:cNvSpPr txBox="1">
              <a:spLocks noChangeArrowheads="1"/>
            </p:cNvSpPr>
            <p:nvPr/>
          </p:nvSpPr>
          <p:spPr bwMode="auto">
            <a:xfrm>
              <a:off x="3168" y="1496"/>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1211" name="椭圆 473099">
              <a:extLst>
                <a:ext uri="{FF2B5EF4-FFF2-40B4-BE49-F238E27FC236}">
                  <a16:creationId xmlns:a16="http://schemas.microsoft.com/office/drawing/2014/main" id="{A09B5EEA-37B9-4C1C-8010-DB998E3AAEDF}"/>
                </a:ext>
              </a:extLst>
            </p:cNvPr>
            <p:cNvSpPr>
              <a:spLocks noChangeArrowheads="1"/>
            </p:cNvSpPr>
            <p:nvPr/>
          </p:nvSpPr>
          <p:spPr bwMode="auto">
            <a:xfrm>
              <a:off x="4656" y="163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12" name="椭圆 473100">
              <a:extLst>
                <a:ext uri="{FF2B5EF4-FFF2-40B4-BE49-F238E27FC236}">
                  <a16:creationId xmlns:a16="http://schemas.microsoft.com/office/drawing/2014/main" id="{43E28ADF-F1CF-4271-915E-8762793DB5A5}"/>
                </a:ext>
              </a:extLst>
            </p:cNvPr>
            <p:cNvSpPr>
              <a:spLocks noChangeArrowheads="1"/>
            </p:cNvSpPr>
            <p:nvPr/>
          </p:nvSpPr>
          <p:spPr bwMode="auto">
            <a:xfrm>
              <a:off x="4992" y="1248"/>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13" name="椭圆 473101">
              <a:extLst>
                <a:ext uri="{FF2B5EF4-FFF2-40B4-BE49-F238E27FC236}">
                  <a16:creationId xmlns:a16="http://schemas.microsoft.com/office/drawing/2014/main" id="{E0F7A059-B7BE-4534-B1EB-3535A5453A3F}"/>
                </a:ext>
              </a:extLst>
            </p:cNvPr>
            <p:cNvSpPr>
              <a:spLocks noChangeArrowheads="1"/>
            </p:cNvSpPr>
            <p:nvPr/>
          </p:nvSpPr>
          <p:spPr bwMode="auto">
            <a:xfrm>
              <a:off x="3888" y="259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14" name="椭圆 473102">
              <a:extLst>
                <a:ext uri="{FF2B5EF4-FFF2-40B4-BE49-F238E27FC236}">
                  <a16:creationId xmlns:a16="http://schemas.microsoft.com/office/drawing/2014/main" id="{FC0FBE88-A191-407B-84F5-F1ED3BDF3F36}"/>
                </a:ext>
              </a:extLst>
            </p:cNvPr>
            <p:cNvSpPr>
              <a:spLocks noChangeArrowheads="1"/>
            </p:cNvSpPr>
            <p:nvPr/>
          </p:nvSpPr>
          <p:spPr bwMode="auto">
            <a:xfrm>
              <a:off x="5040" y="259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15" name="椭圆 473103">
              <a:extLst>
                <a:ext uri="{FF2B5EF4-FFF2-40B4-BE49-F238E27FC236}">
                  <a16:creationId xmlns:a16="http://schemas.microsoft.com/office/drawing/2014/main" id="{5560C73D-B957-4503-BDF7-523A5D63AC6D}"/>
                </a:ext>
              </a:extLst>
            </p:cNvPr>
            <p:cNvSpPr>
              <a:spLocks noChangeArrowheads="1"/>
            </p:cNvSpPr>
            <p:nvPr/>
          </p:nvSpPr>
          <p:spPr bwMode="auto">
            <a:xfrm>
              <a:off x="4704" y="2928"/>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16" name="椭圆 473104">
              <a:extLst>
                <a:ext uri="{FF2B5EF4-FFF2-40B4-BE49-F238E27FC236}">
                  <a16:creationId xmlns:a16="http://schemas.microsoft.com/office/drawing/2014/main" id="{C2888C78-38A9-4DD7-8A3E-E177624D0C35}"/>
                </a:ext>
              </a:extLst>
            </p:cNvPr>
            <p:cNvSpPr>
              <a:spLocks noChangeArrowheads="1"/>
            </p:cNvSpPr>
            <p:nvPr/>
          </p:nvSpPr>
          <p:spPr bwMode="auto">
            <a:xfrm>
              <a:off x="3552" y="2928"/>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17" name="椭圆 473105">
              <a:extLst>
                <a:ext uri="{FF2B5EF4-FFF2-40B4-BE49-F238E27FC236}">
                  <a16:creationId xmlns:a16="http://schemas.microsoft.com/office/drawing/2014/main" id="{DB55D194-6DC1-4612-B2F7-1ABBE162109C}"/>
                </a:ext>
              </a:extLst>
            </p:cNvPr>
            <p:cNvSpPr>
              <a:spLocks noChangeArrowheads="1"/>
            </p:cNvSpPr>
            <p:nvPr/>
          </p:nvSpPr>
          <p:spPr bwMode="auto">
            <a:xfrm>
              <a:off x="3552" y="163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18" name="椭圆 473106">
              <a:extLst>
                <a:ext uri="{FF2B5EF4-FFF2-40B4-BE49-F238E27FC236}">
                  <a16:creationId xmlns:a16="http://schemas.microsoft.com/office/drawing/2014/main" id="{F2EF548A-0C92-4698-83D9-016D26C8ED6B}"/>
                </a:ext>
              </a:extLst>
            </p:cNvPr>
            <p:cNvSpPr>
              <a:spLocks noChangeArrowheads="1"/>
            </p:cNvSpPr>
            <p:nvPr/>
          </p:nvSpPr>
          <p:spPr bwMode="auto">
            <a:xfrm>
              <a:off x="3936" y="1200"/>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19" name="文本框 473107">
              <a:extLst>
                <a:ext uri="{FF2B5EF4-FFF2-40B4-BE49-F238E27FC236}">
                  <a16:creationId xmlns:a16="http://schemas.microsoft.com/office/drawing/2014/main" id="{34712C46-6736-4501-BC8F-88AB806FF673}"/>
                </a:ext>
              </a:extLst>
            </p:cNvPr>
            <p:cNvSpPr txBox="1">
              <a:spLocks noChangeArrowheads="1"/>
            </p:cNvSpPr>
            <p:nvPr/>
          </p:nvSpPr>
          <p:spPr bwMode="auto">
            <a:xfrm>
              <a:off x="3264" y="2984"/>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1220" name="文本框 473108">
              <a:extLst>
                <a:ext uri="{FF2B5EF4-FFF2-40B4-BE49-F238E27FC236}">
                  <a16:creationId xmlns:a16="http://schemas.microsoft.com/office/drawing/2014/main" id="{C807993B-C172-4663-85B9-AABF891780A3}"/>
                </a:ext>
              </a:extLst>
            </p:cNvPr>
            <p:cNvSpPr txBox="1">
              <a:spLocks noChangeArrowheads="1"/>
            </p:cNvSpPr>
            <p:nvPr/>
          </p:nvSpPr>
          <p:spPr bwMode="auto">
            <a:xfrm>
              <a:off x="3600" y="2456"/>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1221" name="文本框 473109">
              <a:extLst>
                <a:ext uri="{FF2B5EF4-FFF2-40B4-BE49-F238E27FC236}">
                  <a16:creationId xmlns:a16="http://schemas.microsoft.com/office/drawing/2014/main" id="{3F17A5CB-B89B-4AA3-8393-27F9FCF5E8AE}"/>
                </a:ext>
              </a:extLst>
            </p:cNvPr>
            <p:cNvSpPr txBox="1">
              <a:spLocks noChangeArrowheads="1"/>
            </p:cNvSpPr>
            <p:nvPr/>
          </p:nvSpPr>
          <p:spPr bwMode="auto">
            <a:xfrm>
              <a:off x="5184" y="2360"/>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1222" name="文本框 473110">
              <a:extLst>
                <a:ext uri="{FF2B5EF4-FFF2-40B4-BE49-F238E27FC236}">
                  <a16:creationId xmlns:a16="http://schemas.microsoft.com/office/drawing/2014/main" id="{8D7CF773-5287-40AD-9F1B-14C42F842465}"/>
                </a:ext>
              </a:extLst>
            </p:cNvPr>
            <p:cNvSpPr txBox="1">
              <a:spLocks noChangeArrowheads="1"/>
            </p:cNvSpPr>
            <p:nvPr/>
          </p:nvSpPr>
          <p:spPr bwMode="auto">
            <a:xfrm>
              <a:off x="5184" y="1112"/>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1223" name="文本框 473111">
              <a:extLst>
                <a:ext uri="{FF2B5EF4-FFF2-40B4-BE49-F238E27FC236}">
                  <a16:creationId xmlns:a16="http://schemas.microsoft.com/office/drawing/2014/main" id="{8549445B-5657-4B8F-93C6-05E7956319D1}"/>
                </a:ext>
              </a:extLst>
            </p:cNvPr>
            <p:cNvSpPr txBox="1">
              <a:spLocks noChangeArrowheads="1"/>
            </p:cNvSpPr>
            <p:nvPr/>
          </p:nvSpPr>
          <p:spPr bwMode="auto">
            <a:xfrm>
              <a:off x="4752" y="3080"/>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1224" name="椭圆 473112">
              <a:extLst>
                <a:ext uri="{FF2B5EF4-FFF2-40B4-BE49-F238E27FC236}">
                  <a16:creationId xmlns:a16="http://schemas.microsoft.com/office/drawing/2014/main" id="{A3FE7872-41D4-4A00-896C-356A12F3292F}"/>
                </a:ext>
              </a:extLst>
            </p:cNvPr>
            <p:cNvSpPr>
              <a:spLocks noChangeArrowheads="1"/>
            </p:cNvSpPr>
            <p:nvPr/>
          </p:nvSpPr>
          <p:spPr bwMode="auto">
            <a:xfrm>
              <a:off x="4224" y="2160"/>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25" name="文本框 473113">
              <a:extLst>
                <a:ext uri="{FF2B5EF4-FFF2-40B4-BE49-F238E27FC236}">
                  <a16:creationId xmlns:a16="http://schemas.microsoft.com/office/drawing/2014/main" id="{B03B03D7-EB69-4F95-8DBD-4AF40DA3217F}"/>
                </a:ext>
              </a:extLst>
            </p:cNvPr>
            <p:cNvSpPr txBox="1">
              <a:spLocks noChangeArrowheads="1"/>
            </p:cNvSpPr>
            <p:nvPr/>
          </p:nvSpPr>
          <p:spPr bwMode="auto">
            <a:xfrm>
              <a:off x="3984" y="1832"/>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+2e</a:t>
              </a:r>
            </a:p>
          </p:txBody>
        </p:sp>
        <p:sp>
          <p:nvSpPr>
            <p:cNvPr id="51226" name="矩形 473114">
              <a:extLst>
                <a:ext uri="{FF2B5EF4-FFF2-40B4-BE49-F238E27FC236}">
                  <a16:creationId xmlns:a16="http://schemas.microsoft.com/office/drawing/2014/main" id="{3F9D8D84-EB78-40D9-8317-5225132857F1}"/>
                </a:ext>
              </a:extLst>
            </p:cNvPr>
            <p:cNvSpPr>
              <a:spLocks noChangeArrowheads="1"/>
            </p:cNvSpPr>
            <p:nvPr/>
          </p:nvSpPr>
          <p:spPr bwMode="auto">
            <a:xfrm>
              <a:off x="4464" y="10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400" b="1">
                  <a:latin typeface="华文新魏" panose="02010800040101010101" pitchFamily="2" charset="-122"/>
                  <a:ea typeface="华文新魏" panose="02010800040101010101" pitchFamily="2" charset="-122"/>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3090">
                                            <p:txEl>
                                              <p:pRg st="0" end="0"/>
                                            </p:txEl>
                                          </p:spTgt>
                                        </p:tgtEl>
                                        <p:attrNameLst>
                                          <p:attrName>style.visibility</p:attrName>
                                        </p:attrNameLst>
                                      </p:cBhvr>
                                      <p:to>
                                        <p:strVal val="visible"/>
                                      </p:to>
                                    </p:set>
                                    <p:animEffect transition="in" filter="wipe(left)">
                                      <p:cBhvr>
                                        <p:cTn id="7" dur="500"/>
                                        <p:tgtEl>
                                          <p:spTgt spid="473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3093"/>
                                        </p:tgtEl>
                                        <p:attrNameLst>
                                          <p:attrName>style.visibility</p:attrName>
                                        </p:attrNameLst>
                                      </p:cBhvr>
                                      <p:to>
                                        <p:strVal val="visible"/>
                                      </p:to>
                                    </p:set>
                                    <p:animEffect transition="in" filter="dissolve">
                                      <p:cBhvr>
                                        <p:cTn id="12" dur="500"/>
                                        <p:tgtEl>
                                          <p:spTgt spid="47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3091">
                                            <p:txEl>
                                              <p:pRg st="0" end="0"/>
                                            </p:txEl>
                                          </p:spTgt>
                                        </p:tgtEl>
                                        <p:attrNameLst>
                                          <p:attrName>style.visibility</p:attrName>
                                        </p:attrNameLst>
                                      </p:cBhvr>
                                      <p:to>
                                        <p:strVal val="visible"/>
                                      </p:to>
                                    </p:set>
                                    <p:animEffect transition="in" filter="wipe(left)">
                                      <p:cBhvr>
                                        <p:cTn id="17" dur="500"/>
                                        <p:tgtEl>
                                          <p:spTgt spid="47309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3092"/>
                                        </p:tgtEl>
                                        <p:attrNameLst>
                                          <p:attrName>style.visibility</p:attrName>
                                        </p:attrNameLst>
                                      </p:cBhvr>
                                      <p:to>
                                        <p:strVal val="visible"/>
                                      </p:to>
                                    </p:set>
                                    <p:animEffect transition="in" filter="wipe(left)">
                                      <p:cBhvr>
                                        <p:cTn id="22" dur="500"/>
                                        <p:tgtEl>
                                          <p:spTgt spid="473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build="p"/>
      <p:bldP spid="47309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5" name="对象 474113">
            <a:extLst>
              <a:ext uri="{FF2B5EF4-FFF2-40B4-BE49-F238E27FC236}">
                <a16:creationId xmlns:a16="http://schemas.microsoft.com/office/drawing/2014/main" id="{D7E87C06-CF56-494C-BA1C-A37EF2DF1508}"/>
              </a:ext>
            </a:extLst>
          </p:cNvPr>
          <p:cNvGraphicFramePr>
            <a:graphicFrameLocks/>
          </p:cNvGraphicFramePr>
          <p:nvPr/>
        </p:nvGraphicFramePr>
        <p:xfrm>
          <a:off x="539750" y="620713"/>
          <a:ext cx="2819400" cy="939800"/>
        </p:xfrm>
        <a:graphic>
          <a:graphicData uri="http://schemas.openxmlformats.org/presentationml/2006/ole">
            <mc:AlternateContent xmlns:mc="http://schemas.openxmlformats.org/markup-compatibility/2006">
              <mc:Choice xmlns:v="urn:schemas-microsoft-com:vml" Requires="v">
                <p:oleObj spid="_x0000_s52251" r:id="rId3" imgW="1041852" imgH="444693" progId="Equation.3">
                  <p:embed/>
                </p:oleObj>
              </mc:Choice>
              <mc:Fallback>
                <p:oleObj r:id="rId3" imgW="1041852" imgH="444693" progId="Equation.3">
                  <p:embed/>
                  <p:pic>
                    <p:nvPicPr>
                      <p:cNvPr id="0" name="对象 4741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620713"/>
                        <a:ext cx="28194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4115" name="文本框 474114">
            <a:extLst>
              <a:ext uri="{FF2B5EF4-FFF2-40B4-BE49-F238E27FC236}">
                <a16:creationId xmlns:a16="http://schemas.microsoft.com/office/drawing/2014/main" id="{BB72166F-BFB8-4A80-9CCE-D5E389D9EAE9}"/>
              </a:ext>
            </a:extLst>
          </p:cNvPr>
          <p:cNvSpPr txBox="1">
            <a:spLocks noChangeArrowheads="1"/>
          </p:cNvSpPr>
          <p:nvPr/>
        </p:nvSpPr>
        <p:spPr bwMode="auto">
          <a:xfrm>
            <a:off x="468313" y="2133600"/>
            <a:ext cx="4800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（２）、６个面上其有１２对顶点负电荷  之间的相互作用能的相互作用能为Ｗ</a:t>
            </a:r>
            <a:r>
              <a:rPr lang="zh-CN" altLang="en-US" sz="2800" b="1" baseline="-25000">
                <a:latin typeface="华文新魏" panose="02010800040101010101" pitchFamily="2" charset="-122"/>
                <a:ea typeface="华文新魏" panose="02010800040101010101" pitchFamily="2" charset="-122"/>
              </a:rPr>
              <a:t>２</a:t>
            </a:r>
          </a:p>
        </p:txBody>
      </p:sp>
      <p:graphicFrame>
        <p:nvGraphicFramePr>
          <p:cNvPr id="474116" name="对象 474115">
            <a:extLst>
              <a:ext uri="{FF2B5EF4-FFF2-40B4-BE49-F238E27FC236}">
                <a16:creationId xmlns:a16="http://schemas.microsoft.com/office/drawing/2014/main" id="{509BC21A-293E-400E-B434-E7C15F779099}"/>
              </a:ext>
            </a:extLst>
          </p:cNvPr>
          <p:cNvGraphicFramePr>
            <a:graphicFrameLocks/>
          </p:cNvGraphicFramePr>
          <p:nvPr/>
        </p:nvGraphicFramePr>
        <p:xfrm>
          <a:off x="827088" y="4005263"/>
          <a:ext cx="3370262" cy="969962"/>
        </p:xfrm>
        <a:graphic>
          <a:graphicData uri="http://schemas.openxmlformats.org/presentationml/2006/ole">
            <mc:AlternateContent xmlns:mc="http://schemas.openxmlformats.org/markup-compatibility/2006">
              <mc:Choice xmlns:v="urn:schemas-microsoft-com:vml" Requires="v">
                <p:oleObj spid="_x0000_s52252" r:id="rId5" imgW="1245681" imgH="457597" progId="Equation.3">
                  <p:embed/>
                </p:oleObj>
              </mc:Choice>
              <mc:Fallback>
                <p:oleObj r:id="rId5" imgW="1245681" imgH="457597" progId="Equation.3">
                  <p:embed/>
                  <p:pic>
                    <p:nvPicPr>
                      <p:cNvPr id="0" name="对象 4741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005263"/>
                        <a:ext cx="3370262"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2228" name="组合 474116">
            <a:extLst>
              <a:ext uri="{FF2B5EF4-FFF2-40B4-BE49-F238E27FC236}">
                <a16:creationId xmlns:a16="http://schemas.microsoft.com/office/drawing/2014/main" id="{BCEBDA22-B2EF-4F7C-9412-5B5698471F63}"/>
              </a:ext>
            </a:extLst>
          </p:cNvPr>
          <p:cNvGrpSpPr>
            <a:grpSpLocks/>
          </p:cNvGrpSpPr>
          <p:nvPr/>
        </p:nvGrpSpPr>
        <p:grpSpPr bwMode="auto">
          <a:xfrm>
            <a:off x="4859338" y="260350"/>
            <a:ext cx="3805237" cy="4146550"/>
            <a:chOff x="3168" y="864"/>
            <a:chExt cx="2397" cy="2612"/>
          </a:xfrm>
        </p:grpSpPr>
        <p:sp>
          <p:nvSpPr>
            <p:cNvPr id="52229" name="文本框 474117">
              <a:extLst>
                <a:ext uri="{FF2B5EF4-FFF2-40B4-BE49-F238E27FC236}">
                  <a16:creationId xmlns:a16="http://schemas.microsoft.com/office/drawing/2014/main" id="{2821C037-E568-4E7E-8FEB-5F5D081593B8}"/>
                </a:ext>
              </a:extLst>
            </p:cNvPr>
            <p:cNvSpPr txBox="1">
              <a:spLocks noChangeArrowheads="1"/>
            </p:cNvSpPr>
            <p:nvPr/>
          </p:nvSpPr>
          <p:spPr bwMode="auto">
            <a:xfrm>
              <a:off x="3840" y="864"/>
              <a:ext cx="38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-e</a:t>
              </a:r>
            </a:p>
          </p:txBody>
        </p:sp>
        <p:sp>
          <p:nvSpPr>
            <p:cNvPr id="52230" name="立方体 474118">
              <a:extLst>
                <a:ext uri="{FF2B5EF4-FFF2-40B4-BE49-F238E27FC236}">
                  <a16:creationId xmlns:a16="http://schemas.microsoft.com/office/drawing/2014/main" id="{E8DFE773-18DB-41AA-B99E-89490C444D82}"/>
                </a:ext>
              </a:extLst>
            </p:cNvPr>
            <p:cNvSpPr>
              <a:spLocks noChangeArrowheads="1"/>
            </p:cNvSpPr>
            <p:nvPr/>
          </p:nvSpPr>
          <p:spPr bwMode="auto">
            <a:xfrm>
              <a:off x="3648" y="1344"/>
              <a:ext cx="1536" cy="1725"/>
            </a:xfrm>
            <a:prstGeom prst="cube">
              <a:avLst>
                <a:gd name="adj" fmla="val 25000"/>
              </a:avLst>
            </a:prstGeom>
            <a:noFill/>
            <a:ln w="38100">
              <a:solidFill>
                <a:srgbClr val="FFFF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1" name="直接连接符 474119">
              <a:extLst>
                <a:ext uri="{FF2B5EF4-FFF2-40B4-BE49-F238E27FC236}">
                  <a16:creationId xmlns:a16="http://schemas.microsoft.com/office/drawing/2014/main" id="{A33367D4-1A67-411C-9855-FAFD25B7D362}"/>
                </a:ext>
              </a:extLst>
            </p:cNvPr>
            <p:cNvSpPr>
              <a:spLocks noChangeShapeType="1"/>
            </p:cNvSpPr>
            <p:nvPr/>
          </p:nvSpPr>
          <p:spPr bwMode="auto">
            <a:xfrm>
              <a:off x="4032" y="1344"/>
              <a:ext cx="0" cy="1344"/>
            </a:xfrm>
            <a:prstGeom prst="line">
              <a:avLst/>
            </a:prstGeom>
            <a:noFill/>
            <a:ln w="28575">
              <a:solidFill>
                <a:srgbClr val="FFFF66"/>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32" name="直接连接符 474120">
              <a:extLst>
                <a:ext uri="{FF2B5EF4-FFF2-40B4-BE49-F238E27FC236}">
                  <a16:creationId xmlns:a16="http://schemas.microsoft.com/office/drawing/2014/main" id="{888A6EEE-8BAF-4089-BC7A-F3F54EB2C4AD}"/>
                </a:ext>
              </a:extLst>
            </p:cNvPr>
            <p:cNvSpPr>
              <a:spLocks noChangeShapeType="1"/>
            </p:cNvSpPr>
            <p:nvPr/>
          </p:nvSpPr>
          <p:spPr bwMode="auto">
            <a:xfrm flipH="1">
              <a:off x="3648" y="2688"/>
              <a:ext cx="384" cy="384"/>
            </a:xfrm>
            <a:prstGeom prst="line">
              <a:avLst/>
            </a:prstGeom>
            <a:noFill/>
            <a:ln w="38100">
              <a:solidFill>
                <a:srgbClr val="FFFF66"/>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33" name="直接连接符 474121">
              <a:extLst>
                <a:ext uri="{FF2B5EF4-FFF2-40B4-BE49-F238E27FC236}">
                  <a16:creationId xmlns:a16="http://schemas.microsoft.com/office/drawing/2014/main" id="{E762D77A-3D63-4CEB-8270-64D38A948A6A}"/>
                </a:ext>
              </a:extLst>
            </p:cNvPr>
            <p:cNvSpPr>
              <a:spLocks noChangeShapeType="1"/>
            </p:cNvSpPr>
            <p:nvPr/>
          </p:nvSpPr>
          <p:spPr bwMode="auto">
            <a:xfrm>
              <a:off x="4032" y="2688"/>
              <a:ext cx="1152" cy="0"/>
            </a:xfrm>
            <a:prstGeom prst="line">
              <a:avLst/>
            </a:prstGeom>
            <a:noFill/>
            <a:ln w="12700">
              <a:solidFill>
                <a:srgbClr val="FFFF66"/>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34" name="文本框 474122">
              <a:extLst>
                <a:ext uri="{FF2B5EF4-FFF2-40B4-BE49-F238E27FC236}">
                  <a16:creationId xmlns:a16="http://schemas.microsoft.com/office/drawing/2014/main" id="{B0D6CEDC-9572-4A26-9BE9-E7F463D662D0}"/>
                </a:ext>
              </a:extLst>
            </p:cNvPr>
            <p:cNvSpPr txBox="1">
              <a:spLocks noChangeArrowheads="1"/>
            </p:cNvSpPr>
            <p:nvPr/>
          </p:nvSpPr>
          <p:spPr bwMode="auto">
            <a:xfrm>
              <a:off x="3168" y="1488"/>
              <a:ext cx="38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-e</a:t>
              </a:r>
            </a:p>
          </p:txBody>
        </p:sp>
        <p:sp>
          <p:nvSpPr>
            <p:cNvPr id="52235" name="椭圆 474123">
              <a:extLst>
                <a:ext uri="{FF2B5EF4-FFF2-40B4-BE49-F238E27FC236}">
                  <a16:creationId xmlns:a16="http://schemas.microsoft.com/office/drawing/2014/main" id="{8BC9224F-6364-45CC-BE4E-9A3639B2CD21}"/>
                </a:ext>
              </a:extLst>
            </p:cNvPr>
            <p:cNvSpPr>
              <a:spLocks noChangeArrowheads="1"/>
            </p:cNvSpPr>
            <p:nvPr/>
          </p:nvSpPr>
          <p:spPr bwMode="auto">
            <a:xfrm>
              <a:off x="4656" y="163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6" name="椭圆 474124">
              <a:extLst>
                <a:ext uri="{FF2B5EF4-FFF2-40B4-BE49-F238E27FC236}">
                  <a16:creationId xmlns:a16="http://schemas.microsoft.com/office/drawing/2014/main" id="{F30456D3-7DD1-4A12-8158-10924148A1C8}"/>
                </a:ext>
              </a:extLst>
            </p:cNvPr>
            <p:cNvSpPr>
              <a:spLocks noChangeArrowheads="1"/>
            </p:cNvSpPr>
            <p:nvPr/>
          </p:nvSpPr>
          <p:spPr bwMode="auto">
            <a:xfrm>
              <a:off x="4992" y="1248"/>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7" name="椭圆 474125">
              <a:extLst>
                <a:ext uri="{FF2B5EF4-FFF2-40B4-BE49-F238E27FC236}">
                  <a16:creationId xmlns:a16="http://schemas.microsoft.com/office/drawing/2014/main" id="{D91A9BB1-1CF8-413F-B13F-DFCEA8FAAEF5}"/>
                </a:ext>
              </a:extLst>
            </p:cNvPr>
            <p:cNvSpPr>
              <a:spLocks noChangeArrowheads="1"/>
            </p:cNvSpPr>
            <p:nvPr/>
          </p:nvSpPr>
          <p:spPr bwMode="auto">
            <a:xfrm>
              <a:off x="3888" y="259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8" name="椭圆 474126">
              <a:extLst>
                <a:ext uri="{FF2B5EF4-FFF2-40B4-BE49-F238E27FC236}">
                  <a16:creationId xmlns:a16="http://schemas.microsoft.com/office/drawing/2014/main" id="{07CB5CE3-48A4-4AA1-9D48-DC52DBEA5469}"/>
                </a:ext>
              </a:extLst>
            </p:cNvPr>
            <p:cNvSpPr>
              <a:spLocks noChangeArrowheads="1"/>
            </p:cNvSpPr>
            <p:nvPr/>
          </p:nvSpPr>
          <p:spPr bwMode="auto">
            <a:xfrm>
              <a:off x="5040" y="259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9" name="椭圆 474127">
              <a:extLst>
                <a:ext uri="{FF2B5EF4-FFF2-40B4-BE49-F238E27FC236}">
                  <a16:creationId xmlns:a16="http://schemas.microsoft.com/office/drawing/2014/main" id="{48F7B382-47AD-4DBD-929A-1B029CFF520F}"/>
                </a:ext>
              </a:extLst>
            </p:cNvPr>
            <p:cNvSpPr>
              <a:spLocks noChangeArrowheads="1"/>
            </p:cNvSpPr>
            <p:nvPr/>
          </p:nvSpPr>
          <p:spPr bwMode="auto">
            <a:xfrm>
              <a:off x="4704" y="2928"/>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40" name="椭圆 474128">
              <a:extLst>
                <a:ext uri="{FF2B5EF4-FFF2-40B4-BE49-F238E27FC236}">
                  <a16:creationId xmlns:a16="http://schemas.microsoft.com/office/drawing/2014/main" id="{84D72F4B-9DA2-445E-B321-C1A80CB486C3}"/>
                </a:ext>
              </a:extLst>
            </p:cNvPr>
            <p:cNvSpPr>
              <a:spLocks noChangeArrowheads="1"/>
            </p:cNvSpPr>
            <p:nvPr/>
          </p:nvSpPr>
          <p:spPr bwMode="auto">
            <a:xfrm>
              <a:off x="3552" y="2928"/>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41" name="椭圆 474129">
              <a:extLst>
                <a:ext uri="{FF2B5EF4-FFF2-40B4-BE49-F238E27FC236}">
                  <a16:creationId xmlns:a16="http://schemas.microsoft.com/office/drawing/2014/main" id="{3C5DAF3D-93B1-464B-B82B-2CB0F615F02B}"/>
                </a:ext>
              </a:extLst>
            </p:cNvPr>
            <p:cNvSpPr>
              <a:spLocks noChangeArrowheads="1"/>
            </p:cNvSpPr>
            <p:nvPr/>
          </p:nvSpPr>
          <p:spPr bwMode="auto">
            <a:xfrm>
              <a:off x="3552" y="163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42" name="椭圆 474130">
              <a:extLst>
                <a:ext uri="{FF2B5EF4-FFF2-40B4-BE49-F238E27FC236}">
                  <a16:creationId xmlns:a16="http://schemas.microsoft.com/office/drawing/2014/main" id="{AC10CB87-8DF6-4C12-A196-062A9C324F09}"/>
                </a:ext>
              </a:extLst>
            </p:cNvPr>
            <p:cNvSpPr>
              <a:spLocks noChangeArrowheads="1"/>
            </p:cNvSpPr>
            <p:nvPr/>
          </p:nvSpPr>
          <p:spPr bwMode="auto">
            <a:xfrm>
              <a:off x="3936" y="1200"/>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43" name="文本框 474131">
              <a:extLst>
                <a:ext uri="{FF2B5EF4-FFF2-40B4-BE49-F238E27FC236}">
                  <a16:creationId xmlns:a16="http://schemas.microsoft.com/office/drawing/2014/main" id="{895733EB-A2E9-4CE5-B399-32233FD3820D}"/>
                </a:ext>
              </a:extLst>
            </p:cNvPr>
            <p:cNvSpPr txBox="1">
              <a:spLocks noChangeArrowheads="1"/>
            </p:cNvSpPr>
            <p:nvPr/>
          </p:nvSpPr>
          <p:spPr bwMode="auto">
            <a:xfrm>
              <a:off x="3264" y="2976"/>
              <a:ext cx="38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-e</a:t>
              </a:r>
            </a:p>
          </p:txBody>
        </p:sp>
        <p:sp>
          <p:nvSpPr>
            <p:cNvPr id="52244" name="文本框 474132">
              <a:extLst>
                <a:ext uri="{FF2B5EF4-FFF2-40B4-BE49-F238E27FC236}">
                  <a16:creationId xmlns:a16="http://schemas.microsoft.com/office/drawing/2014/main" id="{C16A7340-734C-49D9-BB2C-72DA1C2CF899}"/>
                </a:ext>
              </a:extLst>
            </p:cNvPr>
            <p:cNvSpPr txBox="1">
              <a:spLocks noChangeArrowheads="1"/>
            </p:cNvSpPr>
            <p:nvPr/>
          </p:nvSpPr>
          <p:spPr bwMode="auto">
            <a:xfrm>
              <a:off x="3600" y="2448"/>
              <a:ext cx="38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-e</a:t>
              </a:r>
            </a:p>
          </p:txBody>
        </p:sp>
        <p:sp>
          <p:nvSpPr>
            <p:cNvPr id="52245" name="文本框 474133">
              <a:extLst>
                <a:ext uri="{FF2B5EF4-FFF2-40B4-BE49-F238E27FC236}">
                  <a16:creationId xmlns:a16="http://schemas.microsoft.com/office/drawing/2014/main" id="{22FB9FA9-2F16-467A-AA24-96499D93D849}"/>
                </a:ext>
              </a:extLst>
            </p:cNvPr>
            <p:cNvSpPr txBox="1">
              <a:spLocks noChangeArrowheads="1"/>
            </p:cNvSpPr>
            <p:nvPr/>
          </p:nvSpPr>
          <p:spPr bwMode="auto">
            <a:xfrm>
              <a:off x="5184" y="2352"/>
              <a:ext cx="38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-e</a:t>
              </a:r>
            </a:p>
          </p:txBody>
        </p:sp>
        <p:sp>
          <p:nvSpPr>
            <p:cNvPr id="52246" name="文本框 474134">
              <a:extLst>
                <a:ext uri="{FF2B5EF4-FFF2-40B4-BE49-F238E27FC236}">
                  <a16:creationId xmlns:a16="http://schemas.microsoft.com/office/drawing/2014/main" id="{84B1252B-DBFE-460A-B07F-8E773B2C82E0}"/>
                </a:ext>
              </a:extLst>
            </p:cNvPr>
            <p:cNvSpPr txBox="1">
              <a:spLocks noChangeArrowheads="1"/>
            </p:cNvSpPr>
            <p:nvPr/>
          </p:nvSpPr>
          <p:spPr bwMode="auto">
            <a:xfrm>
              <a:off x="5184" y="1104"/>
              <a:ext cx="38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-e</a:t>
              </a:r>
            </a:p>
          </p:txBody>
        </p:sp>
        <p:sp>
          <p:nvSpPr>
            <p:cNvPr id="52247" name="文本框 474135">
              <a:extLst>
                <a:ext uri="{FF2B5EF4-FFF2-40B4-BE49-F238E27FC236}">
                  <a16:creationId xmlns:a16="http://schemas.microsoft.com/office/drawing/2014/main" id="{A93DE5D2-935C-4E48-AFBD-A4F9E562BA50}"/>
                </a:ext>
              </a:extLst>
            </p:cNvPr>
            <p:cNvSpPr txBox="1">
              <a:spLocks noChangeArrowheads="1"/>
            </p:cNvSpPr>
            <p:nvPr/>
          </p:nvSpPr>
          <p:spPr bwMode="auto">
            <a:xfrm>
              <a:off x="4752" y="3072"/>
              <a:ext cx="38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-e</a:t>
              </a:r>
            </a:p>
          </p:txBody>
        </p:sp>
        <p:sp>
          <p:nvSpPr>
            <p:cNvPr id="52248" name="椭圆 474136">
              <a:extLst>
                <a:ext uri="{FF2B5EF4-FFF2-40B4-BE49-F238E27FC236}">
                  <a16:creationId xmlns:a16="http://schemas.microsoft.com/office/drawing/2014/main" id="{9D40B556-685D-402E-8910-3908E8670B27}"/>
                </a:ext>
              </a:extLst>
            </p:cNvPr>
            <p:cNvSpPr>
              <a:spLocks noChangeArrowheads="1"/>
            </p:cNvSpPr>
            <p:nvPr/>
          </p:nvSpPr>
          <p:spPr bwMode="auto">
            <a:xfrm>
              <a:off x="4224" y="2160"/>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49" name="文本框 474137">
              <a:extLst>
                <a:ext uri="{FF2B5EF4-FFF2-40B4-BE49-F238E27FC236}">
                  <a16:creationId xmlns:a16="http://schemas.microsoft.com/office/drawing/2014/main" id="{6D2C448B-AEE9-416B-B1F3-84DD87EFF462}"/>
                </a:ext>
              </a:extLst>
            </p:cNvPr>
            <p:cNvSpPr txBox="1">
              <a:spLocks noChangeArrowheads="1"/>
            </p:cNvSpPr>
            <p:nvPr/>
          </p:nvSpPr>
          <p:spPr bwMode="auto">
            <a:xfrm>
              <a:off x="3984" y="1824"/>
              <a:ext cx="61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+2e</a:t>
              </a:r>
            </a:p>
          </p:txBody>
        </p:sp>
        <p:sp>
          <p:nvSpPr>
            <p:cNvPr id="52250" name="矩形 474138">
              <a:extLst>
                <a:ext uri="{FF2B5EF4-FFF2-40B4-BE49-F238E27FC236}">
                  <a16:creationId xmlns:a16="http://schemas.microsoft.com/office/drawing/2014/main" id="{027A0EAD-F756-4C4E-AEF4-A5812B6A46E3}"/>
                </a:ext>
              </a:extLst>
            </p:cNvPr>
            <p:cNvSpPr>
              <a:spLocks noChangeArrowheads="1"/>
            </p:cNvSpPr>
            <p:nvPr/>
          </p:nvSpPr>
          <p:spPr bwMode="auto">
            <a:xfrm>
              <a:off x="4464" y="1008"/>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400" b="1">
                  <a:latin typeface="Bookman Old Style" panose="02050604050505020204" pitchFamily="18"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Effect transition="in" filter="wipe(left)">
                                      <p:cBhvr>
                                        <p:cTn id="7" dur="500"/>
                                        <p:tgtEl>
                                          <p:spTgt spid="474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4116"/>
                                        </p:tgtEl>
                                        <p:attrNameLst>
                                          <p:attrName>style.visibility</p:attrName>
                                        </p:attrNameLst>
                                      </p:cBhvr>
                                      <p:to>
                                        <p:strVal val="visible"/>
                                      </p:to>
                                    </p:set>
                                    <p:animEffect transition="in" filter="wipe(left)">
                                      <p:cBhvr>
                                        <p:cTn id="12" dur="500"/>
                                        <p:tgtEl>
                                          <p:spTgt spid="474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文本框 475137">
            <a:extLst>
              <a:ext uri="{FF2B5EF4-FFF2-40B4-BE49-F238E27FC236}">
                <a16:creationId xmlns:a16="http://schemas.microsoft.com/office/drawing/2014/main" id="{8BDBF2BF-EE97-4373-A4ED-43C394298C12}"/>
              </a:ext>
            </a:extLst>
          </p:cNvPr>
          <p:cNvSpPr txBox="1">
            <a:spLocks noChangeArrowheads="1"/>
          </p:cNvSpPr>
          <p:nvPr/>
        </p:nvSpPr>
        <p:spPr bwMode="auto">
          <a:xfrm>
            <a:off x="0" y="404813"/>
            <a:ext cx="51181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（３）、立方体对角线上</a:t>
            </a:r>
            <a:r>
              <a:rPr lang="zh-CN" altLang="en-US" sz="2400" b="1">
                <a:latin typeface="华文新魏" panose="02010800040101010101" pitchFamily="2" charset="-122"/>
                <a:ea typeface="华文新魏" panose="02010800040101010101" pitchFamily="2" charset="-122"/>
              </a:rPr>
              <a:t>四</a:t>
            </a:r>
            <a:r>
              <a:rPr lang="zh-CN" altLang="en-US" sz="2800" b="1">
                <a:latin typeface="华文新魏" panose="02010800040101010101" pitchFamily="2" charset="-122"/>
                <a:ea typeface="华文新魏" panose="02010800040101010101" pitchFamily="2" charset="-122"/>
              </a:rPr>
              <a:t>对负电荷 的相互作用能Ｗ</a:t>
            </a:r>
            <a:r>
              <a:rPr lang="zh-CN" altLang="en-US" sz="2800" b="1" baseline="-25000">
                <a:latin typeface="华文新魏" panose="02010800040101010101" pitchFamily="2" charset="-122"/>
                <a:ea typeface="华文新魏" panose="02010800040101010101" pitchFamily="2" charset="-122"/>
              </a:rPr>
              <a:t>３</a:t>
            </a:r>
          </a:p>
        </p:txBody>
      </p:sp>
      <p:graphicFrame>
        <p:nvGraphicFramePr>
          <p:cNvPr id="53250" name="对象 475138">
            <a:extLst>
              <a:ext uri="{FF2B5EF4-FFF2-40B4-BE49-F238E27FC236}">
                <a16:creationId xmlns:a16="http://schemas.microsoft.com/office/drawing/2014/main" id="{17736613-2A83-4B31-8072-4B0CE49C7FE9}"/>
              </a:ext>
            </a:extLst>
          </p:cNvPr>
          <p:cNvGraphicFramePr>
            <a:graphicFrameLocks/>
          </p:cNvGraphicFramePr>
          <p:nvPr/>
        </p:nvGraphicFramePr>
        <p:xfrm>
          <a:off x="468313" y="1557338"/>
          <a:ext cx="3198812" cy="1122362"/>
        </p:xfrm>
        <a:graphic>
          <a:graphicData uri="http://schemas.openxmlformats.org/presentationml/2006/ole">
            <mc:AlternateContent xmlns:mc="http://schemas.openxmlformats.org/markup-compatibility/2006">
              <mc:Choice xmlns:v="urn:schemas-microsoft-com:vml" Requires="v">
                <p:oleObj spid="_x0000_s53278" r:id="rId3" imgW="1181613" imgH="457399" progId="Equation.3">
                  <p:embed/>
                </p:oleObj>
              </mc:Choice>
              <mc:Fallback>
                <p:oleObj r:id="rId3" imgW="1181613" imgH="457399" progId="Equation.3">
                  <p:embed/>
                  <p:pic>
                    <p:nvPicPr>
                      <p:cNvPr id="0" name="对象 47513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557338"/>
                        <a:ext cx="3198812"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5140" name="文本框 475139">
            <a:extLst>
              <a:ext uri="{FF2B5EF4-FFF2-40B4-BE49-F238E27FC236}">
                <a16:creationId xmlns:a16="http://schemas.microsoft.com/office/drawing/2014/main" id="{9586E62A-26B0-43B9-A5A0-6FC28D9EAEDB}"/>
              </a:ext>
            </a:extLst>
          </p:cNvPr>
          <p:cNvSpPr txBox="1">
            <a:spLocks noChangeArrowheads="1"/>
          </p:cNvSpPr>
          <p:nvPr/>
        </p:nvSpPr>
        <p:spPr bwMode="auto">
          <a:xfrm>
            <a:off x="250825" y="2924175"/>
            <a:ext cx="42830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（４）、中心点电荷与八个顶点上的负电荷 的相互作用能Ｗ４为</a:t>
            </a:r>
          </a:p>
        </p:txBody>
      </p:sp>
      <p:graphicFrame>
        <p:nvGraphicFramePr>
          <p:cNvPr id="475141" name="对象 475140">
            <a:extLst>
              <a:ext uri="{FF2B5EF4-FFF2-40B4-BE49-F238E27FC236}">
                <a16:creationId xmlns:a16="http://schemas.microsoft.com/office/drawing/2014/main" id="{DCBD2726-7FAB-48D7-AE1C-F3043778DF8F}"/>
              </a:ext>
            </a:extLst>
          </p:cNvPr>
          <p:cNvGraphicFramePr>
            <a:graphicFrameLocks/>
          </p:cNvGraphicFramePr>
          <p:nvPr/>
        </p:nvGraphicFramePr>
        <p:xfrm>
          <a:off x="395288" y="4652963"/>
          <a:ext cx="3370262" cy="1343025"/>
        </p:xfrm>
        <a:graphic>
          <a:graphicData uri="http://schemas.openxmlformats.org/presentationml/2006/ole">
            <mc:AlternateContent xmlns:mc="http://schemas.openxmlformats.org/markup-compatibility/2006">
              <mc:Choice xmlns:v="urn:schemas-microsoft-com:vml" Requires="v">
                <p:oleObj spid="_x0000_s53279" r:id="rId5" imgW="1245140" imgH="635276" progId="Equation.3">
                  <p:embed/>
                </p:oleObj>
              </mc:Choice>
              <mc:Fallback>
                <p:oleObj r:id="rId5" imgW="1245140" imgH="635276" progId="Equation.3">
                  <p:embed/>
                  <p:pic>
                    <p:nvPicPr>
                      <p:cNvPr id="0" name="对象 4751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652963"/>
                        <a:ext cx="3370262"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5142" name="对象 475141">
            <a:extLst>
              <a:ext uri="{FF2B5EF4-FFF2-40B4-BE49-F238E27FC236}">
                <a16:creationId xmlns:a16="http://schemas.microsoft.com/office/drawing/2014/main" id="{9695D55D-ED00-4879-8A53-AD298E1933E5}"/>
              </a:ext>
            </a:extLst>
          </p:cNvPr>
          <p:cNvGraphicFramePr>
            <a:graphicFrameLocks/>
          </p:cNvGraphicFramePr>
          <p:nvPr/>
        </p:nvGraphicFramePr>
        <p:xfrm>
          <a:off x="5292725" y="4652963"/>
          <a:ext cx="3048000" cy="965200"/>
        </p:xfrm>
        <a:graphic>
          <a:graphicData uri="http://schemas.openxmlformats.org/presentationml/2006/ole">
            <mc:AlternateContent xmlns:mc="http://schemas.openxmlformats.org/markup-compatibility/2006">
              <mc:Choice xmlns:v="urn:schemas-microsoft-com:vml" Requires="v">
                <p:oleObj spid="_x0000_s53280" r:id="rId7" imgW="1385503" imgH="457597" progId="Equation.3">
                  <p:embed/>
                </p:oleObj>
              </mc:Choice>
              <mc:Fallback>
                <p:oleObj r:id="rId7" imgW="1385503" imgH="457597" progId="Equation.3">
                  <p:embed/>
                  <p:pic>
                    <p:nvPicPr>
                      <p:cNvPr id="0" name="对象 4751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4652963"/>
                        <a:ext cx="3048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5143" name="右箭头 475142">
            <a:extLst>
              <a:ext uri="{FF2B5EF4-FFF2-40B4-BE49-F238E27FC236}">
                <a16:creationId xmlns:a16="http://schemas.microsoft.com/office/drawing/2014/main" id="{10A84548-CFBA-417B-87E9-D0597DCE378A}"/>
              </a:ext>
            </a:extLst>
          </p:cNvPr>
          <p:cNvSpPr>
            <a:spLocks noChangeArrowheads="1"/>
          </p:cNvSpPr>
          <p:nvPr/>
        </p:nvSpPr>
        <p:spPr bwMode="auto">
          <a:xfrm>
            <a:off x="3924300" y="4868863"/>
            <a:ext cx="976313" cy="485775"/>
          </a:xfrm>
          <a:prstGeom prst="rightArrow">
            <a:avLst>
              <a:gd name="adj1" fmla="val 50000"/>
              <a:gd name="adj2" fmla="val 50208"/>
            </a:avLst>
          </a:prstGeom>
          <a:solidFill>
            <a:srgbClr val="FFFF66"/>
          </a:solidFill>
          <a:ln w="12700">
            <a:solidFill>
              <a:schemeClr val="tx1"/>
            </a:solidFill>
            <a:miter lim="800000"/>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53255" name="组合 475143">
            <a:extLst>
              <a:ext uri="{FF2B5EF4-FFF2-40B4-BE49-F238E27FC236}">
                <a16:creationId xmlns:a16="http://schemas.microsoft.com/office/drawing/2014/main" id="{AB080AEA-36B2-4873-B409-58BD2756EB1C}"/>
              </a:ext>
            </a:extLst>
          </p:cNvPr>
          <p:cNvGrpSpPr>
            <a:grpSpLocks/>
          </p:cNvGrpSpPr>
          <p:nvPr/>
        </p:nvGrpSpPr>
        <p:grpSpPr bwMode="auto">
          <a:xfrm>
            <a:off x="5105400" y="12700"/>
            <a:ext cx="3749675" cy="4146550"/>
            <a:chOff x="3168" y="872"/>
            <a:chExt cx="2362" cy="2612"/>
          </a:xfrm>
        </p:grpSpPr>
        <p:sp>
          <p:nvSpPr>
            <p:cNvPr id="53256" name="文本框 475144">
              <a:extLst>
                <a:ext uri="{FF2B5EF4-FFF2-40B4-BE49-F238E27FC236}">
                  <a16:creationId xmlns:a16="http://schemas.microsoft.com/office/drawing/2014/main" id="{5C49EDA3-FC85-428A-B889-37362D57E747}"/>
                </a:ext>
              </a:extLst>
            </p:cNvPr>
            <p:cNvSpPr txBox="1">
              <a:spLocks noChangeArrowheads="1"/>
            </p:cNvSpPr>
            <p:nvPr/>
          </p:nvSpPr>
          <p:spPr bwMode="auto">
            <a:xfrm>
              <a:off x="3840" y="872"/>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3257" name="立方体 475145">
              <a:extLst>
                <a:ext uri="{FF2B5EF4-FFF2-40B4-BE49-F238E27FC236}">
                  <a16:creationId xmlns:a16="http://schemas.microsoft.com/office/drawing/2014/main" id="{7F35D3B7-90A8-449B-9237-9236B657AA2F}"/>
                </a:ext>
              </a:extLst>
            </p:cNvPr>
            <p:cNvSpPr>
              <a:spLocks noChangeArrowheads="1"/>
            </p:cNvSpPr>
            <p:nvPr/>
          </p:nvSpPr>
          <p:spPr bwMode="auto">
            <a:xfrm>
              <a:off x="3648" y="1344"/>
              <a:ext cx="1536" cy="1725"/>
            </a:xfrm>
            <a:prstGeom prst="cube">
              <a:avLst>
                <a:gd name="adj" fmla="val 25000"/>
              </a:avLst>
            </a:prstGeom>
            <a:noFill/>
            <a:ln w="38100">
              <a:solidFill>
                <a:srgbClr val="FFFF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58" name="直接连接符 475146">
              <a:extLst>
                <a:ext uri="{FF2B5EF4-FFF2-40B4-BE49-F238E27FC236}">
                  <a16:creationId xmlns:a16="http://schemas.microsoft.com/office/drawing/2014/main" id="{B97E1E59-1330-4D58-9EED-9AFE2665B235}"/>
                </a:ext>
              </a:extLst>
            </p:cNvPr>
            <p:cNvSpPr>
              <a:spLocks noChangeShapeType="1"/>
            </p:cNvSpPr>
            <p:nvPr/>
          </p:nvSpPr>
          <p:spPr bwMode="auto">
            <a:xfrm>
              <a:off x="4032" y="1344"/>
              <a:ext cx="0" cy="1344"/>
            </a:xfrm>
            <a:prstGeom prst="line">
              <a:avLst/>
            </a:prstGeom>
            <a:noFill/>
            <a:ln w="28575">
              <a:solidFill>
                <a:srgbClr val="FFFF66"/>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59" name="直接连接符 475147">
              <a:extLst>
                <a:ext uri="{FF2B5EF4-FFF2-40B4-BE49-F238E27FC236}">
                  <a16:creationId xmlns:a16="http://schemas.microsoft.com/office/drawing/2014/main" id="{3EA490EA-6DD0-4F8B-9F71-EC3AEA32B70A}"/>
                </a:ext>
              </a:extLst>
            </p:cNvPr>
            <p:cNvSpPr>
              <a:spLocks noChangeShapeType="1"/>
            </p:cNvSpPr>
            <p:nvPr/>
          </p:nvSpPr>
          <p:spPr bwMode="auto">
            <a:xfrm flipH="1">
              <a:off x="3648" y="2688"/>
              <a:ext cx="384" cy="384"/>
            </a:xfrm>
            <a:prstGeom prst="line">
              <a:avLst/>
            </a:prstGeom>
            <a:noFill/>
            <a:ln w="38100">
              <a:solidFill>
                <a:srgbClr val="FFFF66"/>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60" name="直接连接符 475148">
              <a:extLst>
                <a:ext uri="{FF2B5EF4-FFF2-40B4-BE49-F238E27FC236}">
                  <a16:creationId xmlns:a16="http://schemas.microsoft.com/office/drawing/2014/main" id="{1DCFEC2D-D0CB-482E-AB10-699F732046FA}"/>
                </a:ext>
              </a:extLst>
            </p:cNvPr>
            <p:cNvSpPr>
              <a:spLocks noChangeShapeType="1"/>
            </p:cNvSpPr>
            <p:nvPr/>
          </p:nvSpPr>
          <p:spPr bwMode="auto">
            <a:xfrm>
              <a:off x="4032" y="2688"/>
              <a:ext cx="1152" cy="0"/>
            </a:xfrm>
            <a:prstGeom prst="line">
              <a:avLst/>
            </a:prstGeom>
            <a:noFill/>
            <a:ln w="12700">
              <a:solidFill>
                <a:srgbClr val="FFFF66"/>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61" name="文本框 475149">
              <a:extLst>
                <a:ext uri="{FF2B5EF4-FFF2-40B4-BE49-F238E27FC236}">
                  <a16:creationId xmlns:a16="http://schemas.microsoft.com/office/drawing/2014/main" id="{A49DF6A6-5ED1-4A7C-A28B-23A77355E917}"/>
                </a:ext>
              </a:extLst>
            </p:cNvPr>
            <p:cNvSpPr txBox="1">
              <a:spLocks noChangeArrowheads="1"/>
            </p:cNvSpPr>
            <p:nvPr/>
          </p:nvSpPr>
          <p:spPr bwMode="auto">
            <a:xfrm>
              <a:off x="3168" y="1496"/>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3262" name="椭圆 475150">
              <a:extLst>
                <a:ext uri="{FF2B5EF4-FFF2-40B4-BE49-F238E27FC236}">
                  <a16:creationId xmlns:a16="http://schemas.microsoft.com/office/drawing/2014/main" id="{C0753E1B-1B13-44BE-BC4C-9768641829A1}"/>
                </a:ext>
              </a:extLst>
            </p:cNvPr>
            <p:cNvSpPr>
              <a:spLocks noChangeArrowheads="1"/>
            </p:cNvSpPr>
            <p:nvPr/>
          </p:nvSpPr>
          <p:spPr bwMode="auto">
            <a:xfrm>
              <a:off x="4656" y="163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3" name="椭圆 475151">
              <a:extLst>
                <a:ext uri="{FF2B5EF4-FFF2-40B4-BE49-F238E27FC236}">
                  <a16:creationId xmlns:a16="http://schemas.microsoft.com/office/drawing/2014/main" id="{221D1386-8CFA-4BB2-A2F6-3B8DBDC40BBC}"/>
                </a:ext>
              </a:extLst>
            </p:cNvPr>
            <p:cNvSpPr>
              <a:spLocks noChangeArrowheads="1"/>
            </p:cNvSpPr>
            <p:nvPr/>
          </p:nvSpPr>
          <p:spPr bwMode="auto">
            <a:xfrm>
              <a:off x="4992" y="1248"/>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4" name="椭圆 475152">
              <a:extLst>
                <a:ext uri="{FF2B5EF4-FFF2-40B4-BE49-F238E27FC236}">
                  <a16:creationId xmlns:a16="http://schemas.microsoft.com/office/drawing/2014/main" id="{B8B0E1DA-8D8C-49C4-99D8-FD3B48824BD7}"/>
                </a:ext>
              </a:extLst>
            </p:cNvPr>
            <p:cNvSpPr>
              <a:spLocks noChangeArrowheads="1"/>
            </p:cNvSpPr>
            <p:nvPr/>
          </p:nvSpPr>
          <p:spPr bwMode="auto">
            <a:xfrm>
              <a:off x="3888" y="259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5" name="椭圆 475153">
              <a:extLst>
                <a:ext uri="{FF2B5EF4-FFF2-40B4-BE49-F238E27FC236}">
                  <a16:creationId xmlns:a16="http://schemas.microsoft.com/office/drawing/2014/main" id="{571D66E7-DA3F-4F57-9C9D-EB9AD135FE6F}"/>
                </a:ext>
              </a:extLst>
            </p:cNvPr>
            <p:cNvSpPr>
              <a:spLocks noChangeArrowheads="1"/>
            </p:cNvSpPr>
            <p:nvPr/>
          </p:nvSpPr>
          <p:spPr bwMode="auto">
            <a:xfrm>
              <a:off x="5040" y="259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6" name="椭圆 475154">
              <a:extLst>
                <a:ext uri="{FF2B5EF4-FFF2-40B4-BE49-F238E27FC236}">
                  <a16:creationId xmlns:a16="http://schemas.microsoft.com/office/drawing/2014/main" id="{D5022030-AD20-4312-9112-CFDE252A1933}"/>
                </a:ext>
              </a:extLst>
            </p:cNvPr>
            <p:cNvSpPr>
              <a:spLocks noChangeArrowheads="1"/>
            </p:cNvSpPr>
            <p:nvPr/>
          </p:nvSpPr>
          <p:spPr bwMode="auto">
            <a:xfrm>
              <a:off x="4704" y="2928"/>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7" name="椭圆 475155">
              <a:extLst>
                <a:ext uri="{FF2B5EF4-FFF2-40B4-BE49-F238E27FC236}">
                  <a16:creationId xmlns:a16="http://schemas.microsoft.com/office/drawing/2014/main" id="{981AF238-3F22-457A-A24B-989896395020}"/>
                </a:ext>
              </a:extLst>
            </p:cNvPr>
            <p:cNvSpPr>
              <a:spLocks noChangeArrowheads="1"/>
            </p:cNvSpPr>
            <p:nvPr/>
          </p:nvSpPr>
          <p:spPr bwMode="auto">
            <a:xfrm>
              <a:off x="3552" y="2928"/>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8" name="椭圆 475156">
              <a:extLst>
                <a:ext uri="{FF2B5EF4-FFF2-40B4-BE49-F238E27FC236}">
                  <a16:creationId xmlns:a16="http://schemas.microsoft.com/office/drawing/2014/main" id="{3804F570-C115-4E22-9DD6-571B9D86B2BB}"/>
                </a:ext>
              </a:extLst>
            </p:cNvPr>
            <p:cNvSpPr>
              <a:spLocks noChangeArrowheads="1"/>
            </p:cNvSpPr>
            <p:nvPr/>
          </p:nvSpPr>
          <p:spPr bwMode="auto">
            <a:xfrm>
              <a:off x="3552" y="1632"/>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69" name="椭圆 475157">
              <a:extLst>
                <a:ext uri="{FF2B5EF4-FFF2-40B4-BE49-F238E27FC236}">
                  <a16:creationId xmlns:a16="http://schemas.microsoft.com/office/drawing/2014/main" id="{B91C1039-A0CE-4406-A44C-4071A6675EAD}"/>
                </a:ext>
              </a:extLst>
            </p:cNvPr>
            <p:cNvSpPr>
              <a:spLocks noChangeArrowheads="1"/>
            </p:cNvSpPr>
            <p:nvPr/>
          </p:nvSpPr>
          <p:spPr bwMode="auto">
            <a:xfrm>
              <a:off x="3936" y="1200"/>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70" name="文本框 475158">
              <a:extLst>
                <a:ext uri="{FF2B5EF4-FFF2-40B4-BE49-F238E27FC236}">
                  <a16:creationId xmlns:a16="http://schemas.microsoft.com/office/drawing/2014/main" id="{2E1576BD-D8B9-42D8-B83E-6B24AB51973B}"/>
                </a:ext>
              </a:extLst>
            </p:cNvPr>
            <p:cNvSpPr txBox="1">
              <a:spLocks noChangeArrowheads="1"/>
            </p:cNvSpPr>
            <p:nvPr/>
          </p:nvSpPr>
          <p:spPr bwMode="auto">
            <a:xfrm>
              <a:off x="3264" y="2984"/>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3271" name="文本框 475159">
              <a:extLst>
                <a:ext uri="{FF2B5EF4-FFF2-40B4-BE49-F238E27FC236}">
                  <a16:creationId xmlns:a16="http://schemas.microsoft.com/office/drawing/2014/main" id="{7A8F9D03-1134-4FB2-862C-2309AD995761}"/>
                </a:ext>
              </a:extLst>
            </p:cNvPr>
            <p:cNvSpPr txBox="1">
              <a:spLocks noChangeArrowheads="1"/>
            </p:cNvSpPr>
            <p:nvPr/>
          </p:nvSpPr>
          <p:spPr bwMode="auto">
            <a:xfrm>
              <a:off x="3600" y="2456"/>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3272" name="文本框 475160">
              <a:extLst>
                <a:ext uri="{FF2B5EF4-FFF2-40B4-BE49-F238E27FC236}">
                  <a16:creationId xmlns:a16="http://schemas.microsoft.com/office/drawing/2014/main" id="{B2FBC5ED-E629-4F6E-9356-F72F23CE6DAC}"/>
                </a:ext>
              </a:extLst>
            </p:cNvPr>
            <p:cNvSpPr txBox="1">
              <a:spLocks noChangeArrowheads="1"/>
            </p:cNvSpPr>
            <p:nvPr/>
          </p:nvSpPr>
          <p:spPr bwMode="auto">
            <a:xfrm>
              <a:off x="5184" y="2360"/>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3273" name="文本框 475161">
              <a:extLst>
                <a:ext uri="{FF2B5EF4-FFF2-40B4-BE49-F238E27FC236}">
                  <a16:creationId xmlns:a16="http://schemas.microsoft.com/office/drawing/2014/main" id="{2156CF5B-B036-4035-99CC-6435E88E5B08}"/>
                </a:ext>
              </a:extLst>
            </p:cNvPr>
            <p:cNvSpPr txBox="1">
              <a:spLocks noChangeArrowheads="1"/>
            </p:cNvSpPr>
            <p:nvPr/>
          </p:nvSpPr>
          <p:spPr bwMode="auto">
            <a:xfrm>
              <a:off x="5184" y="1112"/>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3274" name="文本框 475162">
              <a:extLst>
                <a:ext uri="{FF2B5EF4-FFF2-40B4-BE49-F238E27FC236}">
                  <a16:creationId xmlns:a16="http://schemas.microsoft.com/office/drawing/2014/main" id="{1C294FB7-4F2D-4C4E-83E4-BB648C188F89}"/>
                </a:ext>
              </a:extLst>
            </p:cNvPr>
            <p:cNvSpPr txBox="1">
              <a:spLocks noChangeArrowheads="1"/>
            </p:cNvSpPr>
            <p:nvPr/>
          </p:nvSpPr>
          <p:spPr bwMode="auto">
            <a:xfrm>
              <a:off x="4752" y="3080"/>
              <a:ext cx="3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a:t>
              </a:r>
            </a:p>
          </p:txBody>
        </p:sp>
        <p:sp>
          <p:nvSpPr>
            <p:cNvPr id="53275" name="椭圆 475163">
              <a:extLst>
                <a:ext uri="{FF2B5EF4-FFF2-40B4-BE49-F238E27FC236}">
                  <a16:creationId xmlns:a16="http://schemas.microsoft.com/office/drawing/2014/main" id="{B7BE03A4-66D7-4193-BD9F-727E4360CC61}"/>
                </a:ext>
              </a:extLst>
            </p:cNvPr>
            <p:cNvSpPr>
              <a:spLocks noChangeArrowheads="1"/>
            </p:cNvSpPr>
            <p:nvPr/>
          </p:nvSpPr>
          <p:spPr bwMode="auto">
            <a:xfrm>
              <a:off x="4224" y="2160"/>
              <a:ext cx="240" cy="240"/>
            </a:xfrm>
            <a:prstGeom prst="ellipse">
              <a:avLst/>
            </a:prstGeom>
            <a:solidFill>
              <a:srgbClr val="00FFFF"/>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3276" name="文本框 475164">
              <a:extLst>
                <a:ext uri="{FF2B5EF4-FFF2-40B4-BE49-F238E27FC236}">
                  <a16:creationId xmlns:a16="http://schemas.microsoft.com/office/drawing/2014/main" id="{6282F632-ACC4-4B96-9DAF-85934F11E6E4}"/>
                </a:ext>
              </a:extLst>
            </p:cNvPr>
            <p:cNvSpPr txBox="1">
              <a:spLocks noChangeArrowheads="1"/>
            </p:cNvSpPr>
            <p:nvPr/>
          </p:nvSpPr>
          <p:spPr bwMode="auto">
            <a:xfrm>
              <a:off x="3984" y="1832"/>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+2e</a:t>
              </a:r>
            </a:p>
          </p:txBody>
        </p:sp>
        <p:sp>
          <p:nvSpPr>
            <p:cNvPr id="53277" name="矩形 475165">
              <a:extLst>
                <a:ext uri="{FF2B5EF4-FFF2-40B4-BE49-F238E27FC236}">
                  <a16:creationId xmlns:a16="http://schemas.microsoft.com/office/drawing/2014/main" id="{D35C1D94-5ACD-4E66-AF30-D51522EE4FC1}"/>
                </a:ext>
              </a:extLst>
            </p:cNvPr>
            <p:cNvSpPr>
              <a:spLocks noChangeArrowheads="1"/>
            </p:cNvSpPr>
            <p:nvPr/>
          </p:nvSpPr>
          <p:spPr bwMode="auto">
            <a:xfrm>
              <a:off x="4464" y="10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400" b="1">
                  <a:latin typeface="华文新魏" panose="02010800040101010101" pitchFamily="2" charset="-122"/>
                  <a:ea typeface="华文新魏" panose="02010800040101010101" pitchFamily="2" charset="-122"/>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5140">
                                            <p:txEl>
                                              <p:pRg st="0" end="0"/>
                                            </p:txEl>
                                          </p:spTgt>
                                        </p:tgtEl>
                                        <p:attrNameLst>
                                          <p:attrName>style.visibility</p:attrName>
                                        </p:attrNameLst>
                                      </p:cBhvr>
                                      <p:to>
                                        <p:strVal val="visible"/>
                                      </p:to>
                                    </p:set>
                                    <p:animEffect transition="in" filter="wipe(left)">
                                      <p:cBhvr>
                                        <p:cTn id="7" dur="500"/>
                                        <p:tgtEl>
                                          <p:spTgt spid="4751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5141"/>
                                        </p:tgtEl>
                                        <p:attrNameLst>
                                          <p:attrName>style.visibility</p:attrName>
                                        </p:attrNameLst>
                                      </p:cBhvr>
                                      <p:to>
                                        <p:strVal val="visible"/>
                                      </p:to>
                                    </p:set>
                                    <p:animEffect transition="in" filter="wipe(left)">
                                      <p:cBhvr>
                                        <p:cTn id="12" dur="500"/>
                                        <p:tgtEl>
                                          <p:spTgt spid="4751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5143"/>
                                        </p:tgtEl>
                                        <p:attrNameLst>
                                          <p:attrName>style.visibility</p:attrName>
                                        </p:attrNameLst>
                                      </p:cBhvr>
                                      <p:to>
                                        <p:strVal val="visible"/>
                                      </p:to>
                                    </p:set>
                                    <p:animEffect transition="in" filter="wipe(left)">
                                      <p:cBhvr>
                                        <p:cTn id="17" dur="500"/>
                                        <p:tgtEl>
                                          <p:spTgt spid="4751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5142"/>
                                        </p:tgtEl>
                                        <p:attrNameLst>
                                          <p:attrName>style.visibility</p:attrName>
                                        </p:attrNameLst>
                                      </p:cBhvr>
                                      <p:to>
                                        <p:strVal val="visible"/>
                                      </p:to>
                                    </p:set>
                                    <p:animEffect transition="in" filter="wipe(left)">
                                      <p:cBhvr>
                                        <p:cTn id="22" dur="500"/>
                                        <p:tgtEl>
                                          <p:spTgt spid="475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5988" name="对象 425987">
            <a:extLst>
              <a:ext uri="{FF2B5EF4-FFF2-40B4-BE49-F238E27FC236}">
                <a16:creationId xmlns:a16="http://schemas.microsoft.com/office/drawing/2014/main" id="{43BF61E3-261C-4E65-BCC9-023FBBFF8DC4}"/>
              </a:ext>
            </a:extLst>
          </p:cNvPr>
          <p:cNvGraphicFramePr>
            <a:graphicFrameLocks/>
          </p:cNvGraphicFramePr>
          <p:nvPr/>
        </p:nvGraphicFramePr>
        <p:xfrm>
          <a:off x="3203575" y="1916113"/>
          <a:ext cx="1905000" cy="806450"/>
        </p:xfrm>
        <a:graphic>
          <a:graphicData uri="http://schemas.openxmlformats.org/presentationml/2006/ole">
            <mc:AlternateContent xmlns:mc="http://schemas.openxmlformats.org/markup-compatibility/2006">
              <mc:Choice xmlns:v="urn:schemas-microsoft-com:vml" Requires="v">
                <p:oleObj spid="_x0000_s8196" r:id="rId3" imgW="686098" imgH="292227" progId="Equation.3">
                  <p:embed/>
                </p:oleObj>
              </mc:Choice>
              <mc:Fallback>
                <p:oleObj r:id="rId3" imgW="686098" imgH="292227" progId="Equation.3">
                  <p:embed/>
                  <p:pic>
                    <p:nvPicPr>
                      <p:cNvPr id="0" name="对象 42598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916113"/>
                        <a:ext cx="1905000" cy="806450"/>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5989" name="文本框 425988">
            <a:extLst>
              <a:ext uri="{FF2B5EF4-FFF2-40B4-BE49-F238E27FC236}">
                <a16:creationId xmlns:a16="http://schemas.microsoft.com/office/drawing/2014/main" id="{7465C85F-D642-4D4B-9161-A94351157C34}"/>
              </a:ext>
            </a:extLst>
          </p:cNvPr>
          <p:cNvSpPr txBox="1">
            <a:spLocks noChangeArrowheads="1"/>
          </p:cNvSpPr>
          <p:nvPr/>
        </p:nvSpPr>
        <p:spPr bwMode="auto">
          <a:xfrm>
            <a:off x="539750" y="2924175"/>
            <a:ext cx="7993063"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800" b="1">
                <a:latin typeface="Arial" panose="020B0604020202020204" pitchFamily="34" charset="0"/>
              </a:rPr>
              <a:t>说明：</a:t>
            </a:r>
          </a:p>
          <a:p>
            <a:r>
              <a:rPr lang="en-US" altLang="zh-CN" sz="2800" b="1">
                <a:latin typeface="Arial" panose="020B0604020202020204" pitchFamily="34" charset="0"/>
              </a:rPr>
              <a:t>1</a:t>
            </a:r>
            <a:r>
              <a:rPr lang="zh-CN" altLang="en-US" sz="2800" b="1">
                <a:latin typeface="Arial" panose="020B0604020202020204" pitchFamily="34" charset="0"/>
              </a:rPr>
              <a:t>、电场强度沿任意闭合路径的线积分叫电场强度</a:t>
            </a:r>
          </a:p>
          <a:p>
            <a:r>
              <a:rPr lang="zh-CN" altLang="en-US" sz="2800" b="1">
                <a:latin typeface="Arial" panose="020B0604020202020204" pitchFamily="34" charset="0"/>
              </a:rPr>
              <a:t>的环流。</a:t>
            </a:r>
          </a:p>
          <a:p>
            <a:r>
              <a:rPr lang="en-US" altLang="zh-CN" sz="2800" b="1">
                <a:latin typeface="Arial" panose="020B0604020202020204" pitchFamily="34" charset="0"/>
              </a:rPr>
              <a:t>2</a:t>
            </a:r>
            <a:r>
              <a:rPr lang="zh-CN" altLang="en-US" sz="2800" b="1">
                <a:latin typeface="Arial" panose="020B0604020202020204" pitchFamily="34" charset="0"/>
              </a:rPr>
              <a:t>、静电场的环路定理反映了静电场的一个基本特</a:t>
            </a:r>
          </a:p>
          <a:p>
            <a:r>
              <a:rPr lang="zh-CN" altLang="en-US" sz="2800" b="1">
                <a:latin typeface="Arial" panose="020B0604020202020204" pitchFamily="34" charset="0"/>
              </a:rPr>
              <a:t>性，</a:t>
            </a:r>
            <a:r>
              <a:rPr lang="zh-CN" altLang="en-US" sz="2800" b="1">
                <a:solidFill>
                  <a:srgbClr val="FF3300"/>
                </a:solidFill>
                <a:latin typeface="Arial" panose="020B0604020202020204" pitchFamily="34" charset="0"/>
              </a:rPr>
              <a:t>静电场力也是保守力，静电场是保守场。</a:t>
            </a:r>
          </a:p>
          <a:p>
            <a:r>
              <a:rPr lang="en-US" altLang="zh-CN" sz="2800" b="1">
                <a:latin typeface="Arial" panose="020B0604020202020204" pitchFamily="34" charset="0"/>
              </a:rPr>
              <a:t>3</a:t>
            </a:r>
            <a:r>
              <a:rPr lang="zh-CN" altLang="en-US" sz="2800" b="1">
                <a:latin typeface="Arial" panose="020B0604020202020204" pitchFamily="34" charset="0"/>
              </a:rPr>
              <a:t>、运动电荷的电场不是保守场</a:t>
            </a:r>
          </a:p>
          <a:p>
            <a:r>
              <a:rPr lang="zh-CN" altLang="en-US">
                <a:latin typeface="Arial" panose="020B0604020202020204" pitchFamily="34" charset="0"/>
              </a:rPr>
              <a:t>　</a:t>
            </a:r>
          </a:p>
        </p:txBody>
      </p:sp>
      <p:sp>
        <p:nvSpPr>
          <p:cNvPr id="8195" name="文本框 425993">
            <a:extLst>
              <a:ext uri="{FF2B5EF4-FFF2-40B4-BE49-F238E27FC236}">
                <a16:creationId xmlns:a16="http://schemas.microsoft.com/office/drawing/2014/main" id="{2AAED65A-7DA5-4748-B657-66E33CF535D0}"/>
              </a:ext>
            </a:extLst>
          </p:cNvPr>
          <p:cNvSpPr txBox="1">
            <a:spLocks noChangeArrowheads="1"/>
          </p:cNvSpPr>
          <p:nvPr/>
        </p:nvSpPr>
        <p:spPr bwMode="auto">
          <a:xfrm>
            <a:off x="684213" y="549275"/>
            <a:ext cx="8137525" cy="958850"/>
          </a:xfrm>
          <a:prstGeom prst="rect">
            <a:avLst/>
          </a:prstGeom>
          <a:solidFill>
            <a:srgbClr val="FFFF66"/>
          </a:solidFill>
          <a:ln w="12700">
            <a:solidFill>
              <a:srgbClr val="FF00FF"/>
            </a:solidFill>
            <a:miter lim="800000"/>
            <a:headEnd/>
            <a:tailEnd/>
          </a:ln>
        </p:spPr>
        <p:txBody>
          <a:bodyPr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800" b="1">
                <a:solidFill>
                  <a:srgbClr val="FF3300"/>
                </a:solidFill>
                <a:ea typeface="楷体_GB2312" pitchFamily="1" charset="-122"/>
              </a:rPr>
              <a:t>静电场环路定理：</a:t>
            </a:r>
            <a:r>
              <a:rPr lang="zh-CN" altLang="en-US" sz="2800" b="1"/>
              <a:t>在静电场中，电场强度的环流为零。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5988"/>
                                        </p:tgtEl>
                                        <p:attrNameLst>
                                          <p:attrName>style.visibility</p:attrName>
                                        </p:attrNameLst>
                                      </p:cBhvr>
                                      <p:to>
                                        <p:strVal val="visible"/>
                                      </p:to>
                                    </p:set>
                                    <p:animEffect transition="in" filter="wipe(left)">
                                      <p:cBhvr>
                                        <p:cTn id="7" dur="500"/>
                                        <p:tgtEl>
                                          <p:spTgt spid="42598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25989">
                                            <p:txEl>
                                              <p:pRg st="0" end="0"/>
                                            </p:txEl>
                                          </p:spTgt>
                                        </p:tgtEl>
                                        <p:attrNameLst>
                                          <p:attrName>style.visibility</p:attrName>
                                        </p:attrNameLst>
                                      </p:cBhvr>
                                      <p:to>
                                        <p:strVal val="visible"/>
                                      </p:to>
                                    </p:set>
                                    <p:animEffect transition="in" filter="wipe(left)">
                                      <p:cBhvr>
                                        <p:cTn id="11" dur="500"/>
                                        <p:tgtEl>
                                          <p:spTgt spid="425989">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25989">
                                            <p:txEl>
                                              <p:pRg st="1" end="1"/>
                                            </p:txEl>
                                          </p:spTgt>
                                        </p:tgtEl>
                                        <p:attrNameLst>
                                          <p:attrName>style.visibility</p:attrName>
                                        </p:attrNameLst>
                                      </p:cBhvr>
                                      <p:to>
                                        <p:strVal val="visible"/>
                                      </p:to>
                                    </p:set>
                                    <p:animEffect transition="in" filter="wipe(left)">
                                      <p:cBhvr>
                                        <p:cTn id="15" dur="500"/>
                                        <p:tgtEl>
                                          <p:spTgt spid="425989">
                                            <p:txEl>
                                              <p:pRg st="1" end="1"/>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25989">
                                            <p:txEl>
                                              <p:pRg st="2" end="2"/>
                                            </p:txEl>
                                          </p:spTgt>
                                        </p:tgtEl>
                                        <p:attrNameLst>
                                          <p:attrName>style.visibility</p:attrName>
                                        </p:attrNameLst>
                                      </p:cBhvr>
                                      <p:to>
                                        <p:strVal val="visible"/>
                                      </p:to>
                                    </p:set>
                                    <p:animEffect transition="in" filter="wipe(left)">
                                      <p:cBhvr>
                                        <p:cTn id="19" dur="500"/>
                                        <p:tgtEl>
                                          <p:spTgt spid="425989">
                                            <p:txEl>
                                              <p:pRg st="2" end="2"/>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425989">
                                            <p:txEl>
                                              <p:pRg st="3" end="3"/>
                                            </p:txEl>
                                          </p:spTgt>
                                        </p:tgtEl>
                                        <p:attrNameLst>
                                          <p:attrName>style.visibility</p:attrName>
                                        </p:attrNameLst>
                                      </p:cBhvr>
                                      <p:to>
                                        <p:strVal val="visible"/>
                                      </p:to>
                                    </p:set>
                                    <p:animEffect transition="in" filter="wipe(left)">
                                      <p:cBhvr>
                                        <p:cTn id="23" dur="500"/>
                                        <p:tgtEl>
                                          <p:spTgt spid="425989">
                                            <p:txEl>
                                              <p:pRg st="3" end="3"/>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425989">
                                            <p:txEl>
                                              <p:pRg st="4" end="4"/>
                                            </p:txEl>
                                          </p:spTgt>
                                        </p:tgtEl>
                                        <p:attrNameLst>
                                          <p:attrName>style.visibility</p:attrName>
                                        </p:attrNameLst>
                                      </p:cBhvr>
                                      <p:to>
                                        <p:strVal val="visible"/>
                                      </p:to>
                                    </p:set>
                                    <p:animEffect transition="in" filter="wipe(left)">
                                      <p:cBhvr>
                                        <p:cTn id="27" dur="500"/>
                                        <p:tgtEl>
                                          <p:spTgt spid="425989">
                                            <p:txEl>
                                              <p:pRg st="4" end="4"/>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25989">
                                            <p:txEl>
                                              <p:pRg st="5" end="5"/>
                                            </p:txEl>
                                          </p:spTgt>
                                        </p:tgtEl>
                                        <p:attrNameLst>
                                          <p:attrName>style.visibility</p:attrName>
                                        </p:attrNameLst>
                                      </p:cBhvr>
                                      <p:to>
                                        <p:strVal val="visible"/>
                                      </p:to>
                                    </p:set>
                                    <p:animEffect transition="in" filter="wipe(left)">
                                      <p:cBhvr>
                                        <p:cTn id="31" dur="500"/>
                                        <p:tgtEl>
                                          <p:spTgt spid="4259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文本框 476161">
            <a:extLst>
              <a:ext uri="{FF2B5EF4-FFF2-40B4-BE49-F238E27FC236}">
                <a16:creationId xmlns:a16="http://schemas.microsoft.com/office/drawing/2014/main" id="{E3779ED1-074C-4088-951A-EB9448EECF3D}"/>
              </a:ext>
            </a:extLst>
          </p:cNvPr>
          <p:cNvSpPr txBox="1">
            <a:spLocks noChangeArrowheads="1"/>
          </p:cNvSpPr>
          <p:nvPr/>
        </p:nvSpPr>
        <p:spPr bwMode="auto">
          <a:xfrm>
            <a:off x="304800" y="304800"/>
            <a:ext cx="655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华文新魏" panose="02010800040101010101" pitchFamily="2" charset="-122"/>
                <a:ea typeface="华文新魏" panose="02010800040101010101" pitchFamily="2" charset="-122"/>
              </a:rPr>
              <a:t>例题２、求均匀带电 球面的静电能</a:t>
            </a:r>
          </a:p>
        </p:txBody>
      </p:sp>
      <p:graphicFrame>
        <p:nvGraphicFramePr>
          <p:cNvPr id="476163" name="对象 476162">
            <a:extLst>
              <a:ext uri="{FF2B5EF4-FFF2-40B4-BE49-F238E27FC236}">
                <a16:creationId xmlns:a16="http://schemas.microsoft.com/office/drawing/2014/main" id="{11378F6B-123C-4AD9-BD2D-2E3C339297BD}"/>
              </a:ext>
            </a:extLst>
          </p:cNvPr>
          <p:cNvGraphicFramePr>
            <a:graphicFrameLocks/>
          </p:cNvGraphicFramePr>
          <p:nvPr/>
        </p:nvGraphicFramePr>
        <p:xfrm>
          <a:off x="7086600" y="2514600"/>
          <a:ext cx="977900" cy="550863"/>
        </p:xfrm>
        <a:graphic>
          <a:graphicData uri="http://schemas.openxmlformats.org/presentationml/2006/ole">
            <mc:AlternateContent xmlns:mc="http://schemas.openxmlformats.org/markup-compatibility/2006">
              <mc:Choice xmlns:v="urn:schemas-microsoft-com:vml" Requires="v">
                <p:oleObj spid="_x0000_s54295" r:id="rId3" imgW="127276" imgH="152731" progId="Equation.3">
                  <p:embed/>
                </p:oleObj>
              </mc:Choice>
              <mc:Fallback>
                <p:oleObj r:id="rId3" imgW="127276" imgH="152731" progId="Equation.3">
                  <p:embed/>
                  <p:pic>
                    <p:nvPicPr>
                      <p:cNvPr id="0" name="对象 4761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514600"/>
                        <a:ext cx="9779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6164" name="对象 476163">
            <a:extLst>
              <a:ext uri="{FF2B5EF4-FFF2-40B4-BE49-F238E27FC236}">
                <a16:creationId xmlns:a16="http://schemas.microsoft.com/office/drawing/2014/main" id="{BAF48F0A-F7E1-4B07-A9EB-695519907734}"/>
              </a:ext>
            </a:extLst>
          </p:cNvPr>
          <p:cNvGraphicFramePr>
            <a:graphicFrameLocks/>
          </p:cNvGraphicFramePr>
          <p:nvPr/>
        </p:nvGraphicFramePr>
        <p:xfrm>
          <a:off x="7696200" y="1981200"/>
          <a:ext cx="406400" cy="406400"/>
        </p:xfrm>
        <a:graphic>
          <a:graphicData uri="http://schemas.openxmlformats.org/presentationml/2006/ole">
            <mc:AlternateContent xmlns:mc="http://schemas.openxmlformats.org/markup-compatibility/2006">
              <mc:Choice xmlns:v="urn:schemas-microsoft-com:vml" Requires="v">
                <p:oleObj spid="_x0000_s54296" r:id="rId5" imgW="203731" imgH="203731" progId="Equation.3">
                  <p:embed/>
                </p:oleObj>
              </mc:Choice>
              <mc:Fallback>
                <p:oleObj r:id="rId5" imgW="203731" imgH="203731" progId="Equation.3">
                  <p:embed/>
                  <p:pic>
                    <p:nvPicPr>
                      <p:cNvPr id="0" name="对象 4761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1981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6165" name="文本框 476164">
            <a:extLst>
              <a:ext uri="{FF2B5EF4-FFF2-40B4-BE49-F238E27FC236}">
                <a16:creationId xmlns:a16="http://schemas.microsoft.com/office/drawing/2014/main" id="{DA65351D-7E9E-4043-9766-158B58D58122}"/>
              </a:ext>
            </a:extLst>
          </p:cNvPr>
          <p:cNvSpPr txBox="1">
            <a:spLocks noChangeArrowheads="1"/>
          </p:cNvSpPr>
          <p:nvPr/>
        </p:nvSpPr>
        <p:spPr bwMode="auto">
          <a:xfrm>
            <a:off x="304800" y="1079500"/>
            <a:ext cx="1006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 </a:t>
            </a:r>
            <a:r>
              <a:rPr lang="zh-CN" altLang="en-US" sz="2800" b="1">
                <a:latin typeface="华文新魏" panose="02010800040101010101" pitchFamily="2" charset="-122"/>
                <a:ea typeface="华文新魏" panose="02010800040101010101" pitchFamily="2" charset="-122"/>
              </a:rPr>
              <a:t>解</a:t>
            </a:r>
            <a:r>
              <a:rPr lang="zh-CN" altLang="en-US" sz="2800">
                <a:latin typeface="华文新魏" panose="02010800040101010101" pitchFamily="2" charset="-122"/>
                <a:ea typeface="华文新魏" panose="02010800040101010101" pitchFamily="2" charset="-122"/>
              </a:rPr>
              <a:t>：</a:t>
            </a:r>
            <a:endParaRPr lang="zh-CN" altLang="en-US" sz="3600">
              <a:latin typeface="华文新魏" panose="02010800040101010101" pitchFamily="2" charset="-122"/>
              <a:ea typeface="华文新魏" panose="02010800040101010101" pitchFamily="2" charset="-122"/>
            </a:endParaRPr>
          </a:p>
        </p:txBody>
      </p:sp>
      <p:graphicFrame>
        <p:nvGraphicFramePr>
          <p:cNvPr id="476166" name="对象 476165">
            <a:extLst>
              <a:ext uri="{FF2B5EF4-FFF2-40B4-BE49-F238E27FC236}">
                <a16:creationId xmlns:a16="http://schemas.microsoft.com/office/drawing/2014/main" id="{E2F87FA5-B000-4EA0-85E6-AC71EF17DD28}"/>
              </a:ext>
            </a:extLst>
          </p:cNvPr>
          <p:cNvGraphicFramePr>
            <a:graphicFrameLocks/>
          </p:cNvGraphicFramePr>
          <p:nvPr/>
        </p:nvGraphicFramePr>
        <p:xfrm>
          <a:off x="1295400" y="914400"/>
          <a:ext cx="2395538" cy="1023938"/>
        </p:xfrm>
        <a:graphic>
          <a:graphicData uri="http://schemas.openxmlformats.org/presentationml/2006/ole">
            <mc:AlternateContent xmlns:mc="http://schemas.openxmlformats.org/markup-compatibility/2006">
              <mc:Choice xmlns:v="urn:schemas-microsoft-com:vml" Requires="v">
                <p:oleObj spid="_x0000_s54297" r:id="rId7" imgW="813153" imgH="444693" progId="Equation.3">
                  <p:embed/>
                </p:oleObj>
              </mc:Choice>
              <mc:Fallback>
                <p:oleObj r:id="rId7" imgW="813153" imgH="444693" progId="Equation.3">
                  <p:embed/>
                  <p:pic>
                    <p:nvPicPr>
                      <p:cNvPr id="0" name="对象 47616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914400"/>
                        <a:ext cx="2395538"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6167" name="对象 476166">
            <a:extLst>
              <a:ext uri="{FF2B5EF4-FFF2-40B4-BE49-F238E27FC236}">
                <a16:creationId xmlns:a16="http://schemas.microsoft.com/office/drawing/2014/main" id="{F542EF98-6997-4AFF-A4DA-C485236C6591}"/>
              </a:ext>
            </a:extLst>
          </p:cNvPr>
          <p:cNvGraphicFramePr>
            <a:graphicFrameLocks/>
          </p:cNvGraphicFramePr>
          <p:nvPr/>
        </p:nvGraphicFramePr>
        <p:xfrm>
          <a:off x="1371600" y="2057400"/>
          <a:ext cx="2133600" cy="855663"/>
        </p:xfrm>
        <a:graphic>
          <a:graphicData uri="http://schemas.openxmlformats.org/presentationml/2006/ole">
            <mc:AlternateContent xmlns:mc="http://schemas.openxmlformats.org/markup-compatibility/2006">
              <mc:Choice xmlns:v="urn:schemas-microsoft-com:vml" Requires="v">
                <p:oleObj spid="_x0000_s54298" r:id="rId9" imgW="901700" imgH="406400" progId="Equation.3">
                  <p:embed/>
                </p:oleObj>
              </mc:Choice>
              <mc:Fallback>
                <p:oleObj r:id="rId9" imgW="901700" imgH="406400" progId="Equation.3">
                  <p:embed/>
                  <p:pic>
                    <p:nvPicPr>
                      <p:cNvPr id="0" name="对象 47616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2057400"/>
                        <a:ext cx="21336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6168" name="对象 476167">
            <a:extLst>
              <a:ext uri="{FF2B5EF4-FFF2-40B4-BE49-F238E27FC236}">
                <a16:creationId xmlns:a16="http://schemas.microsoft.com/office/drawing/2014/main" id="{1351A8DB-58C7-4B5C-B393-F5215A615BC9}"/>
              </a:ext>
            </a:extLst>
          </p:cNvPr>
          <p:cNvGraphicFramePr>
            <a:graphicFrameLocks/>
          </p:cNvGraphicFramePr>
          <p:nvPr/>
        </p:nvGraphicFramePr>
        <p:xfrm>
          <a:off x="1908175" y="4149725"/>
          <a:ext cx="1173163" cy="936625"/>
        </p:xfrm>
        <a:graphic>
          <a:graphicData uri="http://schemas.openxmlformats.org/presentationml/2006/ole">
            <mc:AlternateContent xmlns:mc="http://schemas.openxmlformats.org/markup-compatibility/2006">
              <mc:Choice xmlns:v="urn:schemas-microsoft-com:vml" Requires="v">
                <p:oleObj spid="_x0000_s54299" r:id="rId11" imgW="686098" imgH="444693" progId="Equation.3">
                  <p:embed/>
                </p:oleObj>
              </mc:Choice>
              <mc:Fallback>
                <p:oleObj r:id="rId11" imgW="686098" imgH="444693" progId="Equation.3">
                  <p:embed/>
                  <p:pic>
                    <p:nvPicPr>
                      <p:cNvPr id="0" name="对象 47616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4149725"/>
                        <a:ext cx="11731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6169" name="对象 476168">
            <a:extLst>
              <a:ext uri="{FF2B5EF4-FFF2-40B4-BE49-F238E27FC236}">
                <a16:creationId xmlns:a16="http://schemas.microsoft.com/office/drawing/2014/main" id="{65334515-2257-4CEE-B0E4-2D0D550A7516}"/>
              </a:ext>
            </a:extLst>
          </p:cNvPr>
          <p:cNvGraphicFramePr>
            <a:graphicFrameLocks/>
          </p:cNvGraphicFramePr>
          <p:nvPr/>
        </p:nvGraphicFramePr>
        <p:xfrm>
          <a:off x="1828800" y="3048000"/>
          <a:ext cx="1684338" cy="936625"/>
        </p:xfrm>
        <a:graphic>
          <a:graphicData uri="http://schemas.openxmlformats.org/presentationml/2006/ole">
            <mc:AlternateContent xmlns:mc="http://schemas.openxmlformats.org/markup-compatibility/2006">
              <mc:Choice xmlns:v="urn:schemas-microsoft-com:vml" Requires="v">
                <p:oleObj spid="_x0000_s54300" r:id="rId13" imgW="698803" imgH="444693" progId="Equation.3">
                  <p:embed/>
                </p:oleObj>
              </mc:Choice>
              <mc:Fallback>
                <p:oleObj r:id="rId13" imgW="698803" imgH="444693" progId="Equation.3">
                  <p:embed/>
                  <p:pic>
                    <p:nvPicPr>
                      <p:cNvPr id="0" name="对象 47616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048000"/>
                        <a:ext cx="16843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76170" name="组合 476169">
            <a:extLst>
              <a:ext uri="{FF2B5EF4-FFF2-40B4-BE49-F238E27FC236}">
                <a16:creationId xmlns:a16="http://schemas.microsoft.com/office/drawing/2014/main" id="{F8C3D342-7646-436D-9236-5B8E7ED8C3D1}"/>
              </a:ext>
            </a:extLst>
          </p:cNvPr>
          <p:cNvGrpSpPr>
            <a:grpSpLocks/>
          </p:cNvGrpSpPr>
          <p:nvPr/>
        </p:nvGrpSpPr>
        <p:grpSpPr bwMode="auto">
          <a:xfrm>
            <a:off x="4953000" y="1231900"/>
            <a:ext cx="3841750" cy="4259263"/>
            <a:chOff x="3120" y="776"/>
            <a:chExt cx="2420" cy="2683"/>
          </a:xfrm>
        </p:grpSpPr>
        <p:sp>
          <p:nvSpPr>
            <p:cNvPr id="54282" name="文本框 476170">
              <a:extLst>
                <a:ext uri="{FF2B5EF4-FFF2-40B4-BE49-F238E27FC236}">
                  <a16:creationId xmlns:a16="http://schemas.microsoft.com/office/drawing/2014/main" id="{D2D562C6-0446-4722-8544-7F4EDB46FCB0}"/>
                </a:ext>
              </a:extLst>
            </p:cNvPr>
            <p:cNvSpPr txBox="1">
              <a:spLocks noChangeArrowheads="1"/>
            </p:cNvSpPr>
            <p:nvPr/>
          </p:nvSpPr>
          <p:spPr bwMode="auto">
            <a:xfrm>
              <a:off x="4032" y="776"/>
              <a:ext cx="27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q</a:t>
              </a:r>
            </a:p>
          </p:txBody>
        </p:sp>
        <p:sp>
          <p:nvSpPr>
            <p:cNvPr id="54283" name="直接连接符 476171">
              <a:extLst>
                <a:ext uri="{FF2B5EF4-FFF2-40B4-BE49-F238E27FC236}">
                  <a16:creationId xmlns:a16="http://schemas.microsoft.com/office/drawing/2014/main" id="{D0D6B2F8-06BA-4424-B423-DFE7527194B4}"/>
                </a:ext>
              </a:extLst>
            </p:cNvPr>
            <p:cNvSpPr>
              <a:spLocks noChangeShapeType="1"/>
            </p:cNvSpPr>
            <p:nvPr/>
          </p:nvSpPr>
          <p:spPr bwMode="auto">
            <a:xfrm flipH="1">
              <a:off x="3792" y="2256"/>
              <a:ext cx="432" cy="576"/>
            </a:xfrm>
            <a:prstGeom prst="line">
              <a:avLst/>
            </a:prstGeom>
            <a:noFill/>
            <a:ln w="57150">
              <a:solidFill>
                <a:srgbClr val="FFFF66"/>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4284" name="文本框 476172">
              <a:extLst>
                <a:ext uri="{FF2B5EF4-FFF2-40B4-BE49-F238E27FC236}">
                  <a16:creationId xmlns:a16="http://schemas.microsoft.com/office/drawing/2014/main" id="{8A906E60-1E2A-4FB3-A2F5-BC9A77BB0626}"/>
                </a:ext>
              </a:extLst>
            </p:cNvPr>
            <p:cNvSpPr txBox="1">
              <a:spLocks noChangeArrowheads="1"/>
            </p:cNvSpPr>
            <p:nvPr/>
          </p:nvSpPr>
          <p:spPr bwMode="auto">
            <a:xfrm>
              <a:off x="4320" y="2408"/>
              <a:ext cx="3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R</a:t>
              </a:r>
            </a:p>
          </p:txBody>
        </p:sp>
        <p:sp>
          <p:nvSpPr>
            <p:cNvPr id="54285" name="椭圆 476173">
              <a:extLst>
                <a:ext uri="{FF2B5EF4-FFF2-40B4-BE49-F238E27FC236}">
                  <a16:creationId xmlns:a16="http://schemas.microsoft.com/office/drawing/2014/main" id="{3ECF753E-A80B-4820-ABED-6E70E90DBE85}"/>
                </a:ext>
              </a:extLst>
            </p:cNvPr>
            <p:cNvSpPr>
              <a:spLocks noChangeArrowheads="1"/>
            </p:cNvSpPr>
            <p:nvPr/>
          </p:nvSpPr>
          <p:spPr bwMode="auto">
            <a:xfrm>
              <a:off x="4176" y="2112"/>
              <a:ext cx="192" cy="192"/>
            </a:xfrm>
            <a:prstGeom prst="ellipse">
              <a:avLst/>
            </a:prstGeom>
            <a:solidFill>
              <a:schemeClr val="accent1"/>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6" name="椭圆 476174">
              <a:extLst>
                <a:ext uri="{FF2B5EF4-FFF2-40B4-BE49-F238E27FC236}">
                  <a16:creationId xmlns:a16="http://schemas.microsoft.com/office/drawing/2014/main" id="{C0AF4075-1226-4959-A5B1-72319B26689F}"/>
                </a:ext>
              </a:extLst>
            </p:cNvPr>
            <p:cNvSpPr>
              <a:spLocks noChangeArrowheads="1"/>
            </p:cNvSpPr>
            <p:nvPr/>
          </p:nvSpPr>
          <p:spPr bwMode="auto">
            <a:xfrm>
              <a:off x="3408" y="1296"/>
              <a:ext cx="1728" cy="1728"/>
            </a:xfrm>
            <a:prstGeom prst="ellipse">
              <a:avLst/>
            </a:prstGeom>
            <a:noFill/>
            <a:ln w="76200">
              <a:solidFill>
                <a:srgbClr val="00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7" name="文本框 476175">
              <a:extLst>
                <a:ext uri="{FF2B5EF4-FFF2-40B4-BE49-F238E27FC236}">
                  <a16:creationId xmlns:a16="http://schemas.microsoft.com/office/drawing/2014/main" id="{60E05D30-B06B-4EE5-8793-3819C8CDF77F}"/>
                </a:ext>
              </a:extLst>
            </p:cNvPr>
            <p:cNvSpPr txBox="1">
              <a:spLocks noChangeArrowheads="1"/>
            </p:cNvSpPr>
            <p:nvPr/>
          </p:nvSpPr>
          <p:spPr bwMode="auto">
            <a:xfrm>
              <a:off x="4512" y="1135"/>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b="1">
                  <a:latin typeface="华文新魏" panose="02010800040101010101" pitchFamily="2" charset="-122"/>
                  <a:ea typeface="华文新魏" panose="02010800040101010101" pitchFamily="2" charset="-122"/>
                </a:rPr>
                <a:t>＋</a:t>
              </a:r>
            </a:p>
          </p:txBody>
        </p:sp>
        <p:sp>
          <p:nvSpPr>
            <p:cNvPr id="54288" name="文本框 476176">
              <a:extLst>
                <a:ext uri="{FF2B5EF4-FFF2-40B4-BE49-F238E27FC236}">
                  <a16:creationId xmlns:a16="http://schemas.microsoft.com/office/drawing/2014/main" id="{75AD7198-9ED4-4EED-8CCD-8BB66C40F3B0}"/>
                </a:ext>
              </a:extLst>
            </p:cNvPr>
            <p:cNvSpPr txBox="1">
              <a:spLocks noChangeArrowheads="1"/>
            </p:cNvSpPr>
            <p:nvPr/>
          </p:nvSpPr>
          <p:spPr bwMode="auto">
            <a:xfrm>
              <a:off x="3552" y="1087"/>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b="1">
                  <a:latin typeface="华文新魏" panose="02010800040101010101" pitchFamily="2" charset="-122"/>
                  <a:ea typeface="华文新魏" panose="02010800040101010101" pitchFamily="2" charset="-122"/>
                </a:rPr>
                <a:t>＋</a:t>
              </a:r>
            </a:p>
          </p:txBody>
        </p:sp>
        <p:sp>
          <p:nvSpPr>
            <p:cNvPr id="54289" name="文本框 476177">
              <a:extLst>
                <a:ext uri="{FF2B5EF4-FFF2-40B4-BE49-F238E27FC236}">
                  <a16:creationId xmlns:a16="http://schemas.microsoft.com/office/drawing/2014/main" id="{C1DE8088-0593-48EA-BE88-6062E0D4BDF4}"/>
                </a:ext>
              </a:extLst>
            </p:cNvPr>
            <p:cNvSpPr txBox="1">
              <a:spLocks noChangeArrowheads="1"/>
            </p:cNvSpPr>
            <p:nvPr/>
          </p:nvSpPr>
          <p:spPr bwMode="auto">
            <a:xfrm flipV="1">
              <a:off x="4944" y="2592"/>
              <a:ext cx="4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b="1">
                  <a:latin typeface="华文新魏" panose="02010800040101010101" pitchFamily="2" charset="-122"/>
                  <a:ea typeface="华文新魏" panose="02010800040101010101" pitchFamily="2" charset="-122"/>
                </a:rPr>
                <a:t>＋</a:t>
              </a:r>
            </a:p>
          </p:txBody>
        </p:sp>
        <p:sp>
          <p:nvSpPr>
            <p:cNvPr id="54290" name="文本框 476178">
              <a:extLst>
                <a:ext uri="{FF2B5EF4-FFF2-40B4-BE49-F238E27FC236}">
                  <a16:creationId xmlns:a16="http://schemas.microsoft.com/office/drawing/2014/main" id="{4BF0FB00-CD80-42E6-A7CA-37244EDDCE8A}"/>
                </a:ext>
              </a:extLst>
            </p:cNvPr>
            <p:cNvSpPr txBox="1">
              <a:spLocks noChangeArrowheads="1"/>
            </p:cNvSpPr>
            <p:nvPr/>
          </p:nvSpPr>
          <p:spPr bwMode="auto">
            <a:xfrm>
              <a:off x="5136" y="1903"/>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b="1">
                  <a:latin typeface="华文新魏" panose="02010800040101010101" pitchFamily="2" charset="-122"/>
                  <a:ea typeface="华文新魏" panose="02010800040101010101" pitchFamily="2" charset="-122"/>
                </a:rPr>
                <a:t>＋</a:t>
              </a:r>
            </a:p>
          </p:txBody>
        </p:sp>
        <p:sp>
          <p:nvSpPr>
            <p:cNvPr id="54291" name="文本框 476179">
              <a:extLst>
                <a:ext uri="{FF2B5EF4-FFF2-40B4-BE49-F238E27FC236}">
                  <a16:creationId xmlns:a16="http://schemas.microsoft.com/office/drawing/2014/main" id="{8F36A0A0-D53A-41C0-9B84-A31F57B7B822}"/>
                </a:ext>
              </a:extLst>
            </p:cNvPr>
            <p:cNvSpPr txBox="1">
              <a:spLocks noChangeArrowheads="1"/>
            </p:cNvSpPr>
            <p:nvPr/>
          </p:nvSpPr>
          <p:spPr bwMode="auto">
            <a:xfrm>
              <a:off x="3120" y="1711"/>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b="1">
                  <a:latin typeface="华文新魏" panose="02010800040101010101" pitchFamily="2" charset="-122"/>
                  <a:ea typeface="华文新魏" panose="02010800040101010101" pitchFamily="2" charset="-122"/>
                </a:rPr>
                <a:t>＋</a:t>
              </a:r>
            </a:p>
          </p:txBody>
        </p:sp>
        <p:sp>
          <p:nvSpPr>
            <p:cNvPr id="54292" name="文本框 476180">
              <a:extLst>
                <a:ext uri="{FF2B5EF4-FFF2-40B4-BE49-F238E27FC236}">
                  <a16:creationId xmlns:a16="http://schemas.microsoft.com/office/drawing/2014/main" id="{DA187774-7EA3-4CAE-897B-1D2D9231DF4D}"/>
                </a:ext>
              </a:extLst>
            </p:cNvPr>
            <p:cNvSpPr txBox="1">
              <a:spLocks noChangeArrowheads="1"/>
            </p:cNvSpPr>
            <p:nvPr/>
          </p:nvSpPr>
          <p:spPr bwMode="auto">
            <a:xfrm>
              <a:off x="3936" y="3055"/>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b="1">
                  <a:latin typeface="华文新魏" panose="02010800040101010101" pitchFamily="2" charset="-122"/>
                  <a:ea typeface="华文新魏" panose="02010800040101010101" pitchFamily="2" charset="-122"/>
                </a:rPr>
                <a:t>＋</a:t>
              </a:r>
            </a:p>
          </p:txBody>
        </p:sp>
        <p:sp>
          <p:nvSpPr>
            <p:cNvPr id="54293" name="文本框 476181">
              <a:extLst>
                <a:ext uri="{FF2B5EF4-FFF2-40B4-BE49-F238E27FC236}">
                  <a16:creationId xmlns:a16="http://schemas.microsoft.com/office/drawing/2014/main" id="{715BC279-8C80-43DE-8E09-C04ADD5A8156}"/>
                </a:ext>
              </a:extLst>
            </p:cNvPr>
            <p:cNvSpPr txBox="1">
              <a:spLocks noChangeArrowheads="1"/>
            </p:cNvSpPr>
            <p:nvPr/>
          </p:nvSpPr>
          <p:spPr bwMode="auto">
            <a:xfrm>
              <a:off x="3168" y="2671"/>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b="1">
                  <a:latin typeface="华文新魏" panose="02010800040101010101" pitchFamily="2" charset="-122"/>
                  <a:ea typeface="华文新魏" panose="02010800040101010101" pitchFamily="2" charset="-122"/>
                </a:rPr>
                <a:t>＋</a:t>
              </a:r>
            </a:p>
          </p:txBody>
        </p:sp>
      </p:grpSp>
      <p:sp>
        <p:nvSpPr>
          <p:cNvPr id="476183" name="矩形 476182">
            <a:extLst>
              <a:ext uri="{FF2B5EF4-FFF2-40B4-BE49-F238E27FC236}">
                <a16:creationId xmlns:a16="http://schemas.microsoft.com/office/drawing/2014/main" id="{F44A608B-DA67-4E82-A494-BA35F7D92E80}"/>
              </a:ext>
            </a:extLst>
          </p:cNvPr>
          <p:cNvSpPr>
            <a:spLocks noChangeArrowheads="1"/>
          </p:cNvSpPr>
          <p:nvPr/>
        </p:nvSpPr>
        <p:spPr bwMode="auto">
          <a:xfrm rot="1981432">
            <a:off x="7543800" y="2362200"/>
            <a:ext cx="304800" cy="152400"/>
          </a:xfrm>
          <a:prstGeom prst="rect">
            <a:avLst/>
          </a:prstGeom>
          <a:solidFill>
            <a:srgbClr val="FFFF66"/>
          </a:solidFill>
          <a:ln w="12700">
            <a:solidFill>
              <a:schemeClr val="tx1"/>
            </a:solidFill>
            <a:miter lim="800000"/>
            <a:headEnd type="none" w="sm" len="sm"/>
            <a:tailEnd type="none" w="sm" len="sm"/>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0" hangingPunct="0"/>
            <a:endParaRPr lang="zh-CN" altLang="en-US" sz="360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6162">
                                            <p:txEl>
                                              <p:pRg st="0" end="0"/>
                                            </p:txEl>
                                          </p:spTgt>
                                        </p:tgtEl>
                                        <p:attrNameLst>
                                          <p:attrName>style.visibility</p:attrName>
                                        </p:attrNameLst>
                                      </p:cBhvr>
                                      <p:to>
                                        <p:strVal val="visible"/>
                                      </p:to>
                                    </p:set>
                                    <p:animEffect transition="in" filter="wipe(left)">
                                      <p:cBhvr>
                                        <p:cTn id="7" dur="500"/>
                                        <p:tgtEl>
                                          <p:spTgt spid="476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7617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6165">
                                            <p:txEl>
                                              <p:pRg st="0" end="0"/>
                                            </p:txEl>
                                          </p:spTgt>
                                        </p:tgtEl>
                                        <p:attrNameLst>
                                          <p:attrName>style.visibility</p:attrName>
                                        </p:attrNameLst>
                                      </p:cBhvr>
                                      <p:to>
                                        <p:strVal val="visible"/>
                                      </p:to>
                                    </p:set>
                                    <p:animEffect transition="in" filter="wipe(left)">
                                      <p:cBhvr>
                                        <p:cTn id="16" dur="500"/>
                                        <p:tgtEl>
                                          <p:spTgt spid="47616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6183"/>
                                        </p:tgtEl>
                                        <p:attrNameLst>
                                          <p:attrName>style.visibility</p:attrName>
                                        </p:attrNameLst>
                                      </p:cBhvr>
                                      <p:to>
                                        <p:strVal val="visible"/>
                                      </p:to>
                                    </p:set>
                                    <p:animEffect transition="in" filter="wipe(left)">
                                      <p:cBhvr>
                                        <p:cTn id="21" dur="500"/>
                                        <p:tgtEl>
                                          <p:spTgt spid="4761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76164"/>
                                        </p:tgtEl>
                                        <p:attrNameLst>
                                          <p:attrName>style.visibility</p:attrName>
                                        </p:attrNameLst>
                                      </p:cBhvr>
                                      <p:to>
                                        <p:strVal val="visible"/>
                                      </p:to>
                                    </p:set>
                                    <p:animEffect transition="in" filter="wipe(left)">
                                      <p:cBhvr>
                                        <p:cTn id="26" dur="500"/>
                                        <p:tgtEl>
                                          <p:spTgt spid="47616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76163"/>
                                        </p:tgtEl>
                                        <p:attrNameLst>
                                          <p:attrName>style.visibility</p:attrName>
                                        </p:attrNameLst>
                                      </p:cBhvr>
                                      <p:to>
                                        <p:strVal val="visible"/>
                                      </p:to>
                                    </p:set>
                                    <p:animEffect transition="in" filter="wipe(left)">
                                      <p:cBhvr>
                                        <p:cTn id="31" dur="500"/>
                                        <p:tgtEl>
                                          <p:spTgt spid="47616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76166"/>
                                        </p:tgtEl>
                                        <p:attrNameLst>
                                          <p:attrName>style.visibility</p:attrName>
                                        </p:attrNameLst>
                                      </p:cBhvr>
                                      <p:to>
                                        <p:strVal val="visible"/>
                                      </p:to>
                                    </p:set>
                                    <p:animEffect transition="in" filter="wipe(left)">
                                      <p:cBhvr>
                                        <p:cTn id="36" dur="500"/>
                                        <p:tgtEl>
                                          <p:spTgt spid="47616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76167"/>
                                        </p:tgtEl>
                                        <p:attrNameLst>
                                          <p:attrName>style.visibility</p:attrName>
                                        </p:attrNameLst>
                                      </p:cBhvr>
                                      <p:to>
                                        <p:strVal val="visible"/>
                                      </p:to>
                                    </p:set>
                                    <p:animEffect transition="in" filter="wipe(left)">
                                      <p:cBhvr>
                                        <p:cTn id="41" dur="500"/>
                                        <p:tgtEl>
                                          <p:spTgt spid="47616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76169"/>
                                        </p:tgtEl>
                                        <p:attrNameLst>
                                          <p:attrName>style.visibility</p:attrName>
                                        </p:attrNameLst>
                                      </p:cBhvr>
                                      <p:to>
                                        <p:strVal val="visible"/>
                                      </p:to>
                                    </p:set>
                                    <p:animEffect transition="in" filter="wipe(left)">
                                      <p:cBhvr>
                                        <p:cTn id="46" dur="500"/>
                                        <p:tgtEl>
                                          <p:spTgt spid="47616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76168"/>
                                        </p:tgtEl>
                                        <p:attrNameLst>
                                          <p:attrName>style.visibility</p:attrName>
                                        </p:attrNameLst>
                                      </p:cBhvr>
                                      <p:to>
                                        <p:strVal val="visible"/>
                                      </p:to>
                                    </p:set>
                                    <p:animEffect transition="in" filter="wipe(left)">
                                      <p:cBhvr>
                                        <p:cTn id="51" dur="500"/>
                                        <p:tgtEl>
                                          <p:spTgt spid="476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build="p"/>
      <p:bldP spid="476165" grpId="0" build="p"/>
      <p:bldP spid="47618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文本框 477185">
            <a:extLst>
              <a:ext uri="{FF2B5EF4-FFF2-40B4-BE49-F238E27FC236}">
                <a16:creationId xmlns:a16="http://schemas.microsoft.com/office/drawing/2014/main" id="{23838612-4B1B-4E89-8966-1213594E453A}"/>
              </a:ext>
            </a:extLst>
          </p:cNvPr>
          <p:cNvSpPr txBox="1">
            <a:spLocks noChangeArrowheads="1"/>
          </p:cNvSpPr>
          <p:nvPr/>
        </p:nvSpPr>
        <p:spPr bwMode="auto">
          <a:xfrm>
            <a:off x="533400" y="427038"/>
            <a:ext cx="7999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华文新魏" panose="02010800040101010101" pitchFamily="2" charset="-122"/>
                <a:ea typeface="华文新魏" panose="02010800040101010101" pitchFamily="2" charset="-122"/>
              </a:rPr>
              <a:t>例题３、求电容器的能量</a:t>
            </a:r>
          </a:p>
        </p:txBody>
      </p:sp>
      <p:sp>
        <p:nvSpPr>
          <p:cNvPr id="477187" name="文本框 477186">
            <a:extLst>
              <a:ext uri="{FF2B5EF4-FFF2-40B4-BE49-F238E27FC236}">
                <a16:creationId xmlns:a16="http://schemas.microsoft.com/office/drawing/2014/main" id="{F27A12A8-98B5-4E2D-A22C-B60357F379D0}"/>
              </a:ext>
            </a:extLst>
          </p:cNvPr>
          <p:cNvSpPr txBox="1">
            <a:spLocks noChangeArrowheads="1"/>
          </p:cNvSpPr>
          <p:nvPr/>
        </p:nvSpPr>
        <p:spPr bwMode="auto">
          <a:xfrm>
            <a:off x="2284413" y="1782763"/>
            <a:ext cx="492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a:t>
            </a:r>
          </a:p>
        </p:txBody>
      </p:sp>
      <p:sp>
        <p:nvSpPr>
          <p:cNvPr id="477188" name="文本框 477187">
            <a:extLst>
              <a:ext uri="{FF2B5EF4-FFF2-40B4-BE49-F238E27FC236}">
                <a16:creationId xmlns:a16="http://schemas.microsoft.com/office/drawing/2014/main" id="{D32B9F87-20A5-4571-9ECE-CFD7AF435B65}"/>
              </a:ext>
            </a:extLst>
          </p:cNvPr>
          <p:cNvSpPr txBox="1">
            <a:spLocks noChangeArrowheads="1"/>
          </p:cNvSpPr>
          <p:nvPr/>
        </p:nvSpPr>
        <p:spPr bwMode="auto">
          <a:xfrm>
            <a:off x="2284413" y="1314450"/>
            <a:ext cx="492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a:t>
            </a:r>
          </a:p>
        </p:txBody>
      </p:sp>
      <p:sp>
        <p:nvSpPr>
          <p:cNvPr id="477189" name="文本框 477188">
            <a:extLst>
              <a:ext uri="{FF2B5EF4-FFF2-40B4-BE49-F238E27FC236}">
                <a16:creationId xmlns:a16="http://schemas.microsoft.com/office/drawing/2014/main" id="{D90F119D-028D-4ED3-A159-07047D94EEFC}"/>
              </a:ext>
            </a:extLst>
          </p:cNvPr>
          <p:cNvSpPr txBox="1">
            <a:spLocks noChangeArrowheads="1"/>
          </p:cNvSpPr>
          <p:nvPr/>
        </p:nvSpPr>
        <p:spPr bwMode="auto">
          <a:xfrm>
            <a:off x="3709988" y="10795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_</a:t>
            </a:r>
          </a:p>
        </p:txBody>
      </p:sp>
      <p:sp>
        <p:nvSpPr>
          <p:cNvPr id="477190" name="文本框 477189">
            <a:extLst>
              <a:ext uri="{FF2B5EF4-FFF2-40B4-BE49-F238E27FC236}">
                <a16:creationId xmlns:a16="http://schemas.microsoft.com/office/drawing/2014/main" id="{6E99E47C-BEE6-41F9-A66E-85024E88B596}"/>
              </a:ext>
            </a:extLst>
          </p:cNvPr>
          <p:cNvSpPr txBox="1">
            <a:spLocks noChangeArrowheads="1"/>
          </p:cNvSpPr>
          <p:nvPr/>
        </p:nvSpPr>
        <p:spPr bwMode="auto">
          <a:xfrm>
            <a:off x="3709988" y="1547813"/>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_</a:t>
            </a:r>
          </a:p>
        </p:txBody>
      </p:sp>
      <p:graphicFrame>
        <p:nvGraphicFramePr>
          <p:cNvPr id="477191" name="对象 477190">
            <a:extLst>
              <a:ext uri="{FF2B5EF4-FFF2-40B4-BE49-F238E27FC236}">
                <a16:creationId xmlns:a16="http://schemas.microsoft.com/office/drawing/2014/main" id="{A16867D6-3C08-423A-B07D-9AEF5684A672}"/>
              </a:ext>
            </a:extLst>
          </p:cNvPr>
          <p:cNvGraphicFramePr>
            <a:graphicFrameLocks/>
          </p:cNvGraphicFramePr>
          <p:nvPr/>
        </p:nvGraphicFramePr>
        <p:xfrm>
          <a:off x="4067175" y="1219200"/>
          <a:ext cx="950913" cy="511175"/>
        </p:xfrm>
        <a:graphic>
          <a:graphicData uri="http://schemas.openxmlformats.org/presentationml/2006/ole">
            <mc:AlternateContent xmlns:mc="http://schemas.openxmlformats.org/markup-compatibility/2006">
              <mc:Choice xmlns:v="urn:schemas-microsoft-com:vml" Requires="v">
                <p:oleObj spid="_x0000_s55328" r:id="rId3" imgW="203731" imgH="203731" progId="Equation.3">
                  <p:embed/>
                </p:oleObj>
              </mc:Choice>
              <mc:Fallback>
                <p:oleObj r:id="rId3" imgW="203731" imgH="203731" progId="Equation.3">
                  <p:embed/>
                  <p:pic>
                    <p:nvPicPr>
                      <p:cNvPr id="0" name="对象 47719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1219200"/>
                        <a:ext cx="9509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7192" name="对象 477191">
            <a:extLst>
              <a:ext uri="{FF2B5EF4-FFF2-40B4-BE49-F238E27FC236}">
                <a16:creationId xmlns:a16="http://schemas.microsoft.com/office/drawing/2014/main" id="{17212B02-9474-4600-A071-632FF3FA1208}"/>
              </a:ext>
            </a:extLst>
          </p:cNvPr>
          <p:cNvGraphicFramePr>
            <a:graphicFrameLocks/>
          </p:cNvGraphicFramePr>
          <p:nvPr/>
        </p:nvGraphicFramePr>
        <p:xfrm>
          <a:off x="2133600" y="2667000"/>
          <a:ext cx="1411288" cy="550863"/>
        </p:xfrm>
        <a:graphic>
          <a:graphicData uri="http://schemas.openxmlformats.org/presentationml/2006/ole">
            <mc:AlternateContent xmlns:mc="http://schemas.openxmlformats.org/markup-compatibility/2006">
              <mc:Choice xmlns:v="urn:schemas-microsoft-com:vml" Requires="v">
                <p:oleObj spid="_x0000_s55329" r:id="rId5" imgW="203731" imgH="203731" progId="Equation.3">
                  <p:embed/>
                </p:oleObj>
              </mc:Choice>
              <mc:Fallback>
                <p:oleObj r:id="rId5" imgW="203731" imgH="203731" progId="Equation.3">
                  <p:embed/>
                  <p:pic>
                    <p:nvPicPr>
                      <p:cNvPr id="0" name="对象 47719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667000"/>
                        <a:ext cx="14112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77193" name="组合 477192">
            <a:extLst>
              <a:ext uri="{FF2B5EF4-FFF2-40B4-BE49-F238E27FC236}">
                <a16:creationId xmlns:a16="http://schemas.microsoft.com/office/drawing/2014/main" id="{B0A7A9A8-EB2A-4EFF-82FA-DEB4C019968F}"/>
              </a:ext>
            </a:extLst>
          </p:cNvPr>
          <p:cNvGrpSpPr>
            <a:grpSpLocks/>
          </p:cNvGrpSpPr>
          <p:nvPr/>
        </p:nvGrpSpPr>
        <p:grpSpPr bwMode="auto">
          <a:xfrm>
            <a:off x="1143000" y="1003300"/>
            <a:ext cx="5562600" cy="3262313"/>
            <a:chOff x="720" y="632"/>
            <a:chExt cx="3504" cy="2055"/>
          </a:xfrm>
        </p:grpSpPr>
        <p:sp>
          <p:nvSpPr>
            <p:cNvPr id="55305" name="文本框 477193">
              <a:extLst>
                <a:ext uri="{FF2B5EF4-FFF2-40B4-BE49-F238E27FC236}">
                  <a16:creationId xmlns:a16="http://schemas.microsoft.com/office/drawing/2014/main" id="{F68941E9-40F7-4E91-940E-2D389DFB2536}"/>
                </a:ext>
              </a:extLst>
            </p:cNvPr>
            <p:cNvSpPr txBox="1">
              <a:spLocks noChangeArrowheads="1"/>
            </p:cNvSpPr>
            <p:nvPr/>
          </p:nvSpPr>
          <p:spPr bwMode="auto">
            <a:xfrm>
              <a:off x="3648" y="632"/>
              <a:ext cx="3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R</a:t>
              </a:r>
            </a:p>
          </p:txBody>
        </p:sp>
        <p:grpSp>
          <p:nvGrpSpPr>
            <p:cNvPr id="55306" name="组合 477194">
              <a:extLst>
                <a:ext uri="{FF2B5EF4-FFF2-40B4-BE49-F238E27FC236}">
                  <a16:creationId xmlns:a16="http://schemas.microsoft.com/office/drawing/2014/main" id="{A1FBCF4E-C5CA-447D-8EEB-938A5D463B51}"/>
                </a:ext>
              </a:extLst>
            </p:cNvPr>
            <p:cNvGrpSpPr>
              <a:grpSpLocks/>
            </p:cNvGrpSpPr>
            <p:nvPr/>
          </p:nvGrpSpPr>
          <p:grpSpPr bwMode="auto">
            <a:xfrm>
              <a:off x="720" y="857"/>
              <a:ext cx="3504" cy="1830"/>
              <a:chOff x="720" y="857"/>
              <a:chExt cx="3504" cy="1830"/>
            </a:xfrm>
          </p:grpSpPr>
          <p:sp>
            <p:nvSpPr>
              <p:cNvPr id="55307" name="直接连接符 477195">
                <a:extLst>
                  <a:ext uri="{FF2B5EF4-FFF2-40B4-BE49-F238E27FC236}">
                    <a16:creationId xmlns:a16="http://schemas.microsoft.com/office/drawing/2014/main" id="{A3F50372-1C30-4752-839D-D37D0E0C6D7F}"/>
                  </a:ext>
                </a:extLst>
              </p:cNvPr>
              <p:cNvSpPr>
                <a:spLocks noChangeShapeType="1"/>
              </p:cNvSpPr>
              <p:nvPr/>
            </p:nvSpPr>
            <p:spPr bwMode="auto">
              <a:xfrm>
                <a:off x="3954" y="1115"/>
                <a:ext cx="270" cy="0"/>
              </a:xfrm>
              <a:prstGeom prst="line">
                <a:avLst/>
              </a:prstGeom>
              <a:noFill/>
              <a:ln w="38100">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5308" name="组合 477196">
                <a:extLst>
                  <a:ext uri="{FF2B5EF4-FFF2-40B4-BE49-F238E27FC236}">
                    <a16:creationId xmlns:a16="http://schemas.microsoft.com/office/drawing/2014/main" id="{7EA7277C-E224-445C-8808-D8BA78970843}"/>
                  </a:ext>
                </a:extLst>
              </p:cNvPr>
              <p:cNvGrpSpPr>
                <a:grpSpLocks/>
              </p:cNvGrpSpPr>
              <p:nvPr/>
            </p:nvGrpSpPr>
            <p:grpSpPr bwMode="auto">
              <a:xfrm>
                <a:off x="720" y="857"/>
                <a:ext cx="3504" cy="1830"/>
                <a:chOff x="720" y="857"/>
                <a:chExt cx="3504" cy="1830"/>
              </a:xfrm>
            </p:grpSpPr>
            <p:sp>
              <p:nvSpPr>
                <p:cNvPr id="55309" name="矩形 477197">
                  <a:extLst>
                    <a:ext uri="{FF2B5EF4-FFF2-40B4-BE49-F238E27FC236}">
                      <a16:creationId xmlns:a16="http://schemas.microsoft.com/office/drawing/2014/main" id="{5A8BB2A8-AEC8-4F3B-A6E4-A01D0AFEF340}"/>
                    </a:ext>
                  </a:extLst>
                </p:cNvPr>
                <p:cNvSpPr>
                  <a:spLocks noChangeArrowheads="1"/>
                </p:cNvSpPr>
                <p:nvPr/>
              </p:nvSpPr>
              <p:spPr bwMode="auto">
                <a:xfrm>
                  <a:off x="1663" y="857"/>
                  <a:ext cx="135" cy="516"/>
                </a:xfrm>
                <a:prstGeom prst="rect">
                  <a:avLst/>
                </a:prstGeom>
                <a:solidFill>
                  <a:srgbClr val="FFFF66"/>
                </a:solidFill>
                <a:ln w="12700">
                  <a:solidFill>
                    <a:schemeClr val="tx1"/>
                  </a:solidFill>
                  <a:miter lim="800000"/>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310" name="矩形 477198">
                  <a:extLst>
                    <a:ext uri="{FF2B5EF4-FFF2-40B4-BE49-F238E27FC236}">
                      <a16:creationId xmlns:a16="http://schemas.microsoft.com/office/drawing/2014/main" id="{5B129B68-5687-43B0-831D-325C9EC26E53}"/>
                    </a:ext>
                  </a:extLst>
                </p:cNvPr>
                <p:cNvSpPr>
                  <a:spLocks noChangeArrowheads="1"/>
                </p:cNvSpPr>
                <p:nvPr/>
              </p:nvSpPr>
              <p:spPr bwMode="auto">
                <a:xfrm>
                  <a:off x="2202" y="857"/>
                  <a:ext cx="135" cy="516"/>
                </a:xfrm>
                <a:prstGeom prst="rect">
                  <a:avLst/>
                </a:prstGeom>
                <a:solidFill>
                  <a:srgbClr val="FFFF66"/>
                </a:solidFill>
                <a:ln w="12700">
                  <a:solidFill>
                    <a:schemeClr val="tx1"/>
                  </a:solidFill>
                  <a:miter lim="800000"/>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55311" name="组合 477199">
                  <a:extLst>
                    <a:ext uri="{FF2B5EF4-FFF2-40B4-BE49-F238E27FC236}">
                      <a16:creationId xmlns:a16="http://schemas.microsoft.com/office/drawing/2014/main" id="{0F256C54-8F11-41F3-87BF-F51499BB04CF}"/>
                    </a:ext>
                  </a:extLst>
                </p:cNvPr>
                <p:cNvGrpSpPr>
                  <a:grpSpLocks/>
                </p:cNvGrpSpPr>
                <p:nvPr/>
              </p:nvGrpSpPr>
              <p:grpSpPr bwMode="auto">
                <a:xfrm>
                  <a:off x="720" y="1041"/>
                  <a:ext cx="3504" cy="1646"/>
                  <a:chOff x="720" y="1041"/>
                  <a:chExt cx="3504" cy="1646"/>
                </a:xfrm>
              </p:grpSpPr>
              <p:sp>
                <p:nvSpPr>
                  <p:cNvPr id="55312" name="直接连接符 477200">
                    <a:extLst>
                      <a:ext uri="{FF2B5EF4-FFF2-40B4-BE49-F238E27FC236}">
                        <a16:creationId xmlns:a16="http://schemas.microsoft.com/office/drawing/2014/main" id="{5270F94A-3C7B-4118-B0D1-0197CBD9C82D}"/>
                      </a:ext>
                    </a:extLst>
                  </p:cNvPr>
                  <p:cNvSpPr>
                    <a:spLocks noChangeShapeType="1"/>
                  </p:cNvSpPr>
                  <p:nvPr/>
                </p:nvSpPr>
                <p:spPr bwMode="auto">
                  <a:xfrm>
                    <a:off x="2337" y="1115"/>
                    <a:ext cx="1213" cy="0"/>
                  </a:xfrm>
                  <a:prstGeom prst="line">
                    <a:avLst/>
                  </a:prstGeom>
                  <a:noFill/>
                  <a:ln w="28575">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313" name="矩形 477201">
                    <a:extLst>
                      <a:ext uri="{FF2B5EF4-FFF2-40B4-BE49-F238E27FC236}">
                        <a16:creationId xmlns:a16="http://schemas.microsoft.com/office/drawing/2014/main" id="{E116ED0F-D0C7-43F2-8BF6-41B7B89BA71F}"/>
                      </a:ext>
                    </a:extLst>
                  </p:cNvPr>
                  <p:cNvSpPr>
                    <a:spLocks noChangeArrowheads="1"/>
                  </p:cNvSpPr>
                  <p:nvPr/>
                </p:nvSpPr>
                <p:spPr bwMode="auto">
                  <a:xfrm>
                    <a:off x="3550" y="1041"/>
                    <a:ext cx="404" cy="148"/>
                  </a:xfrm>
                  <a:prstGeom prst="rect">
                    <a:avLst/>
                  </a:prstGeom>
                  <a:solidFill>
                    <a:srgbClr val="FFFF66"/>
                  </a:solidFill>
                  <a:ln w="12700">
                    <a:solidFill>
                      <a:schemeClr val="tx1"/>
                    </a:solidFill>
                    <a:miter lim="800000"/>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314" name="直接连接符 477202">
                    <a:extLst>
                      <a:ext uri="{FF2B5EF4-FFF2-40B4-BE49-F238E27FC236}">
                        <a16:creationId xmlns:a16="http://schemas.microsoft.com/office/drawing/2014/main" id="{8C1F8A8F-1727-40CA-AD57-CF0BA2D53601}"/>
                      </a:ext>
                    </a:extLst>
                  </p:cNvPr>
                  <p:cNvSpPr>
                    <a:spLocks noChangeShapeType="1"/>
                  </p:cNvSpPr>
                  <p:nvPr/>
                </p:nvSpPr>
                <p:spPr bwMode="auto">
                  <a:xfrm>
                    <a:off x="4224" y="1115"/>
                    <a:ext cx="0" cy="997"/>
                  </a:xfrm>
                  <a:prstGeom prst="line">
                    <a:avLst/>
                  </a:prstGeom>
                  <a:noFill/>
                  <a:ln w="38100">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315" name="直接连接符 477203">
                    <a:extLst>
                      <a:ext uri="{FF2B5EF4-FFF2-40B4-BE49-F238E27FC236}">
                        <a16:creationId xmlns:a16="http://schemas.microsoft.com/office/drawing/2014/main" id="{2F70AE07-BAC5-4994-A63C-65C5143626E9}"/>
                      </a:ext>
                    </a:extLst>
                  </p:cNvPr>
                  <p:cNvSpPr>
                    <a:spLocks noChangeShapeType="1"/>
                  </p:cNvSpPr>
                  <p:nvPr/>
                </p:nvSpPr>
                <p:spPr bwMode="auto">
                  <a:xfrm flipH="1">
                    <a:off x="720" y="1152"/>
                    <a:ext cx="943" cy="0"/>
                  </a:xfrm>
                  <a:prstGeom prst="line">
                    <a:avLst/>
                  </a:prstGeom>
                  <a:noFill/>
                  <a:ln w="28575">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316" name="直接连接符 477204">
                    <a:extLst>
                      <a:ext uri="{FF2B5EF4-FFF2-40B4-BE49-F238E27FC236}">
                        <a16:creationId xmlns:a16="http://schemas.microsoft.com/office/drawing/2014/main" id="{6E373444-5857-4A78-8AB1-925972ACFF69}"/>
                      </a:ext>
                    </a:extLst>
                  </p:cNvPr>
                  <p:cNvSpPr>
                    <a:spLocks noChangeShapeType="1"/>
                  </p:cNvSpPr>
                  <p:nvPr/>
                </p:nvSpPr>
                <p:spPr bwMode="auto">
                  <a:xfrm>
                    <a:off x="720" y="1152"/>
                    <a:ext cx="0" cy="960"/>
                  </a:xfrm>
                  <a:prstGeom prst="line">
                    <a:avLst/>
                  </a:prstGeom>
                  <a:noFill/>
                  <a:ln w="38100">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317" name="直接连接符 477205">
                    <a:extLst>
                      <a:ext uri="{FF2B5EF4-FFF2-40B4-BE49-F238E27FC236}">
                        <a16:creationId xmlns:a16="http://schemas.microsoft.com/office/drawing/2014/main" id="{324D8016-8833-4BC4-9122-1C2D6DEBBD5B}"/>
                      </a:ext>
                    </a:extLst>
                  </p:cNvPr>
                  <p:cNvSpPr>
                    <a:spLocks noChangeShapeType="1"/>
                  </p:cNvSpPr>
                  <p:nvPr/>
                </p:nvSpPr>
                <p:spPr bwMode="auto">
                  <a:xfrm>
                    <a:off x="720" y="2112"/>
                    <a:ext cx="1213" cy="0"/>
                  </a:xfrm>
                  <a:prstGeom prst="line">
                    <a:avLst/>
                  </a:prstGeom>
                  <a:noFill/>
                  <a:ln w="28575">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318" name="矩形 477206">
                    <a:extLst>
                      <a:ext uri="{FF2B5EF4-FFF2-40B4-BE49-F238E27FC236}">
                        <a16:creationId xmlns:a16="http://schemas.microsoft.com/office/drawing/2014/main" id="{D840D226-DBB8-4F35-B1B3-F9BD3FA4D5CE}"/>
                      </a:ext>
                    </a:extLst>
                  </p:cNvPr>
                  <p:cNvSpPr>
                    <a:spLocks noChangeArrowheads="1"/>
                  </p:cNvSpPr>
                  <p:nvPr/>
                </p:nvSpPr>
                <p:spPr bwMode="auto">
                  <a:xfrm>
                    <a:off x="1933" y="1927"/>
                    <a:ext cx="45" cy="369"/>
                  </a:xfrm>
                  <a:prstGeom prst="rect">
                    <a:avLst/>
                  </a:prstGeom>
                  <a:solidFill>
                    <a:srgbClr val="FFFF66"/>
                  </a:solidFill>
                  <a:ln w="12700">
                    <a:solidFill>
                      <a:srgbClr val="FFFF66"/>
                    </a:solidFill>
                    <a:miter lim="800000"/>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319" name="矩形 477207">
                    <a:extLst>
                      <a:ext uri="{FF2B5EF4-FFF2-40B4-BE49-F238E27FC236}">
                        <a16:creationId xmlns:a16="http://schemas.microsoft.com/office/drawing/2014/main" id="{A254E167-8C91-46AD-BCA7-C3798638B6B7}"/>
                      </a:ext>
                    </a:extLst>
                  </p:cNvPr>
                  <p:cNvSpPr>
                    <a:spLocks noChangeArrowheads="1"/>
                  </p:cNvSpPr>
                  <p:nvPr/>
                </p:nvSpPr>
                <p:spPr bwMode="auto">
                  <a:xfrm>
                    <a:off x="2113" y="2038"/>
                    <a:ext cx="45" cy="148"/>
                  </a:xfrm>
                  <a:prstGeom prst="rect">
                    <a:avLst/>
                  </a:prstGeom>
                  <a:solidFill>
                    <a:srgbClr val="FFFF66"/>
                  </a:solidFill>
                  <a:ln w="12700">
                    <a:solidFill>
                      <a:srgbClr val="FFFF66"/>
                    </a:solidFill>
                    <a:miter lim="800000"/>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320" name="直接连接符 477208">
                    <a:extLst>
                      <a:ext uri="{FF2B5EF4-FFF2-40B4-BE49-F238E27FC236}">
                        <a16:creationId xmlns:a16="http://schemas.microsoft.com/office/drawing/2014/main" id="{51E93EC7-3733-4275-9D28-0A74E10D5D9B}"/>
                      </a:ext>
                    </a:extLst>
                  </p:cNvPr>
                  <p:cNvSpPr>
                    <a:spLocks noChangeShapeType="1"/>
                  </p:cNvSpPr>
                  <p:nvPr/>
                </p:nvSpPr>
                <p:spPr bwMode="auto">
                  <a:xfrm>
                    <a:off x="2158" y="2112"/>
                    <a:ext cx="2066" cy="0"/>
                  </a:xfrm>
                  <a:prstGeom prst="line">
                    <a:avLst/>
                  </a:prstGeom>
                  <a:noFill/>
                  <a:ln w="28575">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5321" name="对象 477209">
                    <a:extLst>
                      <a:ext uri="{FF2B5EF4-FFF2-40B4-BE49-F238E27FC236}">
                        <a16:creationId xmlns:a16="http://schemas.microsoft.com/office/drawing/2014/main" id="{E6C4FD21-6AAD-40A1-8A9C-B1162850C015}"/>
                      </a:ext>
                    </a:extLst>
                  </p:cNvPr>
                  <p:cNvGraphicFramePr>
                    <a:graphicFrameLocks/>
                  </p:cNvGraphicFramePr>
                  <p:nvPr/>
                </p:nvGraphicFramePr>
                <p:xfrm>
                  <a:off x="1824" y="2304"/>
                  <a:ext cx="467" cy="383"/>
                </p:xfrm>
                <a:graphic>
                  <a:graphicData uri="http://schemas.openxmlformats.org/presentationml/2006/ole">
                    <mc:AlternateContent xmlns:mc="http://schemas.openxmlformats.org/markup-compatibility/2006">
                      <mc:Choice xmlns:v="urn:schemas-microsoft-com:vml" Requires="v">
                        <p:oleObj spid="_x0000_s55330" r:id="rId7" imgW="127276" imgH="152731" progId="Equation.3">
                          <p:embed/>
                        </p:oleObj>
                      </mc:Choice>
                      <mc:Fallback>
                        <p:oleObj r:id="rId7" imgW="127276" imgH="152731" progId="Equation.3">
                          <p:embed/>
                          <p:pic>
                            <p:nvPicPr>
                              <p:cNvPr id="0" name="对象 47720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2304"/>
                                <a:ext cx="467"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grpSp>
      <p:sp>
        <p:nvSpPr>
          <p:cNvPr id="477211" name="文本框 477210">
            <a:extLst>
              <a:ext uri="{FF2B5EF4-FFF2-40B4-BE49-F238E27FC236}">
                <a16:creationId xmlns:a16="http://schemas.microsoft.com/office/drawing/2014/main" id="{7BBC1292-6058-4491-9CFA-539C865A421C}"/>
              </a:ext>
            </a:extLst>
          </p:cNvPr>
          <p:cNvSpPr txBox="1">
            <a:spLocks noChangeArrowheads="1"/>
          </p:cNvSpPr>
          <p:nvPr/>
        </p:nvSpPr>
        <p:spPr bwMode="auto">
          <a:xfrm>
            <a:off x="762000" y="426720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解法：（１）、如图将</a:t>
            </a:r>
            <a:r>
              <a:rPr lang="en-US" altLang="zh-CN" sz="2800" b="1">
                <a:latin typeface="华文新魏" panose="02010800040101010101" pitchFamily="2" charset="-122"/>
                <a:ea typeface="华文新魏" panose="02010800040101010101" pitchFamily="2" charset="-122"/>
              </a:rPr>
              <a:t>dq</a:t>
            </a:r>
            <a:r>
              <a:rPr lang="zh-CN" altLang="en-US" sz="2800" b="1">
                <a:latin typeface="华文新魏" panose="02010800040101010101" pitchFamily="2" charset="-122"/>
                <a:ea typeface="华文新魏" panose="02010800040101010101" pitchFamily="2" charset="-122"/>
              </a:rPr>
              <a:t>从负极搬到正极，电源克服电场力作功</a:t>
            </a:r>
          </a:p>
        </p:txBody>
      </p:sp>
      <p:graphicFrame>
        <p:nvGraphicFramePr>
          <p:cNvPr id="477212" name="对象 477211">
            <a:extLst>
              <a:ext uri="{FF2B5EF4-FFF2-40B4-BE49-F238E27FC236}">
                <a16:creationId xmlns:a16="http://schemas.microsoft.com/office/drawing/2014/main" id="{B35B1EAF-BE7B-40A5-826A-2F39A900DEE5}"/>
              </a:ext>
            </a:extLst>
          </p:cNvPr>
          <p:cNvGraphicFramePr>
            <a:graphicFrameLocks/>
          </p:cNvGraphicFramePr>
          <p:nvPr/>
        </p:nvGraphicFramePr>
        <p:xfrm>
          <a:off x="2843213" y="5373688"/>
          <a:ext cx="1500187" cy="487362"/>
        </p:xfrm>
        <a:graphic>
          <a:graphicData uri="http://schemas.openxmlformats.org/presentationml/2006/ole">
            <mc:AlternateContent xmlns:mc="http://schemas.openxmlformats.org/markup-compatibility/2006">
              <mc:Choice xmlns:v="urn:schemas-microsoft-com:vml" Requires="v">
                <p:oleObj spid="_x0000_s55331" r:id="rId9" imgW="622300" imgH="203200" progId="Equation.3">
                  <p:embed/>
                </p:oleObj>
              </mc:Choice>
              <mc:Fallback>
                <p:oleObj r:id="rId9" imgW="622300" imgH="203200" progId="Equation.3">
                  <p:embed/>
                  <p:pic>
                    <p:nvPicPr>
                      <p:cNvPr id="0" name="对象 4772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5373688"/>
                        <a:ext cx="150018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7213" name="文本框 477212">
            <a:extLst>
              <a:ext uri="{FF2B5EF4-FFF2-40B4-BE49-F238E27FC236}">
                <a16:creationId xmlns:a16="http://schemas.microsoft.com/office/drawing/2014/main" id="{95A1936A-DD9B-4074-901A-CAB4840885B9}"/>
              </a:ext>
            </a:extLst>
          </p:cNvPr>
          <p:cNvSpPr txBox="1">
            <a:spLocks noChangeArrowheads="1"/>
          </p:cNvSpPr>
          <p:nvPr/>
        </p:nvSpPr>
        <p:spPr bwMode="auto">
          <a:xfrm>
            <a:off x="3032125" y="1436688"/>
            <a:ext cx="43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u</a:t>
            </a:r>
          </a:p>
        </p:txBody>
      </p:sp>
      <p:graphicFrame>
        <p:nvGraphicFramePr>
          <p:cNvPr id="477214" name="对象 477213">
            <a:extLst>
              <a:ext uri="{FF2B5EF4-FFF2-40B4-BE49-F238E27FC236}">
                <a16:creationId xmlns:a16="http://schemas.microsoft.com/office/drawing/2014/main" id="{4C25386F-C040-4B34-85A4-38979437D84B}"/>
              </a:ext>
            </a:extLst>
          </p:cNvPr>
          <p:cNvGraphicFramePr>
            <a:graphicFrameLocks/>
          </p:cNvGraphicFramePr>
          <p:nvPr/>
        </p:nvGraphicFramePr>
        <p:xfrm>
          <a:off x="4284663" y="5157788"/>
          <a:ext cx="1162050" cy="974725"/>
        </p:xfrm>
        <a:graphic>
          <a:graphicData uri="http://schemas.openxmlformats.org/presentationml/2006/ole">
            <mc:AlternateContent xmlns:mc="http://schemas.openxmlformats.org/markup-compatibility/2006">
              <mc:Choice xmlns:v="urn:schemas-microsoft-com:vml" Requires="v">
                <p:oleObj spid="_x0000_s55332" r:id="rId11" imgW="483019" imgH="406753" progId="Equation.3">
                  <p:embed/>
                </p:oleObj>
              </mc:Choice>
              <mc:Fallback>
                <p:oleObj r:id="rId11" imgW="483019" imgH="406753" progId="Equation.3">
                  <p:embed/>
                  <p:pic>
                    <p:nvPicPr>
                      <p:cNvPr id="0" name="对象 4772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5157788"/>
                        <a:ext cx="116205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7215" name="直接连接符 477214">
            <a:extLst>
              <a:ext uri="{FF2B5EF4-FFF2-40B4-BE49-F238E27FC236}">
                <a16:creationId xmlns:a16="http://schemas.microsoft.com/office/drawing/2014/main" id="{3FD31F3C-34D2-4436-8098-20367CE8CB0D}"/>
              </a:ext>
            </a:extLst>
          </p:cNvPr>
          <p:cNvSpPr>
            <a:spLocks noChangeShapeType="1"/>
          </p:cNvSpPr>
          <p:nvPr/>
        </p:nvSpPr>
        <p:spPr bwMode="auto">
          <a:xfrm>
            <a:off x="4067175" y="1770063"/>
            <a:ext cx="498475" cy="0"/>
          </a:xfrm>
          <a:prstGeom prst="line">
            <a:avLst/>
          </a:prstGeom>
          <a:noFill/>
          <a:ln w="57150">
            <a:solidFill>
              <a:srgbClr val="FFFF66"/>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77216" name="直接连接符 477215">
            <a:extLst>
              <a:ext uri="{FF2B5EF4-FFF2-40B4-BE49-F238E27FC236}">
                <a16:creationId xmlns:a16="http://schemas.microsoft.com/office/drawing/2014/main" id="{9F98E35E-F5D3-4B03-9299-2AB743E4294E}"/>
              </a:ext>
            </a:extLst>
          </p:cNvPr>
          <p:cNvSpPr>
            <a:spLocks noChangeShapeType="1"/>
          </p:cNvSpPr>
          <p:nvPr/>
        </p:nvSpPr>
        <p:spPr bwMode="auto">
          <a:xfrm flipH="1">
            <a:off x="2498725" y="3352800"/>
            <a:ext cx="427038" cy="0"/>
          </a:xfrm>
          <a:prstGeom prst="line">
            <a:avLst/>
          </a:prstGeom>
          <a:noFill/>
          <a:ln w="57150">
            <a:solidFill>
              <a:srgbClr val="FFFF66"/>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7186">
                                            <p:txEl>
                                              <p:pRg st="0" end="0"/>
                                            </p:txEl>
                                          </p:spTgt>
                                        </p:tgtEl>
                                        <p:attrNameLst>
                                          <p:attrName>style.visibility</p:attrName>
                                        </p:attrNameLst>
                                      </p:cBhvr>
                                      <p:to>
                                        <p:strVal val="visible"/>
                                      </p:to>
                                    </p:set>
                                    <p:animEffect transition="in" filter="wipe(left)">
                                      <p:cBhvr>
                                        <p:cTn id="7" dur="500"/>
                                        <p:tgtEl>
                                          <p:spTgt spid="4771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7193"/>
                                        </p:tgtEl>
                                        <p:attrNameLst>
                                          <p:attrName>style.visibility</p:attrName>
                                        </p:attrNameLst>
                                      </p:cBhvr>
                                      <p:to>
                                        <p:strVal val="visible"/>
                                      </p:to>
                                    </p:set>
                                    <p:animEffect transition="in" filter="wipe(left)">
                                      <p:cBhvr>
                                        <p:cTn id="12" dur="500"/>
                                        <p:tgtEl>
                                          <p:spTgt spid="4771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7191"/>
                                        </p:tgtEl>
                                        <p:attrNameLst>
                                          <p:attrName>style.visibility</p:attrName>
                                        </p:attrNameLst>
                                      </p:cBhvr>
                                      <p:to>
                                        <p:strVal val="visible"/>
                                      </p:to>
                                    </p:set>
                                    <p:animEffect transition="in" filter="wipe(left)">
                                      <p:cBhvr>
                                        <p:cTn id="17" dur="500"/>
                                        <p:tgtEl>
                                          <p:spTgt spid="4771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7215"/>
                                        </p:tgtEl>
                                        <p:attrNameLst>
                                          <p:attrName>style.visibility</p:attrName>
                                        </p:attrNameLst>
                                      </p:cBhvr>
                                      <p:to>
                                        <p:strVal val="visible"/>
                                      </p:to>
                                    </p:set>
                                    <p:animEffect transition="in" filter="wipe(left)">
                                      <p:cBhvr>
                                        <p:cTn id="22" dur="500"/>
                                        <p:tgtEl>
                                          <p:spTgt spid="4772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7189">
                                            <p:txEl>
                                              <p:pRg st="0" end="0"/>
                                            </p:txEl>
                                          </p:spTgt>
                                        </p:tgtEl>
                                        <p:attrNameLst>
                                          <p:attrName>style.visibility</p:attrName>
                                        </p:attrNameLst>
                                      </p:cBhvr>
                                      <p:to>
                                        <p:strVal val="visible"/>
                                      </p:to>
                                    </p:set>
                                    <p:animEffect transition="in" filter="wipe(left)">
                                      <p:cBhvr>
                                        <p:cTn id="27" dur="500"/>
                                        <p:tgtEl>
                                          <p:spTgt spid="47718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7190">
                                            <p:txEl>
                                              <p:pRg st="0" end="0"/>
                                            </p:txEl>
                                          </p:spTgt>
                                        </p:tgtEl>
                                        <p:attrNameLst>
                                          <p:attrName>style.visibility</p:attrName>
                                        </p:attrNameLst>
                                      </p:cBhvr>
                                      <p:to>
                                        <p:strVal val="visible"/>
                                      </p:to>
                                    </p:set>
                                    <p:animEffect transition="in" filter="wipe(left)">
                                      <p:cBhvr>
                                        <p:cTn id="32" dur="500"/>
                                        <p:tgtEl>
                                          <p:spTgt spid="47719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7188">
                                            <p:txEl>
                                              <p:pRg st="0" end="0"/>
                                            </p:txEl>
                                          </p:spTgt>
                                        </p:tgtEl>
                                        <p:attrNameLst>
                                          <p:attrName>style.visibility</p:attrName>
                                        </p:attrNameLst>
                                      </p:cBhvr>
                                      <p:to>
                                        <p:strVal val="visible"/>
                                      </p:to>
                                    </p:set>
                                    <p:animEffect transition="in" filter="wipe(left)">
                                      <p:cBhvr>
                                        <p:cTn id="37" dur="500"/>
                                        <p:tgtEl>
                                          <p:spTgt spid="47718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7187">
                                            <p:txEl>
                                              <p:pRg st="0" end="0"/>
                                            </p:txEl>
                                          </p:spTgt>
                                        </p:tgtEl>
                                        <p:attrNameLst>
                                          <p:attrName>style.visibility</p:attrName>
                                        </p:attrNameLst>
                                      </p:cBhvr>
                                      <p:to>
                                        <p:strVal val="visible"/>
                                      </p:to>
                                    </p:set>
                                    <p:animEffect transition="in" filter="wipe(left)">
                                      <p:cBhvr>
                                        <p:cTn id="42" dur="500"/>
                                        <p:tgtEl>
                                          <p:spTgt spid="47718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7213">
                                            <p:txEl>
                                              <p:pRg st="0" end="0"/>
                                            </p:txEl>
                                          </p:spTgt>
                                        </p:tgtEl>
                                        <p:attrNameLst>
                                          <p:attrName>style.visibility</p:attrName>
                                        </p:attrNameLst>
                                      </p:cBhvr>
                                      <p:to>
                                        <p:strVal val="visible"/>
                                      </p:to>
                                    </p:set>
                                    <p:animEffect transition="in" filter="wipe(left)">
                                      <p:cBhvr>
                                        <p:cTn id="47" dur="500"/>
                                        <p:tgtEl>
                                          <p:spTgt spid="47721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77192"/>
                                        </p:tgtEl>
                                        <p:attrNameLst>
                                          <p:attrName>style.visibility</p:attrName>
                                        </p:attrNameLst>
                                      </p:cBhvr>
                                      <p:to>
                                        <p:strVal val="visible"/>
                                      </p:to>
                                    </p:set>
                                    <p:animEffect transition="in" filter="wipe(left)">
                                      <p:cBhvr>
                                        <p:cTn id="52" dur="500"/>
                                        <p:tgtEl>
                                          <p:spTgt spid="4771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77216"/>
                                        </p:tgtEl>
                                        <p:attrNameLst>
                                          <p:attrName>style.visibility</p:attrName>
                                        </p:attrNameLst>
                                      </p:cBhvr>
                                      <p:to>
                                        <p:strVal val="visible"/>
                                      </p:to>
                                    </p:set>
                                    <p:animEffect transition="in" filter="wipe(left)">
                                      <p:cBhvr>
                                        <p:cTn id="57" dur="500"/>
                                        <p:tgtEl>
                                          <p:spTgt spid="4772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77211">
                                            <p:txEl>
                                              <p:pRg st="0" end="0"/>
                                            </p:txEl>
                                          </p:spTgt>
                                        </p:tgtEl>
                                        <p:attrNameLst>
                                          <p:attrName>style.visibility</p:attrName>
                                        </p:attrNameLst>
                                      </p:cBhvr>
                                      <p:to>
                                        <p:strVal val="visible"/>
                                      </p:to>
                                    </p:set>
                                    <p:animEffect transition="in" filter="wipe(left)">
                                      <p:cBhvr>
                                        <p:cTn id="62" dur="500"/>
                                        <p:tgtEl>
                                          <p:spTgt spid="477211">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77212"/>
                                        </p:tgtEl>
                                        <p:attrNameLst>
                                          <p:attrName>style.visibility</p:attrName>
                                        </p:attrNameLst>
                                      </p:cBhvr>
                                      <p:to>
                                        <p:strVal val="visible"/>
                                      </p:to>
                                    </p:set>
                                    <p:animEffect transition="in" filter="wipe(left)">
                                      <p:cBhvr>
                                        <p:cTn id="67" dur="500"/>
                                        <p:tgtEl>
                                          <p:spTgt spid="4772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77214"/>
                                        </p:tgtEl>
                                        <p:attrNameLst>
                                          <p:attrName>style.visibility</p:attrName>
                                        </p:attrNameLst>
                                      </p:cBhvr>
                                      <p:to>
                                        <p:strVal val="visible"/>
                                      </p:to>
                                    </p:set>
                                    <p:animEffect transition="in" filter="wipe(left)">
                                      <p:cBhvr>
                                        <p:cTn id="72" dur="500"/>
                                        <p:tgtEl>
                                          <p:spTgt spid="477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build="p"/>
      <p:bldP spid="477187" grpId="0" build="p"/>
      <p:bldP spid="477188" grpId="0" build="p"/>
      <p:bldP spid="477189" grpId="0" build="p"/>
      <p:bldP spid="477190" grpId="0" build="p"/>
      <p:bldP spid="477211" grpId="0" build="p"/>
      <p:bldP spid="47721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210" name="对象 478209">
            <a:extLst>
              <a:ext uri="{FF2B5EF4-FFF2-40B4-BE49-F238E27FC236}">
                <a16:creationId xmlns:a16="http://schemas.microsoft.com/office/drawing/2014/main" id="{61CAA63C-07E8-4FDC-B014-62FF23D60B8D}"/>
              </a:ext>
            </a:extLst>
          </p:cNvPr>
          <p:cNvGraphicFramePr>
            <a:graphicFrameLocks/>
          </p:cNvGraphicFramePr>
          <p:nvPr/>
        </p:nvGraphicFramePr>
        <p:xfrm>
          <a:off x="873125" y="304800"/>
          <a:ext cx="2936875" cy="887413"/>
        </p:xfrm>
        <a:graphic>
          <a:graphicData uri="http://schemas.openxmlformats.org/presentationml/2006/ole">
            <mc:AlternateContent xmlns:mc="http://schemas.openxmlformats.org/markup-compatibility/2006">
              <mc:Choice xmlns:v="urn:schemas-microsoft-com:vml" Requires="v">
                <p:oleObj spid="_x0000_s56332" r:id="rId3" imgW="1257300" imgH="406400" progId="Equation.3">
                  <p:embed/>
                </p:oleObj>
              </mc:Choice>
              <mc:Fallback>
                <p:oleObj r:id="rId3" imgW="1257300" imgH="406400" progId="Equation.3">
                  <p:embed/>
                  <p:pic>
                    <p:nvPicPr>
                      <p:cNvPr id="0" name="对象 47820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304800"/>
                        <a:ext cx="2936875"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8211" name="文本框 478210">
            <a:extLst>
              <a:ext uri="{FF2B5EF4-FFF2-40B4-BE49-F238E27FC236}">
                <a16:creationId xmlns:a16="http://schemas.microsoft.com/office/drawing/2014/main" id="{1DAC6C45-ADD5-4912-871B-60C5C2B82B64}"/>
              </a:ext>
            </a:extLst>
          </p:cNvPr>
          <p:cNvSpPr txBox="1">
            <a:spLocks noChangeArrowheads="1"/>
          </p:cNvSpPr>
          <p:nvPr/>
        </p:nvSpPr>
        <p:spPr bwMode="auto">
          <a:xfrm>
            <a:off x="611188" y="1700213"/>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Bookman Old Style" panose="02050604050505020204" pitchFamily="18" charset="0"/>
                <a:ea typeface="华文新魏" panose="02010800040101010101" pitchFamily="2" charset="-122"/>
              </a:rPr>
              <a:t>解法：（２）利用静电能公式</a:t>
            </a:r>
          </a:p>
        </p:txBody>
      </p:sp>
      <p:graphicFrame>
        <p:nvGraphicFramePr>
          <p:cNvPr id="478212" name="对象 478211">
            <a:extLst>
              <a:ext uri="{FF2B5EF4-FFF2-40B4-BE49-F238E27FC236}">
                <a16:creationId xmlns:a16="http://schemas.microsoft.com/office/drawing/2014/main" id="{FAA215C7-0FD6-4D54-B2B1-B753A71B9BFC}"/>
              </a:ext>
            </a:extLst>
          </p:cNvPr>
          <p:cNvGraphicFramePr>
            <a:graphicFrameLocks/>
          </p:cNvGraphicFramePr>
          <p:nvPr/>
        </p:nvGraphicFramePr>
        <p:xfrm>
          <a:off x="1143000" y="2362200"/>
          <a:ext cx="2217738" cy="933450"/>
        </p:xfrm>
        <a:graphic>
          <a:graphicData uri="http://schemas.openxmlformats.org/presentationml/2006/ole">
            <mc:AlternateContent xmlns:mc="http://schemas.openxmlformats.org/markup-compatibility/2006">
              <mc:Choice xmlns:v="urn:schemas-microsoft-com:vml" Requires="v">
                <p:oleObj spid="_x0000_s56333" r:id="rId5" imgW="813153" imgH="444693" progId="Equation.DSMT4">
                  <p:embed/>
                </p:oleObj>
              </mc:Choice>
              <mc:Fallback>
                <p:oleObj r:id="rId5" imgW="813153" imgH="444693" progId="Equation.DSMT4">
                  <p:embed/>
                  <p:pic>
                    <p:nvPicPr>
                      <p:cNvPr id="0" name="对象 4782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362200"/>
                        <a:ext cx="221773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8213" name="对象 478212">
            <a:extLst>
              <a:ext uri="{FF2B5EF4-FFF2-40B4-BE49-F238E27FC236}">
                <a16:creationId xmlns:a16="http://schemas.microsoft.com/office/drawing/2014/main" id="{1F549871-E9B5-4045-92E7-DB726596ED01}"/>
              </a:ext>
            </a:extLst>
          </p:cNvPr>
          <p:cNvGraphicFramePr>
            <a:graphicFrameLocks/>
          </p:cNvGraphicFramePr>
          <p:nvPr/>
        </p:nvGraphicFramePr>
        <p:xfrm>
          <a:off x="1547813" y="4437063"/>
          <a:ext cx="1384300" cy="915987"/>
        </p:xfrm>
        <a:graphic>
          <a:graphicData uri="http://schemas.openxmlformats.org/presentationml/2006/ole">
            <mc:AlternateContent xmlns:mc="http://schemas.openxmlformats.org/markup-compatibility/2006">
              <mc:Choice xmlns:v="urn:schemas-microsoft-com:vml" Requires="v">
                <p:oleObj spid="_x0000_s56334" r:id="rId7" imgW="508000" imgH="406400" progId="Equation.3">
                  <p:embed/>
                </p:oleObj>
              </mc:Choice>
              <mc:Fallback>
                <p:oleObj r:id="rId7" imgW="508000" imgH="406400" progId="Equation.3">
                  <p:embed/>
                  <p:pic>
                    <p:nvPicPr>
                      <p:cNvPr id="0" name="对象 47821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437063"/>
                        <a:ext cx="13843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8214" name="对象 478213">
            <a:extLst>
              <a:ext uri="{FF2B5EF4-FFF2-40B4-BE49-F238E27FC236}">
                <a16:creationId xmlns:a16="http://schemas.microsoft.com/office/drawing/2014/main" id="{C3363C16-EFBB-4B8D-A393-EDE9541C57CA}"/>
              </a:ext>
            </a:extLst>
          </p:cNvPr>
          <p:cNvGraphicFramePr>
            <a:graphicFrameLocks/>
          </p:cNvGraphicFramePr>
          <p:nvPr/>
        </p:nvGraphicFramePr>
        <p:xfrm>
          <a:off x="4800600" y="304800"/>
          <a:ext cx="1366838" cy="887413"/>
        </p:xfrm>
        <a:graphic>
          <a:graphicData uri="http://schemas.openxmlformats.org/presentationml/2006/ole">
            <mc:AlternateContent xmlns:mc="http://schemas.openxmlformats.org/markup-compatibility/2006">
              <mc:Choice xmlns:v="urn:schemas-microsoft-com:vml" Requires="v">
                <p:oleObj spid="_x0000_s56335" r:id="rId9" imgW="571500" imgH="406400" progId="Equation.3">
                  <p:embed/>
                </p:oleObj>
              </mc:Choice>
              <mc:Fallback>
                <p:oleObj r:id="rId9" imgW="571500" imgH="406400" progId="Equation.3">
                  <p:embed/>
                  <p:pic>
                    <p:nvPicPr>
                      <p:cNvPr id="0" name="对象 4782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304800"/>
                        <a:ext cx="1366838"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8215" name="对象 478214">
            <a:extLst>
              <a:ext uri="{FF2B5EF4-FFF2-40B4-BE49-F238E27FC236}">
                <a16:creationId xmlns:a16="http://schemas.microsoft.com/office/drawing/2014/main" id="{ABEA4224-9705-474C-9C4A-06D1ACBC79B2}"/>
              </a:ext>
            </a:extLst>
          </p:cNvPr>
          <p:cNvGraphicFramePr>
            <a:graphicFrameLocks/>
          </p:cNvGraphicFramePr>
          <p:nvPr/>
        </p:nvGraphicFramePr>
        <p:xfrm>
          <a:off x="3810000" y="304800"/>
          <a:ext cx="909638" cy="914400"/>
        </p:xfrm>
        <a:graphic>
          <a:graphicData uri="http://schemas.openxmlformats.org/presentationml/2006/ole">
            <mc:AlternateContent xmlns:mc="http://schemas.openxmlformats.org/markup-compatibility/2006">
              <mc:Choice xmlns:v="urn:schemas-microsoft-com:vml" Requires="v">
                <p:oleObj spid="_x0000_s56336" r:id="rId11" imgW="381497" imgH="419646" progId="Equation.3">
                  <p:embed/>
                </p:oleObj>
              </mc:Choice>
              <mc:Fallback>
                <p:oleObj r:id="rId11" imgW="381497" imgH="419646" progId="Equation.3">
                  <p:embed/>
                  <p:pic>
                    <p:nvPicPr>
                      <p:cNvPr id="0" name="对象 4782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04800"/>
                        <a:ext cx="9096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8216" name="对象 478215">
            <a:extLst>
              <a:ext uri="{FF2B5EF4-FFF2-40B4-BE49-F238E27FC236}">
                <a16:creationId xmlns:a16="http://schemas.microsoft.com/office/drawing/2014/main" id="{AE6A8B6D-0983-4A2E-88D2-E9480068E777}"/>
              </a:ext>
            </a:extLst>
          </p:cNvPr>
          <p:cNvGraphicFramePr>
            <a:graphicFrameLocks/>
          </p:cNvGraphicFramePr>
          <p:nvPr/>
        </p:nvGraphicFramePr>
        <p:xfrm>
          <a:off x="6096000" y="304800"/>
          <a:ext cx="1246188" cy="887413"/>
        </p:xfrm>
        <a:graphic>
          <a:graphicData uri="http://schemas.openxmlformats.org/presentationml/2006/ole">
            <mc:AlternateContent xmlns:mc="http://schemas.openxmlformats.org/markup-compatibility/2006">
              <mc:Choice xmlns:v="urn:schemas-microsoft-com:vml" Requires="v">
                <p:oleObj spid="_x0000_s56337" r:id="rId13" imgW="520700" imgH="406400" progId="Equation.3">
                  <p:embed/>
                </p:oleObj>
              </mc:Choice>
              <mc:Fallback>
                <p:oleObj r:id="rId13" imgW="520700" imgH="406400" progId="Equation.3">
                  <p:embed/>
                  <p:pic>
                    <p:nvPicPr>
                      <p:cNvPr id="0" name="对象 4782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0" y="304800"/>
                        <a:ext cx="1246188"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8217" name="对象 478216">
            <a:extLst>
              <a:ext uri="{FF2B5EF4-FFF2-40B4-BE49-F238E27FC236}">
                <a16:creationId xmlns:a16="http://schemas.microsoft.com/office/drawing/2014/main" id="{6B43FFB3-C13A-45CA-BD21-A3961163C87B}"/>
              </a:ext>
            </a:extLst>
          </p:cNvPr>
          <p:cNvGraphicFramePr>
            <a:graphicFrameLocks/>
          </p:cNvGraphicFramePr>
          <p:nvPr/>
        </p:nvGraphicFramePr>
        <p:xfrm>
          <a:off x="3394075" y="2362200"/>
          <a:ext cx="3325813" cy="933450"/>
        </p:xfrm>
        <a:graphic>
          <a:graphicData uri="http://schemas.openxmlformats.org/presentationml/2006/ole">
            <mc:AlternateContent xmlns:mc="http://schemas.openxmlformats.org/markup-compatibility/2006">
              <mc:Choice xmlns:v="urn:schemas-microsoft-com:vml" Requires="v">
                <p:oleObj spid="_x0000_s56338" r:id="rId15" imgW="1219729" imgH="444693" progId="Equation.DSMT4">
                  <p:embed/>
                </p:oleObj>
              </mc:Choice>
              <mc:Fallback>
                <p:oleObj r:id="rId15" imgW="1219729" imgH="444693" progId="Equation.DSMT4">
                  <p:embed/>
                  <p:pic>
                    <p:nvPicPr>
                      <p:cNvPr id="0" name="对象 47821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94075" y="2362200"/>
                        <a:ext cx="332581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8218" name="对象 478217">
            <a:extLst>
              <a:ext uri="{FF2B5EF4-FFF2-40B4-BE49-F238E27FC236}">
                <a16:creationId xmlns:a16="http://schemas.microsoft.com/office/drawing/2014/main" id="{33F6B541-5B89-4B3B-8C08-AB72BB466045}"/>
              </a:ext>
            </a:extLst>
          </p:cNvPr>
          <p:cNvGraphicFramePr>
            <a:graphicFrameLocks/>
          </p:cNvGraphicFramePr>
          <p:nvPr/>
        </p:nvGraphicFramePr>
        <p:xfrm>
          <a:off x="5148263" y="3357563"/>
          <a:ext cx="2667000" cy="914400"/>
        </p:xfrm>
        <a:graphic>
          <a:graphicData uri="http://schemas.openxmlformats.org/presentationml/2006/ole">
            <mc:AlternateContent xmlns:mc="http://schemas.openxmlformats.org/markup-compatibility/2006">
              <mc:Choice xmlns:v="urn:schemas-microsoft-com:vml" Requires="v">
                <p:oleObj spid="_x0000_s56339" r:id="rId17" imgW="977900" imgH="406400" progId="Equation.3">
                  <p:embed/>
                </p:oleObj>
              </mc:Choice>
              <mc:Fallback>
                <p:oleObj r:id="rId17" imgW="977900" imgH="406400" progId="Equation.3">
                  <p:embed/>
                  <p:pic>
                    <p:nvPicPr>
                      <p:cNvPr id="0" name="对象 478217"/>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3357563"/>
                        <a:ext cx="2667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8219" name="对象 478218">
            <a:extLst>
              <a:ext uri="{FF2B5EF4-FFF2-40B4-BE49-F238E27FC236}">
                <a16:creationId xmlns:a16="http://schemas.microsoft.com/office/drawing/2014/main" id="{75FF3926-BD4B-4007-8938-59F33CFA5018}"/>
              </a:ext>
            </a:extLst>
          </p:cNvPr>
          <p:cNvGraphicFramePr>
            <a:graphicFrameLocks/>
          </p:cNvGraphicFramePr>
          <p:nvPr/>
        </p:nvGraphicFramePr>
        <p:xfrm>
          <a:off x="1547813" y="3357563"/>
          <a:ext cx="3602037" cy="914400"/>
        </p:xfrm>
        <a:graphic>
          <a:graphicData uri="http://schemas.openxmlformats.org/presentationml/2006/ole">
            <mc:AlternateContent xmlns:mc="http://schemas.openxmlformats.org/markup-compatibility/2006">
              <mc:Choice xmlns:v="urn:schemas-microsoft-com:vml" Requires="v">
                <p:oleObj spid="_x0000_s56340" r:id="rId19" imgW="1320800" imgH="406400" progId="Equation.3">
                  <p:embed/>
                </p:oleObj>
              </mc:Choice>
              <mc:Fallback>
                <p:oleObj r:id="rId19" imgW="1320800" imgH="406400" progId="Equation.3">
                  <p:embed/>
                  <p:pic>
                    <p:nvPicPr>
                      <p:cNvPr id="0" name="对象 47821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47813" y="3357563"/>
                        <a:ext cx="36020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8220" name="对象 478219">
            <a:extLst>
              <a:ext uri="{FF2B5EF4-FFF2-40B4-BE49-F238E27FC236}">
                <a16:creationId xmlns:a16="http://schemas.microsoft.com/office/drawing/2014/main" id="{847ED3C7-C72F-449F-AC33-EB2D8283FBA5}"/>
              </a:ext>
            </a:extLst>
          </p:cNvPr>
          <p:cNvGraphicFramePr>
            <a:graphicFrameLocks/>
          </p:cNvGraphicFramePr>
          <p:nvPr/>
        </p:nvGraphicFramePr>
        <p:xfrm>
          <a:off x="2916238" y="4437063"/>
          <a:ext cx="1038225" cy="944562"/>
        </p:xfrm>
        <a:graphic>
          <a:graphicData uri="http://schemas.openxmlformats.org/presentationml/2006/ole">
            <mc:AlternateContent xmlns:mc="http://schemas.openxmlformats.org/markup-compatibility/2006">
              <mc:Choice xmlns:v="urn:schemas-microsoft-com:vml" Requires="v">
                <p:oleObj spid="_x0000_s56341" r:id="rId21" imgW="381497" imgH="419646" progId="Equation.3">
                  <p:embed/>
                </p:oleObj>
              </mc:Choice>
              <mc:Fallback>
                <p:oleObj r:id="rId21" imgW="381497" imgH="419646" progId="Equation.3">
                  <p:embed/>
                  <p:pic>
                    <p:nvPicPr>
                      <p:cNvPr id="0" name="对象 478219"/>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16238" y="4437063"/>
                        <a:ext cx="103822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wipe(left)">
                                      <p:cBhvr>
                                        <p:cTn id="7" dur="500"/>
                                        <p:tgtEl>
                                          <p:spTgt spid="478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8215"/>
                                        </p:tgtEl>
                                        <p:attrNameLst>
                                          <p:attrName>style.visibility</p:attrName>
                                        </p:attrNameLst>
                                      </p:cBhvr>
                                      <p:to>
                                        <p:strVal val="visible"/>
                                      </p:to>
                                    </p:set>
                                    <p:animEffect transition="in" filter="wipe(left)">
                                      <p:cBhvr>
                                        <p:cTn id="12" dur="500"/>
                                        <p:tgtEl>
                                          <p:spTgt spid="4782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8214"/>
                                        </p:tgtEl>
                                        <p:attrNameLst>
                                          <p:attrName>style.visibility</p:attrName>
                                        </p:attrNameLst>
                                      </p:cBhvr>
                                      <p:to>
                                        <p:strVal val="visible"/>
                                      </p:to>
                                    </p:set>
                                    <p:animEffect transition="in" filter="wipe(left)">
                                      <p:cBhvr>
                                        <p:cTn id="17" dur="500"/>
                                        <p:tgtEl>
                                          <p:spTgt spid="4782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8216"/>
                                        </p:tgtEl>
                                        <p:attrNameLst>
                                          <p:attrName>style.visibility</p:attrName>
                                        </p:attrNameLst>
                                      </p:cBhvr>
                                      <p:to>
                                        <p:strVal val="visible"/>
                                      </p:to>
                                    </p:set>
                                    <p:animEffect transition="in" filter="wipe(left)">
                                      <p:cBhvr>
                                        <p:cTn id="22" dur="500"/>
                                        <p:tgtEl>
                                          <p:spTgt spid="4782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8211">
                                            <p:txEl>
                                              <p:pRg st="0" end="0"/>
                                            </p:txEl>
                                          </p:spTgt>
                                        </p:tgtEl>
                                        <p:attrNameLst>
                                          <p:attrName>style.visibility</p:attrName>
                                        </p:attrNameLst>
                                      </p:cBhvr>
                                      <p:to>
                                        <p:strVal val="visible"/>
                                      </p:to>
                                    </p:set>
                                    <p:animEffect transition="in" filter="wipe(left)">
                                      <p:cBhvr>
                                        <p:cTn id="27" dur="500"/>
                                        <p:tgtEl>
                                          <p:spTgt spid="47821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8212"/>
                                        </p:tgtEl>
                                        <p:attrNameLst>
                                          <p:attrName>style.visibility</p:attrName>
                                        </p:attrNameLst>
                                      </p:cBhvr>
                                      <p:to>
                                        <p:strVal val="visible"/>
                                      </p:to>
                                    </p:set>
                                    <p:animEffect transition="in" filter="wipe(left)">
                                      <p:cBhvr>
                                        <p:cTn id="32" dur="500"/>
                                        <p:tgtEl>
                                          <p:spTgt spid="4782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8217"/>
                                        </p:tgtEl>
                                        <p:attrNameLst>
                                          <p:attrName>style.visibility</p:attrName>
                                        </p:attrNameLst>
                                      </p:cBhvr>
                                      <p:to>
                                        <p:strVal val="visible"/>
                                      </p:to>
                                    </p:set>
                                    <p:animEffect transition="in" filter="wipe(left)">
                                      <p:cBhvr>
                                        <p:cTn id="37" dur="500"/>
                                        <p:tgtEl>
                                          <p:spTgt spid="4782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8219"/>
                                        </p:tgtEl>
                                        <p:attrNameLst>
                                          <p:attrName>style.visibility</p:attrName>
                                        </p:attrNameLst>
                                      </p:cBhvr>
                                      <p:to>
                                        <p:strVal val="visible"/>
                                      </p:to>
                                    </p:set>
                                    <p:animEffect transition="in" filter="wipe(left)">
                                      <p:cBhvr>
                                        <p:cTn id="42" dur="500"/>
                                        <p:tgtEl>
                                          <p:spTgt spid="4782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8218"/>
                                        </p:tgtEl>
                                        <p:attrNameLst>
                                          <p:attrName>style.visibility</p:attrName>
                                        </p:attrNameLst>
                                      </p:cBhvr>
                                      <p:to>
                                        <p:strVal val="visible"/>
                                      </p:to>
                                    </p:set>
                                    <p:animEffect transition="in" filter="wipe(left)">
                                      <p:cBhvr>
                                        <p:cTn id="47" dur="500"/>
                                        <p:tgtEl>
                                          <p:spTgt spid="4782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78213"/>
                                        </p:tgtEl>
                                        <p:attrNameLst>
                                          <p:attrName>style.visibility</p:attrName>
                                        </p:attrNameLst>
                                      </p:cBhvr>
                                      <p:to>
                                        <p:strVal val="visible"/>
                                      </p:to>
                                    </p:set>
                                    <p:animEffect transition="in" filter="wipe(left)">
                                      <p:cBhvr>
                                        <p:cTn id="52" dur="500"/>
                                        <p:tgtEl>
                                          <p:spTgt spid="4782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78220"/>
                                        </p:tgtEl>
                                        <p:attrNameLst>
                                          <p:attrName>style.visibility</p:attrName>
                                        </p:attrNameLst>
                                      </p:cBhvr>
                                      <p:to>
                                        <p:strVal val="visible"/>
                                      </p:to>
                                    </p:set>
                                    <p:animEffect transition="in" filter="wipe(left)">
                                      <p:cBhvr>
                                        <p:cTn id="57" dur="500"/>
                                        <p:tgtEl>
                                          <p:spTgt spid="47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矩形 481281">
            <a:extLst>
              <a:ext uri="{FF2B5EF4-FFF2-40B4-BE49-F238E27FC236}">
                <a16:creationId xmlns:a16="http://schemas.microsoft.com/office/drawing/2014/main" id="{132F9687-1233-4BAE-AD61-A0CEACC42F95}"/>
              </a:ext>
            </a:extLst>
          </p:cNvPr>
          <p:cNvSpPr>
            <a:spLocks noChangeArrowheads="1"/>
          </p:cNvSpPr>
          <p:nvPr/>
        </p:nvSpPr>
        <p:spPr bwMode="auto">
          <a:xfrm>
            <a:off x="900113" y="2636838"/>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电场能量密度</a:t>
            </a:r>
          </a:p>
        </p:txBody>
      </p:sp>
      <p:sp>
        <p:nvSpPr>
          <p:cNvPr id="481283" name="矩形 481282">
            <a:extLst>
              <a:ext uri="{FF2B5EF4-FFF2-40B4-BE49-F238E27FC236}">
                <a16:creationId xmlns:a16="http://schemas.microsoft.com/office/drawing/2014/main" id="{887E4844-0396-459B-998F-47CF32E36CE0}"/>
              </a:ext>
            </a:extLst>
          </p:cNvPr>
          <p:cNvSpPr>
            <a:spLocks noChangeArrowheads="1"/>
          </p:cNvSpPr>
          <p:nvPr/>
        </p:nvSpPr>
        <p:spPr bwMode="auto">
          <a:xfrm>
            <a:off x="588963" y="228600"/>
            <a:ext cx="3635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200" b="1">
                <a:latin typeface="华文新魏" panose="02010800040101010101" pitchFamily="2" charset="-122"/>
                <a:ea typeface="华文新魏" panose="02010800040101010101" pitchFamily="2" charset="-122"/>
              </a:rPr>
              <a:t>  </a:t>
            </a:r>
            <a:r>
              <a:rPr lang="zh-CN" altLang="en-US" sz="3200" b="1">
                <a:latin typeface="华文新魏" panose="02010800040101010101" pitchFamily="2" charset="-122"/>
                <a:ea typeface="华文新魏" panose="02010800040101010101" pitchFamily="2" charset="-122"/>
              </a:rPr>
              <a:t>五、静电场的能量</a:t>
            </a:r>
          </a:p>
        </p:txBody>
      </p:sp>
      <p:sp>
        <p:nvSpPr>
          <p:cNvPr id="481284" name="文本框 481283">
            <a:extLst>
              <a:ext uri="{FF2B5EF4-FFF2-40B4-BE49-F238E27FC236}">
                <a16:creationId xmlns:a16="http://schemas.microsoft.com/office/drawing/2014/main" id="{5F070915-DD69-4A40-9DA9-8D485AFAEA2F}"/>
              </a:ext>
            </a:extLst>
          </p:cNvPr>
          <p:cNvSpPr txBox="1">
            <a:spLocks noChangeArrowheads="1"/>
          </p:cNvSpPr>
          <p:nvPr/>
        </p:nvSpPr>
        <p:spPr bwMode="auto">
          <a:xfrm>
            <a:off x="755650" y="5373688"/>
            <a:ext cx="5273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b="1">
                <a:ea typeface="华文新魏" panose="02010800040101010101" pitchFamily="2" charset="-122"/>
              </a:rPr>
              <a:t>V</a:t>
            </a:r>
            <a:r>
              <a:rPr lang="zh-CN" altLang="en-US" sz="2800" b="1">
                <a:latin typeface="华文新魏" panose="02010800040101010101" pitchFamily="2" charset="-122"/>
                <a:ea typeface="华文新魏" panose="02010800040101010101" pitchFamily="2" charset="-122"/>
              </a:rPr>
              <a:t>遍及整个场所在的空间。</a:t>
            </a:r>
          </a:p>
        </p:txBody>
      </p:sp>
      <p:graphicFrame>
        <p:nvGraphicFramePr>
          <p:cNvPr id="481285" name="对象 481284">
            <a:extLst>
              <a:ext uri="{FF2B5EF4-FFF2-40B4-BE49-F238E27FC236}">
                <a16:creationId xmlns:a16="http://schemas.microsoft.com/office/drawing/2014/main" id="{BD9ADA32-8765-4602-8B6C-66BD20B14F83}"/>
              </a:ext>
            </a:extLst>
          </p:cNvPr>
          <p:cNvGraphicFramePr>
            <a:graphicFrameLocks/>
          </p:cNvGraphicFramePr>
          <p:nvPr/>
        </p:nvGraphicFramePr>
        <p:xfrm>
          <a:off x="971550" y="836613"/>
          <a:ext cx="2592388" cy="885825"/>
        </p:xfrm>
        <a:graphic>
          <a:graphicData uri="http://schemas.openxmlformats.org/presentationml/2006/ole">
            <mc:AlternateContent xmlns:mc="http://schemas.openxmlformats.org/markup-compatibility/2006">
              <mc:Choice xmlns:v="urn:schemas-microsoft-com:vml" Requires="v">
                <p:oleObj spid="_x0000_s57356" r:id="rId4" imgW="1143496" imgH="393871" progId="Equation.DSMT4">
                  <p:embed/>
                </p:oleObj>
              </mc:Choice>
              <mc:Fallback>
                <p:oleObj r:id="rId4" imgW="1143496" imgH="393871" progId="Equation.DSMT4">
                  <p:embed/>
                  <p:pic>
                    <p:nvPicPr>
                      <p:cNvPr id="0" name="对象 48128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836613"/>
                        <a:ext cx="259238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286" name="对象 481285">
            <a:extLst>
              <a:ext uri="{FF2B5EF4-FFF2-40B4-BE49-F238E27FC236}">
                <a16:creationId xmlns:a16="http://schemas.microsoft.com/office/drawing/2014/main" id="{9806AC50-FFD1-4E66-9971-63F508D65F7F}"/>
              </a:ext>
            </a:extLst>
          </p:cNvPr>
          <p:cNvGraphicFramePr>
            <a:graphicFrameLocks/>
          </p:cNvGraphicFramePr>
          <p:nvPr/>
        </p:nvGraphicFramePr>
        <p:xfrm>
          <a:off x="3635375" y="836613"/>
          <a:ext cx="1836738" cy="885825"/>
        </p:xfrm>
        <a:graphic>
          <a:graphicData uri="http://schemas.openxmlformats.org/presentationml/2006/ole">
            <mc:AlternateContent xmlns:mc="http://schemas.openxmlformats.org/markup-compatibility/2006">
              <mc:Choice xmlns:v="urn:schemas-microsoft-com:vml" Requires="v">
                <p:oleObj spid="_x0000_s57357" r:id="rId6" imgW="673392" imgH="393871" progId="Equation.DSMT4">
                  <p:embed/>
                </p:oleObj>
              </mc:Choice>
              <mc:Fallback>
                <p:oleObj r:id="rId6" imgW="673392" imgH="393871" progId="Equation.DSMT4">
                  <p:embed/>
                  <p:pic>
                    <p:nvPicPr>
                      <p:cNvPr id="0" name="对象 48128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836613"/>
                        <a:ext cx="183673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287" name="对象 481286">
            <a:extLst>
              <a:ext uri="{FF2B5EF4-FFF2-40B4-BE49-F238E27FC236}">
                <a16:creationId xmlns:a16="http://schemas.microsoft.com/office/drawing/2014/main" id="{99CF1CF8-52A8-4C6E-B7C0-E707C8FFFACC}"/>
              </a:ext>
            </a:extLst>
          </p:cNvPr>
          <p:cNvGraphicFramePr>
            <a:graphicFrameLocks/>
          </p:cNvGraphicFramePr>
          <p:nvPr/>
        </p:nvGraphicFramePr>
        <p:xfrm>
          <a:off x="6732588" y="836613"/>
          <a:ext cx="1247775" cy="971550"/>
        </p:xfrm>
        <a:graphic>
          <a:graphicData uri="http://schemas.openxmlformats.org/presentationml/2006/ole">
            <mc:AlternateContent xmlns:mc="http://schemas.openxmlformats.org/markup-compatibility/2006">
              <mc:Choice xmlns:v="urn:schemas-microsoft-com:vml" Requires="v">
                <p:oleObj spid="_x0000_s57358" r:id="rId8" imgW="457796" imgH="432363" progId="Equation.DSMT4">
                  <p:embed/>
                </p:oleObj>
              </mc:Choice>
              <mc:Fallback>
                <p:oleObj r:id="rId8" imgW="457796" imgH="432363" progId="Equation.DSMT4">
                  <p:embed/>
                  <p:pic>
                    <p:nvPicPr>
                      <p:cNvPr id="0" name="对象 48128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836613"/>
                        <a:ext cx="12477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288" name="对象 481287">
            <a:extLst>
              <a:ext uri="{FF2B5EF4-FFF2-40B4-BE49-F238E27FC236}">
                <a16:creationId xmlns:a16="http://schemas.microsoft.com/office/drawing/2014/main" id="{B9E40E6C-DE9C-4457-B56F-FD450EF07850}"/>
              </a:ext>
            </a:extLst>
          </p:cNvPr>
          <p:cNvGraphicFramePr>
            <a:graphicFrameLocks/>
          </p:cNvGraphicFramePr>
          <p:nvPr/>
        </p:nvGraphicFramePr>
        <p:xfrm>
          <a:off x="1331913" y="1700213"/>
          <a:ext cx="2009775" cy="885825"/>
        </p:xfrm>
        <a:graphic>
          <a:graphicData uri="http://schemas.openxmlformats.org/presentationml/2006/ole">
            <mc:AlternateContent xmlns:mc="http://schemas.openxmlformats.org/markup-compatibility/2006">
              <mc:Choice xmlns:v="urn:schemas-microsoft-com:vml" Requires="v">
                <p:oleObj spid="_x0000_s57359" r:id="rId10" imgW="736920" imgH="393871" progId="Equation.DSMT4">
                  <p:embed/>
                </p:oleObj>
              </mc:Choice>
              <mc:Fallback>
                <p:oleObj r:id="rId10" imgW="736920" imgH="393871" progId="Equation.DSMT4">
                  <p:embed/>
                  <p:pic>
                    <p:nvPicPr>
                      <p:cNvPr id="0" name="对象 48128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1700213"/>
                        <a:ext cx="200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289" name="对象 481288">
            <a:extLst>
              <a:ext uri="{FF2B5EF4-FFF2-40B4-BE49-F238E27FC236}">
                <a16:creationId xmlns:a16="http://schemas.microsoft.com/office/drawing/2014/main" id="{C5297BB9-1417-49D9-AE8F-200671573A5C}"/>
              </a:ext>
            </a:extLst>
          </p:cNvPr>
          <p:cNvGraphicFramePr>
            <a:graphicFrameLocks/>
          </p:cNvGraphicFramePr>
          <p:nvPr/>
        </p:nvGraphicFramePr>
        <p:xfrm>
          <a:off x="3276600" y="1700213"/>
          <a:ext cx="2738438" cy="885825"/>
        </p:xfrm>
        <a:graphic>
          <a:graphicData uri="http://schemas.openxmlformats.org/presentationml/2006/ole">
            <mc:AlternateContent xmlns:mc="http://schemas.openxmlformats.org/markup-compatibility/2006">
              <mc:Choice xmlns:v="urn:schemas-microsoft-com:vml" Requires="v">
                <p:oleObj spid="_x0000_s57360" r:id="rId12" imgW="1003736" imgH="393871" progId="Equation.DSMT4">
                  <p:embed/>
                </p:oleObj>
              </mc:Choice>
              <mc:Fallback>
                <p:oleObj r:id="rId12" imgW="1003736" imgH="393871" progId="Equation.DSMT4">
                  <p:embed/>
                  <p:pic>
                    <p:nvPicPr>
                      <p:cNvPr id="0" name="对象 48128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1700213"/>
                        <a:ext cx="273843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290" name="对象 481289">
            <a:extLst>
              <a:ext uri="{FF2B5EF4-FFF2-40B4-BE49-F238E27FC236}">
                <a16:creationId xmlns:a16="http://schemas.microsoft.com/office/drawing/2014/main" id="{E04F379A-7CC4-4F66-A52F-572DDEBEC240}"/>
              </a:ext>
            </a:extLst>
          </p:cNvPr>
          <p:cNvGraphicFramePr>
            <a:graphicFrameLocks/>
          </p:cNvGraphicFramePr>
          <p:nvPr/>
        </p:nvGraphicFramePr>
        <p:xfrm>
          <a:off x="971550" y="3141663"/>
          <a:ext cx="2606675" cy="1092200"/>
        </p:xfrm>
        <a:graphic>
          <a:graphicData uri="http://schemas.openxmlformats.org/presentationml/2006/ole">
            <mc:AlternateContent xmlns:mc="http://schemas.openxmlformats.org/markup-compatibility/2006">
              <mc:Choice xmlns:v="urn:schemas-microsoft-com:vml" Requires="v">
                <p:oleObj spid="_x0000_s57361" r:id="rId14" imgW="775036" imgH="393871" progId="Equation.DSMT4">
                  <p:embed/>
                </p:oleObj>
              </mc:Choice>
              <mc:Fallback>
                <p:oleObj r:id="rId14" imgW="775036" imgH="393871" progId="Equation.DSMT4">
                  <p:embed/>
                  <p:pic>
                    <p:nvPicPr>
                      <p:cNvPr id="0" name="对象 48128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1550" y="3141663"/>
                        <a:ext cx="260667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291" name="对象 481290">
            <a:extLst>
              <a:ext uri="{FF2B5EF4-FFF2-40B4-BE49-F238E27FC236}">
                <a16:creationId xmlns:a16="http://schemas.microsoft.com/office/drawing/2014/main" id="{A127D7D3-2DFF-4AA1-A948-B0D0838ABD10}"/>
              </a:ext>
            </a:extLst>
          </p:cNvPr>
          <p:cNvGraphicFramePr>
            <a:graphicFrameLocks/>
          </p:cNvGraphicFramePr>
          <p:nvPr/>
        </p:nvGraphicFramePr>
        <p:xfrm>
          <a:off x="1116013" y="4292600"/>
          <a:ext cx="2911475" cy="1000125"/>
        </p:xfrm>
        <a:graphic>
          <a:graphicData uri="http://schemas.openxmlformats.org/presentationml/2006/ole">
            <mc:AlternateContent xmlns:mc="http://schemas.openxmlformats.org/markup-compatibility/2006">
              <mc:Choice xmlns:v="urn:schemas-microsoft-com:vml" Requires="v">
                <p:oleObj spid="_x0000_s57362" r:id="rId16" imgW="1067263" imgH="444693" progId="Equation.DSMT4">
                  <p:embed/>
                </p:oleObj>
              </mc:Choice>
              <mc:Fallback>
                <p:oleObj r:id="rId16" imgW="1067263" imgH="444693" progId="Equation.DSMT4">
                  <p:embed/>
                  <p:pic>
                    <p:nvPicPr>
                      <p:cNvPr id="0" name="对象 48129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6013" y="4292600"/>
                        <a:ext cx="29114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292" name="文本框 481291">
            <a:hlinkClick r:id="rId18" action="ppaction://hlinksldjump"/>
            <a:extLst>
              <a:ext uri="{FF2B5EF4-FFF2-40B4-BE49-F238E27FC236}">
                <a16:creationId xmlns:a16="http://schemas.microsoft.com/office/drawing/2014/main" id="{E31E37A1-9CF5-4752-8E96-021A1F80B2E1}"/>
              </a:ext>
            </a:extLst>
          </p:cNvPr>
          <p:cNvSpPr txBox="1">
            <a:spLocks noChangeArrowheads="1"/>
          </p:cNvSpPr>
          <p:nvPr/>
        </p:nvSpPr>
        <p:spPr bwMode="auto">
          <a:xfrm>
            <a:off x="8172450" y="1052513"/>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wipe(left)">
                                      <p:cBhvr>
                                        <p:cTn id="7" dur="500"/>
                                        <p:tgtEl>
                                          <p:spTgt spid="481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1285"/>
                                        </p:tgtEl>
                                        <p:attrNameLst>
                                          <p:attrName>style.visibility</p:attrName>
                                        </p:attrNameLst>
                                      </p:cBhvr>
                                      <p:to>
                                        <p:strVal val="visible"/>
                                      </p:to>
                                    </p:set>
                                    <p:animEffect transition="in" filter="wipe(left)">
                                      <p:cBhvr>
                                        <p:cTn id="12" dur="500"/>
                                        <p:tgtEl>
                                          <p:spTgt spid="4812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1286"/>
                                        </p:tgtEl>
                                        <p:attrNameLst>
                                          <p:attrName>style.visibility</p:attrName>
                                        </p:attrNameLst>
                                      </p:cBhvr>
                                      <p:to>
                                        <p:strVal val="visible"/>
                                      </p:to>
                                    </p:set>
                                    <p:animEffect transition="in" filter="wipe(left)">
                                      <p:cBhvr>
                                        <p:cTn id="17" dur="500"/>
                                        <p:tgtEl>
                                          <p:spTgt spid="4812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1287"/>
                                        </p:tgtEl>
                                        <p:attrNameLst>
                                          <p:attrName>style.visibility</p:attrName>
                                        </p:attrNameLst>
                                      </p:cBhvr>
                                      <p:to>
                                        <p:strVal val="visible"/>
                                      </p:to>
                                    </p:set>
                                    <p:animEffect transition="in" filter="wipe(left)">
                                      <p:cBhvr>
                                        <p:cTn id="22" dur="500"/>
                                        <p:tgtEl>
                                          <p:spTgt spid="4812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81292"/>
                                        </p:tgtEl>
                                        <p:attrNameLst>
                                          <p:attrName>style.visibility</p:attrName>
                                        </p:attrNameLst>
                                      </p:cBhvr>
                                      <p:to>
                                        <p:strVal val="visible"/>
                                      </p:to>
                                    </p:set>
                                    <p:animEffect transition="in" filter="wipe(down)">
                                      <p:cBhvr>
                                        <p:cTn id="27" dur="500"/>
                                        <p:tgtEl>
                                          <p:spTgt spid="4812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1288"/>
                                        </p:tgtEl>
                                        <p:attrNameLst>
                                          <p:attrName>style.visibility</p:attrName>
                                        </p:attrNameLst>
                                      </p:cBhvr>
                                      <p:to>
                                        <p:strVal val="visible"/>
                                      </p:to>
                                    </p:set>
                                    <p:animEffect transition="in" filter="wipe(left)">
                                      <p:cBhvr>
                                        <p:cTn id="32" dur="500"/>
                                        <p:tgtEl>
                                          <p:spTgt spid="4812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1289"/>
                                        </p:tgtEl>
                                        <p:attrNameLst>
                                          <p:attrName>style.visibility</p:attrName>
                                        </p:attrNameLst>
                                      </p:cBhvr>
                                      <p:to>
                                        <p:strVal val="visible"/>
                                      </p:to>
                                    </p:set>
                                    <p:animEffect transition="in" filter="wipe(left)">
                                      <p:cBhvr>
                                        <p:cTn id="37" dur="500"/>
                                        <p:tgtEl>
                                          <p:spTgt spid="4812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1282">
                                            <p:txEl>
                                              <p:pRg st="0" end="0"/>
                                            </p:txEl>
                                          </p:spTgt>
                                        </p:tgtEl>
                                        <p:attrNameLst>
                                          <p:attrName>style.visibility</p:attrName>
                                        </p:attrNameLst>
                                      </p:cBhvr>
                                      <p:to>
                                        <p:strVal val="visible"/>
                                      </p:to>
                                    </p:set>
                                    <p:animEffect transition="in" filter="wipe(left)">
                                      <p:cBhvr>
                                        <p:cTn id="42" dur="500"/>
                                        <p:tgtEl>
                                          <p:spTgt spid="48128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1290"/>
                                        </p:tgtEl>
                                        <p:attrNameLst>
                                          <p:attrName>style.visibility</p:attrName>
                                        </p:attrNameLst>
                                      </p:cBhvr>
                                      <p:to>
                                        <p:strVal val="visible"/>
                                      </p:to>
                                    </p:set>
                                    <p:animEffect transition="in" filter="wipe(left)">
                                      <p:cBhvr>
                                        <p:cTn id="47" dur="500"/>
                                        <p:tgtEl>
                                          <p:spTgt spid="4812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81291"/>
                                        </p:tgtEl>
                                        <p:attrNameLst>
                                          <p:attrName>style.visibility</p:attrName>
                                        </p:attrNameLst>
                                      </p:cBhvr>
                                      <p:to>
                                        <p:strVal val="visible"/>
                                      </p:to>
                                    </p:set>
                                    <p:animEffect transition="in" filter="wipe(left)">
                                      <p:cBhvr>
                                        <p:cTn id="52" dur="500"/>
                                        <p:tgtEl>
                                          <p:spTgt spid="48129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81284">
                                            <p:txEl>
                                              <p:pRg st="0" end="0"/>
                                            </p:txEl>
                                          </p:spTgt>
                                        </p:tgtEl>
                                        <p:attrNameLst>
                                          <p:attrName>style.visibility</p:attrName>
                                        </p:attrNameLst>
                                      </p:cBhvr>
                                      <p:to>
                                        <p:strVal val="visible"/>
                                      </p:to>
                                    </p:set>
                                    <p:animEffect transition="in" filter="wipe(left)">
                                      <p:cBhvr>
                                        <p:cTn id="57" dur="500"/>
                                        <p:tgtEl>
                                          <p:spTgt spid="4812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2" grpId="0" build="p"/>
      <p:bldP spid="481283" grpId="0" build="p" advAuto="0"/>
      <p:bldP spid="481284" grpId="0" build="p"/>
      <p:bldP spid="48129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3330" name="组合 483329">
            <a:extLst>
              <a:ext uri="{FF2B5EF4-FFF2-40B4-BE49-F238E27FC236}">
                <a16:creationId xmlns:a16="http://schemas.microsoft.com/office/drawing/2014/main" id="{8EAC5185-968B-423D-961C-6EB13F0336E4}"/>
              </a:ext>
            </a:extLst>
          </p:cNvPr>
          <p:cNvGrpSpPr>
            <a:grpSpLocks/>
          </p:cNvGrpSpPr>
          <p:nvPr/>
        </p:nvGrpSpPr>
        <p:grpSpPr bwMode="auto">
          <a:xfrm>
            <a:off x="5789613" y="620713"/>
            <a:ext cx="3354387" cy="3506787"/>
            <a:chOff x="3600" y="816"/>
            <a:chExt cx="2113" cy="2209"/>
          </a:xfrm>
        </p:grpSpPr>
        <p:sp>
          <p:nvSpPr>
            <p:cNvPr id="59394" name="任意多边形 483330">
              <a:extLst>
                <a:ext uri="{FF2B5EF4-FFF2-40B4-BE49-F238E27FC236}">
                  <a16:creationId xmlns:a16="http://schemas.microsoft.com/office/drawing/2014/main" id="{6ECD9C5D-3BDD-49BF-8CA5-5D9970B5D3CA}"/>
                </a:ext>
              </a:extLst>
            </p:cNvPr>
            <p:cNvSpPr>
              <a:spLocks noChangeArrowheads="1"/>
            </p:cNvSpPr>
            <p:nvPr/>
          </p:nvSpPr>
          <p:spPr bwMode="auto">
            <a:xfrm>
              <a:off x="3600" y="816"/>
              <a:ext cx="2113" cy="2209"/>
            </a:xfrm>
            <a:custGeom>
              <a:avLst/>
              <a:gdLst>
                <a:gd name="T0" fmla="*/ 295 w 2113"/>
                <a:gd name="T1" fmla="*/ 585 h 2209"/>
                <a:gd name="T2" fmla="*/ 361 w 2113"/>
                <a:gd name="T3" fmla="*/ 509 h 2209"/>
                <a:gd name="T4" fmla="*/ 442 w 2113"/>
                <a:gd name="T5" fmla="*/ 415 h 2209"/>
                <a:gd name="T6" fmla="*/ 541 w 2113"/>
                <a:gd name="T7" fmla="*/ 359 h 2209"/>
                <a:gd name="T8" fmla="*/ 607 w 2113"/>
                <a:gd name="T9" fmla="*/ 320 h 2209"/>
                <a:gd name="T10" fmla="*/ 705 w 2113"/>
                <a:gd name="T11" fmla="*/ 226 h 2209"/>
                <a:gd name="T12" fmla="*/ 804 w 2113"/>
                <a:gd name="T13" fmla="*/ 151 h 2209"/>
                <a:gd name="T14" fmla="*/ 902 w 2113"/>
                <a:gd name="T15" fmla="*/ 75 h 2209"/>
                <a:gd name="T16" fmla="*/ 1016 w 2113"/>
                <a:gd name="T17" fmla="*/ 38 h 2209"/>
                <a:gd name="T18" fmla="*/ 1099 w 2113"/>
                <a:gd name="T19" fmla="*/ 19 h 2209"/>
                <a:gd name="T20" fmla="*/ 1213 w 2113"/>
                <a:gd name="T21" fmla="*/ 0 h 2209"/>
                <a:gd name="T22" fmla="*/ 1296 w 2113"/>
                <a:gd name="T23" fmla="*/ 56 h 2209"/>
                <a:gd name="T24" fmla="*/ 1377 w 2113"/>
                <a:gd name="T25" fmla="*/ 132 h 2209"/>
                <a:gd name="T26" fmla="*/ 1525 w 2113"/>
                <a:gd name="T27" fmla="*/ 189 h 2209"/>
                <a:gd name="T28" fmla="*/ 1623 w 2113"/>
                <a:gd name="T29" fmla="*/ 263 h 2209"/>
                <a:gd name="T30" fmla="*/ 1689 w 2113"/>
                <a:gd name="T31" fmla="*/ 339 h 2209"/>
                <a:gd name="T32" fmla="*/ 1771 w 2113"/>
                <a:gd name="T33" fmla="*/ 415 h 2209"/>
                <a:gd name="T34" fmla="*/ 1853 w 2113"/>
                <a:gd name="T35" fmla="*/ 529 h 2209"/>
                <a:gd name="T36" fmla="*/ 1919 w 2113"/>
                <a:gd name="T37" fmla="*/ 642 h 2209"/>
                <a:gd name="T38" fmla="*/ 1968 w 2113"/>
                <a:gd name="T39" fmla="*/ 755 h 2209"/>
                <a:gd name="T40" fmla="*/ 2000 w 2113"/>
                <a:gd name="T41" fmla="*/ 943 h 2209"/>
                <a:gd name="T42" fmla="*/ 2049 w 2113"/>
                <a:gd name="T43" fmla="*/ 1056 h 2209"/>
                <a:gd name="T44" fmla="*/ 2082 w 2113"/>
                <a:gd name="T45" fmla="*/ 1170 h 2209"/>
                <a:gd name="T46" fmla="*/ 2099 w 2113"/>
                <a:gd name="T47" fmla="*/ 1283 h 2209"/>
                <a:gd name="T48" fmla="*/ 2112 w 2113"/>
                <a:gd name="T49" fmla="*/ 1416 h 2209"/>
                <a:gd name="T50" fmla="*/ 2112 w 2113"/>
                <a:gd name="T51" fmla="*/ 1547 h 2209"/>
                <a:gd name="T52" fmla="*/ 2112 w 2113"/>
                <a:gd name="T53" fmla="*/ 1642 h 2209"/>
                <a:gd name="T54" fmla="*/ 2049 w 2113"/>
                <a:gd name="T55" fmla="*/ 1754 h 2209"/>
                <a:gd name="T56" fmla="*/ 1951 w 2113"/>
                <a:gd name="T57" fmla="*/ 1850 h 2209"/>
                <a:gd name="T58" fmla="*/ 1853 w 2113"/>
                <a:gd name="T59" fmla="*/ 1944 h 2209"/>
                <a:gd name="T60" fmla="*/ 1771 w 2113"/>
                <a:gd name="T61" fmla="*/ 2019 h 2209"/>
                <a:gd name="T62" fmla="*/ 1673 w 2113"/>
                <a:gd name="T63" fmla="*/ 2057 h 2209"/>
                <a:gd name="T64" fmla="*/ 1542 w 2113"/>
                <a:gd name="T65" fmla="*/ 2113 h 2209"/>
                <a:gd name="T66" fmla="*/ 1345 w 2113"/>
                <a:gd name="T67" fmla="*/ 2113 h 2209"/>
                <a:gd name="T68" fmla="*/ 1213 w 2113"/>
                <a:gd name="T69" fmla="*/ 2133 h 2209"/>
                <a:gd name="T70" fmla="*/ 1099 w 2113"/>
                <a:gd name="T71" fmla="*/ 2133 h 2209"/>
                <a:gd name="T72" fmla="*/ 1016 w 2113"/>
                <a:gd name="T73" fmla="*/ 2151 h 2209"/>
                <a:gd name="T74" fmla="*/ 902 w 2113"/>
                <a:gd name="T75" fmla="*/ 2170 h 2209"/>
                <a:gd name="T76" fmla="*/ 721 w 2113"/>
                <a:gd name="T77" fmla="*/ 2170 h 2209"/>
                <a:gd name="T78" fmla="*/ 622 w 2113"/>
                <a:gd name="T79" fmla="*/ 2189 h 2209"/>
                <a:gd name="T80" fmla="*/ 524 w 2113"/>
                <a:gd name="T81" fmla="*/ 2189 h 2209"/>
                <a:gd name="T82" fmla="*/ 426 w 2113"/>
                <a:gd name="T83" fmla="*/ 2208 h 2209"/>
                <a:gd name="T84" fmla="*/ 327 w 2113"/>
                <a:gd name="T85" fmla="*/ 2208 h 2209"/>
                <a:gd name="T86" fmla="*/ 229 w 2113"/>
                <a:gd name="T87" fmla="*/ 2189 h 2209"/>
                <a:gd name="T88" fmla="*/ 130 w 2113"/>
                <a:gd name="T89" fmla="*/ 2133 h 2209"/>
                <a:gd name="T90" fmla="*/ 49 w 2113"/>
                <a:gd name="T91" fmla="*/ 2038 h 2209"/>
                <a:gd name="T92" fmla="*/ 16 w 2113"/>
                <a:gd name="T93" fmla="*/ 1924 h 2209"/>
                <a:gd name="T94" fmla="*/ 0 w 2113"/>
                <a:gd name="T95" fmla="*/ 1793 h 2209"/>
                <a:gd name="T96" fmla="*/ 0 w 2113"/>
                <a:gd name="T97" fmla="*/ 1680 h 2209"/>
                <a:gd name="T98" fmla="*/ 0 w 2113"/>
                <a:gd name="T99" fmla="*/ 1566 h 2209"/>
                <a:gd name="T100" fmla="*/ 16 w 2113"/>
                <a:gd name="T101" fmla="*/ 1453 h 2209"/>
                <a:gd name="T102" fmla="*/ 33 w 2113"/>
                <a:gd name="T103" fmla="*/ 1340 h 2209"/>
                <a:gd name="T104" fmla="*/ 65 w 2113"/>
                <a:gd name="T105" fmla="*/ 1189 h 2209"/>
                <a:gd name="T106" fmla="*/ 82 w 2113"/>
                <a:gd name="T107" fmla="*/ 1094 h 2209"/>
                <a:gd name="T108" fmla="*/ 115 w 2113"/>
                <a:gd name="T109" fmla="*/ 981 h 2209"/>
                <a:gd name="T110" fmla="*/ 164 w 2113"/>
                <a:gd name="T111" fmla="*/ 887 h 2209"/>
                <a:gd name="T112" fmla="*/ 196 w 2113"/>
                <a:gd name="T113" fmla="*/ 773 h 2209"/>
                <a:gd name="T114" fmla="*/ 223 w 2113"/>
                <a:gd name="T115" fmla="*/ 631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3" h="2209">
                  <a:moveTo>
                    <a:pt x="223" y="631"/>
                  </a:moveTo>
                  <a:lnTo>
                    <a:pt x="295" y="585"/>
                  </a:lnTo>
                  <a:lnTo>
                    <a:pt x="327" y="529"/>
                  </a:lnTo>
                  <a:lnTo>
                    <a:pt x="361" y="509"/>
                  </a:lnTo>
                  <a:lnTo>
                    <a:pt x="393" y="453"/>
                  </a:lnTo>
                  <a:lnTo>
                    <a:pt x="442" y="415"/>
                  </a:lnTo>
                  <a:lnTo>
                    <a:pt x="492" y="396"/>
                  </a:lnTo>
                  <a:lnTo>
                    <a:pt x="541" y="359"/>
                  </a:lnTo>
                  <a:lnTo>
                    <a:pt x="573" y="320"/>
                  </a:lnTo>
                  <a:lnTo>
                    <a:pt x="607" y="320"/>
                  </a:lnTo>
                  <a:lnTo>
                    <a:pt x="656" y="263"/>
                  </a:lnTo>
                  <a:lnTo>
                    <a:pt x="705" y="226"/>
                  </a:lnTo>
                  <a:lnTo>
                    <a:pt x="754" y="189"/>
                  </a:lnTo>
                  <a:lnTo>
                    <a:pt x="804" y="151"/>
                  </a:lnTo>
                  <a:lnTo>
                    <a:pt x="853" y="113"/>
                  </a:lnTo>
                  <a:lnTo>
                    <a:pt x="902" y="75"/>
                  </a:lnTo>
                  <a:lnTo>
                    <a:pt x="951" y="56"/>
                  </a:lnTo>
                  <a:lnTo>
                    <a:pt x="1016" y="38"/>
                  </a:lnTo>
                  <a:lnTo>
                    <a:pt x="1050" y="19"/>
                  </a:lnTo>
                  <a:lnTo>
                    <a:pt x="1099" y="19"/>
                  </a:lnTo>
                  <a:lnTo>
                    <a:pt x="1148" y="19"/>
                  </a:lnTo>
                  <a:lnTo>
                    <a:pt x="1213" y="0"/>
                  </a:lnTo>
                  <a:lnTo>
                    <a:pt x="1246" y="19"/>
                  </a:lnTo>
                  <a:lnTo>
                    <a:pt x="1296" y="56"/>
                  </a:lnTo>
                  <a:lnTo>
                    <a:pt x="1328" y="95"/>
                  </a:lnTo>
                  <a:lnTo>
                    <a:pt x="1377" y="132"/>
                  </a:lnTo>
                  <a:lnTo>
                    <a:pt x="1476" y="151"/>
                  </a:lnTo>
                  <a:lnTo>
                    <a:pt x="1525" y="189"/>
                  </a:lnTo>
                  <a:lnTo>
                    <a:pt x="1574" y="226"/>
                  </a:lnTo>
                  <a:lnTo>
                    <a:pt x="1623" y="263"/>
                  </a:lnTo>
                  <a:lnTo>
                    <a:pt x="1656" y="302"/>
                  </a:lnTo>
                  <a:lnTo>
                    <a:pt x="1689" y="339"/>
                  </a:lnTo>
                  <a:lnTo>
                    <a:pt x="1739" y="377"/>
                  </a:lnTo>
                  <a:lnTo>
                    <a:pt x="1771" y="415"/>
                  </a:lnTo>
                  <a:lnTo>
                    <a:pt x="1803" y="472"/>
                  </a:lnTo>
                  <a:lnTo>
                    <a:pt x="1853" y="529"/>
                  </a:lnTo>
                  <a:lnTo>
                    <a:pt x="1885" y="585"/>
                  </a:lnTo>
                  <a:lnTo>
                    <a:pt x="1919" y="642"/>
                  </a:lnTo>
                  <a:lnTo>
                    <a:pt x="1934" y="698"/>
                  </a:lnTo>
                  <a:lnTo>
                    <a:pt x="1968" y="755"/>
                  </a:lnTo>
                  <a:lnTo>
                    <a:pt x="1984" y="830"/>
                  </a:lnTo>
                  <a:lnTo>
                    <a:pt x="2000" y="943"/>
                  </a:lnTo>
                  <a:lnTo>
                    <a:pt x="2033" y="1000"/>
                  </a:lnTo>
                  <a:lnTo>
                    <a:pt x="2049" y="1056"/>
                  </a:lnTo>
                  <a:lnTo>
                    <a:pt x="2066" y="1113"/>
                  </a:lnTo>
                  <a:lnTo>
                    <a:pt x="2082" y="1170"/>
                  </a:lnTo>
                  <a:lnTo>
                    <a:pt x="2099" y="1226"/>
                  </a:lnTo>
                  <a:lnTo>
                    <a:pt x="2099" y="1283"/>
                  </a:lnTo>
                  <a:lnTo>
                    <a:pt x="2112" y="1340"/>
                  </a:lnTo>
                  <a:lnTo>
                    <a:pt x="2112" y="1416"/>
                  </a:lnTo>
                  <a:lnTo>
                    <a:pt x="2112" y="1472"/>
                  </a:lnTo>
                  <a:lnTo>
                    <a:pt x="2112" y="1547"/>
                  </a:lnTo>
                  <a:lnTo>
                    <a:pt x="2112" y="1604"/>
                  </a:lnTo>
                  <a:lnTo>
                    <a:pt x="2112" y="1642"/>
                  </a:lnTo>
                  <a:lnTo>
                    <a:pt x="2099" y="1717"/>
                  </a:lnTo>
                  <a:lnTo>
                    <a:pt x="2049" y="1754"/>
                  </a:lnTo>
                  <a:lnTo>
                    <a:pt x="2000" y="1793"/>
                  </a:lnTo>
                  <a:lnTo>
                    <a:pt x="1951" y="1850"/>
                  </a:lnTo>
                  <a:lnTo>
                    <a:pt x="1902" y="1906"/>
                  </a:lnTo>
                  <a:lnTo>
                    <a:pt x="1853" y="1944"/>
                  </a:lnTo>
                  <a:lnTo>
                    <a:pt x="1803" y="1981"/>
                  </a:lnTo>
                  <a:lnTo>
                    <a:pt x="1771" y="2019"/>
                  </a:lnTo>
                  <a:lnTo>
                    <a:pt x="1722" y="2038"/>
                  </a:lnTo>
                  <a:lnTo>
                    <a:pt x="1673" y="2057"/>
                  </a:lnTo>
                  <a:lnTo>
                    <a:pt x="1607" y="2076"/>
                  </a:lnTo>
                  <a:lnTo>
                    <a:pt x="1542" y="2113"/>
                  </a:lnTo>
                  <a:lnTo>
                    <a:pt x="1508" y="2113"/>
                  </a:lnTo>
                  <a:lnTo>
                    <a:pt x="1345" y="2113"/>
                  </a:lnTo>
                  <a:lnTo>
                    <a:pt x="1246" y="2133"/>
                  </a:lnTo>
                  <a:lnTo>
                    <a:pt x="1213" y="2133"/>
                  </a:lnTo>
                  <a:lnTo>
                    <a:pt x="1164" y="2133"/>
                  </a:lnTo>
                  <a:lnTo>
                    <a:pt x="1099" y="2133"/>
                  </a:lnTo>
                  <a:lnTo>
                    <a:pt x="1065" y="2151"/>
                  </a:lnTo>
                  <a:lnTo>
                    <a:pt x="1016" y="2151"/>
                  </a:lnTo>
                  <a:lnTo>
                    <a:pt x="967" y="2170"/>
                  </a:lnTo>
                  <a:lnTo>
                    <a:pt x="902" y="2170"/>
                  </a:lnTo>
                  <a:lnTo>
                    <a:pt x="787" y="2170"/>
                  </a:lnTo>
                  <a:lnTo>
                    <a:pt x="721" y="2170"/>
                  </a:lnTo>
                  <a:lnTo>
                    <a:pt x="672" y="2170"/>
                  </a:lnTo>
                  <a:lnTo>
                    <a:pt x="622" y="2189"/>
                  </a:lnTo>
                  <a:lnTo>
                    <a:pt x="573" y="2189"/>
                  </a:lnTo>
                  <a:lnTo>
                    <a:pt x="524" y="2189"/>
                  </a:lnTo>
                  <a:lnTo>
                    <a:pt x="475" y="2208"/>
                  </a:lnTo>
                  <a:lnTo>
                    <a:pt x="426" y="2208"/>
                  </a:lnTo>
                  <a:lnTo>
                    <a:pt x="376" y="2208"/>
                  </a:lnTo>
                  <a:lnTo>
                    <a:pt x="327" y="2208"/>
                  </a:lnTo>
                  <a:lnTo>
                    <a:pt x="278" y="2189"/>
                  </a:lnTo>
                  <a:lnTo>
                    <a:pt x="229" y="2189"/>
                  </a:lnTo>
                  <a:lnTo>
                    <a:pt x="180" y="2170"/>
                  </a:lnTo>
                  <a:lnTo>
                    <a:pt x="130" y="2133"/>
                  </a:lnTo>
                  <a:lnTo>
                    <a:pt x="98" y="2094"/>
                  </a:lnTo>
                  <a:lnTo>
                    <a:pt x="49" y="2038"/>
                  </a:lnTo>
                  <a:lnTo>
                    <a:pt x="33" y="1981"/>
                  </a:lnTo>
                  <a:lnTo>
                    <a:pt x="16" y="1924"/>
                  </a:lnTo>
                  <a:lnTo>
                    <a:pt x="0" y="1868"/>
                  </a:lnTo>
                  <a:lnTo>
                    <a:pt x="0" y="1793"/>
                  </a:lnTo>
                  <a:lnTo>
                    <a:pt x="0" y="1754"/>
                  </a:lnTo>
                  <a:lnTo>
                    <a:pt x="0" y="1680"/>
                  </a:lnTo>
                  <a:lnTo>
                    <a:pt x="0" y="1623"/>
                  </a:lnTo>
                  <a:lnTo>
                    <a:pt x="0" y="1566"/>
                  </a:lnTo>
                  <a:lnTo>
                    <a:pt x="0" y="1510"/>
                  </a:lnTo>
                  <a:lnTo>
                    <a:pt x="16" y="1453"/>
                  </a:lnTo>
                  <a:lnTo>
                    <a:pt x="33" y="1396"/>
                  </a:lnTo>
                  <a:lnTo>
                    <a:pt x="33" y="1340"/>
                  </a:lnTo>
                  <a:lnTo>
                    <a:pt x="49" y="1264"/>
                  </a:lnTo>
                  <a:lnTo>
                    <a:pt x="65" y="1189"/>
                  </a:lnTo>
                  <a:lnTo>
                    <a:pt x="82" y="1151"/>
                  </a:lnTo>
                  <a:lnTo>
                    <a:pt x="82" y="1094"/>
                  </a:lnTo>
                  <a:lnTo>
                    <a:pt x="98" y="1037"/>
                  </a:lnTo>
                  <a:lnTo>
                    <a:pt x="115" y="981"/>
                  </a:lnTo>
                  <a:lnTo>
                    <a:pt x="130" y="924"/>
                  </a:lnTo>
                  <a:lnTo>
                    <a:pt x="164" y="887"/>
                  </a:lnTo>
                  <a:lnTo>
                    <a:pt x="180" y="830"/>
                  </a:lnTo>
                  <a:lnTo>
                    <a:pt x="196" y="773"/>
                  </a:lnTo>
                  <a:lnTo>
                    <a:pt x="229" y="717"/>
                  </a:lnTo>
                  <a:lnTo>
                    <a:pt x="223" y="631"/>
                  </a:lnTo>
                </a:path>
              </a:pathLst>
            </a:custGeom>
            <a:solidFill>
              <a:schemeClr val="folHlink"/>
            </a:solidFill>
            <a:ln w="12700" cap="rnd">
              <a:solidFill>
                <a:schemeClr val="tx1"/>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9395" name="椭圆 483331">
              <a:extLst>
                <a:ext uri="{FF2B5EF4-FFF2-40B4-BE49-F238E27FC236}">
                  <a16:creationId xmlns:a16="http://schemas.microsoft.com/office/drawing/2014/main" id="{F01FC454-5FE6-4BA7-89D1-9A8DADAD3B1A}"/>
                </a:ext>
              </a:extLst>
            </p:cNvPr>
            <p:cNvSpPr>
              <a:spLocks noChangeArrowheads="1"/>
            </p:cNvSpPr>
            <p:nvPr/>
          </p:nvSpPr>
          <p:spPr bwMode="auto">
            <a:xfrm>
              <a:off x="4224" y="1584"/>
              <a:ext cx="1008" cy="960"/>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9396" name="直接连接符 483332">
              <a:extLst>
                <a:ext uri="{FF2B5EF4-FFF2-40B4-BE49-F238E27FC236}">
                  <a16:creationId xmlns:a16="http://schemas.microsoft.com/office/drawing/2014/main" id="{E263E4E7-11D8-4C8F-BA85-9A2FD4CD2977}"/>
                </a:ext>
              </a:extLst>
            </p:cNvPr>
            <p:cNvSpPr>
              <a:spLocks noChangeShapeType="1"/>
            </p:cNvSpPr>
            <p:nvPr/>
          </p:nvSpPr>
          <p:spPr bwMode="auto">
            <a:xfrm>
              <a:off x="4752" y="2064"/>
              <a:ext cx="192" cy="43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9397" name="矩形 483333">
              <a:extLst>
                <a:ext uri="{FF2B5EF4-FFF2-40B4-BE49-F238E27FC236}">
                  <a16:creationId xmlns:a16="http://schemas.microsoft.com/office/drawing/2014/main" id="{B1A7CD60-31FD-4453-A1E5-07BC29B71CD5}"/>
                </a:ext>
              </a:extLst>
            </p:cNvPr>
            <p:cNvSpPr>
              <a:spLocks noChangeArrowheads="1"/>
            </p:cNvSpPr>
            <p:nvPr/>
          </p:nvSpPr>
          <p:spPr bwMode="auto">
            <a:xfrm>
              <a:off x="4885" y="2064"/>
              <a:ext cx="31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i="1">
                  <a:latin typeface="Bookman Old Style" panose="02050604050505020204" pitchFamily="18" charset="0"/>
                </a:rPr>
                <a:t>R</a:t>
              </a:r>
            </a:p>
          </p:txBody>
        </p:sp>
        <p:sp>
          <p:nvSpPr>
            <p:cNvPr id="59398" name="矩形 483334">
              <a:extLst>
                <a:ext uri="{FF2B5EF4-FFF2-40B4-BE49-F238E27FC236}">
                  <a16:creationId xmlns:a16="http://schemas.microsoft.com/office/drawing/2014/main" id="{0CC1D325-D6B4-418C-898A-DF7446B6164F}"/>
                </a:ext>
              </a:extLst>
            </p:cNvPr>
            <p:cNvSpPr>
              <a:spLocks noChangeArrowheads="1"/>
            </p:cNvSpPr>
            <p:nvPr/>
          </p:nvSpPr>
          <p:spPr bwMode="auto">
            <a:xfrm>
              <a:off x="4636" y="816"/>
              <a:ext cx="50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4800" i="1">
                  <a:latin typeface="Bookman Old Style" panose="02050604050505020204" pitchFamily="18" charset="0"/>
                </a:rPr>
                <a:t>ε</a:t>
              </a:r>
            </a:p>
          </p:txBody>
        </p:sp>
        <p:sp>
          <p:nvSpPr>
            <p:cNvPr id="59399" name="矩形 483335">
              <a:extLst>
                <a:ext uri="{FF2B5EF4-FFF2-40B4-BE49-F238E27FC236}">
                  <a16:creationId xmlns:a16="http://schemas.microsoft.com/office/drawing/2014/main" id="{012E87C1-F747-4EAD-B418-0E785CE2E175}"/>
                </a:ext>
              </a:extLst>
            </p:cNvPr>
            <p:cNvSpPr>
              <a:spLocks noChangeArrowheads="1"/>
            </p:cNvSpPr>
            <p:nvPr/>
          </p:nvSpPr>
          <p:spPr bwMode="auto">
            <a:xfrm>
              <a:off x="4915" y="1017"/>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i="1">
                  <a:latin typeface="Bookman Old Style" panose="02050604050505020204" pitchFamily="18" charset="0"/>
                </a:rPr>
                <a:t>0</a:t>
              </a:r>
            </a:p>
          </p:txBody>
        </p:sp>
        <p:sp>
          <p:nvSpPr>
            <p:cNvPr id="59400" name="矩形 483336">
              <a:extLst>
                <a:ext uri="{FF2B5EF4-FFF2-40B4-BE49-F238E27FC236}">
                  <a16:creationId xmlns:a16="http://schemas.microsoft.com/office/drawing/2014/main" id="{AD33BB4F-EEE0-4545-8CE7-41EE1DC3288F}"/>
                </a:ext>
              </a:extLst>
            </p:cNvPr>
            <p:cNvSpPr>
              <a:spLocks noChangeArrowheads="1"/>
            </p:cNvSpPr>
            <p:nvPr/>
          </p:nvSpPr>
          <p:spPr bwMode="auto">
            <a:xfrm>
              <a:off x="4262" y="1689"/>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01" name="矩形 483337">
              <a:extLst>
                <a:ext uri="{FF2B5EF4-FFF2-40B4-BE49-F238E27FC236}">
                  <a16:creationId xmlns:a16="http://schemas.microsoft.com/office/drawing/2014/main" id="{978A5540-E0C4-43F5-9A16-31E91386EC59}"/>
                </a:ext>
              </a:extLst>
            </p:cNvPr>
            <p:cNvSpPr>
              <a:spLocks noChangeArrowheads="1"/>
            </p:cNvSpPr>
            <p:nvPr/>
          </p:nvSpPr>
          <p:spPr bwMode="auto">
            <a:xfrm>
              <a:off x="4406" y="1545"/>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02" name="矩形 483338">
              <a:extLst>
                <a:ext uri="{FF2B5EF4-FFF2-40B4-BE49-F238E27FC236}">
                  <a16:creationId xmlns:a16="http://schemas.microsoft.com/office/drawing/2014/main" id="{DE347174-35AB-4A0D-A2EC-FDCFD2DC3604}"/>
                </a:ext>
              </a:extLst>
            </p:cNvPr>
            <p:cNvSpPr>
              <a:spLocks noChangeArrowheads="1"/>
            </p:cNvSpPr>
            <p:nvPr/>
          </p:nvSpPr>
          <p:spPr bwMode="auto">
            <a:xfrm>
              <a:off x="5031" y="1737"/>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03" name="矩形 483339">
              <a:extLst>
                <a:ext uri="{FF2B5EF4-FFF2-40B4-BE49-F238E27FC236}">
                  <a16:creationId xmlns:a16="http://schemas.microsoft.com/office/drawing/2014/main" id="{A60ACC75-25F0-4619-A506-E65B931ADEB9}"/>
                </a:ext>
              </a:extLst>
            </p:cNvPr>
            <p:cNvSpPr>
              <a:spLocks noChangeArrowheads="1"/>
            </p:cNvSpPr>
            <p:nvPr/>
          </p:nvSpPr>
          <p:spPr bwMode="auto">
            <a:xfrm>
              <a:off x="5031" y="1929"/>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04" name="矩形 483340">
              <a:extLst>
                <a:ext uri="{FF2B5EF4-FFF2-40B4-BE49-F238E27FC236}">
                  <a16:creationId xmlns:a16="http://schemas.microsoft.com/office/drawing/2014/main" id="{113B9E92-ADF5-4535-BE73-D42D03AFC914}"/>
                </a:ext>
              </a:extLst>
            </p:cNvPr>
            <p:cNvSpPr>
              <a:spLocks noChangeArrowheads="1"/>
            </p:cNvSpPr>
            <p:nvPr/>
          </p:nvSpPr>
          <p:spPr bwMode="auto">
            <a:xfrm>
              <a:off x="4839" y="1545"/>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05" name="矩形 483341">
              <a:extLst>
                <a:ext uri="{FF2B5EF4-FFF2-40B4-BE49-F238E27FC236}">
                  <a16:creationId xmlns:a16="http://schemas.microsoft.com/office/drawing/2014/main" id="{9B911DBC-7AEE-4046-BF3D-FC1931F2CD1E}"/>
                </a:ext>
              </a:extLst>
            </p:cNvPr>
            <p:cNvSpPr>
              <a:spLocks noChangeArrowheads="1"/>
            </p:cNvSpPr>
            <p:nvPr/>
          </p:nvSpPr>
          <p:spPr bwMode="auto">
            <a:xfrm>
              <a:off x="4599" y="1497"/>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06" name="矩形 483342">
              <a:extLst>
                <a:ext uri="{FF2B5EF4-FFF2-40B4-BE49-F238E27FC236}">
                  <a16:creationId xmlns:a16="http://schemas.microsoft.com/office/drawing/2014/main" id="{E9C0B991-6270-4A48-A2BF-9C016713DA29}"/>
                </a:ext>
              </a:extLst>
            </p:cNvPr>
            <p:cNvSpPr>
              <a:spLocks noChangeArrowheads="1"/>
            </p:cNvSpPr>
            <p:nvPr/>
          </p:nvSpPr>
          <p:spPr bwMode="auto">
            <a:xfrm>
              <a:off x="4502" y="2313"/>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07" name="矩形 483343">
              <a:extLst>
                <a:ext uri="{FF2B5EF4-FFF2-40B4-BE49-F238E27FC236}">
                  <a16:creationId xmlns:a16="http://schemas.microsoft.com/office/drawing/2014/main" id="{112B483B-DCC7-4CF6-95F0-DE166012AA3F}"/>
                </a:ext>
              </a:extLst>
            </p:cNvPr>
            <p:cNvSpPr>
              <a:spLocks noChangeArrowheads="1"/>
            </p:cNvSpPr>
            <p:nvPr/>
          </p:nvSpPr>
          <p:spPr bwMode="auto">
            <a:xfrm>
              <a:off x="4742" y="2313"/>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08" name="矩形 483344">
              <a:extLst>
                <a:ext uri="{FF2B5EF4-FFF2-40B4-BE49-F238E27FC236}">
                  <a16:creationId xmlns:a16="http://schemas.microsoft.com/office/drawing/2014/main" id="{B40192BF-FBBA-49EE-B3F8-6846A0528EE2}"/>
                </a:ext>
              </a:extLst>
            </p:cNvPr>
            <p:cNvSpPr>
              <a:spLocks noChangeArrowheads="1"/>
            </p:cNvSpPr>
            <p:nvPr/>
          </p:nvSpPr>
          <p:spPr bwMode="auto">
            <a:xfrm>
              <a:off x="4310" y="2217"/>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09" name="矩形 483345">
              <a:extLst>
                <a:ext uri="{FF2B5EF4-FFF2-40B4-BE49-F238E27FC236}">
                  <a16:creationId xmlns:a16="http://schemas.microsoft.com/office/drawing/2014/main" id="{5EB304DB-F0A9-4693-90C6-3A84C6E75EE9}"/>
                </a:ext>
              </a:extLst>
            </p:cNvPr>
            <p:cNvSpPr>
              <a:spLocks noChangeArrowheads="1"/>
            </p:cNvSpPr>
            <p:nvPr/>
          </p:nvSpPr>
          <p:spPr bwMode="auto">
            <a:xfrm>
              <a:off x="4166" y="1881"/>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800">
                  <a:solidFill>
                    <a:srgbClr val="FFFF66"/>
                  </a:solidFill>
                  <a:latin typeface="Bookman Old Style" panose="02050604050505020204" pitchFamily="18" charset="0"/>
                </a:rPr>
                <a:t>+</a:t>
              </a:r>
            </a:p>
          </p:txBody>
        </p:sp>
        <p:sp>
          <p:nvSpPr>
            <p:cNvPr id="59410" name="矩形 483346">
              <a:extLst>
                <a:ext uri="{FF2B5EF4-FFF2-40B4-BE49-F238E27FC236}">
                  <a16:creationId xmlns:a16="http://schemas.microsoft.com/office/drawing/2014/main" id="{CB615E27-3D27-41CC-B5AF-D43A0AFD39B8}"/>
                </a:ext>
              </a:extLst>
            </p:cNvPr>
            <p:cNvSpPr>
              <a:spLocks noChangeArrowheads="1"/>
            </p:cNvSpPr>
            <p:nvPr/>
          </p:nvSpPr>
          <p:spPr bwMode="auto">
            <a:xfrm>
              <a:off x="4779" y="1304"/>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400" i="1">
                  <a:solidFill>
                    <a:srgbClr val="FFFF66"/>
                  </a:solidFill>
                  <a:latin typeface="Bookman Old Style" panose="02050604050505020204" pitchFamily="18" charset="0"/>
                </a:rPr>
                <a:t>Q</a:t>
              </a:r>
            </a:p>
          </p:txBody>
        </p:sp>
      </p:grpSp>
      <p:grpSp>
        <p:nvGrpSpPr>
          <p:cNvPr id="483348" name="组合 483347">
            <a:extLst>
              <a:ext uri="{FF2B5EF4-FFF2-40B4-BE49-F238E27FC236}">
                <a16:creationId xmlns:a16="http://schemas.microsoft.com/office/drawing/2014/main" id="{068E5CE5-E9C4-4422-B792-DAC5AA9FB735}"/>
              </a:ext>
            </a:extLst>
          </p:cNvPr>
          <p:cNvGrpSpPr>
            <a:grpSpLocks/>
          </p:cNvGrpSpPr>
          <p:nvPr/>
        </p:nvGrpSpPr>
        <p:grpSpPr bwMode="auto">
          <a:xfrm>
            <a:off x="5926138" y="1511300"/>
            <a:ext cx="2847975" cy="2235200"/>
            <a:chOff x="3686" y="1384"/>
            <a:chExt cx="1794" cy="1408"/>
          </a:xfrm>
        </p:grpSpPr>
        <p:sp>
          <p:nvSpPr>
            <p:cNvPr id="59412" name="椭圆 483348">
              <a:extLst>
                <a:ext uri="{FF2B5EF4-FFF2-40B4-BE49-F238E27FC236}">
                  <a16:creationId xmlns:a16="http://schemas.microsoft.com/office/drawing/2014/main" id="{E872C822-D015-4301-8F7A-1A030DD36B94}"/>
                </a:ext>
              </a:extLst>
            </p:cNvPr>
            <p:cNvSpPr>
              <a:spLocks noChangeArrowheads="1"/>
            </p:cNvSpPr>
            <p:nvPr/>
          </p:nvSpPr>
          <p:spPr bwMode="auto">
            <a:xfrm>
              <a:off x="4024" y="1384"/>
              <a:ext cx="1456" cy="1408"/>
            </a:xfrm>
            <a:prstGeom prst="ellipse">
              <a:avLst/>
            </a:prstGeom>
            <a:noFill/>
            <a:ln w="1270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9413" name="直接连接符 483349">
              <a:extLst>
                <a:ext uri="{FF2B5EF4-FFF2-40B4-BE49-F238E27FC236}">
                  <a16:creationId xmlns:a16="http://schemas.microsoft.com/office/drawing/2014/main" id="{4303CE93-5D3E-4236-8CCB-280163E66F52}"/>
                </a:ext>
              </a:extLst>
            </p:cNvPr>
            <p:cNvSpPr>
              <a:spLocks noChangeShapeType="1"/>
            </p:cNvSpPr>
            <p:nvPr/>
          </p:nvSpPr>
          <p:spPr bwMode="auto">
            <a:xfrm flipH="1">
              <a:off x="4128" y="2064"/>
              <a:ext cx="624" cy="2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9414" name="直接连接符 483350">
              <a:extLst>
                <a:ext uri="{FF2B5EF4-FFF2-40B4-BE49-F238E27FC236}">
                  <a16:creationId xmlns:a16="http://schemas.microsoft.com/office/drawing/2014/main" id="{1A268CBC-949A-4D0D-AE7C-58E02460F925}"/>
                </a:ext>
              </a:extLst>
            </p:cNvPr>
            <p:cNvSpPr>
              <a:spLocks noChangeShapeType="1"/>
            </p:cNvSpPr>
            <p:nvPr/>
          </p:nvSpPr>
          <p:spPr bwMode="auto">
            <a:xfrm flipH="1">
              <a:off x="3744" y="2400"/>
              <a:ext cx="288" cy="9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415" name="矩形 483351">
              <a:extLst>
                <a:ext uri="{FF2B5EF4-FFF2-40B4-BE49-F238E27FC236}">
                  <a16:creationId xmlns:a16="http://schemas.microsoft.com/office/drawing/2014/main" id="{5FE8E54B-4897-4CF8-BACD-D93E1B42CE62}"/>
                </a:ext>
              </a:extLst>
            </p:cNvPr>
            <p:cNvSpPr>
              <a:spLocks noChangeArrowheads="1"/>
            </p:cNvSpPr>
            <p:nvPr/>
          </p:nvSpPr>
          <p:spPr bwMode="auto">
            <a:xfrm>
              <a:off x="3686" y="2015"/>
              <a:ext cx="4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Bookman Old Style" panose="02050604050505020204" pitchFamily="18" charset="0"/>
                </a:rPr>
                <a:t>d</a:t>
              </a:r>
              <a:r>
                <a:rPr lang="en-US" altLang="zh-CN" sz="3600" i="1">
                  <a:latin typeface="Bookman Old Style" panose="02050604050505020204" pitchFamily="18" charset="0"/>
                </a:rPr>
                <a:t>r</a:t>
              </a:r>
            </a:p>
          </p:txBody>
        </p:sp>
        <p:sp>
          <p:nvSpPr>
            <p:cNvPr id="59416" name="矩形 483352">
              <a:extLst>
                <a:ext uri="{FF2B5EF4-FFF2-40B4-BE49-F238E27FC236}">
                  <a16:creationId xmlns:a16="http://schemas.microsoft.com/office/drawing/2014/main" id="{FD7A967D-5F77-490E-9E16-A158C98EF9AF}"/>
                </a:ext>
              </a:extLst>
            </p:cNvPr>
            <p:cNvSpPr>
              <a:spLocks noChangeArrowheads="1"/>
            </p:cNvSpPr>
            <p:nvPr/>
          </p:nvSpPr>
          <p:spPr bwMode="auto">
            <a:xfrm>
              <a:off x="4310" y="1880"/>
              <a:ext cx="23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i="1">
                  <a:latin typeface="Bookman Old Style" panose="02050604050505020204" pitchFamily="18" charset="0"/>
                </a:rPr>
                <a:t>r</a:t>
              </a:r>
            </a:p>
          </p:txBody>
        </p:sp>
      </p:grpSp>
      <p:sp>
        <p:nvSpPr>
          <p:cNvPr id="59417" name="矩形 483353">
            <a:extLst>
              <a:ext uri="{FF2B5EF4-FFF2-40B4-BE49-F238E27FC236}">
                <a16:creationId xmlns:a16="http://schemas.microsoft.com/office/drawing/2014/main" id="{316722DA-E434-4DA6-96B8-E2F8A716983D}"/>
              </a:ext>
            </a:extLst>
          </p:cNvPr>
          <p:cNvSpPr>
            <a:spLocks noChangeArrowheads="1"/>
          </p:cNvSpPr>
          <p:nvPr/>
        </p:nvSpPr>
        <p:spPr bwMode="auto">
          <a:xfrm>
            <a:off x="395288" y="0"/>
            <a:ext cx="6797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200">
                <a:latin typeface="华文新魏" panose="02010800040101010101" pitchFamily="2" charset="-122"/>
                <a:ea typeface="华文新魏" panose="02010800040101010101" pitchFamily="2" charset="-122"/>
              </a:rPr>
              <a:t>[</a:t>
            </a:r>
            <a:r>
              <a:rPr lang="zh-CN" altLang="en-US" sz="3200" b="1">
                <a:latin typeface="华文新魏" panose="02010800040101010101" pitchFamily="2" charset="-122"/>
                <a:ea typeface="华文新魏" panose="02010800040101010101" pitchFamily="2" charset="-122"/>
              </a:rPr>
              <a:t>例</a:t>
            </a:r>
            <a:r>
              <a:rPr lang="en-US" altLang="zh-CN" sz="3200">
                <a:latin typeface="华文新魏" panose="02010800040101010101" pitchFamily="2" charset="-122"/>
                <a:ea typeface="华文新魏" panose="02010800040101010101" pitchFamily="2" charset="-122"/>
              </a:rPr>
              <a:t>4]</a:t>
            </a:r>
            <a:r>
              <a:rPr lang="zh-CN" altLang="en-US" sz="3200" b="1">
                <a:latin typeface="华文新魏" panose="02010800040101010101" pitchFamily="2" charset="-122"/>
                <a:ea typeface="华文新魏" panose="02010800040101010101" pitchFamily="2" charset="-122"/>
              </a:rPr>
              <a:t>求一均匀带电球面的电场能量。</a:t>
            </a:r>
          </a:p>
        </p:txBody>
      </p:sp>
      <p:sp>
        <p:nvSpPr>
          <p:cNvPr id="483355" name="矩形 483354">
            <a:extLst>
              <a:ext uri="{FF2B5EF4-FFF2-40B4-BE49-F238E27FC236}">
                <a16:creationId xmlns:a16="http://schemas.microsoft.com/office/drawing/2014/main" id="{B8A87D17-E96E-46E8-A344-DCEBC38FE7F8}"/>
              </a:ext>
            </a:extLst>
          </p:cNvPr>
          <p:cNvSpPr>
            <a:spLocks noChangeArrowheads="1"/>
          </p:cNvSpPr>
          <p:nvPr/>
        </p:nvSpPr>
        <p:spPr bwMode="auto">
          <a:xfrm>
            <a:off x="2987675" y="5300663"/>
            <a:ext cx="615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静电能就是电荷产生的电场的能量</a:t>
            </a:r>
          </a:p>
        </p:txBody>
      </p:sp>
      <p:graphicFrame>
        <p:nvGraphicFramePr>
          <p:cNvPr id="483356" name="对象 483355">
            <a:extLst>
              <a:ext uri="{FF2B5EF4-FFF2-40B4-BE49-F238E27FC236}">
                <a16:creationId xmlns:a16="http://schemas.microsoft.com/office/drawing/2014/main" id="{36B6C288-46A2-42C8-BB08-A056F275B0AC}"/>
              </a:ext>
            </a:extLst>
          </p:cNvPr>
          <p:cNvGraphicFramePr>
            <a:graphicFrameLocks/>
          </p:cNvGraphicFramePr>
          <p:nvPr/>
        </p:nvGraphicFramePr>
        <p:xfrm>
          <a:off x="2843213" y="836613"/>
          <a:ext cx="2233612" cy="581025"/>
        </p:xfrm>
        <a:graphic>
          <a:graphicData uri="http://schemas.openxmlformats.org/presentationml/2006/ole">
            <mc:AlternateContent xmlns:mc="http://schemas.openxmlformats.org/markup-compatibility/2006">
              <mc:Choice xmlns:v="urn:schemas-microsoft-com:vml" Requires="v">
                <p:oleObj spid="_x0000_s59425" r:id="rId3" imgW="838200" imgH="203200" progId="Equation.DSMT4">
                  <p:embed/>
                </p:oleObj>
              </mc:Choice>
              <mc:Fallback>
                <p:oleObj r:id="rId3" imgW="838200" imgH="203200" progId="Equation.DSMT4">
                  <p:embed/>
                  <p:pic>
                    <p:nvPicPr>
                      <p:cNvPr id="0" name="对象 48335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836613"/>
                        <a:ext cx="22336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3357" name="对象 483356">
            <a:extLst>
              <a:ext uri="{FF2B5EF4-FFF2-40B4-BE49-F238E27FC236}">
                <a16:creationId xmlns:a16="http://schemas.microsoft.com/office/drawing/2014/main" id="{CA64DC34-5546-4C86-8E7A-1885727B1796}"/>
              </a:ext>
            </a:extLst>
          </p:cNvPr>
          <p:cNvGraphicFramePr>
            <a:graphicFrameLocks/>
          </p:cNvGraphicFramePr>
          <p:nvPr/>
        </p:nvGraphicFramePr>
        <p:xfrm>
          <a:off x="539750" y="620713"/>
          <a:ext cx="1728788" cy="1066800"/>
        </p:xfrm>
        <a:graphic>
          <a:graphicData uri="http://schemas.openxmlformats.org/presentationml/2006/ole">
            <mc:AlternateContent xmlns:mc="http://schemas.openxmlformats.org/markup-compatibility/2006">
              <mc:Choice xmlns:v="urn:schemas-microsoft-com:vml" Requires="v">
                <p:oleObj spid="_x0000_s59426" r:id="rId5" imgW="749625" imgH="431987" progId="Equation.DSMT4">
                  <p:embed/>
                </p:oleObj>
              </mc:Choice>
              <mc:Fallback>
                <p:oleObj r:id="rId5" imgW="749625" imgH="431987" progId="Equation.DSMT4">
                  <p:embed/>
                  <p:pic>
                    <p:nvPicPr>
                      <p:cNvPr id="0" name="对象 48335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620713"/>
                        <a:ext cx="1728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3358" name="对象 483357">
            <a:extLst>
              <a:ext uri="{FF2B5EF4-FFF2-40B4-BE49-F238E27FC236}">
                <a16:creationId xmlns:a16="http://schemas.microsoft.com/office/drawing/2014/main" id="{16538243-792A-4688-A99D-E8AAD8727703}"/>
              </a:ext>
            </a:extLst>
          </p:cNvPr>
          <p:cNvGraphicFramePr>
            <a:graphicFrameLocks/>
          </p:cNvGraphicFramePr>
          <p:nvPr/>
        </p:nvGraphicFramePr>
        <p:xfrm>
          <a:off x="522288" y="1628775"/>
          <a:ext cx="2911475" cy="1000125"/>
        </p:xfrm>
        <a:graphic>
          <a:graphicData uri="http://schemas.openxmlformats.org/presentationml/2006/ole">
            <mc:AlternateContent xmlns:mc="http://schemas.openxmlformats.org/markup-compatibility/2006">
              <mc:Choice xmlns:v="urn:schemas-microsoft-com:vml" Requires="v">
                <p:oleObj spid="_x0000_s59427" r:id="rId7" imgW="1067263" imgH="444693" progId="Equation.DSMT4">
                  <p:embed/>
                </p:oleObj>
              </mc:Choice>
              <mc:Fallback>
                <p:oleObj r:id="rId7" imgW="1067263" imgH="444693" progId="Equation.DSMT4">
                  <p:embed/>
                  <p:pic>
                    <p:nvPicPr>
                      <p:cNvPr id="0" name="对象 48335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288" y="1628775"/>
                        <a:ext cx="29114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3359" name="对象 483358">
            <a:extLst>
              <a:ext uri="{FF2B5EF4-FFF2-40B4-BE49-F238E27FC236}">
                <a16:creationId xmlns:a16="http://schemas.microsoft.com/office/drawing/2014/main" id="{CA60EEDC-592D-4739-9DA6-E311FEA998FD}"/>
              </a:ext>
            </a:extLst>
          </p:cNvPr>
          <p:cNvGraphicFramePr>
            <a:graphicFrameLocks/>
          </p:cNvGraphicFramePr>
          <p:nvPr/>
        </p:nvGraphicFramePr>
        <p:xfrm>
          <a:off x="971550" y="2636838"/>
          <a:ext cx="4435475" cy="1143000"/>
        </p:xfrm>
        <a:graphic>
          <a:graphicData uri="http://schemas.openxmlformats.org/presentationml/2006/ole">
            <mc:AlternateContent xmlns:mc="http://schemas.openxmlformats.org/markup-compatibility/2006">
              <mc:Choice xmlns:v="urn:schemas-microsoft-com:vml" Requires="v">
                <p:oleObj spid="_x0000_s59428" r:id="rId9" imgW="1625600" imgH="508000" progId="Equation.DSMT4">
                  <p:embed/>
                </p:oleObj>
              </mc:Choice>
              <mc:Fallback>
                <p:oleObj r:id="rId9" imgW="1625600" imgH="508000" progId="Equation.DSMT4">
                  <p:embed/>
                  <p:pic>
                    <p:nvPicPr>
                      <p:cNvPr id="0" name="对象 48335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2636838"/>
                        <a:ext cx="4435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3360" name="对象 483359">
            <a:extLst>
              <a:ext uri="{FF2B5EF4-FFF2-40B4-BE49-F238E27FC236}">
                <a16:creationId xmlns:a16="http://schemas.microsoft.com/office/drawing/2014/main" id="{639258BE-F597-4B4C-9010-BDFE39A251C6}"/>
              </a:ext>
            </a:extLst>
          </p:cNvPr>
          <p:cNvGraphicFramePr>
            <a:graphicFrameLocks/>
          </p:cNvGraphicFramePr>
          <p:nvPr/>
        </p:nvGraphicFramePr>
        <p:xfrm>
          <a:off x="900113" y="3789363"/>
          <a:ext cx="4435475" cy="1143000"/>
        </p:xfrm>
        <a:graphic>
          <a:graphicData uri="http://schemas.openxmlformats.org/presentationml/2006/ole">
            <mc:AlternateContent xmlns:mc="http://schemas.openxmlformats.org/markup-compatibility/2006">
              <mc:Choice xmlns:v="urn:schemas-microsoft-com:vml" Requires="v">
                <p:oleObj spid="_x0000_s59429" r:id="rId11" imgW="1625600" imgH="508000" progId="Equation.DSMT4">
                  <p:embed/>
                </p:oleObj>
              </mc:Choice>
              <mc:Fallback>
                <p:oleObj r:id="rId11" imgW="1625600" imgH="508000" progId="Equation.DSMT4">
                  <p:embed/>
                  <p:pic>
                    <p:nvPicPr>
                      <p:cNvPr id="0" name="对象 48335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3789363"/>
                        <a:ext cx="4435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3361" name="对象 483360">
            <a:extLst>
              <a:ext uri="{FF2B5EF4-FFF2-40B4-BE49-F238E27FC236}">
                <a16:creationId xmlns:a16="http://schemas.microsoft.com/office/drawing/2014/main" id="{3759B4AB-F5F6-4B00-83BF-75FB79C7F140}"/>
              </a:ext>
            </a:extLst>
          </p:cNvPr>
          <p:cNvGraphicFramePr>
            <a:graphicFrameLocks/>
          </p:cNvGraphicFramePr>
          <p:nvPr/>
        </p:nvGraphicFramePr>
        <p:xfrm>
          <a:off x="755650" y="4941888"/>
          <a:ext cx="1570038" cy="904875"/>
        </p:xfrm>
        <a:graphic>
          <a:graphicData uri="http://schemas.openxmlformats.org/presentationml/2006/ole">
            <mc:AlternateContent xmlns:mc="http://schemas.openxmlformats.org/markup-compatibility/2006">
              <mc:Choice xmlns:v="urn:schemas-microsoft-com:vml" Requires="v">
                <p:oleObj spid="_x0000_s59430" r:id="rId13" imgW="597419" imgH="457597" progId="Equation.3">
                  <p:embed/>
                </p:oleObj>
              </mc:Choice>
              <mc:Fallback>
                <p:oleObj r:id="rId13" imgW="597419" imgH="457597" progId="Equation.3">
                  <p:embed/>
                  <p:pic>
                    <p:nvPicPr>
                      <p:cNvPr id="0" name="对象 48336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4941888"/>
                        <a:ext cx="15700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3357"/>
                                        </p:tgtEl>
                                        <p:attrNameLst>
                                          <p:attrName>style.visibility</p:attrName>
                                        </p:attrNameLst>
                                      </p:cBhvr>
                                      <p:to>
                                        <p:strVal val="visible"/>
                                      </p:to>
                                    </p:set>
                                    <p:animEffect transition="in" filter="wipe(left)">
                                      <p:cBhvr>
                                        <p:cTn id="7" dur="500"/>
                                        <p:tgtEl>
                                          <p:spTgt spid="483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3330"/>
                                        </p:tgtEl>
                                        <p:attrNameLst>
                                          <p:attrName>style.visibility</p:attrName>
                                        </p:attrNameLst>
                                      </p:cBhvr>
                                      <p:to>
                                        <p:strVal val="visible"/>
                                      </p:to>
                                    </p:set>
                                    <p:animEffect transition="in" filter="wipe(left)">
                                      <p:cBhvr>
                                        <p:cTn id="12" dur="500"/>
                                        <p:tgtEl>
                                          <p:spTgt spid="483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3348"/>
                                        </p:tgtEl>
                                        <p:attrNameLst>
                                          <p:attrName>style.visibility</p:attrName>
                                        </p:attrNameLst>
                                      </p:cBhvr>
                                      <p:to>
                                        <p:strVal val="visible"/>
                                      </p:to>
                                    </p:set>
                                    <p:animEffect transition="in" filter="wipe(left)">
                                      <p:cBhvr>
                                        <p:cTn id="17" dur="500"/>
                                        <p:tgtEl>
                                          <p:spTgt spid="4833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3356"/>
                                        </p:tgtEl>
                                        <p:attrNameLst>
                                          <p:attrName>style.visibility</p:attrName>
                                        </p:attrNameLst>
                                      </p:cBhvr>
                                      <p:to>
                                        <p:strVal val="visible"/>
                                      </p:to>
                                    </p:set>
                                    <p:animEffect transition="in" filter="wipe(left)">
                                      <p:cBhvr>
                                        <p:cTn id="22" dur="500"/>
                                        <p:tgtEl>
                                          <p:spTgt spid="4833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3358"/>
                                        </p:tgtEl>
                                        <p:attrNameLst>
                                          <p:attrName>style.visibility</p:attrName>
                                        </p:attrNameLst>
                                      </p:cBhvr>
                                      <p:to>
                                        <p:strVal val="visible"/>
                                      </p:to>
                                    </p:set>
                                    <p:animEffect transition="in" filter="wipe(left)">
                                      <p:cBhvr>
                                        <p:cTn id="27" dur="500"/>
                                        <p:tgtEl>
                                          <p:spTgt spid="4833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3359"/>
                                        </p:tgtEl>
                                        <p:attrNameLst>
                                          <p:attrName>style.visibility</p:attrName>
                                        </p:attrNameLst>
                                      </p:cBhvr>
                                      <p:to>
                                        <p:strVal val="visible"/>
                                      </p:to>
                                    </p:set>
                                    <p:animEffect transition="in" filter="wipe(left)">
                                      <p:cBhvr>
                                        <p:cTn id="32" dur="500"/>
                                        <p:tgtEl>
                                          <p:spTgt spid="4833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3360"/>
                                        </p:tgtEl>
                                        <p:attrNameLst>
                                          <p:attrName>style.visibility</p:attrName>
                                        </p:attrNameLst>
                                      </p:cBhvr>
                                      <p:to>
                                        <p:strVal val="visible"/>
                                      </p:to>
                                    </p:set>
                                    <p:animEffect transition="in" filter="wipe(left)">
                                      <p:cBhvr>
                                        <p:cTn id="37" dur="500"/>
                                        <p:tgtEl>
                                          <p:spTgt spid="4833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83361"/>
                                        </p:tgtEl>
                                        <p:attrNameLst>
                                          <p:attrName>style.visibility</p:attrName>
                                        </p:attrNameLst>
                                      </p:cBhvr>
                                      <p:to>
                                        <p:strVal val="visible"/>
                                      </p:to>
                                    </p:set>
                                    <p:animEffect transition="in" filter="wipe(left)">
                                      <p:cBhvr>
                                        <p:cTn id="42" dur="500"/>
                                        <p:tgtEl>
                                          <p:spTgt spid="4833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3355">
                                            <p:txEl>
                                              <p:pRg st="0" end="0"/>
                                            </p:txEl>
                                          </p:spTgt>
                                        </p:tgtEl>
                                        <p:attrNameLst>
                                          <p:attrName>style.visibility</p:attrName>
                                        </p:attrNameLst>
                                      </p:cBhvr>
                                      <p:to>
                                        <p:strVal val="visible"/>
                                      </p:to>
                                    </p:set>
                                    <p:animEffect transition="in" filter="wipe(left)">
                                      <p:cBhvr>
                                        <p:cTn id="47" dur="500"/>
                                        <p:tgtEl>
                                          <p:spTgt spid="483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5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文本框 484353">
            <a:extLst>
              <a:ext uri="{FF2B5EF4-FFF2-40B4-BE49-F238E27FC236}">
                <a16:creationId xmlns:a16="http://schemas.microsoft.com/office/drawing/2014/main" id="{17EFED0B-018E-44B1-B33D-39D52BC893BB}"/>
              </a:ext>
            </a:extLst>
          </p:cNvPr>
          <p:cNvSpPr txBox="1">
            <a:spLocks noChangeArrowheads="1"/>
          </p:cNvSpPr>
          <p:nvPr/>
        </p:nvSpPr>
        <p:spPr bwMode="auto">
          <a:xfrm>
            <a:off x="179388" y="188913"/>
            <a:ext cx="83883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lnSpc>
                <a:spcPct val="150000"/>
              </a:lnSpc>
            </a:pPr>
            <a:r>
              <a:rPr lang="zh-CN" altLang="en-US" sz="2800" b="1">
                <a:latin typeface="华文新魏" panose="02010800040101010101" pitchFamily="2" charset="-122"/>
                <a:ea typeface="华文新魏" panose="02010800040101010101" pitchFamily="2" charset="-122"/>
              </a:rPr>
              <a:t>思考题</a:t>
            </a:r>
            <a:r>
              <a:rPr lang="en-US" altLang="zh-CN" sz="2800" b="1">
                <a:latin typeface="华文新魏" panose="02010800040101010101" pitchFamily="2" charset="-122"/>
                <a:ea typeface="华文新魏" panose="02010800040101010101" pitchFamily="2" charset="-122"/>
              </a:rPr>
              <a:t>:</a:t>
            </a:r>
          </a:p>
          <a:p>
            <a:pPr eaLnBrk="0" hangingPunct="0">
              <a:lnSpc>
                <a:spcPct val="150000"/>
              </a:lnSpc>
            </a:pPr>
            <a:r>
              <a:rPr lang="zh-CN" altLang="en-US" sz="2800" b="1">
                <a:latin typeface="华文新魏" panose="02010800040101010101" pitchFamily="2" charset="-122"/>
                <a:ea typeface="华文新魏" panose="02010800040101010101" pitchFamily="2" charset="-122"/>
              </a:rPr>
              <a:t>有一半径为</a:t>
            </a:r>
            <a:r>
              <a:rPr lang="en-US" altLang="zh-CN" sz="2800">
                <a:latin typeface="华文新魏" panose="02010800040101010101" pitchFamily="2" charset="-122"/>
                <a:ea typeface="华文新魏" panose="02010800040101010101" pitchFamily="2" charset="-122"/>
              </a:rPr>
              <a:t>R</a:t>
            </a:r>
            <a:r>
              <a:rPr lang="zh-CN" altLang="en-US" sz="2800" b="1">
                <a:latin typeface="华文新魏" panose="02010800040101010101" pitchFamily="2" charset="-122"/>
                <a:ea typeface="华文新魏" panose="02010800040101010101" pitchFamily="2" charset="-122"/>
              </a:rPr>
              <a:t>的导体球</a:t>
            </a:r>
            <a:r>
              <a:rPr lang="en-US" altLang="zh-CN" sz="2800" b="1">
                <a:latin typeface="华文新魏" panose="02010800040101010101" pitchFamily="2" charset="-122"/>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开始不带电</a:t>
            </a:r>
            <a:r>
              <a:rPr lang="en-US" altLang="zh-CN" sz="2800" b="1">
                <a:latin typeface="华文新魏" panose="02010800040101010101" pitchFamily="2" charset="-122"/>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现将分散在无限远处的元电荷聚集到导体球上</a:t>
            </a:r>
            <a:r>
              <a:rPr lang="en-US" altLang="zh-CN" sz="2800" b="1">
                <a:latin typeface="华文新魏" panose="02010800040101010101" pitchFamily="2" charset="-122"/>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则当导体球上带有</a:t>
            </a:r>
            <a:r>
              <a:rPr lang="en-US" altLang="zh-CN" sz="2800">
                <a:latin typeface="华文新魏" panose="02010800040101010101" pitchFamily="2" charset="-122"/>
                <a:ea typeface="华文新魏" panose="02010800040101010101" pitchFamily="2" charset="-122"/>
              </a:rPr>
              <a:t>Q</a:t>
            </a:r>
            <a:r>
              <a:rPr lang="zh-CN" altLang="en-US" sz="2800" b="1">
                <a:latin typeface="华文新魏" panose="02010800040101010101" pitchFamily="2" charset="-122"/>
                <a:ea typeface="华文新魏" panose="02010800040101010101" pitchFamily="2" charset="-122"/>
              </a:rPr>
              <a:t>电量时</a:t>
            </a:r>
            <a:r>
              <a:rPr lang="en-US" altLang="zh-CN" sz="2800" b="1">
                <a:latin typeface="华文新魏" panose="02010800040101010101" pitchFamily="2" charset="-122"/>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外力做的功是多少</a:t>
            </a:r>
            <a:r>
              <a:rPr lang="en-US" altLang="zh-CN" sz="2800" b="1">
                <a:latin typeface="华文新魏" panose="02010800040101010101" pitchFamily="2" charset="-122"/>
                <a:ea typeface="华文新魏" panose="02010800040101010101" pitchFamily="2" charset="-122"/>
              </a:rPr>
              <a:t>?    </a:t>
            </a:r>
            <a:r>
              <a:rPr lang="zh-CN" altLang="en-US" sz="2800" b="1">
                <a:latin typeface="华文新魏" panose="02010800040101010101" pitchFamily="2" charset="-122"/>
                <a:ea typeface="华文新魏" panose="02010800040101010101" pitchFamily="2" charset="-122"/>
              </a:rPr>
              <a:t>同学们推导</a:t>
            </a:r>
            <a:r>
              <a:rPr lang="en-US" altLang="zh-CN" sz="2800" b="1">
                <a:latin typeface="华文新魏" panose="02010800040101010101" pitchFamily="2" charset="-122"/>
                <a:ea typeface="华文新魏" panose="02010800040101010101" pitchFamily="2" charset="-122"/>
              </a:rPr>
              <a:t>.</a:t>
            </a:r>
          </a:p>
        </p:txBody>
      </p:sp>
      <p:graphicFrame>
        <p:nvGraphicFramePr>
          <p:cNvPr id="484355" name="对象 484354">
            <a:extLst>
              <a:ext uri="{FF2B5EF4-FFF2-40B4-BE49-F238E27FC236}">
                <a16:creationId xmlns:a16="http://schemas.microsoft.com/office/drawing/2014/main" id="{AA9AFF1A-962F-4248-80A5-820C374DE952}"/>
              </a:ext>
            </a:extLst>
          </p:cNvPr>
          <p:cNvGraphicFramePr>
            <a:graphicFrameLocks/>
          </p:cNvGraphicFramePr>
          <p:nvPr/>
        </p:nvGraphicFramePr>
        <p:xfrm>
          <a:off x="1116013" y="2852738"/>
          <a:ext cx="1905000" cy="1028700"/>
        </p:xfrm>
        <a:graphic>
          <a:graphicData uri="http://schemas.openxmlformats.org/presentationml/2006/ole">
            <mc:AlternateContent xmlns:mc="http://schemas.openxmlformats.org/markup-compatibility/2006">
              <mc:Choice xmlns:v="urn:schemas-microsoft-com:vml" Requires="v">
                <p:oleObj spid="_x0000_s60422" r:id="rId3" imgW="724214" imgH="444693" progId="Equation.3">
                  <p:embed/>
                </p:oleObj>
              </mc:Choice>
              <mc:Fallback>
                <p:oleObj r:id="rId3" imgW="724214" imgH="444693" progId="Equation.3">
                  <p:embed/>
                  <p:pic>
                    <p:nvPicPr>
                      <p:cNvPr id="0" name="对象 48435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852738"/>
                        <a:ext cx="1905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4356" name="对象 484355">
            <a:extLst>
              <a:ext uri="{FF2B5EF4-FFF2-40B4-BE49-F238E27FC236}">
                <a16:creationId xmlns:a16="http://schemas.microsoft.com/office/drawing/2014/main" id="{58040C16-55C9-43CB-B640-48D85E3782DC}"/>
              </a:ext>
            </a:extLst>
          </p:cNvPr>
          <p:cNvGraphicFramePr>
            <a:graphicFrameLocks/>
          </p:cNvGraphicFramePr>
          <p:nvPr/>
        </p:nvGraphicFramePr>
        <p:xfrm>
          <a:off x="1042988" y="3860800"/>
          <a:ext cx="4495800" cy="952500"/>
        </p:xfrm>
        <a:graphic>
          <a:graphicData uri="http://schemas.openxmlformats.org/presentationml/2006/ole">
            <mc:AlternateContent xmlns:mc="http://schemas.openxmlformats.org/markup-compatibility/2006">
              <mc:Choice xmlns:v="urn:schemas-microsoft-com:vml" Requires="v">
                <p:oleObj spid="_x0000_s60423" r:id="rId5" imgW="1764534" imgH="444307" progId="Equation.3">
                  <p:embed/>
                </p:oleObj>
              </mc:Choice>
              <mc:Fallback>
                <p:oleObj r:id="rId5" imgW="1764534" imgH="444307" progId="Equation.3">
                  <p:embed/>
                  <p:pic>
                    <p:nvPicPr>
                      <p:cNvPr id="0" name="对象 48435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860800"/>
                        <a:ext cx="4495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4357" name="对象 484356">
            <a:extLst>
              <a:ext uri="{FF2B5EF4-FFF2-40B4-BE49-F238E27FC236}">
                <a16:creationId xmlns:a16="http://schemas.microsoft.com/office/drawing/2014/main" id="{1A01E47E-7BC2-4B87-9324-3111EAB898B1}"/>
              </a:ext>
            </a:extLst>
          </p:cNvPr>
          <p:cNvGraphicFramePr>
            <a:graphicFrameLocks/>
          </p:cNvGraphicFramePr>
          <p:nvPr/>
        </p:nvGraphicFramePr>
        <p:xfrm>
          <a:off x="1116013" y="4797425"/>
          <a:ext cx="4411662" cy="876300"/>
        </p:xfrm>
        <a:graphic>
          <a:graphicData uri="http://schemas.openxmlformats.org/presentationml/2006/ole">
            <mc:AlternateContent xmlns:mc="http://schemas.openxmlformats.org/markup-compatibility/2006">
              <mc:Choice xmlns:v="urn:schemas-microsoft-com:vml" Requires="v">
                <p:oleObj spid="_x0000_s60424" r:id="rId7" imgW="1675673" imgH="444307" progId="Equation.3">
                  <p:embed/>
                </p:oleObj>
              </mc:Choice>
              <mc:Fallback>
                <p:oleObj r:id="rId7" imgW="1675673" imgH="444307" progId="Equation.3">
                  <p:embed/>
                  <p:pic>
                    <p:nvPicPr>
                      <p:cNvPr id="0" name="对象 48435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797425"/>
                        <a:ext cx="441166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4358" name="对象 484357">
            <a:extLst>
              <a:ext uri="{FF2B5EF4-FFF2-40B4-BE49-F238E27FC236}">
                <a16:creationId xmlns:a16="http://schemas.microsoft.com/office/drawing/2014/main" id="{B79E1374-367F-4C1E-9087-2017E786CB73}"/>
              </a:ext>
            </a:extLst>
          </p:cNvPr>
          <p:cNvGraphicFramePr>
            <a:graphicFrameLocks/>
          </p:cNvGraphicFramePr>
          <p:nvPr/>
        </p:nvGraphicFramePr>
        <p:xfrm>
          <a:off x="5435600" y="4868863"/>
          <a:ext cx="1570038" cy="904875"/>
        </p:xfrm>
        <a:graphic>
          <a:graphicData uri="http://schemas.openxmlformats.org/presentationml/2006/ole">
            <mc:AlternateContent xmlns:mc="http://schemas.openxmlformats.org/markup-compatibility/2006">
              <mc:Choice xmlns:v="urn:schemas-microsoft-com:vml" Requires="v">
                <p:oleObj spid="_x0000_s60425" r:id="rId9" imgW="597419" imgH="457597" progId="Equation.3">
                  <p:embed/>
                </p:oleObj>
              </mc:Choice>
              <mc:Fallback>
                <p:oleObj r:id="rId9" imgW="597419" imgH="457597" progId="Equation.3">
                  <p:embed/>
                  <p:pic>
                    <p:nvPicPr>
                      <p:cNvPr id="0" name="对象 48435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4868863"/>
                        <a:ext cx="15700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4355"/>
                                        </p:tgtEl>
                                        <p:attrNameLst>
                                          <p:attrName>style.visibility</p:attrName>
                                        </p:attrNameLst>
                                      </p:cBhvr>
                                      <p:to>
                                        <p:strVal val="visible"/>
                                      </p:to>
                                    </p:set>
                                    <p:animEffect transition="in" filter="wipe(left)">
                                      <p:cBhvr>
                                        <p:cTn id="7" dur="500"/>
                                        <p:tgtEl>
                                          <p:spTgt spid="484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wipe(left)">
                                      <p:cBhvr>
                                        <p:cTn id="12" dur="500"/>
                                        <p:tgtEl>
                                          <p:spTgt spid="484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4357"/>
                                        </p:tgtEl>
                                        <p:attrNameLst>
                                          <p:attrName>style.visibility</p:attrName>
                                        </p:attrNameLst>
                                      </p:cBhvr>
                                      <p:to>
                                        <p:strVal val="visible"/>
                                      </p:to>
                                    </p:set>
                                    <p:animEffect transition="in" filter="wipe(left)">
                                      <p:cBhvr>
                                        <p:cTn id="17" dur="500"/>
                                        <p:tgtEl>
                                          <p:spTgt spid="484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4358"/>
                                        </p:tgtEl>
                                        <p:attrNameLst>
                                          <p:attrName>style.visibility</p:attrName>
                                        </p:attrNameLst>
                                      </p:cBhvr>
                                      <p:to>
                                        <p:strVal val="visible"/>
                                      </p:to>
                                    </p:set>
                                    <p:animEffect transition="in" filter="wipe(left)">
                                      <p:cBhvr>
                                        <p:cTn id="22" dur="500"/>
                                        <p:tgtEl>
                                          <p:spTgt spid="48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文本框 485377">
            <a:extLst>
              <a:ext uri="{FF2B5EF4-FFF2-40B4-BE49-F238E27FC236}">
                <a16:creationId xmlns:a16="http://schemas.microsoft.com/office/drawing/2014/main" id="{08587770-C337-4788-91F7-556DAC3FC85D}"/>
              </a:ext>
            </a:extLst>
          </p:cNvPr>
          <p:cNvSpPr txBox="1">
            <a:spLocks noChangeArrowheads="1"/>
          </p:cNvSpPr>
          <p:nvPr/>
        </p:nvSpPr>
        <p:spPr bwMode="auto">
          <a:xfrm>
            <a:off x="228600" y="344488"/>
            <a:ext cx="694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试比较均匀带电球面和均匀带电球的静电能</a:t>
            </a:r>
          </a:p>
        </p:txBody>
      </p:sp>
      <p:grpSp>
        <p:nvGrpSpPr>
          <p:cNvPr id="485379" name="组合 485378">
            <a:extLst>
              <a:ext uri="{FF2B5EF4-FFF2-40B4-BE49-F238E27FC236}">
                <a16:creationId xmlns:a16="http://schemas.microsoft.com/office/drawing/2014/main" id="{0D1280DA-5374-4B17-9454-CB1FC6D7013B}"/>
              </a:ext>
            </a:extLst>
          </p:cNvPr>
          <p:cNvGrpSpPr>
            <a:grpSpLocks/>
          </p:cNvGrpSpPr>
          <p:nvPr/>
        </p:nvGrpSpPr>
        <p:grpSpPr bwMode="auto">
          <a:xfrm>
            <a:off x="0" y="914400"/>
            <a:ext cx="4343400" cy="4343400"/>
            <a:chOff x="0" y="576"/>
            <a:chExt cx="2736" cy="2736"/>
          </a:xfrm>
        </p:grpSpPr>
        <p:sp>
          <p:nvSpPr>
            <p:cNvPr id="61443" name="椭圆 485379">
              <a:extLst>
                <a:ext uri="{FF2B5EF4-FFF2-40B4-BE49-F238E27FC236}">
                  <a16:creationId xmlns:a16="http://schemas.microsoft.com/office/drawing/2014/main" id="{CA824FC6-5638-4391-8170-6B270C5D5656}"/>
                </a:ext>
              </a:extLst>
            </p:cNvPr>
            <p:cNvSpPr>
              <a:spLocks noChangeArrowheads="1"/>
            </p:cNvSpPr>
            <p:nvPr/>
          </p:nvSpPr>
          <p:spPr bwMode="auto">
            <a:xfrm>
              <a:off x="720" y="1290"/>
              <a:ext cx="1206" cy="1206"/>
            </a:xfrm>
            <a:prstGeom prst="ellipse">
              <a:avLst/>
            </a:prstGeom>
            <a:noFill/>
            <a:ln w="76200">
              <a:solidFill>
                <a:srgbClr val="00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444" name="直接连接符 485380">
              <a:extLst>
                <a:ext uri="{FF2B5EF4-FFF2-40B4-BE49-F238E27FC236}">
                  <a16:creationId xmlns:a16="http://schemas.microsoft.com/office/drawing/2014/main" id="{52E762BB-9E5F-4319-AA38-FD5DAD77CA95}"/>
                </a:ext>
              </a:extLst>
            </p:cNvPr>
            <p:cNvSpPr>
              <a:spLocks noChangeShapeType="1"/>
            </p:cNvSpPr>
            <p:nvPr/>
          </p:nvSpPr>
          <p:spPr bwMode="auto">
            <a:xfrm flipV="1">
              <a:off x="1872" y="1008"/>
              <a:ext cx="720" cy="531"/>
            </a:xfrm>
            <a:prstGeom prst="line">
              <a:avLst/>
            </a:prstGeom>
            <a:noFill/>
            <a:ln w="3810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45" name="直接连接符 485381">
              <a:extLst>
                <a:ext uri="{FF2B5EF4-FFF2-40B4-BE49-F238E27FC236}">
                  <a16:creationId xmlns:a16="http://schemas.microsoft.com/office/drawing/2014/main" id="{10169805-7E04-440E-A280-DC6DF67AE652}"/>
                </a:ext>
              </a:extLst>
            </p:cNvPr>
            <p:cNvSpPr>
              <a:spLocks noChangeShapeType="1"/>
            </p:cNvSpPr>
            <p:nvPr/>
          </p:nvSpPr>
          <p:spPr bwMode="auto">
            <a:xfrm flipH="1">
              <a:off x="144" y="2256"/>
              <a:ext cx="720" cy="528"/>
            </a:xfrm>
            <a:prstGeom prst="line">
              <a:avLst/>
            </a:prstGeom>
            <a:noFill/>
            <a:ln w="3810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46" name="直接连接符 485382">
              <a:extLst>
                <a:ext uri="{FF2B5EF4-FFF2-40B4-BE49-F238E27FC236}">
                  <a16:creationId xmlns:a16="http://schemas.microsoft.com/office/drawing/2014/main" id="{60BAB76E-E51A-4F36-BA60-987CFF3EB4B1}"/>
                </a:ext>
              </a:extLst>
            </p:cNvPr>
            <p:cNvSpPr>
              <a:spLocks noChangeShapeType="1"/>
            </p:cNvSpPr>
            <p:nvPr/>
          </p:nvSpPr>
          <p:spPr bwMode="auto">
            <a:xfrm>
              <a:off x="1728" y="2352"/>
              <a:ext cx="528" cy="624"/>
            </a:xfrm>
            <a:prstGeom prst="line">
              <a:avLst/>
            </a:prstGeom>
            <a:noFill/>
            <a:ln w="3810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47" name="直接连接符 485383">
              <a:extLst>
                <a:ext uri="{FF2B5EF4-FFF2-40B4-BE49-F238E27FC236}">
                  <a16:creationId xmlns:a16="http://schemas.microsoft.com/office/drawing/2014/main" id="{B3A71745-7F3C-4284-B481-7468D0F8A4BD}"/>
                </a:ext>
              </a:extLst>
            </p:cNvPr>
            <p:cNvSpPr>
              <a:spLocks noChangeShapeType="1"/>
            </p:cNvSpPr>
            <p:nvPr/>
          </p:nvSpPr>
          <p:spPr bwMode="auto">
            <a:xfrm flipH="1" flipV="1">
              <a:off x="336" y="816"/>
              <a:ext cx="528" cy="624"/>
            </a:xfrm>
            <a:prstGeom prst="line">
              <a:avLst/>
            </a:prstGeom>
            <a:noFill/>
            <a:ln w="3810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48" name="直接连接符 485384">
              <a:extLst>
                <a:ext uri="{FF2B5EF4-FFF2-40B4-BE49-F238E27FC236}">
                  <a16:creationId xmlns:a16="http://schemas.microsoft.com/office/drawing/2014/main" id="{4786807D-B28F-4B0B-BE00-C107AA7FA6D8}"/>
                </a:ext>
              </a:extLst>
            </p:cNvPr>
            <p:cNvSpPr>
              <a:spLocks noChangeShapeType="1"/>
            </p:cNvSpPr>
            <p:nvPr/>
          </p:nvSpPr>
          <p:spPr bwMode="auto">
            <a:xfrm flipV="1">
              <a:off x="1344" y="576"/>
              <a:ext cx="0" cy="672"/>
            </a:xfrm>
            <a:prstGeom prst="line">
              <a:avLst/>
            </a:prstGeom>
            <a:noFill/>
            <a:ln w="3810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49" name="直接连接符 485385">
              <a:extLst>
                <a:ext uri="{FF2B5EF4-FFF2-40B4-BE49-F238E27FC236}">
                  <a16:creationId xmlns:a16="http://schemas.microsoft.com/office/drawing/2014/main" id="{6877170F-2852-4B8B-AFA6-0948C773738E}"/>
                </a:ext>
              </a:extLst>
            </p:cNvPr>
            <p:cNvSpPr>
              <a:spLocks noChangeShapeType="1"/>
            </p:cNvSpPr>
            <p:nvPr/>
          </p:nvSpPr>
          <p:spPr bwMode="auto">
            <a:xfrm>
              <a:off x="1296" y="2496"/>
              <a:ext cx="0" cy="816"/>
            </a:xfrm>
            <a:prstGeom prst="line">
              <a:avLst/>
            </a:prstGeom>
            <a:noFill/>
            <a:ln w="3810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50" name="直接连接符 485386">
              <a:extLst>
                <a:ext uri="{FF2B5EF4-FFF2-40B4-BE49-F238E27FC236}">
                  <a16:creationId xmlns:a16="http://schemas.microsoft.com/office/drawing/2014/main" id="{7799A792-5E9A-4D2A-81C2-87677A2405B3}"/>
                </a:ext>
              </a:extLst>
            </p:cNvPr>
            <p:cNvSpPr>
              <a:spLocks noChangeShapeType="1"/>
            </p:cNvSpPr>
            <p:nvPr/>
          </p:nvSpPr>
          <p:spPr bwMode="auto">
            <a:xfrm>
              <a:off x="1920" y="1920"/>
              <a:ext cx="816" cy="0"/>
            </a:xfrm>
            <a:prstGeom prst="line">
              <a:avLst/>
            </a:prstGeom>
            <a:noFill/>
            <a:ln w="3810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51" name="直接连接符 485387">
              <a:extLst>
                <a:ext uri="{FF2B5EF4-FFF2-40B4-BE49-F238E27FC236}">
                  <a16:creationId xmlns:a16="http://schemas.microsoft.com/office/drawing/2014/main" id="{3E63A99D-A17C-433B-9450-2C1E5FEE25F6}"/>
                </a:ext>
              </a:extLst>
            </p:cNvPr>
            <p:cNvSpPr>
              <a:spLocks noChangeShapeType="1"/>
            </p:cNvSpPr>
            <p:nvPr/>
          </p:nvSpPr>
          <p:spPr bwMode="auto">
            <a:xfrm flipH="1">
              <a:off x="0" y="1872"/>
              <a:ext cx="720" cy="0"/>
            </a:xfrm>
            <a:prstGeom prst="line">
              <a:avLst/>
            </a:prstGeom>
            <a:noFill/>
            <a:ln w="3810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52" name="文本框 485388">
              <a:extLst>
                <a:ext uri="{FF2B5EF4-FFF2-40B4-BE49-F238E27FC236}">
                  <a16:creationId xmlns:a16="http://schemas.microsoft.com/office/drawing/2014/main" id="{B1EC5254-851F-4A56-9149-F40DFF032B11}"/>
                </a:ext>
              </a:extLst>
            </p:cNvPr>
            <p:cNvSpPr txBox="1">
              <a:spLocks noChangeArrowheads="1"/>
            </p:cNvSpPr>
            <p:nvPr/>
          </p:nvSpPr>
          <p:spPr bwMode="auto">
            <a:xfrm>
              <a:off x="864" y="1640"/>
              <a:ext cx="6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3600">
                  <a:latin typeface="华文新魏" panose="02010800040101010101" pitchFamily="2" charset="-122"/>
                  <a:ea typeface="华文新魏" panose="02010800040101010101" pitchFamily="2" charset="-122"/>
                </a:rPr>
                <a:t>E=0</a:t>
              </a:r>
            </a:p>
          </p:txBody>
        </p:sp>
      </p:grpSp>
      <p:sp>
        <p:nvSpPr>
          <p:cNvPr id="485390" name="文本框 485389">
            <a:extLst>
              <a:ext uri="{FF2B5EF4-FFF2-40B4-BE49-F238E27FC236}">
                <a16:creationId xmlns:a16="http://schemas.microsoft.com/office/drawing/2014/main" id="{1B3DB688-745C-45C7-B7CD-265BEC5D79E8}"/>
              </a:ext>
            </a:extLst>
          </p:cNvPr>
          <p:cNvSpPr txBox="1">
            <a:spLocks noChangeArrowheads="1"/>
          </p:cNvSpPr>
          <p:nvPr/>
        </p:nvSpPr>
        <p:spPr bwMode="auto">
          <a:xfrm>
            <a:off x="304800" y="5486400"/>
            <a:ext cx="8370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400" b="1">
                <a:latin typeface="华文新魏" panose="02010800040101010101" pitchFamily="2" charset="-122"/>
                <a:ea typeface="华文新魏" panose="02010800040101010101" pitchFamily="2" charset="-122"/>
              </a:rPr>
              <a:t>均匀带电球面和均匀带电球外的电场分布相同，因此后者的静电能大于前者的静电能</a:t>
            </a:r>
            <a:r>
              <a:rPr lang="en-US" altLang="zh-CN" sz="2400" b="1">
                <a:latin typeface="华文新魏" panose="02010800040101010101" pitchFamily="2" charset="-122"/>
                <a:ea typeface="华文新魏" panose="02010800040101010101" pitchFamily="2" charset="-122"/>
              </a:rPr>
              <a:t>.</a:t>
            </a:r>
          </a:p>
        </p:txBody>
      </p:sp>
      <p:grpSp>
        <p:nvGrpSpPr>
          <p:cNvPr id="485391" name="组合 485390">
            <a:extLst>
              <a:ext uri="{FF2B5EF4-FFF2-40B4-BE49-F238E27FC236}">
                <a16:creationId xmlns:a16="http://schemas.microsoft.com/office/drawing/2014/main" id="{60C4E965-3640-4288-990C-23F8E6F954F2}"/>
              </a:ext>
            </a:extLst>
          </p:cNvPr>
          <p:cNvGrpSpPr>
            <a:grpSpLocks/>
          </p:cNvGrpSpPr>
          <p:nvPr/>
        </p:nvGrpSpPr>
        <p:grpSpPr bwMode="auto">
          <a:xfrm>
            <a:off x="4343400" y="1143000"/>
            <a:ext cx="3886200" cy="4114800"/>
            <a:chOff x="2736" y="720"/>
            <a:chExt cx="2448" cy="2592"/>
          </a:xfrm>
        </p:grpSpPr>
        <p:grpSp>
          <p:nvGrpSpPr>
            <p:cNvPr id="61455" name="组合 485391">
              <a:extLst>
                <a:ext uri="{FF2B5EF4-FFF2-40B4-BE49-F238E27FC236}">
                  <a16:creationId xmlns:a16="http://schemas.microsoft.com/office/drawing/2014/main" id="{8CC9ED2D-8FC5-406F-BC1B-414960808C19}"/>
                </a:ext>
              </a:extLst>
            </p:cNvPr>
            <p:cNvGrpSpPr>
              <a:grpSpLocks/>
            </p:cNvGrpSpPr>
            <p:nvPr/>
          </p:nvGrpSpPr>
          <p:grpSpPr bwMode="auto">
            <a:xfrm>
              <a:off x="2736" y="720"/>
              <a:ext cx="2448" cy="2400"/>
              <a:chOff x="2736" y="720"/>
              <a:chExt cx="2448" cy="2400"/>
            </a:xfrm>
          </p:grpSpPr>
          <p:sp>
            <p:nvSpPr>
              <p:cNvPr id="61456" name="椭圆 485392">
                <a:extLst>
                  <a:ext uri="{FF2B5EF4-FFF2-40B4-BE49-F238E27FC236}">
                    <a16:creationId xmlns:a16="http://schemas.microsoft.com/office/drawing/2014/main" id="{6D47251A-BEF9-457E-BB38-A2AD64293A08}"/>
                  </a:ext>
                </a:extLst>
              </p:cNvPr>
              <p:cNvSpPr>
                <a:spLocks noChangeArrowheads="1"/>
              </p:cNvSpPr>
              <p:nvPr/>
            </p:nvSpPr>
            <p:spPr bwMode="auto">
              <a:xfrm>
                <a:off x="3360" y="1344"/>
                <a:ext cx="1296" cy="1296"/>
              </a:xfrm>
              <a:prstGeom prst="ellipse">
                <a:avLst/>
              </a:prstGeom>
              <a:solidFill>
                <a:srgbClr val="FF99FF"/>
              </a:solidFill>
              <a:ln w="28575">
                <a:solidFill>
                  <a:srgbClr val="00FFFF"/>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457" name="直接连接符 485393">
                <a:extLst>
                  <a:ext uri="{FF2B5EF4-FFF2-40B4-BE49-F238E27FC236}">
                    <a16:creationId xmlns:a16="http://schemas.microsoft.com/office/drawing/2014/main" id="{8F244737-BCD7-4CBC-AF21-B90800ECD69C}"/>
                  </a:ext>
                </a:extLst>
              </p:cNvPr>
              <p:cNvSpPr>
                <a:spLocks noChangeShapeType="1"/>
              </p:cNvSpPr>
              <p:nvPr/>
            </p:nvSpPr>
            <p:spPr bwMode="auto">
              <a:xfrm flipV="1">
                <a:off x="3984" y="1008"/>
                <a:ext cx="816" cy="960"/>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58" name="直接连接符 485394">
                <a:extLst>
                  <a:ext uri="{FF2B5EF4-FFF2-40B4-BE49-F238E27FC236}">
                    <a16:creationId xmlns:a16="http://schemas.microsoft.com/office/drawing/2014/main" id="{152C0BBC-CEEB-4BBB-90F7-21C013FFDD1A}"/>
                  </a:ext>
                </a:extLst>
              </p:cNvPr>
              <p:cNvSpPr>
                <a:spLocks noChangeShapeType="1"/>
              </p:cNvSpPr>
              <p:nvPr/>
            </p:nvSpPr>
            <p:spPr bwMode="auto">
              <a:xfrm>
                <a:off x="3984" y="1968"/>
                <a:ext cx="912" cy="798"/>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59" name="直接连接符 485395">
                <a:extLst>
                  <a:ext uri="{FF2B5EF4-FFF2-40B4-BE49-F238E27FC236}">
                    <a16:creationId xmlns:a16="http://schemas.microsoft.com/office/drawing/2014/main" id="{97BC924D-C652-41CA-BD89-F5F748445A79}"/>
                  </a:ext>
                </a:extLst>
              </p:cNvPr>
              <p:cNvSpPr>
                <a:spLocks noChangeShapeType="1"/>
              </p:cNvSpPr>
              <p:nvPr/>
            </p:nvSpPr>
            <p:spPr bwMode="auto">
              <a:xfrm flipV="1">
                <a:off x="3984" y="720"/>
                <a:ext cx="192" cy="1200"/>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60" name="直接连接符 485396">
                <a:extLst>
                  <a:ext uri="{FF2B5EF4-FFF2-40B4-BE49-F238E27FC236}">
                    <a16:creationId xmlns:a16="http://schemas.microsoft.com/office/drawing/2014/main" id="{22B14248-5A64-4453-93DB-EF68B0121D3F}"/>
                  </a:ext>
                </a:extLst>
              </p:cNvPr>
              <p:cNvSpPr>
                <a:spLocks noChangeShapeType="1"/>
              </p:cNvSpPr>
              <p:nvPr/>
            </p:nvSpPr>
            <p:spPr bwMode="auto">
              <a:xfrm flipH="1" flipV="1">
                <a:off x="2928" y="1056"/>
                <a:ext cx="1008" cy="912"/>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61" name="直接连接符 485397">
                <a:extLst>
                  <a:ext uri="{FF2B5EF4-FFF2-40B4-BE49-F238E27FC236}">
                    <a16:creationId xmlns:a16="http://schemas.microsoft.com/office/drawing/2014/main" id="{F2D53CFF-C00D-441B-909C-11A3ADF8A8E0}"/>
                  </a:ext>
                </a:extLst>
              </p:cNvPr>
              <p:cNvSpPr>
                <a:spLocks noChangeShapeType="1"/>
              </p:cNvSpPr>
              <p:nvPr/>
            </p:nvSpPr>
            <p:spPr bwMode="auto">
              <a:xfrm flipH="1">
                <a:off x="2736" y="1968"/>
                <a:ext cx="1248" cy="240"/>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62" name="直接连接符 485398">
                <a:extLst>
                  <a:ext uri="{FF2B5EF4-FFF2-40B4-BE49-F238E27FC236}">
                    <a16:creationId xmlns:a16="http://schemas.microsoft.com/office/drawing/2014/main" id="{F52DDE5E-F302-47C6-98C4-E06A7AFB85F6}"/>
                  </a:ext>
                </a:extLst>
              </p:cNvPr>
              <p:cNvSpPr>
                <a:spLocks noChangeShapeType="1"/>
              </p:cNvSpPr>
              <p:nvPr/>
            </p:nvSpPr>
            <p:spPr bwMode="auto">
              <a:xfrm flipH="1">
                <a:off x="2976" y="1920"/>
                <a:ext cx="1056" cy="1104"/>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63" name="直接连接符 485399">
                <a:extLst>
                  <a:ext uri="{FF2B5EF4-FFF2-40B4-BE49-F238E27FC236}">
                    <a16:creationId xmlns:a16="http://schemas.microsoft.com/office/drawing/2014/main" id="{BAB6C1C1-CE05-4A15-BAEF-A250FF319A11}"/>
                  </a:ext>
                </a:extLst>
              </p:cNvPr>
              <p:cNvSpPr>
                <a:spLocks noChangeShapeType="1"/>
              </p:cNvSpPr>
              <p:nvPr/>
            </p:nvSpPr>
            <p:spPr bwMode="auto">
              <a:xfrm>
                <a:off x="3984" y="1968"/>
                <a:ext cx="427" cy="1152"/>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64" name="直接连接符 485400">
                <a:extLst>
                  <a:ext uri="{FF2B5EF4-FFF2-40B4-BE49-F238E27FC236}">
                    <a16:creationId xmlns:a16="http://schemas.microsoft.com/office/drawing/2014/main" id="{62508B34-438F-4ADC-A69B-48908923AF29}"/>
                  </a:ext>
                </a:extLst>
              </p:cNvPr>
              <p:cNvSpPr>
                <a:spLocks noChangeShapeType="1"/>
              </p:cNvSpPr>
              <p:nvPr/>
            </p:nvSpPr>
            <p:spPr bwMode="auto">
              <a:xfrm flipV="1">
                <a:off x="4032" y="1728"/>
                <a:ext cx="1152" cy="244"/>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465" name="直接连接符 485401">
                <a:extLst>
                  <a:ext uri="{FF2B5EF4-FFF2-40B4-BE49-F238E27FC236}">
                    <a16:creationId xmlns:a16="http://schemas.microsoft.com/office/drawing/2014/main" id="{29316CA5-4EF7-4F22-A5DE-9387D1AB5A8D}"/>
                  </a:ext>
                </a:extLst>
              </p:cNvPr>
              <p:cNvSpPr>
                <a:spLocks noChangeShapeType="1"/>
              </p:cNvSpPr>
              <p:nvPr/>
            </p:nvSpPr>
            <p:spPr bwMode="auto">
              <a:xfrm flipH="1" flipV="1">
                <a:off x="3648" y="720"/>
                <a:ext cx="336" cy="1248"/>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61466" name="直接连接符 485402">
              <a:extLst>
                <a:ext uri="{FF2B5EF4-FFF2-40B4-BE49-F238E27FC236}">
                  <a16:creationId xmlns:a16="http://schemas.microsoft.com/office/drawing/2014/main" id="{60BE564E-84F9-46B6-8B23-312EE5A3C50B}"/>
                </a:ext>
              </a:extLst>
            </p:cNvPr>
            <p:cNvSpPr>
              <a:spLocks noChangeShapeType="1"/>
            </p:cNvSpPr>
            <p:nvPr/>
          </p:nvSpPr>
          <p:spPr bwMode="auto">
            <a:xfrm flipH="1">
              <a:off x="3744" y="1968"/>
              <a:ext cx="240" cy="1344"/>
            </a:xfrm>
            <a:prstGeom prst="line">
              <a:avLst/>
            </a:prstGeom>
            <a:noFill/>
            <a:ln w="38100">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5378">
                                            <p:txEl>
                                              <p:pRg st="0" end="0"/>
                                            </p:txEl>
                                          </p:spTgt>
                                        </p:tgtEl>
                                        <p:attrNameLst>
                                          <p:attrName>style.visibility</p:attrName>
                                        </p:attrNameLst>
                                      </p:cBhvr>
                                      <p:to>
                                        <p:strVal val="visible"/>
                                      </p:to>
                                    </p:set>
                                    <p:animEffect transition="in" filter="wipe(left)">
                                      <p:cBhvr>
                                        <p:cTn id="7" dur="500"/>
                                        <p:tgtEl>
                                          <p:spTgt spid="485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5379"/>
                                        </p:tgtEl>
                                        <p:attrNameLst>
                                          <p:attrName>style.visibility</p:attrName>
                                        </p:attrNameLst>
                                      </p:cBhvr>
                                      <p:to>
                                        <p:strVal val="visible"/>
                                      </p:to>
                                    </p:set>
                                    <p:animEffect transition="in" filter="wipe(left)">
                                      <p:cBhvr>
                                        <p:cTn id="12" dur="500"/>
                                        <p:tgtEl>
                                          <p:spTgt spid="485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5391"/>
                                        </p:tgtEl>
                                        <p:attrNameLst>
                                          <p:attrName>style.visibility</p:attrName>
                                        </p:attrNameLst>
                                      </p:cBhvr>
                                      <p:to>
                                        <p:strVal val="visible"/>
                                      </p:to>
                                    </p:set>
                                    <p:animEffect transition="in" filter="wipe(left)">
                                      <p:cBhvr>
                                        <p:cTn id="17" dur="500"/>
                                        <p:tgtEl>
                                          <p:spTgt spid="4853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5390">
                                            <p:txEl>
                                              <p:pRg st="0" end="0"/>
                                            </p:txEl>
                                          </p:spTgt>
                                        </p:tgtEl>
                                        <p:attrNameLst>
                                          <p:attrName>style.visibility</p:attrName>
                                        </p:attrNameLst>
                                      </p:cBhvr>
                                      <p:to>
                                        <p:strVal val="visible"/>
                                      </p:to>
                                    </p:set>
                                    <p:animEffect transition="in" filter="wipe(left)">
                                      <p:cBhvr>
                                        <p:cTn id="22" dur="500"/>
                                        <p:tgtEl>
                                          <p:spTgt spid="4853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build="p"/>
      <p:bldP spid="48539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文本框 486401">
            <a:extLst>
              <a:ext uri="{FF2B5EF4-FFF2-40B4-BE49-F238E27FC236}">
                <a16:creationId xmlns:a16="http://schemas.microsoft.com/office/drawing/2014/main" id="{F2A03353-E863-4188-9D11-C7EB4125FB66}"/>
              </a:ext>
            </a:extLst>
          </p:cNvPr>
          <p:cNvSpPr txBox="1">
            <a:spLocks noChangeArrowheads="1"/>
          </p:cNvSpPr>
          <p:nvPr/>
        </p:nvSpPr>
        <p:spPr bwMode="auto">
          <a:xfrm>
            <a:off x="228600" y="3048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华文新魏" panose="02010800040101010101" pitchFamily="2" charset="-122"/>
                <a:ea typeface="华文新魏" panose="02010800040101010101" pitchFamily="2" charset="-122"/>
              </a:rPr>
              <a:t>例</a:t>
            </a:r>
            <a:r>
              <a:rPr lang="en-US" altLang="zh-CN" sz="2800" b="1">
                <a:latin typeface="华文新魏" panose="02010800040101010101" pitchFamily="2" charset="-122"/>
                <a:ea typeface="华文新魏" panose="02010800040101010101" pitchFamily="2" charset="-122"/>
              </a:rPr>
              <a:t>6</a:t>
            </a:r>
            <a:r>
              <a:rPr lang="zh-CN" altLang="en-US" sz="2800" b="1">
                <a:latin typeface="华文新魏" panose="02010800040101010101" pitchFamily="2" charset="-122"/>
                <a:ea typeface="华文新魏" panose="02010800040101010101" pitchFamily="2" charset="-122"/>
              </a:rPr>
              <a:t>、从场的角度谈谈自能、相互作用能和静电能</a:t>
            </a:r>
          </a:p>
        </p:txBody>
      </p:sp>
      <p:sp>
        <p:nvSpPr>
          <p:cNvPr id="486403" name="椭圆 486402">
            <a:extLst>
              <a:ext uri="{FF2B5EF4-FFF2-40B4-BE49-F238E27FC236}">
                <a16:creationId xmlns:a16="http://schemas.microsoft.com/office/drawing/2014/main" id="{D01B9BC2-820F-4B71-84A6-7914CC37EECB}"/>
              </a:ext>
            </a:extLst>
          </p:cNvPr>
          <p:cNvSpPr>
            <a:spLocks noChangeArrowheads="1"/>
          </p:cNvSpPr>
          <p:nvPr/>
        </p:nvSpPr>
        <p:spPr bwMode="auto">
          <a:xfrm>
            <a:off x="3733800" y="2057400"/>
            <a:ext cx="1371600" cy="914400"/>
          </a:xfrm>
          <a:prstGeom prst="ellipse">
            <a:avLst/>
          </a:prstGeom>
          <a:solidFill>
            <a:schemeClr val="accent1"/>
          </a:solidFill>
          <a:ln w="12700">
            <a:solidFill>
              <a:schemeClr val="tx1"/>
            </a:solidFill>
            <a:round/>
            <a:headEnd type="none" w="sm" len="sm"/>
            <a:tailEnd type="none" w="sm" len="sm"/>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3600" b="1">
                <a:latin typeface="华文新魏" panose="02010800040101010101" pitchFamily="2" charset="-122"/>
                <a:ea typeface="华文新魏" panose="02010800040101010101" pitchFamily="2" charset="-122"/>
              </a:rPr>
              <a:t>１</a:t>
            </a:r>
            <a:endParaRPr lang="zh-CN" altLang="en-US" sz="3600">
              <a:latin typeface="华文新魏" panose="02010800040101010101" pitchFamily="2" charset="-122"/>
              <a:ea typeface="华文新魏" panose="02010800040101010101" pitchFamily="2" charset="-122"/>
            </a:endParaRPr>
          </a:p>
        </p:txBody>
      </p:sp>
      <p:sp>
        <p:nvSpPr>
          <p:cNvPr id="486404" name="矩形 486403">
            <a:extLst>
              <a:ext uri="{FF2B5EF4-FFF2-40B4-BE49-F238E27FC236}">
                <a16:creationId xmlns:a16="http://schemas.microsoft.com/office/drawing/2014/main" id="{0A9C40AE-453A-49E6-82BC-2A8E19F3D22A}"/>
              </a:ext>
            </a:extLst>
          </p:cNvPr>
          <p:cNvSpPr>
            <a:spLocks noChangeArrowheads="1"/>
          </p:cNvSpPr>
          <p:nvPr/>
        </p:nvSpPr>
        <p:spPr bwMode="auto">
          <a:xfrm>
            <a:off x="6400800" y="1295400"/>
            <a:ext cx="1447800" cy="1524000"/>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3600" b="1">
                <a:latin typeface="华文新魏" panose="02010800040101010101" pitchFamily="2" charset="-122"/>
                <a:ea typeface="华文新魏" panose="02010800040101010101" pitchFamily="2" charset="-122"/>
              </a:rPr>
              <a:t>２</a:t>
            </a:r>
            <a:endParaRPr lang="zh-CN" altLang="en-US" sz="3600">
              <a:latin typeface="华文新魏" panose="02010800040101010101" pitchFamily="2" charset="-122"/>
              <a:ea typeface="华文新魏" panose="02010800040101010101" pitchFamily="2" charset="-122"/>
            </a:endParaRPr>
          </a:p>
        </p:txBody>
      </p:sp>
      <p:sp>
        <p:nvSpPr>
          <p:cNvPr id="486405" name="椭圆 486404">
            <a:extLst>
              <a:ext uri="{FF2B5EF4-FFF2-40B4-BE49-F238E27FC236}">
                <a16:creationId xmlns:a16="http://schemas.microsoft.com/office/drawing/2014/main" id="{51E62568-AA50-47A5-92F2-E143855EB6DE}"/>
              </a:ext>
            </a:extLst>
          </p:cNvPr>
          <p:cNvSpPr>
            <a:spLocks noChangeArrowheads="1"/>
          </p:cNvSpPr>
          <p:nvPr/>
        </p:nvSpPr>
        <p:spPr bwMode="auto">
          <a:xfrm>
            <a:off x="4953000" y="1676400"/>
            <a:ext cx="152400" cy="152400"/>
          </a:xfrm>
          <a:prstGeom prst="ellipse">
            <a:avLst/>
          </a:prstGeom>
          <a:solidFill>
            <a:srgbClr val="FFFF66"/>
          </a:solidFill>
          <a:ln w="12700">
            <a:solidFill>
              <a:schemeClr val="tx1"/>
            </a:solidFill>
            <a:round/>
            <a:headEnd type="none" w="sm" len="sm"/>
            <a:tailEnd type="none" w="sm" len="sm"/>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86406" name="直接连接符 486405">
            <a:extLst>
              <a:ext uri="{FF2B5EF4-FFF2-40B4-BE49-F238E27FC236}">
                <a16:creationId xmlns:a16="http://schemas.microsoft.com/office/drawing/2014/main" id="{58C2B445-54B6-4C8A-AAE4-A524EBC14741}"/>
              </a:ext>
            </a:extLst>
          </p:cNvPr>
          <p:cNvSpPr>
            <a:spLocks noChangeShapeType="1"/>
          </p:cNvSpPr>
          <p:nvPr/>
        </p:nvSpPr>
        <p:spPr bwMode="auto">
          <a:xfrm flipV="1">
            <a:off x="5105400" y="1066800"/>
            <a:ext cx="762000" cy="685800"/>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86407" name="直接连接符 486406">
            <a:extLst>
              <a:ext uri="{FF2B5EF4-FFF2-40B4-BE49-F238E27FC236}">
                <a16:creationId xmlns:a16="http://schemas.microsoft.com/office/drawing/2014/main" id="{772DD2A9-C6BB-4D5D-B256-7DFC1EBC5AF0}"/>
              </a:ext>
            </a:extLst>
          </p:cNvPr>
          <p:cNvSpPr>
            <a:spLocks noChangeShapeType="1"/>
          </p:cNvSpPr>
          <p:nvPr/>
        </p:nvSpPr>
        <p:spPr bwMode="auto">
          <a:xfrm flipH="1" flipV="1">
            <a:off x="3733800" y="1524000"/>
            <a:ext cx="1219200" cy="228600"/>
          </a:xfrm>
          <a:prstGeom prst="line">
            <a:avLst/>
          </a:prstGeom>
          <a:noFill/>
          <a:ln w="28575">
            <a:solidFill>
              <a:srgbClr val="00FF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6408" name="对象 486407">
            <a:extLst>
              <a:ext uri="{FF2B5EF4-FFF2-40B4-BE49-F238E27FC236}">
                <a16:creationId xmlns:a16="http://schemas.microsoft.com/office/drawing/2014/main" id="{D4CBAC63-BD88-47F0-8C35-BB62A88CE240}"/>
              </a:ext>
            </a:extLst>
          </p:cNvPr>
          <p:cNvGraphicFramePr>
            <a:graphicFrameLocks/>
          </p:cNvGraphicFramePr>
          <p:nvPr/>
        </p:nvGraphicFramePr>
        <p:xfrm>
          <a:off x="5638800" y="1143000"/>
          <a:ext cx="762000" cy="576263"/>
        </p:xfrm>
        <a:graphic>
          <a:graphicData uri="http://schemas.openxmlformats.org/presentationml/2006/ole">
            <mc:AlternateContent xmlns:mc="http://schemas.openxmlformats.org/markup-compatibility/2006">
              <mc:Choice xmlns:v="urn:schemas-microsoft-com:vml" Requires="v">
                <p:oleObj spid="_x0000_s62477" r:id="rId3" imgW="203553" imgH="241720" progId="Equation.3">
                  <p:embed/>
                </p:oleObj>
              </mc:Choice>
              <mc:Fallback>
                <p:oleObj r:id="rId3" imgW="203553" imgH="241720" progId="Equation.3">
                  <p:embed/>
                  <p:pic>
                    <p:nvPicPr>
                      <p:cNvPr id="0" name="对象 48640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143000"/>
                        <a:ext cx="762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6409" name="对象 486408">
            <a:extLst>
              <a:ext uri="{FF2B5EF4-FFF2-40B4-BE49-F238E27FC236}">
                <a16:creationId xmlns:a16="http://schemas.microsoft.com/office/drawing/2014/main" id="{629294D6-A679-456B-AEFF-8014EF3A738D}"/>
              </a:ext>
            </a:extLst>
          </p:cNvPr>
          <p:cNvGraphicFramePr>
            <a:graphicFrameLocks/>
          </p:cNvGraphicFramePr>
          <p:nvPr/>
        </p:nvGraphicFramePr>
        <p:xfrm>
          <a:off x="3048000" y="1143000"/>
          <a:ext cx="762000" cy="652463"/>
        </p:xfrm>
        <a:graphic>
          <a:graphicData uri="http://schemas.openxmlformats.org/presentationml/2006/ole">
            <mc:AlternateContent xmlns:mc="http://schemas.openxmlformats.org/markup-compatibility/2006">
              <mc:Choice xmlns:v="urn:schemas-microsoft-com:vml" Requires="v">
                <p:oleObj spid="_x0000_s62478" r:id="rId5" imgW="216181" imgH="241615" progId="Equation.3">
                  <p:embed/>
                </p:oleObj>
              </mc:Choice>
              <mc:Fallback>
                <p:oleObj r:id="rId5" imgW="216181" imgH="241615" progId="Equation.3">
                  <p:embed/>
                  <p:pic>
                    <p:nvPicPr>
                      <p:cNvPr id="0" name="对象 48640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143000"/>
                        <a:ext cx="7620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6410" name="对象 486409">
            <a:extLst>
              <a:ext uri="{FF2B5EF4-FFF2-40B4-BE49-F238E27FC236}">
                <a16:creationId xmlns:a16="http://schemas.microsoft.com/office/drawing/2014/main" id="{F9ABE1A7-2BEE-450C-8484-4440DA23D89F}"/>
              </a:ext>
            </a:extLst>
          </p:cNvPr>
          <p:cNvGraphicFramePr>
            <a:graphicFrameLocks/>
          </p:cNvGraphicFramePr>
          <p:nvPr/>
        </p:nvGraphicFramePr>
        <p:xfrm>
          <a:off x="250825" y="2276475"/>
          <a:ext cx="2895600" cy="652463"/>
        </p:xfrm>
        <a:graphic>
          <a:graphicData uri="http://schemas.openxmlformats.org/presentationml/2006/ole">
            <mc:AlternateContent xmlns:mc="http://schemas.openxmlformats.org/markup-compatibility/2006">
              <mc:Choice xmlns:v="urn:schemas-microsoft-com:vml" Requires="v">
                <p:oleObj spid="_x0000_s62479" r:id="rId7" imgW="825858" imgH="241405" progId="Equation.3">
                  <p:embed/>
                </p:oleObj>
              </mc:Choice>
              <mc:Fallback>
                <p:oleObj r:id="rId7" imgW="825858" imgH="241405" progId="Equation.3">
                  <p:embed/>
                  <p:pic>
                    <p:nvPicPr>
                      <p:cNvPr id="0" name="对象 48640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2276475"/>
                        <a:ext cx="28956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6411" name="对象 486410">
            <a:extLst>
              <a:ext uri="{FF2B5EF4-FFF2-40B4-BE49-F238E27FC236}">
                <a16:creationId xmlns:a16="http://schemas.microsoft.com/office/drawing/2014/main" id="{2F681795-45DE-44E7-96D1-DC138475AEAD}"/>
              </a:ext>
            </a:extLst>
          </p:cNvPr>
          <p:cNvGraphicFramePr>
            <a:graphicFrameLocks/>
          </p:cNvGraphicFramePr>
          <p:nvPr/>
        </p:nvGraphicFramePr>
        <p:xfrm>
          <a:off x="323850" y="3284538"/>
          <a:ext cx="6324600" cy="914400"/>
        </p:xfrm>
        <a:graphic>
          <a:graphicData uri="http://schemas.openxmlformats.org/presentationml/2006/ole">
            <mc:AlternateContent xmlns:mc="http://schemas.openxmlformats.org/markup-compatibility/2006">
              <mc:Choice xmlns:v="urn:schemas-microsoft-com:vml" Requires="v">
                <p:oleObj spid="_x0000_s62480" r:id="rId9" imgW="2310397" imgH="444307" progId="Equation.3">
                  <p:embed/>
                </p:oleObj>
              </mc:Choice>
              <mc:Fallback>
                <p:oleObj r:id="rId9" imgW="2310397" imgH="444307" progId="Equation.3">
                  <p:embed/>
                  <p:pic>
                    <p:nvPicPr>
                      <p:cNvPr id="0" name="对象 4864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3284538"/>
                        <a:ext cx="6324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6412" name="对象 486411">
            <a:extLst>
              <a:ext uri="{FF2B5EF4-FFF2-40B4-BE49-F238E27FC236}">
                <a16:creationId xmlns:a16="http://schemas.microsoft.com/office/drawing/2014/main" id="{0A7E2328-8770-40E5-A058-CF834CB48768}"/>
              </a:ext>
            </a:extLst>
          </p:cNvPr>
          <p:cNvGraphicFramePr>
            <a:graphicFrameLocks/>
          </p:cNvGraphicFramePr>
          <p:nvPr/>
        </p:nvGraphicFramePr>
        <p:xfrm>
          <a:off x="1187450" y="4292600"/>
          <a:ext cx="6781800" cy="863600"/>
        </p:xfrm>
        <a:graphic>
          <a:graphicData uri="http://schemas.openxmlformats.org/presentationml/2006/ole">
            <mc:AlternateContent xmlns:mc="http://schemas.openxmlformats.org/markup-compatibility/2006">
              <mc:Choice xmlns:v="urn:schemas-microsoft-com:vml" Requires="v">
                <p:oleObj spid="_x0000_s62481" r:id="rId11" imgW="2843566" imgH="444307" progId="Equation.3">
                  <p:embed/>
                </p:oleObj>
              </mc:Choice>
              <mc:Fallback>
                <p:oleObj r:id="rId11" imgW="2843566" imgH="444307" progId="Equation.3">
                  <p:embed/>
                  <p:pic>
                    <p:nvPicPr>
                      <p:cNvPr id="0" name="对象 4864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4292600"/>
                        <a:ext cx="6781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6413" name="对象 486412">
            <a:extLst>
              <a:ext uri="{FF2B5EF4-FFF2-40B4-BE49-F238E27FC236}">
                <a16:creationId xmlns:a16="http://schemas.microsoft.com/office/drawing/2014/main" id="{8D665638-70EF-4D8A-8AEE-185B8DDF449B}"/>
              </a:ext>
            </a:extLst>
          </p:cNvPr>
          <p:cNvGraphicFramePr>
            <a:graphicFrameLocks/>
          </p:cNvGraphicFramePr>
          <p:nvPr/>
        </p:nvGraphicFramePr>
        <p:xfrm>
          <a:off x="539750" y="5300663"/>
          <a:ext cx="5715000" cy="614362"/>
        </p:xfrm>
        <a:graphic>
          <a:graphicData uri="http://schemas.openxmlformats.org/presentationml/2006/ole">
            <mc:AlternateContent xmlns:mc="http://schemas.openxmlformats.org/markup-compatibility/2006">
              <mc:Choice xmlns:v="urn:schemas-microsoft-com:vml" Requires="v">
                <p:oleObj spid="_x0000_s62482" r:id="rId13" imgW="1877970" imgH="253780" progId="Equation.3">
                  <p:embed/>
                </p:oleObj>
              </mc:Choice>
              <mc:Fallback>
                <p:oleObj r:id="rId13" imgW="1877970" imgH="253780" progId="Equation.3">
                  <p:embed/>
                  <p:pic>
                    <p:nvPicPr>
                      <p:cNvPr id="0" name="对象 48641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5300663"/>
                        <a:ext cx="57150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6402">
                                            <p:txEl>
                                              <p:pRg st="0" end="0"/>
                                            </p:txEl>
                                          </p:spTgt>
                                        </p:tgtEl>
                                        <p:attrNameLst>
                                          <p:attrName>style.visibility</p:attrName>
                                        </p:attrNameLst>
                                      </p:cBhvr>
                                      <p:to>
                                        <p:strVal val="visible"/>
                                      </p:to>
                                    </p:set>
                                    <p:animEffect transition="in" filter="wipe(left)">
                                      <p:cBhvr>
                                        <p:cTn id="7" dur="500"/>
                                        <p:tgtEl>
                                          <p:spTgt spid="486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6403"/>
                                        </p:tgtEl>
                                        <p:attrNameLst>
                                          <p:attrName>style.visibility</p:attrName>
                                        </p:attrNameLst>
                                      </p:cBhvr>
                                      <p:to>
                                        <p:strVal val="visible"/>
                                      </p:to>
                                    </p:set>
                                    <p:animEffect transition="in" filter="wipe(left)">
                                      <p:cBhvr>
                                        <p:cTn id="12" dur="500"/>
                                        <p:tgtEl>
                                          <p:spTgt spid="486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wipe(left)">
                                      <p:cBhvr>
                                        <p:cTn id="17" dur="500"/>
                                        <p:tgtEl>
                                          <p:spTgt spid="486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6405"/>
                                        </p:tgtEl>
                                        <p:attrNameLst>
                                          <p:attrName>style.visibility</p:attrName>
                                        </p:attrNameLst>
                                      </p:cBhvr>
                                      <p:to>
                                        <p:strVal val="visible"/>
                                      </p:to>
                                    </p:set>
                                    <p:animEffect transition="in" filter="wipe(left)">
                                      <p:cBhvr>
                                        <p:cTn id="22" dur="500"/>
                                        <p:tgtEl>
                                          <p:spTgt spid="4864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6406"/>
                                        </p:tgtEl>
                                        <p:attrNameLst>
                                          <p:attrName>style.visibility</p:attrName>
                                        </p:attrNameLst>
                                      </p:cBhvr>
                                      <p:to>
                                        <p:strVal val="visible"/>
                                      </p:to>
                                    </p:set>
                                    <p:animEffect transition="in" filter="wipe(left)">
                                      <p:cBhvr>
                                        <p:cTn id="27" dur="500"/>
                                        <p:tgtEl>
                                          <p:spTgt spid="4864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6407"/>
                                        </p:tgtEl>
                                        <p:attrNameLst>
                                          <p:attrName>style.visibility</p:attrName>
                                        </p:attrNameLst>
                                      </p:cBhvr>
                                      <p:to>
                                        <p:strVal val="visible"/>
                                      </p:to>
                                    </p:set>
                                    <p:animEffect transition="in" filter="wipe(left)">
                                      <p:cBhvr>
                                        <p:cTn id="32" dur="500"/>
                                        <p:tgtEl>
                                          <p:spTgt spid="4864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6408"/>
                                        </p:tgtEl>
                                        <p:attrNameLst>
                                          <p:attrName>style.visibility</p:attrName>
                                        </p:attrNameLst>
                                      </p:cBhvr>
                                      <p:to>
                                        <p:strVal val="visible"/>
                                      </p:to>
                                    </p:set>
                                    <p:animEffect transition="in" filter="wipe(left)">
                                      <p:cBhvr>
                                        <p:cTn id="37" dur="500"/>
                                        <p:tgtEl>
                                          <p:spTgt spid="4864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86409"/>
                                        </p:tgtEl>
                                        <p:attrNameLst>
                                          <p:attrName>style.visibility</p:attrName>
                                        </p:attrNameLst>
                                      </p:cBhvr>
                                      <p:to>
                                        <p:strVal val="visible"/>
                                      </p:to>
                                    </p:set>
                                    <p:animEffect transition="in" filter="wipe(left)">
                                      <p:cBhvr>
                                        <p:cTn id="42" dur="500"/>
                                        <p:tgtEl>
                                          <p:spTgt spid="4864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6410"/>
                                        </p:tgtEl>
                                        <p:attrNameLst>
                                          <p:attrName>style.visibility</p:attrName>
                                        </p:attrNameLst>
                                      </p:cBhvr>
                                      <p:to>
                                        <p:strVal val="visible"/>
                                      </p:to>
                                    </p:set>
                                    <p:animEffect transition="in" filter="wipe(left)">
                                      <p:cBhvr>
                                        <p:cTn id="47" dur="500"/>
                                        <p:tgtEl>
                                          <p:spTgt spid="4864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86411"/>
                                        </p:tgtEl>
                                        <p:attrNameLst>
                                          <p:attrName>style.visibility</p:attrName>
                                        </p:attrNameLst>
                                      </p:cBhvr>
                                      <p:to>
                                        <p:strVal val="visible"/>
                                      </p:to>
                                    </p:set>
                                    <p:animEffect transition="in" filter="wipe(left)">
                                      <p:cBhvr>
                                        <p:cTn id="52" dur="500"/>
                                        <p:tgtEl>
                                          <p:spTgt spid="4864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86412"/>
                                        </p:tgtEl>
                                        <p:attrNameLst>
                                          <p:attrName>style.visibility</p:attrName>
                                        </p:attrNameLst>
                                      </p:cBhvr>
                                      <p:to>
                                        <p:strVal val="visible"/>
                                      </p:to>
                                    </p:set>
                                    <p:animEffect transition="in" filter="wipe(left)">
                                      <p:cBhvr>
                                        <p:cTn id="57" dur="500"/>
                                        <p:tgtEl>
                                          <p:spTgt spid="4864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86413"/>
                                        </p:tgtEl>
                                        <p:attrNameLst>
                                          <p:attrName>style.visibility</p:attrName>
                                        </p:attrNameLst>
                                      </p:cBhvr>
                                      <p:to>
                                        <p:strVal val="visible"/>
                                      </p:to>
                                    </p:set>
                                    <p:animEffect transition="in" filter="wipe(left)">
                                      <p:cBhvr>
                                        <p:cTn id="62" dur="500"/>
                                        <p:tgtEl>
                                          <p:spTgt spid="486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build="p"/>
      <p:bldP spid="486403" grpId="0" animBg="1"/>
      <p:bldP spid="486404"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文本框 487425">
            <a:extLst>
              <a:ext uri="{FF2B5EF4-FFF2-40B4-BE49-F238E27FC236}">
                <a16:creationId xmlns:a16="http://schemas.microsoft.com/office/drawing/2014/main" id="{56D02B01-6364-43E9-BFF3-E6F57688688F}"/>
              </a:ext>
            </a:extLst>
          </p:cNvPr>
          <p:cNvSpPr txBox="1">
            <a:spLocks noChangeArrowheads="1"/>
          </p:cNvSpPr>
          <p:nvPr/>
        </p:nvSpPr>
        <p:spPr bwMode="auto">
          <a:xfrm>
            <a:off x="457200" y="457200"/>
            <a:ext cx="8458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2800" b="1">
                <a:latin typeface="华文新魏" panose="02010800040101010101" pitchFamily="2" charset="-122"/>
                <a:ea typeface="华文新魏" panose="02010800040101010101" pitchFamily="2" charset="-122"/>
              </a:rPr>
              <a:t>例</a:t>
            </a:r>
            <a:r>
              <a:rPr lang="en-US" altLang="zh-CN" sz="2800" b="1">
                <a:latin typeface="华文新魏" panose="02010800040101010101" pitchFamily="2" charset="-122"/>
                <a:ea typeface="华文新魏" panose="02010800040101010101" pitchFamily="2" charset="-122"/>
              </a:rPr>
              <a:t>7. </a:t>
            </a:r>
            <a:r>
              <a:rPr lang="zh-CN" altLang="en-US" sz="2800" b="1">
                <a:latin typeface="华文新魏" panose="02010800040101010101" pitchFamily="2" charset="-122"/>
                <a:ea typeface="华文新魏" panose="02010800040101010101" pitchFamily="2" charset="-122"/>
              </a:rPr>
              <a:t>真空中一半径为</a:t>
            </a:r>
            <a:r>
              <a:rPr lang="en-US" altLang="zh-CN" sz="2800" b="1" i="1">
                <a:latin typeface="华文新魏" panose="02010800040101010101" pitchFamily="2" charset="-122"/>
                <a:ea typeface="华文新魏" panose="02010800040101010101" pitchFamily="2" charset="-122"/>
              </a:rPr>
              <a:t>a</a:t>
            </a:r>
            <a:r>
              <a:rPr lang="zh-CN" altLang="en-US" sz="2800" b="1">
                <a:latin typeface="华文新魏" panose="02010800040101010101" pitchFamily="2" charset="-122"/>
                <a:ea typeface="华文新魏" panose="02010800040101010101" pitchFamily="2" charset="-122"/>
              </a:rPr>
              <a:t>，带电量为</a:t>
            </a:r>
            <a:r>
              <a:rPr lang="en-US" altLang="zh-CN" sz="2800" b="1" i="1">
                <a:latin typeface="华文新魏" panose="02010800040101010101" pitchFamily="2" charset="-122"/>
                <a:ea typeface="华文新魏" panose="02010800040101010101" pitchFamily="2" charset="-122"/>
              </a:rPr>
              <a:t>Q </a:t>
            </a:r>
            <a:r>
              <a:rPr lang="zh-CN" altLang="en-US" sz="2800" b="1">
                <a:latin typeface="华文新魏" panose="02010800040101010101" pitchFamily="2" charset="-122"/>
                <a:ea typeface="华文新魏" panose="02010800040101010101" pitchFamily="2" charset="-122"/>
              </a:rPr>
              <a:t>的均匀球体的静电场能。</a:t>
            </a:r>
          </a:p>
        </p:txBody>
      </p:sp>
      <p:sp>
        <p:nvSpPr>
          <p:cNvPr id="487427" name="文本框 487426">
            <a:extLst>
              <a:ext uri="{FF2B5EF4-FFF2-40B4-BE49-F238E27FC236}">
                <a16:creationId xmlns:a16="http://schemas.microsoft.com/office/drawing/2014/main" id="{4BCC810D-CA49-4933-917A-C5B83C66695A}"/>
              </a:ext>
            </a:extLst>
          </p:cNvPr>
          <p:cNvSpPr txBox="1"/>
          <p:nvPr/>
        </p:nvSpPr>
        <p:spPr>
          <a:xfrm>
            <a:off x="457200" y="1752600"/>
            <a:ext cx="1447800" cy="519113"/>
          </a:xfrm>
          <a:prstGeom prst="rect">
            <a:avLst/>
          </a:prstGeom>
          <a:noFill/>
          <a:ln w="9525">
            <a:noFill/>
          </a:ln>
        </p:spPr>
        <p:txBody>
          <a:bodyPr>
            <a:spAutoFit/>
          </a:bodyPr>
          <a:lstStyle/>
          <a:p>
            <a:pPr>
              <a:spcBef>
                <a:spcPct val="50000"/>
              </a:spcBef>
            </a:pPr>
            <a:r>
              <a:rPr lang="zh-CN" altLang="en-US" sz="2800" noProof="1">
                <a:effectLst>
                  <a:outerShdw blurRad="38100" dist="38100" dir="2700000">
                    <a:srgbClr val="000000"/>
                  </a:outerShdw>
                </a:effectLst>
                <a:latin typeface="华文新魏" pitchFamily="2" charset="-122"/>
                <a:ea typeface="华文新魏" pitchFamily="2" charset="-122"/>
              </a:rPr>
              <a:t>解：</a:t>
            </a:r>
          </a:p>
        </p:txBody>
      </p:sp>
      <p:graphicFrame>
        <p:nvGraphicFramePr>
          <p:cNvPr id="487428" name="对象 487427">
            <a:extLst>
              <a:ext uri="{FF2B5EF4-FFF2-40B4-BE49-F238E27FC236}">
                <a16:creationId xmlns:a16="http://schemas.microsoft.com/office/drawing/2014/main" id="{9B9AF208-D4AE-417D-A1F6-8EDA8CC14D2C}"/>
              </a:ext>
            </a:extLst>
          </p:cNvPr>
          <p:cNvGraphicFramePr>
            <a:graphicFrameLocks/>
          </p:cNvGraphicFramePr>
          <p:nvPr/>
        </p:nvGraphicFramePr>
        <p:xfrm>
          <a:off x="1476375" y="1557338"/>
          <a:ext cx="4191000" cy="1101725"/>
        </p:xfrm>
        <a:graphic>
          <a:graphicData uri="http://schemas.openxmlformats.org/presentationml/2006/ole">
            <mc:AlternateContent xmlns:mc="http://schemas.openxmlformats.org/markup-compatibility/2006">
              <mc:Choice xmlns:v="urn:schemas-microsoft-com:vml" Requires="v">
                <p:oleObj spid="_x0000_s63507" r:id="rId3" imgW="1739900" imgH="457200" progId="Equation.3">
                  <p:embed/>
                </p:oleObj>
              </mc:Choice>
              <mc:Fallback>
                <p:oleObj r:id="rId3" imgW="1739900" imgH="457200" progId="Equation.3">
                  <p:embed/>
                  <p:pic>
                    <p:nvPicPr>
                      <p:cNvPr id="0" name="对象 4874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557338"/>
                        <a:ext cx="41910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7429" name="组合 487428">
            <a:extLst>
              <a:ext uri="{FF2B5EF4-FFF2-40B4-BE49-F238E27FC236}">
                <a16:creationId xmlns:a16="http://schemas.microsoft.com/office/drawing/2014/main" id="{E711E3A6-9B3E-445C-814A-5CB21C96913B}"/>
              </a:ext>
            </a:extLst>
          </p:cNvPr>
          <p:cNvGrpSpPr>
            <a:grpSpLocks/>
          </p:cNvGrpSpPr>
          <p:nvPr/>
        </p:nvGrpSpPr>
        <p:grpSpPr bwMode="auto">
          <a:xfrm>
            <a:off x="468313" y="2781300"/>
            <a:ext cx="4648200" cy="1146175"/>
            <a:chOff x="384" y="1728"/>
            <a:chExt cx="2928" cy="722"/>
          </a:xfrm>
        </p:grpSpPr>
        <p:sp>
          <p:nvSpPr>
            <p:cNvPr id="63493" name="文本框 487429">
              <a:extLst>
                <a:ext uri="{FF2B5EF4-FFF2-40B4-BE49-F238E27FC236}">
                  <a16:creationId xmlns:a16="http://schemas.microsoft.com/office/drawing/2014/main" id="{D3248F3B-CC61-4023-824D-CDBCF596E9FF}"/>
                </a:ext>
              </a:extLst>
            </p:cNvPr>
            <p:cNvSpPr txBox="1">
              <a:spLocks noChangeArrowheads="1"/>
            </p:cNvSpPr>
            <p:nvPr/>
          </p:nvSpPr>
          <p:spPr bwMode="auto">
            <a:xfrm>
              <a:off x="384" y="1872"/>
              <a:ext cx="1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latin typeface="华文新魏" panose="02010800040101010101" pitchFamily="2" charset="-122"/>
                  <a:ea typeface="华文新魏" panose="02010800040101010101" pitchFamily="2" charset="-122"/>
                </a:rPr>
                <a:t>球内场强：</a:t>
              </a:r>
            </a:p>
          </p:txBody>
        </p:sp>
        <p:graphicFrame>
          <p:nvGraphicFramePr>
            <p:cNvPr id="63494" name="对象 487430">
              <a:extLst>
                <a:ext uri="{FF2B5EF4-FFF2-40B4-BE49-F238E27FC236}">
                  <a16:creationId xmlns:a16="http://schemas.microsoft.com/office/drawing/2014/main" id="{190F9754-0EFE-4A94-BD55-A50E9A629B8D}"/>
                </a:ext>
              </a:extLst>
            </p:cNvPr>
            <p:cNvGraphicFramePr>
              <a:graphicFrameLocks/>
            </p:cNvGraphicFramePr>
            <p:nvPr/>
          </p:nvGraphicFramePr>
          <p:xfrm>
            <a:off x="1968" y="1728"/>
            <a:ext cx="1344" cy="722"/>
          </p:xfrm>
          <a:graphic>
            <a:graphicData uri="http://schemas.openxmlformats.org/presentationml/2006/ole">
              <mc:AlternateContent xmlns:mc="http://schemas.openxmlformats.org/markup-compatibility/2006">
                <mc:Choice xmlns:v="urn:schemas-microsoft-com:vml" Requires="v">
                  <p:oleObj spid="_x0000_s63508" r:id="rId5" imgW="800447" imgH="431987" progId="Equation.3">
                    <p:embed/>
                  </p:oleObj>
                </mc:Choice>
                <mc:Fallback>
                  <p:oleObj r:id="rId5" imgW="800447" imgH="431987" progId="Equation.3">
                    <p:embed/>
                    <p:pic>
                      <p:nvPicPr>
                        <p:cNvPr id="0" name="对象 4874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1728"/>
                          <a:ext cx="1344"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3495" name="组合 487431">
            <a:extLst>
              <a:ext uri="{FF2B5EF4-FFF2-40B4-BE49-F238E27FC236}">
                <a16:creationId xmlns:a16="http://schemas.microsoft.com/office/drawing/2014/main" id="{E6B52361-0660-4894-8E09-CDF9C4E9B4CC}"/>
              </a:ext>
            </a:extLst>
          </p:cNvPr>
          <p:cNvGrpSpPr>
            <a:grpSpLocks/>
          </p:cNvGrpSpPr>
          <p:nvPr/>
        </p:nvGrpSpPr>
        <p:grpSpPr bwMode="auto">
          <a:xfrm>
            <a:off x="6084888" y="1557338"/>
            <a:ext cx="2590800" cy="2376487"/>
            <a:chOff x="3833" y="981"/>
            <a:chExt cx="1632" cy="1497"/>
          </a:xfrm>
        </p:grpSpPr>
        <p:sp>
          <p:nvSpPr>
            <p:cNvPr id="63496" name="矩形 487432">
              <a:extLst>
                <a:ext uri="{FF2B5EF4-FFF2-40B4-BE49-F238E27FC236}">
                  <a16:creationId xmlns:a16="http://schemas.microsoft.com/office/drawing/2014/main" id="{E811404D-1795-439B-A698-125531298FAA}"/>
                </a:ext>
              </a:extLst>
            </p:cNvPr>
            <p:cNvSpPr>
              <a:spLocks noChangeArrowheads="1"/>
            </p:cNvSpPr>
            <p:nvPr/>
          </p:nvSpPr>
          <p:spPr bwMode="auto">
            <a:xfrm>
              <a:off x="3833" y="981"/>
              <a:ext cx="1632" cy="1497"/>
            </a:xfrm>
            <a:prstGeom prst="rect">
              <a:avLst/>
            </a:prstGeom>
            <a:solidFill>
              <a:srgbClr val="006600"/>
            </a:solidFill>
            <a:ln w="9525">
              <a:solidFill>
                <a:schemeClr val="tx1"/>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63497" name="组合 487433">
              <a:extLst>
                <a:ext uri="{FF2B5EF4-FFF2-40B4-BE49-F238E27FC236}">
                  <a16:creationId xmlns:a16="http://schemas.microsoft.com/office/drawing/2014/main" id="{6759AF67-5C48-469F-BE8B-44A13F2C7534}"/>
                </a:ext>
              </a:extLst>
            </p:cNvPr>
            <p:cNvGrpSpPr>
              <a:grpSpLocks/>
            </p:cNvGrpSpPr>
            <p:nvPr/>
          </p:nvGrpSpPr>
          <p:grpSpPr bwMode="auto">
            <a:xfrm>
              <a:off x="4224" y="1296"/>
              <a:ext cx="864" cy="864"/>
              <a:chOff x="4224" y="912"/>
              <a:chExt cx="864" cy="864"/>
            </a:xfrm>
          </p:grpSpPr>
          <p:sp>
            <p:nvSpPr>
              <p:cNvPr id="63498" name="椭圆 487434">
                <a:extLst>
                  <a:ext uri="{FF2B5EF4-FFF2-40B4-BE49-F238E27FC236}">
                    <a16:creationId xmlns:a16="http://schemas.microsoft.com/office/drawing/2014/main" id="{BF94BFFB-5D36-4660-937B-B3F66A6BEC24}"/>
                  </a:ext>
                </a:extLst>
              </p:cNvPr>
              <p:cNvSpPr>
                <a:spLocks noChangeArrowheads="1"/>
              </p:cNvSpPr>
              <p:nvPr/>
            </p:nvSpPr>
            <p:spPr bwMode="auto">
              <a:xfrm>
                <a:off x="4224" y="912"/>
                <a:ext cx="864" cy="864"/>
              </a:xfrm>
              <a:prstGeom prst="ellipse">
                <a:avLst/>
              </a:prstGeom>
              <a:gradFill rotWithShape="1">
                <a:gsLst>
                  <a:gs pos="0">
                    <a:schemeClr val="folHlink"/>
                  </a:gs>
                  <a:gs pos="100000">
                    <a:srgbClr val="3A3A4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499" name="直接连接符 487435">
                <a:extLst>
                  <a:ext uri="{FF2B5EF4-FFF2-40B4-BE49-F238E27FC236}">
                    <a16:creationId xmlns:a16="http://schemas.microsoft.com/office/drawing/2014/main" id="{7F92BC00-CF68-48FE-BFEA-4E366B43A45F}"/>
                  </a:ext>
                </a:extLst>
              </p:cNvPr>
              <p:cNvSpPr>
                <a:spLocks noChangeShapeType="1"/>
              </p:cNvSpPr>
              <p:nvPr/>
            </p:nvSpPr>
            <p:spPr bwMode="auto">
              <a:xfrm>
                <a:off x="4656" y="1344"/>
                <a:ext cx="432"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500" name="矩形 487436">
                <a:extLst>
                  <a:ext uri="{FF2B5EF4-FFF2-40B4-BE49-F238E27FC236}">
                    <a16:creationId xmlns:a16="http://schemas.microsoft.com/office/drawing/2014/main" id="{48F6E17E-34A1-448F-B282-B855B3F21036}"/>
                  </a:ext>
                </a:extLst>
              </p:cNvPr>
              <p:cNvSpPr>
                <a:spLocks noChangeArrowheads="1"/>
              </p:cNvSpPr>
              <p:nvPr/>
            </p:nvSpPr>
            <p:spPr bwMode="auto">
              <a:xfrm>
                <a:off x="4800" y="111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i="1">
                    <a:latin typeface="华文新魏" panose="02010800040101010101" pitchFamily="2" charset="-122"/>
                    <a:ea typeface="华文新魏" panose="02010800040101010101" pitchFamily="2" charset="-122"/>
                  </a:rPr>
                  <a:t>a</a:t>
                </a:r>
              </a:p>
            </p:txBody>
          </p:sp>
          <p:sp>
            <p:nvSpPr>
              <p:cNvPr id="63501" name="矩形 487437">
                <a:extLst>
                  <a:ext uri="{FF2B5EF4-FFF2-40B4-BE49-F238E27FC236}">
                    <a16:creationId xmlns:a16="http://schemas.microsoft.com/office/drawing/2014/main" id="{9120707E-001E-48AB-A7FC-6F84B9B809F9}"/>
                  </a:ext>
                </a:extLst>
              </p:cNvPr>
              <p:cNvSpPr>
                <a:spLocks noChangeArrowheads="1"/>
              </p:cNvSpPr>
              <p:nvPr/>
            </p:nvSpPr>
            <p:spPr bwMode="auto">
              <a:xfrm>
                <a:off x="4272" y="1064"/>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i="1">
                    <a:latin typeface="华文新魏" panose="02010800040101010101" pitchFamily="2" charset="-122"/>
                    <a:ea typeface="华文新魏" panose="02010800040101010101" pitchFamily="2" charset="-122"/>
                  </a:rPr>
                  <a:t>Q</a:t>
                </a:r>
              </a:p>
            </p:txBody>
          </p:sp>
        </p:grpSp>
        <p:sp>
          <p:nvSpPr>
            <p:cNvPr id="63502" name="椭圆 487438">
              <a:extLst>
                <a:ext uri="{FF2B5EF4-FFF2-40B4-BE49-F238E27FC236}">
                  <a16:creationId xmlns:a16="http://schemas.microsoft.com/office/drawing/2014/main" id="{9C49733D-94B4-4D63-9148-EE4A56A773F1}"/>
                </a:ext>
              </a:extLst>
            </p:cNvPr>
            <p:cNvSpPr>
              <a:spLocks noChangeArrowheads="1"/>
            </p:cNvSpPr>
            <p:nvPr/>
          </p:nvSpPr>
          <p:spPr bwMode="auto">
            <a:xfrm>
              <a:off x="4272" y="1344"/>
              <a:ext cx="768" cy="768"/>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3503" name="椭圆 487439">
              <a:extLst>
                <a:ext uri="{FF2B5EF4-FFF2-40B4-BE49-F238E27FC236}">
                  <a16:creationId xmlns:a16="http://schemas.microsoft.com/office/drawing/2014/main" id="{60FEE1A3-F545-40B7-9BD5-E6E0DE237B8A}"/>
                </a:ext>
              </a:extLst>
            </p:cNvPr>
            <p:cNvSpPr>
              <a:spLocks noChangeArrowheads="1"/>
            </p:cNvSpPr>
            <p:nvPr/>
          </p:nvSpPr>
          <p:spPr bwMode="auto">
            <a:xfrm>
              <a:off x="4032" y="1104"/>
              <a:ext cx="1248" cy="124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87441" name="文本框 487440">
            <a:extLst>
              <a:ext uri="{FF2B5EF4-FFF2-40B4-BE49-F238E27FC236}">
                <a16:creationId xmlns:a16="http://schemas.microsoft.com/office/drawing/2014/main" id="{452EA16F-5F67-473E-A2C4-364A580E5902}"/>
              </a:ext>
            </a:extLst>
          </p:cNvPr>
          <p:cNvSpPr txBox="1">
            <a:spLocks noChangeArrowheads="1"/>
          </p:cNvSpPr>
          <p:nvPr/>
        </p:nvSpPr>
        <p:spPr bwMode="auto">
          <a:xfrm>
            <a:off x="609600" y="4313238"/>
            <a:ext cx="220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latin typeface="华文新魏" panose="02010800040101010101" pitchFamily="2" charset="-122"/>
                <a:ea typeface="华文新魏" panose="02010800040101010101" pitchFamily="2" charset="-122"/>
              </a:rPr>
              <a:t>球外场强：</a:t>
            </a:r>
          </a:p>
        </p:txBody>
      </p:sp>
      <p:graphicFrame>
        <p:nvGraphicFramePr>
          <p:cNvPr id="487442" name="对象 487441">
            <a:extLst>
              <a:ext uri="{FF2B5EF4-FFF2-40B4-BE49-F238E27FC236}">
                <a16:creationId xmlns:a16="http://schemas.microsoft.com/office/drawing/2014/main" id="{9F152465-8817-4D73-93BD-81D0A24B0231}"/>
              </a:ext>
            </a:extLst>
          </p:cNvPr>
          <p:cNvGraphicFramePr>
            <a:graphicFrameLocks/>
          </p:cNvGraphicFramePr>
          <p:nvPr/>
        </p:nvGraphicFramePr>
        <p:xfrm>
          <a:off x="2916238" y="4076700"/>
          <a:ext cx="2189162" cy="1174750"/>
        </p:xfrm>
        <a:graphic>
          <a:graphicData uri="http://schemas.openxmlformats.org/presentationml/2006/ole">
            <mc:AlternateContent xmlns:mc="http://schemas.openxmlformats.org/markup-compatibility/2006">
              <mc:Choice xmlns:v="urn:schemas-microsoft-com:vml" Requires="v">
                <p:oleObj spid="_x0000_s63509" r:id="rId7" imgW="800447" imgH="431987" progId="Equation.3">
                  <p:embed/>
                </p:oleObj>
              </mc:Choice>
              <mc:Fallback>
                <p:oleObj r:id="rId7" imgW="800447" imgH="431987" progId="Equation.3">
                  <p:embed/>
                  <p:pic>
                    <p:nvPicPr>
                      <p:cNvPr id="0" name="对象 4874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4076700"/>
                        <a:ext cx="2189162"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7443" name="对象 487442">
            <a:extLst>
              <a:ext uri="{FF2B5EF4-FFF2-40B4-BE49-F238E27FC236}">
                <a16:creationId xmlns:a16="http://schemas.microsoft.com/office/drawing/2014/main" id="{2A3226D0-D120-4612-995E-535803C14B4B}"/>
              </a:ext>
            </a:extLst>
          </p:cNvPr>
          <p:cNvGraphicFramePr>
            <a:graphicFrameLocks/>
          </p:cNvGraphicFramePr>
          <p:nvPr/>
        </p:nvGraphicFramePr>
        <p:xfrm>
          <a:off x="5867400" y="4076700"/>
          <a:ext cx="2125663" cy="1143000"/>
        </p:xfrm>
        <a:graphic>
          <a:graphicData uri="http://schemas.openxmlformats.org/presentationml/2006/ole">
            <mc:AlternateContent xmlns:mc="http://schemas.openxmlformats.org/markup-compatibility/2006">
              <mc:Choice xmlns:v="urn:schemas-microsoft-com:vml" Requires="v">
                <p:oleObj spid="_x0000_s63510" r:id="rId9" imgW="800447" imgH="431987" progId="Equation.3">
                  <p:embed/>
                </p:oleObj>
              </mc:Choice>
              <mc:Fallback>
                <p:oleObj r:id="rId9" imgW="800447" imgH="431987" progId="Equation.3">
                  <p:embed/>
                  <p:pic>
                    <p:nvPicPr>
                      <p:cNvPr id="0" name="对象 48744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076700"/>
                        <a:ext cx="21256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87427"/>
                                        </p:tgtEl>
                                        <p:attrNameLst>
                                          <p:attrName>style.visibility</p:attrName>
                                        </p:attrNameLst>
                                      </p:cBhvr>
                                      <p:to>
                                        <p:strVal val="visible"/>
                                      </p:to>
                                    </p:set>
                                    <p:anim calcmode="lin" valueType="num">
                                      <p:cBhvr>
                                        <p:cTn id="7" dur="500" fill="hold"/>
                                        <p:tgtEl>
                                          <p:spTgt spid="487427"/>
                                        </p:tgtEl>
                                        <p:attrNameLst>
                                          <p:attrName>ppt_w</p:attrName>
                                        </p:attrNameLst>
                                      </p:cBhvr>
                                      <p:tavLst>
                                        <p:tav tm="0">
                                          <p:val>
                                            <p:strVal val="4*#ppt_w"/>
                                          </p:val>
                                        </p:tav>
                                        <p:tav tm="100000">
                                          <p:val>
                                            <p:strVal val="#ppt_w"/>
                                          </p:val>
                                        </p:tav>
                                      </p:tavLst>
                                    </p:anim>
                                    <p:anim calcmode="lin" valueType="num">
                                      <p:cBhvr>
                                        <p:cTn id="8" dur="500" fill="hold"/>
                                        <p:tgtEl>
                                          <p:spTgt spid="487427"/>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487428"/>
                                        </p:tgtEl>
                                        <p:attrNameLst>
                                          <p:attrName>style.visibility</p:attrName>
                                        </p:attrNameLst>
                                      </p:cBhvr>
                                      <p:to>
                                        <p:strVal val="visible"/>
                                      </p:to>
                                    </p:set>
                                    <p:animEffect transition="in" filter="strips(upRight)">
                                      <p:cBhvr>
                                        <p:cTn id="13" dur="500"/>
                                        <p:tgtEl>
                                          <p:spTgt spid="4874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487429"/>
                                        </p:tgtEl>
                                        <p:attrNameLst>
                                          <p:attrName>style.visibility</p:attrName>
                                        </p:attrNameLst>
                                      </p:cBhvr>
                                      <p:to>
                                        <p:strVal val="visible"/>
                                      </p:to>
                                    </p:set>
                                    <p:animEffect transition="in" filter="strips(downRight)">
                                      <p:cBhvr>
                                        <p:cTn id="18" dur="500"/>
                                        <p:tgtEl>
                                          <p:spTgt spid="4874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87441"/>
                                        </p:tgtEl>
                                        <p:attrNameLst>
                                          <p:attrName>style.visibility</p:attrName>
                                        </p:attrNameLst>
                                      </p:cBhvr>
                                      <p:to>
                                        <p:strVal val="visible"/>
                                      </p:to>
                                    </p:set>
                                    <p:animEffect transition="in" filter="wipe(left)">
                                      <p:cBhvr>
                                        <p:cTn id="23" dur="500"/>
                                        <p:tgtEl>
                                          <p:spTgt spid="4874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87442"/>
                                        </p:tgtEl>
                                        <p:attrNameLst>
                                          <p:attrName>style.visibility</p:attrName>
                                        </p:attrNameLst>
                                      </p:cBhvr>
                                      <p:to>
                                        <p:strVal val="visible"/>
                                      </p:to>
                                    </p:set>
                                    <p:animEffect transition="in" filter="wipe(left)">
                                      <p:cBhvr>
                                        <p:cTn id="28" dur="500"/>
                                        <p:tgtEl>
                                          <p:spTgt spid="48744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3" fill="hold" nodeType="clickEffect">
                                  <p:stCondLst>
                                    <p:cond delay="0"/>
                                  </p:stCondLst>
                                  <p:childTnLst>
                                    <p:set>
                                      <p:cBhvr>
                                        <p:cTn id="32" dur="1" fill="hold">
                                          <p:stCondLst>
                                            <p:cond delay="0"/>
                                          </p:stCondLst>
                                        </p:cTn>
                                        <p:tgtEl>
                                          <p:spTgt spid="487443"/>
                                        </p:tgtEl>
                                        <p:attrNameLst>
                                          <p:attrName>style.visibility</p:attrName>
                                        </p:attrNameLst>
                                      </p:cBhvr>
                                      <p:to>
                                        <p:strVal val="visible"/>
                                      </p:to>
                                    </p:set>
                                    <p:animEffect transition="in" filter="strips(upRight)">
                                      <p:cBhvr>
                                        <p:cTn id="33" dur="500"/>
                                        <p:tgtEl>
                                          <p:spTgt spid="48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p:bldP spid="487441"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88450" name="对象 488449">
            <a:extLst>
              <a:ext uri="{FF2B5EF4-FFF2-40B4-BE49-F238E27FC236}">
                <a16:creationId xmlns:a16="http://schemas.microsoft.com/office/drawing/2014/main" id="{08F7600E-7300-41F7-860C-8716316B0323}"/>
              </a:ext>
            </a:extLst>
          </p:cNvPr>
          <p:cNvGraphicFramePr>
            <a:graphicFrameLocks/>
          </p:cNvGraphicFramePr>
          <p:nvPr/>
        </p:nvGraphicFramePr>
        <p:xfrm>
          <a:off x="468313" y="333375"/>
          <a:ext cx="6915150" cy="1025525"/>
        </p:xfrm>
        <a:graphic>
          <a:graphicData uri="http://schemas.openxmlformats.org/presentationml/2006/ole">
            <mc:AlternateContent xmlns:mc="http://schemas.openxmlformats.org/markup-compatibility/2006">
              <mc:Choice xmlns:v="urn:schemas-microsoft-com:vml" Requires="v">
                <p:oleObj spid="_x0000_s64521" r:id="rId3" imgW="2640454" imgH="393529" progId="Equation.DSMT4">
                  <p:embed/>
                </p:oleObj>
              </mc:Choice>
              <mc:Fallback>
                <p:oleObj r:id="rId3" imgW="2640454" imgH="393529" progId="Equation.DSMT4">
                  <p:embed/>
                  <p:pic>
                    <p:nvPicPr>
                      <p:cNvPr id="0" name="对象 4884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33375"/>
                        <a:ext cx="69151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8451" name="对象 488450">
            <a:extLst>
              <a:ext uri="{FF2B5EF4-FFF2-40B4-BE49-F238E27FC236}">
                <a16:creationId xmlns:a16="http://schemas.microsoft.com/office/drawing/2014/main" id="{3BDC2C12-7EFC-49EE-8F8B-AEC61A143AFA}"/>
              </a:ext>
            </a:extLst>
          </p:cNvPr>
          <p:cNvGraphicFramePr>
            <a:graphicFrameLocks/>
          </p:cNvGraphicFramePr>
          <p:nvPr/>
        </p:nvGraphicFramePr>
        <p:xfrm>
          <a:off x="1116013" y="1412875"/>
          <a:ext cx="7489825" cy="1263650"/>
        </p:xfrm>
        <a:graphic>
          <a:graphicData uri="http://schemas.openxmlformats.org/presentationml/2006/ole">
            <mc:AlternateContent xmlns:mc="http://schemas.openxmlformats.org/markup-compatibility/2006">
              <mc:Choice xmlns:v="urn:schemas-microsoft-com:vml" Requires="v">
                <p:oleObj spid="_x0000_s64522" r:id="rId5" imgW="3365500" imgH="508000" progId="Equation.3">
                  <p:embed/>
                </p:oleObj>
              </mc:Choice>
              <mc:Fallback>
                <p:oleObj r:id="rId5" imgW="3365500" imgH="508000" progId="Equation.3">
                  <p:embed/>
                  <p:pic>
                    <p:nvPicPr>
                      <p:cNvPr id="0" name="对象 48845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412875"/>
                        <a:ext cx="74898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8452" name="对象 488451">
            <a:extLst>
              <a:ext uri="{FF2B5EF4-FFF2-40B4-BE49-F238E27FC236}">
                <a16:creationId xmlns:a16="http://schemas.microsoft.com/office/drawing/2014/main" id="{0A4AF830-AC7B-42B4-ACAC-BADEEDCC9EC5}"/>
              </a:ext>
            </a:extLst>
          </p:cNvPr>
          <p:cNvGraphicFramePr>
            <a:graphicFrameLocks/>
          </p:cNvGraphicFramePr>
          <p:nvPr/>
        </p:nvGraphicFramePr>
        <p:xfrm>
          <a:off x="1042988" y="2852738"/>
          <a:ext cx="4572000" cy="1182687"/>
        </p:xfrm>
        <a:graphic>
          <a:graphicData uri="http://schemas.openxmlformats.org/presentationml/2006/ole">
            <mc:AlternateContent xmlns:mc="http://schemas.openxmlformats.org/markup-compatibility/2006">
              <mc:Choice xmlns:v="urn:schemas-microsoft-com:vml" Requires="v">
                <p:oleObj spid="_x0000_s64523" r:id="rId7" imgW="1765300" imgH="457200" progId="Equation.3">
                  <p:embed/>
                </p:oleObj>
              </mc:Choice>
              <mc:Fallback>
                <p:oleObj r:id="rId7" imgW="1765300" imgH="457200" progId="Equation.3">
                  <p:embed/>
                  <p:pic>
                    <p:nvPicPr>
                      <p:cNvPr id="0" name="对象 48845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852738"/>
                        <a:ext cx="4572000"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8453" name="对象 488452">
            <a:extLst>
              <a:ext uri="{FF2B5EF4-FFF2-40B4-BE49-F238E27FC236}">
                <a16:creationId xmlns:a16="http://schemas.microsoft.com/office/drawing/2014/main" id="{90E84D66-3254-4E76-B493-A09933D3EC63}"/>
              </a:ext>
            </a:extLst>
          </p:cNvPr>
          <p:cNvGraphicFramePr>
            <a:graphicFrameLocks/>
          </p:cNvGraphicFramePr>
          <p:nvPr/>
        </p:nvGraphicFramePr>
        <p:xfrm>
          <a:off x="684213" y="4221163"/>
          <a:ext cx="2286000" cy="1009650"/>
        </p:xfrm>
        <a:graphic>
          <a:graphicData uri="http://schemas.openxmlformats.org/presentationml/2006/ole">
            <mc:AlternateContent xmlns:mc="http://schemas.openxmlformats.org/markup-compatibility/2006">
              <mc:Choice xmlns:v="urn:schemas-microsoft-com:vml" Requires="v">
                <p:oleObj spid="_x0000_s64524" r:id="rId9" imgW="838564" imgH="444693" progId="Equation.DSMT4">
                  <p:embed/>
                </p:oleObj>
              </mc:Choice>
              <mc:Fallback>
                <p:oleObj r:id="rId9" imgW="838564" imgH="444693" progId="Equation.DSMT4">
                  <p:embed/>
                  <p:pic>
                    <p:nvPicPr>
                      <p:cNvPr id="0" name="对象 48845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221163"/>
                        <a:ext cx="22860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8454" name="组合 488453">
            <a:extLst>
              <a:ext uri="{FF2B5EF4-FFF2-40B4-BE49-F238E27FC236}">
                <a16:creationId xmlns:a16="http://schemas.microsoft.com/office/drawing/2014/main" id="{C0143CB5-4E08-4D0E-843B-F157486DDCE2}"/>
              </a:ext>
            </a:extLst>
          </p:cNvPr>
          <p:cNvGrpSpPr>
            <a:grpSpLocks/>
          </p:cNvGrpSpPr>
          <p:nvPr/>
        </p:nvGrpSpPr>
        <p:grpSpPr bwMode="auto">
          <a:xfrm>
            <a:off x="3132138" y="4292600"/>
            <a:ext cx="3224212" cy="579438"/>
            <a:chOff x="1927" y="2840"/>
            <a:chExt cx="2031" cy="365"/>
          </a:xfrm>
        </p:grpSpPr>
        <p:sp>
          <p:nvSpPr>
            <p:cNvPr id="64518" name="文本框 488454">
              <a:extLst>
                <a:ext uri="{FF2B5EF4-FFF2-40B4-BE49-F238E27FC236}">
                  <a16:creationId xmlns:a16="http://schemas.microsoft.com/office/drawing/2014/main" id="{15A98CDE-A041-491B-AF07-A1B6DE9092B6}"/>
                </a:ext>
              </a:extLst>
            </p:cNvPr>
            <p:cNvSpPr txBox="1">
              <a:spLocks noChangeArrowheads="1"/>
            </p:cNvSpPr>
            <p:nvPr/>
          </p:nvSpPr>
          <p:spPr bwMode="auto">
            <a:xfrm>
              <a:off x="1927" y="2840"/>
              <a:ext cx="5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3200">
                  <a:latin typeface="Arial" panose="020B0604020202020204" pitchFamily="34" charset="0"/>
                  <a:ea typeface="华文新魏" panose="02010800040101010101" pitchFamily="2" charset="-122"/>
                </a:rPr>
                <a:t>???</a:t>
              </a:r>
            </a:p>
          </p:txBody>
        </p:sp>
        <p:sp>
          <p:nvSpPr>
            <p:cNvPr id="64519" name="文本框 488455">
              <a:extLst>
                <a:ext uri="{FF2B5EF4-FFF2-40B4-BE49-F238E27FC236}">
                  <a16:creationId xmlns:a16="http://schemas.microsoft.com/office/drawing/2014/main" id="{C74FE6F1-F2B0-45F2-B548-399EA946E469}"/>
                </a:ext>
              </a:extLst>
            </p:cNvPr>
            <p:cNvSpPr txBox="1">
              <a:spLocks noChangeArrowheads="1"/>
            </p:cNvSpPr>
            <p:nvPr/>
          </p:nvSpPr>
          <p:spPr bwMode="auto">
            <a:xfrm>
              <a:off x="2562" y="2840"/>
              <a:ext cx="1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3200">
                  <a:latin typeface="Arial" panose="020B0604020202020204" pitchFamily="34" charset="0"/>
                  <a:ea typeface="华文新魏" panose="02010800040101010101" pitchFamily="2" charset="-122"/>
                </a:rPr>
                <a:t>同学们推导</a:t>
              </a:r>
            </a:p>
          </p:txBody>
        </p:sp>
      </p:grpSp>
      <p:graphicFrame>
        <p:nvGraphicFramePr>
          <p:cNvPr id="488457" name="对象 488456">
            <a:extLst>
              <a:ext uri="{FF2B5EF4-FFF2-40B4-BE49-F238E27FC236}">
                <a16:creationId xmlns:a16="http://schemas.microsoft.com/office/drawing/2014/main" id="{077260DC-3C1B-4694-A132-CB9C273EE477}"/>
              </a:ext>
            </a:extLst>
          </p:cNvPr>
          <p:cNvGraphicFramePr>
            <a:graphicFrameLocks/>
          </p:cNvGraphicFramePr>
          <p:nvPr/>
        </p:nvGraphicFramePr>
        <p:xfrm>
          <a:off x="755650" y="5373688"/>
          <a:ext cx="2871788" cy="1022350"/>
        </p:xfrm>
        <a:graphic>
          <a:graphicData uri="http://schemas.openxmlformats.org/presentationml/2006/ole">
            <mc:AlternateContent xmlns:mc="http://schemas.openxmlformats.org/markup-compatibility/2006">
              <mc:Choice xmlns:v="urn:schemas-microsoft-com:vml" Requires="v">
                <p:oleObj spid="_x0000_s64525" r:id="rId11" imgW="1283814" imgH="457597" progId="Equation.DSMT4">
                  <p:embed/>
                </p:oleObj>
              </mc:Choice>
              <mc:Fallback>
                <p:oleObj r:id="rId11" imgW="1283814" imgH="457597" progId="Equation.DSMT4">
                  <p:embed/>
                  <p:pic>
                    <p:nvPicPr>
                      <p:cNvPr id="0" name="对象 48845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5373688"/>
                        <a:ext cx="2871788"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strips(upRight)">
                                      <p:cBhvr>
                                        <p:cTn id="7" dur="500"/>
                                        <p:tgtEl>
                                          <p:spTgt spid="488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88451"/>
                                        </p:tgtEl>
                                        <p:attrNameLst>
                                          <p:attrName>style.visibility</p:attrName>
                                        </p:attrNameLst>
                                      </p:cBhvr>
                                      <p:to>
                                        <p:strVal val="visible"/>
                                      </p:to>
                                    </p:set>
                                    <p:animEffect transition="in" filter="strips(upRight)">
                                      <p:cBhvr>
                                        <p:cTn id="12" dur="500"/>
                                        <p:tgtEl>
                                          <p:spTgt spid="488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88452"/>
                                        </p:tgtEl>
                                        <p:attrNameLst>
                                          <p:attrName>style.visibility</p:attrName>
                                        </p:attrNameLst>
                                      </p:cBhvr>
                                      <p:to>
                                        <p:strVal val="visible"/>
                                      </p:to>
                                    </p:set>
                                    <p:animEffect transition="in" filter="strips(upRight)">
                                      <p:cBhvr>
                                        <p:cTn id="17" dur="500"/>
                                        <p:tgtEl>
                                          <p:spTgt spid="488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8453"/>
                                        </p:tgtEl>
                                        <p:attrNameLst>
                                          <p:attrName>style.visibility</p:attrName>
                                        </p:attrNameLst>
                                      </p:cBhvr>
                                      <p:to>
                                        <p:strVal val="visible"/>
                                      </p:to>
                                    </p:set>
                                    <p:animEffect transition="in" filter="wipe(left)">
                                      <p:cBhvr>
                                        <p:cTn id="22" dur="500"/>
                                        <p:tgtEl>
                                          <p:spTgt spid="4884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8454"/>
                                        </p:tgtEl>
                                        <p:attrNameLst>
                                          <p:attrName>style.visibility</p:attrName>
                                        </p:attrNameLst>
                                      </p:cBhvr>
                                      <p:to>
                                        <p:strVal val="visible"/>
                                      </p:to>
                                    </p:set>
                                    <p:animEffect transition="in" filter="blinds(horizontal)">
                                      <p:cBhvr>
                                        <p:cTn id="27" dur="500"/>
                                        <p:tgtEl>
                                          <p:spTgt spid="4884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8457"/>
                                        </p:tgtEl>
                                        <p:attrNameLst>
                                          <p:attrName>style.visibility</p:attrName>
                                        </p:attrNameLst>
                                      </p:cBhvr>
                                      <p:to>
                                        <p:strVal val="visible"/>
                                      </p:to>
                                    </p:set>
                                    <p:animEffect transition="in" filter="wipe(left)">
                                      <p:cBhvr>
                                        <p:cTn id="32" dur="500"/>
                                        <p:tgtEl>
                                          <p:spTgt spid="488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414721">
            <a:extLst>
              <a:ext uri="{FF2B5EF4-FFF2-40B4-BE49-F238E27FC236}">
                <a16:creationId xmlns:a16="http://schemas.microsoft.com/office/drawing/2014/main" id="{D646A505-3EBE-4DF0-8079-F57EFEA57516}"/>
              </a:ext>
            </a:extLst>
          </p:cNvPr>
          <p:cNvSpPr txBox="1">
            <a:spLocks noChangeArrowheads="1"/>
          </p:cNvSpPr>
          <p:nvPr/>
        </p:nvSpPr>
        <p:spPr bwMode="auto">
          <a:xfrm>
            <a:off x="133350" y="106363"/>
            <a:ext cx="2533650" cy="579437"/>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Arial" panose="020B0604020202020204" pitchFamily="34" charset="0"/>
                <a:ea typeface="楷体_GB2312" pitchFamily="1" charset="-122"/>
              </a:rPr>
              <a:t>三、电势能</a:t>
            </a:r>
          </a:p>
        </p:txBody>
      </p:sp>
      <p:sp>
        <p:nvSpPr>
          <p:cNvPr id="414723" name="文本框 414722">
            <a:extLst>
              <a:ext uri="{FF2B5EF4-FFF2-40B4-BE49-F238E27FC236}">
                <a16:creationId xmlns:a16="http://schemas.microsoft.com/office/drawing/2014/main" id="{606D74FA-0D5E-4746-914D-ABB053487570}"/>
              </a:ext>
            </a:extLst>
          </p:cNvPr>
          <p:cNvSpPr txBox="1">
            <a:spLocks noChangeArrowheads="1"/>
          </p:cNvSpPr>
          <p:nvPr/>
        </p:nvSpPr>
        <p:spPr bwMode="auto">
          <a:xfrm>
            <a:off x="457200" y="838200"/>
            <a:ext cx="4357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电荷在电场的一定位置上，具有一定的能量，叫做</a:t>
            </a:r>
            <a:r>
              <a:rPr lang="zh-CN" altLang="en-US" sz="2400" b="1">
                <a:solidFill>
                  <a:srgbClr val="FF3300"/>
                </a:solidFill>
                <a:ea typeface="楷体_GB2312" pitchFamily="1" charset="-122"/>
              </a:rPr>
              <a:t>电势能</a:t>
            </a:r>
            <a:r>
              <a:rPr lang="zh-CN" altLang="en-US" sz="2400" b="1"/>
              <a:t>。</a:t>
            </a:r>
            <a:endParaRPr lang="zh-CN" altLang="en-US" sz="3600" b="1">
              <a:solidFill>
                <a:srgbClr val="FF3300"/>
              </a:solidFill>
              <a:ea typeface="楷体_GB2312" pitchFamily="1" charset="-122"/>
            </a:endParaRPr>
          </a:p>
        </p:txBody>
      </p:sp>
      <p:grpSp>
        <p:nvGrpSpPr>
          <p:cNvPr id="414724" name="组合 414723">
            <a:extLst>
              <a:ext uri="{FF2B5EF4-FFF2-40B4-BE49-F238E27FC236}">
                <a16:creationId xmlns:a16="http://schemas.microsoft.com/office/drawing/2014/main" id="{BD9493D9-815E-44D6-92A3-919D8FEADCB2}"/>
              </a:ext>
            </a:extLst>
          </p:cNvPr>
          <p:cNvGrpSpPr>
            <a:grpSpLocks/>
          </p:cNvGrpSpPr>
          <p:nvPr/>
        </p:nvGrpSpPr>
        <p:grpSpPr bwMode="auto">
          <a:xfrm>
            <a:off x="5943600" y="152400"/>
            <a:ext cx="2590800" cy="2209800"/>
            <a:chOff x="3744" y="768"/>
            <a:chExt cx="1632" cy="1392"/>
          </a:xfrm>
        </p:grpSpPr>
        <p:sp>
          <p:nvSpPr>
            <p:cNvPr id="9220" name="任意多边形 414724">
              <a:extLst>
                <a:ext uri="{FF2B5EF4-FFF2-40B4-BE49-F238E27FC236}">
                  <a16:creationId xmlns:a16="http://schemas.microsoft.com/office/drawing/2014/main" id="{BB3ADCD2-9BD8-4DD2-B780-A94093F5E9E6}"/>
                </a:ext>
              </a:extLst>
            </p:cNvPr>
            <p:cNvSpPr>
              <a:spLocks noChangeArrowheads="1"/>
            </p:cNvSpPr>
            <p:nvPr/>
          </p:nvSpPr>
          <p:spPr bwMode="auto">
            <a:xfrm>
              <a:off x="3744" y="768"/>
              <a:ext cx="1488" cy="816"/>
            </a:xfrm>
            <a:custGeom>
              <a:avLst/>
              <a:gdLst>
                <a:gd name="T0" fmla="*/ 0 w 1488"/>
                <a:gd name="T1" fmla="*/ 816 h 816"/>
                <a:gd name="T2" fmla="*/ 720 w 1488"/>
                <a:gd name="T3" fmla="*/ 240 h 816"/>
                <a:gd name="T4" fmla="*/ 1488 w 1488"/>
                <a:gd name="T5" fmla="*/ 0 h 816"/>
              </a:gdLst>
              <a:ahLst/>
              <a:cxnLst>
                <a:cxn ang="0">
                  <a:pos x="T0" y="T1"/>
                </a:cxn>
                <a:cxn ang="0">
                  <a:pos x="T2" y="T3"/>
                </a:cxn>
                <a:cxn ang="0">
                  <a:pos x="T4" y="T5"/>
                </a:cxn>
              </a:cxnLst>
              <a:rect l="0" t="0" r="r" b="b"/>
              <a:pathLst>
                <a:path w="1488" h="816">
                  <a:moveTo>
                    <a:pt x="0" y="816"/>
                  </a:moveTo>
                  <a:cubicBezTo>
                    <a:pt x="236" y="596"/>
                    <a:pt x="472" y="376"/>
                    <a:pt x="720" y="240"/>
                  </a:cubicBezTo>
                  <a:cubicBezTo>
                    <a:pt x="968" y="104"/>
                    <a:pt x="1360" y="40"/>
                    <a:pt x="1488" y="0"/>
                  </a:cubicBezTo>
                </a:path>
              </a:pathLst>
            </a:custGeom>
            <a:noFill/>
            <a:ln w="127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21" name="任意多边形 414725">
              <a:extLst>
                <a:ext uri="{FF2B5EF4-FFF2-40B4-BE49-F238E27FC236}">
                  <a16:creationId xmlns:a16="http://schemas.microsoft.com/office/drawing/2014/main" id="{5CB74CD5-CA25-4361-8B21-CE458BA3638C}"/>
                </a:ext>
              </a:extLst>
            </p:cNvPr>
            <p:cNvSpPr>
              <a:spLocks noChangeArrowheads="1"/>
            </p:cNvSpPr>
            <p:nvPr/>
          </p:nvSpPr>
          <p:spPr bwMode="auto">
            <a:xfrm>
              <a:off x="3840" y="1008"/>
              <a:ext cx="1488" cy="816"/>
            </a:xfrm>
            <a:custGeom>
              <a:avLst/>
              <a:gdLst>
                <a:gd name="T0" fmla="*/ 0 w 1488"/>
                <a:gd name="T1" fmla="*/ 816 h 816"/>
                <a:gd name="T2" fmla="*/ 912 w 1488"/>
                <a:gd name="T3" fmla="*/ 192 h 816"/>
                <a:gd name="T4" fmla="*/ 1488 w 1488"/>
                <a:gd name="T5" fmla="*/ 0 h 816"/>
              </a:gdLst>
              <a:ahLst/>
              <a:cxnLst>
                <a:cxn ang="0">
                  <a:pos x="T0" y="T1"/>
                </a:cxn>
                <a:cxn ang="0">
                  <a:pos x="T2" y="T3"/>
                </a:cxn>
                <a:cxn ang="0">
                  <a:pos x="T4" y="T5"/>
                </a:cxn>
              </a:cxnLst>
              <a:rect l="0" t="0" r="r" b="b"/>
              <a:pathLst>
                <a:path w="1488" h="816">
                  <a:moveTo>
                    <a:pt x="0" y="816"/>
                  </a:moveTo>
                  <a:cubicBezTo>
                    <a:pt x="332" y="572"/>
                    <a:pt x="664" y="328"/>
                    <a:pt x="912" y="192"/>
                  </a:cubicBezTo>
                  <a:cubicBezTo>
                    <a:pt x="1160" y="56"/>
                    <a:pt x="1392" y="32"/>
                    <a:pt x="1488" y="0"/>
                  </a:cubicBezTo>
                </a:path>
              </a:pathLst>
            </a:custGeom>
            <a:noFill/>
            <a:ln w="127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22" name="任意多边形 414726">
              <a:extLst>
                <a:ext uri="{FF2B5EF4-FFF2-40B4-BE49-F238E27FC236}">
                  <a16:creationId xmlns:a16="http://schemas.microsoft.com/office/drawing/2014/main" id="{EBBD8F50-EEB6-4B65-9D32-E54693B2B8CC}"/>
                </a:ext>
              </a:extLst>
            </p:cNvPr>
            <p:cNvSpPr>
              <a:spLocks noChangeArrowheads="1"/>
            </p:cNvSpPr>
            <p:nvPr/>
          </p:nvSpPr>
          <p:spPr bwMode="auto">
            <a:xfrm>
              <a:off x="3888" y="1344"/>
              <a:ext cx="1488" cy="816"/>
            </a:xfrm>
            <a:custGeom>
              <a:avLst/>
              <a:gdLst>
                <a:gd name="T0" fmla="*/ 0 w 1488"/>
                <a:gd name="T1" fmla="*/ 816 h 816"/>
                <a:gd name="T2" fmla="*/ 912 w 1488"/>
                <a:gd name="T3" fmla="*/ 192 h 816"/>
                <a:gd name="T4" fmla="*/ 1488 w 1488"/>
                <a:gd name="T5" fmla="*/ 0 h 816"/>
              </a:gdLst>
              <a:ahLst/>
              <a:cxnLst>
                <a:cxn ang="0">
                  <a:pos x="T0" y="T1"/>
                </a:cxn>
                <a:cxn ang="0">
                  <a:pos x="T2" y="T3"/>
                </a:cxn>
                <a:cxn ang="0">
                  <a:pos x="T4" y="T5"/>
                </a:cxn>
              </a:cxnLst>
              <a:rect l="0" t="0" r="r" b="b"/>
              <a:pathLst>
                <a:path w="1488" h="816">
                  <a:moveTo>
                    <a:pt x="0" y="816"/>
                  </a:moveTo>
                  <a:cubicBezTo>
                    <a:pt x="332" y="572"/>
                    <a:pt x="664" y="328"/>
                    <a:pt x="912" y="192"/>
                  </a:cubicBezTo>
                  <a:cubicBezTo>
                    <a:pt x="1160" y="56"/>
                    <a:pt x="1392" y="32"/>
                    <a:pt x="1488" y="0"/>
                  </a:cubicBezTo>
                </a:path>
              </a:pathLst>
            </a:custGeom>
            <a:noFill/>
            <a:ln w="127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14728" name="任意多边形 414727">
            <a:extLst>
              <a:ext uri="{FF2B5EF4-FFF2-40B4-BE49-F238E27FC236}">
                <a16:creationId xmlns:a16="http://schemas.microsoft.com/office/drawing/2014/main" id="{B8BF5357-E4B7-42B6-8BCA-FD75DFDFD102}"/>
              </a:ext>
            </a:extLst>
          </p:cNvPr>
          <p:cNvSpPr>
            <a:spLocks noChangeArrowheads="1"/>
          </p:cNvSpPr>
          <p:nvPr/>
        </p:nvSpPr>
        <p:spPr bwMode="auto">
          <a:xfrm>
            <a:off x="6477000" y="758825"/>
            <a:ext cx="1447800" cy="1219200"/>
          </a:xfrm>
          <a:custGeom>
            <a:avLst/>
            <a:gdLst>
              <a:gd name="T0" fmla="*/ 0 w 912"/>
              <a:gd name="T1" fmla="*/ 768 h 768"/>
              <a:gd name="T2" fmla="*/ 288 w 912"/>
              <a:gd name="T3" fmla="*/ 192 h 768"/>
              <a:gd name="T4" fmla="*/ 912 w 912"/>
              <a:gd name="T5" fmla="*/ 0 h 768"/>
            </a:gdLst>
            <a:ahLst/>
            <a:cxnLst>
              <a:cxn ang="0">
                <a:pos x="T0" y="T1"/>
              </a:cxn>
              <a:cxn ang="0">
                <a:pos x="T2" y="T3"/>
              </a:cxn>
              <a:cxn ang="0">
                <a:pos x="T4" y="T5"/>
              </a:cxn>
            </a:cxnLst>
            <a:rect l="0" t="0" r="r" b="b"/>
            <a:pathLst>
              <a:path w="912" h="768">
                <a:moveTo>
                  <a:pt x="0" y="768"/>
                </a:moveTo>
                <a:cubicBezTo>
                  <a:pt x="68" y="544"/>
                  <a:pt x="136" y="320"/>
                  <a:pt x="288" y="192"/>
                </a:cubicBezTo>
                <a:cubicBezTo>
                  <a:pt x="440" y="64"/>
                  <a:pt x="808" y="32"/>
                  <a:pt x="912"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414729" name="组合 414728">
            <a:extLst>
              <a:ext uri="{FF2B5EF4-FFF2-40B4-BE49-F238E27FC236}">
                <a16:creationId xmlns:a16="http://schemas.microsoft.com/office/drawing/2014/main" id="{2D093A4D-77B7-4B88-B5F1-577BD5DE860B}"/>
              </a:ext>
            </a:extLst>
          </p:cNvPr>
          <p:cNvGrpSpPr>
            <a:grpSpLocks/>
          </p:cNvGrpSpPr>
          <p:nvPr/>
        </p:nvGrpSpPr>
        <p:grpSpPr bwMode="auto">
          <a:xfrm>
            <a:off x="6310313" y="228600"/>
            <a:ext cx="1879600" cy="2185988"/>
            <a:chOff x="3975" y="624"/>
            <a:chExt cx="1184" cy="1377"/>
          </a:xfrm>
        </p:grpSpPr>
        <p:sp>
          <p:nvSpPr>
            <p:cNvPr id="9225" name="文本框 414729">
              <a:extLst>
                <a:ext uri="{FF2B5EF4-FFF2-40B4-BE49-F238E27FC236}">
                  <a16:creationId xmlns:a16="http://schemas.microsoft.com/office/drawing/2014/main" id="{417993A5-A19D-48A0-9AB2-2C64E8A30ED0}"/>
                </a:ext>
              </a:extLst>
            </p:cNvPr>
            <p:cNvSpPr txBox="1">
              <a:spLocks noChangeArrowheads="1"/>
            </p:cNvSpPr>
            <p:nvPr/>
          </p:nvSpPr>
          <p:spPr bwMode="auto">
            <a:xfrm>
              <a:off x="3975" y="1674"/>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i="1">
                  <a:solidFill>
                    <a:srgbClr val="FF3300"/>
                  </a:solidFill>
                  <a:ea typeface="楷体_GB2312" pitchFamily="1" charset="-122"/>
                </a:rPr>
                <a:t>A</a:t>
              </a:r>
              <a:endParaRPr lang="en-US" altLang="zh-CN" sz="3600" b="1">
                <a:solidFill>
                  <a:srgbClr val="FF3300"/>
                </a:solidFill>
                <a:ea typeface="楷体_GB2312" pitchFamily="1" charset="-122"/>
              </a:endParaRPr>
            </a:p>
          </p:txBody>
        </p:sp>
        <p:sp>
          <p:nvSpPr>
            <p:cNvPr id="9226" name="文本框 414730">
              <a:extLst>
                <a:ext uri="{FF2B5EF4-FFF2-40B4-BE49-F238E27FC236}">
                  <a16:creationId xmlns:a16="http://schemas.microsoft.com/office/drawing/2014/main" id="{5C502C02-69C3-4000-BE76-2C30977B23CD}"/>
                </a:ext>
              </a:extLst>
            </p:cNvPr>
            <p:cNvSpPr txBox="1">
              <a:spLocks noChangeArrowheads="1"/>
            </p:cNvSpPr>
            <p:nvPr/>
          </p:nvSpPr>
          <p:spPr bwMode="auto">
            <a:xfrm>
              <a:off x="4224" y="784"/>
              <a:ext cx="11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en-US" sz="3600" b="1">
                <a:solidFill>
                  <a:srgbClr val="FF3300"/>
                </a:solidFill>
                <a:ea typeface="楷体_GB2312" pitchFamily="1" charset="-122"/>
              </a:endParaRPr>
            </a:p>
          </p:txBody>
        </p:sp>
        <p:sp>
          <p:nvSpPr>
            <p:cNvPr id="9227" name="文本框 414731">
              <a:extLst>
                <a:ext uri="{FF2B5EF4-FFF2-40B4-BE49-F238E27FC236}">
                  <a16:creationId xmlns:a16="http://schemas.microsoft.com/office/drawing/2014/main" id="{5530DE1D-C235-4AC3-88E8-AD259B3CD139}"/>
                </a:ext>
              </a:extLst>
            </p:cNvPr>
            <p:cNvSpPr txBox="1">
              <a:spLocks noChangeArrowheads="1"/>
            </p:cNvSpPr>
            <p:nvPr/>
          </p:nvSpPr>
          <p:spPr bwMode="auto">
            <a:xfrm>
              <a:off x="4896" y="624"/>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i="1">
                  <a:solidFill>
                    <a:srgbClr val="FF3300"/>
                  </a:solidFill>
                  <a:ea typeface="楷体_GB2312" pitchFamily="1" charset="-122"/>
                </a:rPr>
                <a:t>B</a:t>
              </a:r>
              <a:endParaRPr lang="en-US" altLang="zh-CN" sz="3600" b="1">
                <a:solidFill>
                  <a:srgbClr val="FF3300"/>
                </a:solidFill>
                <a:ea typeface="楷体_GB2312" pitchFamily="1" charset="-122"/>
              </a:endParaRPr>
            </a:p>
          </p:txBody>
        </p:sp>
      </p:grpSp>
      <p:sp>
        <p:nvSpPr>
          <p:cNvPr id="414733" name="文本框 414732">
            <a:extLst>
              <a:ext uri="{FF2B5EF4-FFF2-40B4-BE49-F238E27FC236}">
                <a16:creationId xmlns:a16="http://schemas.microsoft.com/office/drawing/2014/main" id="{8F115852-1CF8-4876-822D-1FD7F772C876}"/>
              </a:ext>
            </a:extLst>
          </p:cNvPr>
          <p:cNvSpPr txBox="1">
            <a:spLocks noChangeArrowheads="1"/>
          </p:cNvSpPr>
          <p:nvPr/>
        </p:nvSpPr>
        <p:spPr bwMode="auto">
          <a:xfrm>
            <a:off x="533400" y="1768475"/>
            <a:ext cx="472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静电场力对电荷所作的功等于电势能增量的负值。</a:t>
            </a:r>
          </a:p>
        </p:txBody>
      </p:sp>
      <p:graphicFrame>
        <p:nvGraphicFramePr>
          <p:cNvPr id="414734" name="对象 414733">
            <a:extLst>
              <a:ext uri="{FF2B5EF4-FFF2-40B4-BE49-F238E27FC236}">
                <a16:creationId xmlns:a16="http://schemas.microsoft.com/office/drawing/2014/main" id="{B40A29DE-CECF-474B-AF27-82F8FEA6A956}"/>
              </a:ext>
            </a:extLst>
          </p:cNvPr>
          <p:cNvGraphicFramePr>
            <a:graphicFrameLocks/>
          </p:cNvGraphicFramePr>
          <p:nvPr/>
        </p:nvGraphicFramePr>
        <p:xfrm>
          <a:off x="1325563" y="2743200"/>
          <a:ext cx="4648200" cy="512763"/>
        </p:xfrm>
        <a:graphic>
          <a:graphicData uri="http://schemas.openxmlformats.org/presentationml/2006/ole">
            <mc:AlternateContent xmlns:mc="http://schemas.openxmlformats.org/markup-compatibility/2006">
              <mc:Choice xmlns:v="urn:schemas-microsoft-com:vml" Requires="v">
                <p:oleObj spid="_x0000_s9234" r:id="rId3" imgW="1940573" imgH="215619" progId="Equation.3">
                  <p:embed/>
                </p:oleObj>
              </mc:Choice>
              <mc:Fallback>
                <p:oleObj r:id="rId3" imgW="1940573" imgH="215619" progId="Equation.3">
                  <p:embed/>
                  <p:pic>
                    <p:nvPicPr>
                      <p:cNvPr id="0" name="对象 4147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2743200"/>
                        <a:ext cx="46482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4735" name="对象 414734">
            <a:extLst>
              <a:ext uri="{FF2B5EF4-FFF2-40B4-BE49-F238E27FC236}">
                <a16:creationId xmlns:a16="http://schemas.microsoft.com/office/drawing/2014/main" id="{09854D73-ECED-479F-9303-AD95D40C4054}"/>
              </a:ext>
            </a:extLst>
          </p:cNvPr>
          <p:cNvGraphicFramePr>
            <a:graphicFrameLocks/>
          </p:cNvGraphicFramePr>
          <p:nvPr/>
        </p:nvGraphicFramePr>
        <p:xfrm>
          <a:off x="1143000" y="3505200"/>
          <a:ext cx="3111500" cy="669925"/>
        </p:xfrm>
        <a:graphic>
          <a:graphicData uri="http://schemas.openxmlformats.org/presentationml/2006/ole">
            <mc:AlternateContent xmlns:mc="http://schemas.openxmlformats.org/markup-compatibility/2006">
              <mc:Choice xmlns:v="urn:schemas-microsoft-com:vml" Requires="v">
                <p:oleObj spid="_x0000_s9235" r:id="rId5" imgW="1409700" imgH="304800" progId="Equation.3">
                  <p:embed/>
                </p:oleObj>
              </mc:Choice>
              <mc:Fallback>
                <p:oleObj r:id="rId5" imgW="1409700" imgH="304800" progId="Equation.3">
                  <p:embed/>
                  <p:pic>
                    <p:nvPicPr>
                      <p:cNvPr id="0" name="对象 4147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505200"/>
                        <a:ext cx="31115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4736" name="文本框 414735">
            <a:extLst>
              <a:ext uri="{FF2B5EF4-FFF2-40B4-BE49-F238E27FC236}">
                <a16:creationId xmlns:a16="http://schemas.microsoft.com/office/drawing/2014/main" id="{027996C5-206B-4D50-A520-1076C2ADF2DE}"/>
              </a:ext>
            </a:extLst>
          </p:cNvPr>
          <p:cNvSpPr txBox="1">
            <a:spLocks noChangeArrowheads="1"/>
          </p:cNvSpPr>
          <p:nvPr/>
        </p:nvSpPr>
        <p:spPr bwMode="auto">
          <a:xfrm>
            <a:off x="595313" y="4267200"/>
            <a:ext cx="76342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solidFill>
                  <a:srgbClr val="CC0000"/>
                </a:solidFill>
              </a:rPr>
              <a:t>电势能的参考点选择也是任意的</a:t>
            </a:r>
            <a:r>
              <a:rPr lang="zh-CN" altLang="en-US" sz="2400" b="1"/>
              <a:t>，若</a:t>
            </a:r>
            <a:r>
              <a:rPr lang="en-US" altLang="zh-CN" sz="2400" b="1"/>
              <a:t>E</a:t>
            </a:r>
            <a:r>
              <a:rPr lang="en-US" altLang="zh-CN" sz="2400" b="1" baseline="-25000"/>
              <a:t>PB</a:t>
            </a:r>
            <a:r>
              <a:rPr lang="en-US" altLang="zh-CN" sz="2400" b="1"/>
              <a:t>=0</a:t>
            </a:r>
            <a:r>
              <a:rPr lang="zh-CN" altLang="en-US" sz="2400" b="1"/>
              <a:t>，则电场中</a:t>
            </a:r>
            <a:r>
              <a:rPr lang="en-US" altLang="zh-CN" sz="2400" b="1"/>
              <a:t>A</a:t>
            </a:r>
            <a:r>
              <a:rPr lang="zh-CN" altLang="en-US" sz="2400" b="1"/>
              <a:t>点的电势能为：</a:t>
            </a:r>
          </a:p>
        </p:txBody>
      </p:sp>
      <p:graphicFrame>
        <p:nvGraphicFramePr>
          <p:cNvPr id="414737" name="对象 414736">
            <a:extLst>
              <a:ext uri="{FF2B5EF4-FFF2-40B4-BE49-F238E27FC236}">
                <a16:creationId xmlns:a16="http://schemas.microsoft.com/office/drawing/2014/main" id="{98EFA1A3-1D21-4DD8-A94F-8C5DD5AC6165}"/>
              </a:ext>
            </a:extLst>
          </p:cNvPr>
          <p:cNvGraphicFramePr>
            <a:graphicFrameLocks/>
          </p:cNvGraphicFramePr>
          <p:nvPr/>
        </p:nvGraphicFramePr>
        <p:xfrm>
          <a:off x="827088" y="5373688"/>
          <a:ext cx="2736850" cy="796925"/>
        </p:xfrm>
        <a:graphic>
          <a:graphicData uri="http://schemas.openxmlformats.org/presentationml/2006/ole">
            <mc:AlternateContent xmlns:mc="http://schemas.openxmlformats.org/markup-compatibility/2006">
              <mc:Choice xmlns:v="urn:schemas-microsoft-com:vml" Requires="v">
                <p:oleObj spid="_x0000_s9236" r:id="rId7" imgW="1041400" imgH="304800" progId="Equation.3">
                  <p:embed/>
                </p:oleObj>
              </mc:Choice>
              <mc:Fallback>
                <p:oleObj r:id="rId7" imgW="1041400" imgH="304800" progId="Equation.3">
                  <p:embed/>
                  <p:pic>
                    <p:nvPicPr>
                      <p:cNvPr id="0" name="对象 4147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373688"/>
                        <a:ext cx="2736850" cy="796925"/>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4738" name="文本框 414737">
            <a:extLst>
              <a:ext uri="{FF2B5EF4-FFF2-40B4-BE49-F238E27FC236}">
                <a16:creationId xmlns:a16="http://schemas.microsoft.com/office/drawing/2014/main" id="{CE38B879-88CE-4042-9E2F-4BEF12E2B3F2}"/>
              </a:ext>
            </a:extLst>
          </p:cNvPr>
          <p:cNvSpPr txBox="1">
            <a:spLocks noChangeArrowheads="1"/>
          </p:cNvSpPr>
          <p:nvPr/>
        </p:nvSpPr>
        <p:spPr bwMode="auto">
          <a:xfrm>
            <a:off x="3810000" y="5146675"/>
            <a:ext cx="4891088" cy="1562100"/>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rgbClr val="CC0000"/>
                </a:solidFill>
              </a:rPr>
              <a:t>结论：试验电荷</a:t>
            </a:r>
            <a:r>
              <a:rPr lang="en-US" altLang="zh-CN" sz="2400" b="1" i="1">
                <a:solidFill>
                  <a:srgbClr val="CC0000"/>
                </a:solidFill>
              </a:rPr>
              <a:t>q</a:t>
            </a:r>
            <a:r>
              <a:rPr lang="en-US" altLang="zh-CN" sz="2400" b="1" baseline="-25000">
                <a:solidFill>
                  <a:srgbClr val="CC0000"/>
                </a:solidFill>
              </a:rPr>
              <a:t>0</a:t>
            </a:r>
            <a:r>
              <a:rPr lang="zh-CN" altLang="en-US" sz="2400" b="1">
                <a:solidFill>
                  <a:srgbClr val="CC0000"/>
                </a:solidFill>
              </a:rPr>
              <a:t>在电场中点</a:t>
            </a:r>
            <a:r>
              <a:rPr lang="en-US" altLang="zh-CN" sz="2400" b="1">
                <a:solidFill>
                  <a:srgbClr val="CC0000"/>
                </a:solidFill>
              </a:rPr>
              <a:t>A</a:t>
            </a:r>
            <a:r>
              <a:rPr lang="zh-CN" altLang="en-US" sz="2400" b="1">
                <a:solidFill>
                  <a:srgbClr val="CC0000"/>
                </a:solidFill>
              </a:rPr>
              <a:t>的电势能，在取值上等于把它从点</a:t>
            </a:r>
            <a:r>
              <a:rPr lang="en-US" altLang="zh-CN" sz="2400" b="1">
                <a:solidFill>
                  <a:srgbClr val="CC0000"/>
                </a:solidFill>
              </a:rPr>
              <a:t>A</a:t>
            </a:r>
            <a:r>
              <a:rPr lang="zh-CN" altLang="en-US" sz="2400" b="1">
                <a:solidFill>
                  <a:srgbClr val="CC0000"/>
                </a:solidFill>
              </a:rPr>
              <a:t>移到到零电势能处的电场力所作的功。</a:t>
            </a:r>
            <a:endParaRPr lang="zh-CN" altLang="en-US" sz="3600" b="1">
              <a:solidFill>
                <a:srgbClr val="CC0000"/>
              </a:solidFill>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14723"/>
                                        </p:tgtEl>
                                        <p:attrNameLst>
                                          <p:attrName>style.visibility</p:attrName>
                                        </p:attrNameLst>
                                      </p:cBhvr>
                                      <p:to>
                                        <p:strVal val="visible"/>
                                      </p:to>
                                    </p:set>
                                    <p:animEffect transition="in" filter="wipe(left)">
                                      <p:cBhvr>
                                        <p:cTn id="7" dur="75"/>
                                        <p:tgtEl>
                                          <p:spTgt spid="414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4724"/>
                                        </p:tgtEl>
                                        <p:attrNameLst>
                                          <p:attrName>style.visibility</p:attrName>
                                        </p:attrNameLst>
                                      </p:cBhvr>
                                      <p:to>
                                        <p:strVal val="visible"/>
                                      </p:to>
                                    </p:set>
                                    <p:animEffect transition="in" filter="wipe(left)">
                                      <p:cBhvr>
                                        <p:cTn id="12" dur="500"/>
                                        <p:tgtEl>
                                          <p:spTgt spid="414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4728"/>
                                        </p:tgtEl>
                                        <p:attrNameLst>
                                          <p:attrName>style.visibility</p:attrName>
                                        </p:attrNameLst>
                                      </p:cBhvr>
                                      <p:to>
                                        <p:strVal val="visible"/>
                                      </p:to>
                                    </p:set>
                                    <p:animEffect transition="in" filter="wipe(left)">
                                      <p:cBhvr>
                                        <p:cTn id="17" dur="500"/>
                                        <p:tgtEl>
                                          <p:spTgt spid="4147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4729"/>
                                        </p:tgtEl>
                                        <p:attrNameLst>
                                          <p:attrName>style.visibility</p:attrName>
                                        </p:attrNameLst>
                                      </p:cBhvr>
                                      <p:to>
                                        <p:strVal val="visible"/>
                                      </p:to>
                                    </p:set>
                                    <p:animEffect transition="in" filter="wipe(left)">
                                      <p:cBhvr>
                                        <p:cTn id="22" dur="500"/>
                                        <p:tgtEl>
                                          <p:spTgt spid="4147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414733"/>
                                        </p:tgtEl>
                                        <p:attrNameLst>
                                          <p:attrName>style.visibility</p:attrName>
                                        </p:attrNameLst>
                                      </p:cBhvr>
                                      <p:to>
                                        <p:strVal val="visible"/>
                                      </p:to>
                                    </p:set>
                                    <p:animEffect transition="in" filter="wipe(left)">
                                      <p:cBhvr>
                                        <p:cTn id="27" dur="75"/>
                                        <p:tgtEl>
                                          <p:spTgt spid="414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4734"/>
                                        </p:tgtEl>
                                        <p:attrNameLst>
                                          <p:attrName>style.visibility</p:attrName>
                                        </p:attrNameLst>
                                      </p:cBhvr>
                                      <p:to>
                                        <p:strVal val="visible"/>
                                      </p:to>
                                    </p:set>
                                    <p:animEffect transition="in" filter="wipe(left)">
                                      <p:cBhvr>
                                        <p:cTn id="32" dur="500"/>
                                        <p:tgtEl>
                                          <p:spTgt spid="4147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4735"/>
                                        </p:tgtEl>
                                        <p:attrNameLst>
                                          <p:attrName>style.visibility</p:attrName>
                                        </p:attrNameLst>
                                      </p:cBhvr>
                                      <p:to>
                                        <p:strVal val="visible"/>
                                      </p:to>
                                    </p:set>
                                    <p:animEffect transition="in" filter="wipe(left)">
                                      <p:cBhvr>
                                        <p:cTn id="37" dur="500"/>
                                        <p:tgtEl>
                                          <p:spTgt spid="4147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414736"/>
                                        </p:tgtEl>
                                        <p:attrNameLst>
                                          <p:attrName>style.visibility</p:attrName>
                                        </p:attrNameLst>
                                      </p:cBhvr>
                                      <p:to>
                                        <p:strVal val="visible"/>
                                      </p:to>
                                    </p:set>
                                    <p:animEffect transition="in" filter="wipe(left)">
                                      <p:cBhvr>
                                        <p:cTn id="42" dur="75"/>
                                        <p:tgtEl>
                                          <p:spTgt spid="4147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14737"/>
                                        </p:tgtEl>
                                        <p:attrNameLst>
                                          <p:attrName>style.visibility</p:attrName>
                                        </p:attrNameLst>
                                      </p:cBhvr>
                                      <p:to>
                                        <p:strVal val="visible"/>
                                      </p:to>
                                    </p:set>
                                    <p:animEffect transition="in" filter="wipe(left)">
                                      <p:cBhvr>
                                        <p:cTn id="47" dur="500"/>
                                        <p:tgtEl>
                                          <p:spTgt spid="4147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14738">
                                            <p:bg/>
                                          </p:spTgt>
                                        </p:tgtEl>
                                        <p:attrNameLst>
                                          <p:attrName>style.visibility</p:attrName>
                                        </p:attrNameLst>
                                      </p:cBhvr>
                                      <p:to>
                                        <p:strVal val="visible"/>
                                      </p:to>
                                    </p:set>
                                    <p:animEffect transition="in" filter="wipe(left)">
                                      <p:cBhvr>
                                        <p:cTn id="52" dur="75"/>
                                        <p:tgtEl>
                                          <p:spTgt spid="414738">
                                            <p:bg/>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414738">
                                            <p:txEl>
                                              <p:pRg st="0" end="0"/>
                                            </p:txEl>
                                          </p:spTgt>
                                        </p:tgtEl>
                                        <p:attrNameLst>
                                          <p:attrName>style.visibility</p:attrName>
                                        </p:attrNameLst>
                                      </p:cBhvr>
                                      <p:to>
                                        <p:strVal val="visible"/>
                                      </p:to>
                                    </p:set>
                                    <p:animEffect transition="in" filter="wipe(left)">
                                      <p:cBhvr>
                                        <p:cTn id="57" dur="75"/>
                                        <p:tgtEl>
                                          <p:spTgt spid="4147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p:bldP spid="414733" grpId="0"/>
      <p:bldP spid="414736" grpId="0"/>
      <p:bldP spid="41473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415745">
            <a:extLst>
              <a:ext uri="{FF2B5EF4-FFF2-40B4-BE49-F238E27FC236}">
                <a16:creationId xmlns:a16="http://schemas.microsoft.com/office/drawing/2014/main" id="{47F0456C-BD95-4887-9DD7-5DCF21564DFD}"/>
              </a:ext>
            </a:extLst>
          </p:cNvPr>
          <p:cNvSpPr txBox="1">
            <a:spLocks noChangeArrowheads="1"/>
          </p:cNvSpPr>
          <p:nvPr/>
        </p:nvSpPr>
        <p:spPr bwMode="auto">
          <a:xfrm>
            <a:off x="1979613" y="-100013"/>
            <a:ext cx="6372225" cy="6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3600" b="1">
                <a:solidFill>
                  <a:srgbClr val="FF3300"/>
                </a:solidFill>
                <a:ea typeface="楷体_GB2312" pitchFamily="1" charset="-122"/>
              </a:rPr>
              <a:t>8</a:t>
            </a:r>
            <a:r>
              <a:rPr lang="zh-CN" altLang="en-US" sz="3600" b="1">
                <a:solidFill>
                  <a:srgbClr val="FF3300"/>
                </a:solidFill>
                <a:ea typeface="楷体_GB2312" pitchFamily="1" charset="-122"/>
              </a:rPr>
              <a:t>－</a:t>
            </a:r>
            <a:r>
              <a:rPr lang="en-US" altLang="zh-CN" sz="3600" b="1">
                <a:solidFill>
                  <a:srgbClr val="FF3300"/>
                </a:solidFill>
                <a:ea typeface="楷体_GB2312" pitchFamily="1" charset="-122"/>
              </a:rPr>
              <a:t>2.3  </a:t>
            </a:r>
            <a:r>
              <a:rPr lang="zh-CN" altLang="en-US" sz="3600" b="1">
                <a:solidFill>
                  <a:srgbClr val="FF3300"/>
                </a:solidFill>
                <a:ea typeface="楷体_GB2312" pitchFamily="1" charset="-122"/>
              </a:rPr>
              <a:t>电势差   电势及其计算</a:t>
            </a:r>
            <a:r>
              <a:rPr lang="zh-CN" altLang="en-US" sz="2400"/>
              <a:t> </a:t>
            </a:r>
          </a:p>
        </p:txBody>
      </p:sp>
      <p:sp>
        <p:nvSpPr>
          <p:cNvPr id="10242" name="文本框 415746">
            <a:extLst>
              <a:ext uri="{FF2B5EF4-FFF2-40B4-BE49-F238E27FC236}">
                <a16:creationId xmlns:a16="http://schemas.microsoft.com/office/drawing/2014/main" id="{8291931F-5CF8-41A8-A43E-D4E422515821}"/>
              </a:ext>
            </a:extLst>
          </p:cNvPr>
          <p:cNvSpPr txBox="1">
            <a:spLocks noChangeArrowheads="1"/>
          </p:cNvSpPr>
          <p:nvPr/>
        </p:nvSpPr>
        <p:spPr bwMode="auto">
          <a:xfrm>
            <a:off x="95250" y="533400"/>
            <a:ext cx="2724150" cy="579438"/>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Arial" panose="020B0604020202020204" pitchFamily="34" charset="0"/>
                <a:ea typeface="楷体_GB2312" pitchFamily="1" charset="-122"/>
              </a:rPr>
              <a:t>一、电势</a:t>
            </a:r>
          </a:p>
        </p:txBody>
      </p:sp>
      <p:sp>
        <p:nvSpPr>
          <p:cNvPr id="415748" name="文本框 415747">
            <a:extLst>
              <a:ext uri="{FF2B5EF4-FFF2-40B4-BE49-F238E27FC236}">
                <a16:creationId xmlns:a16="http://schemas.microsoft.com/office/drawing/2014/main" id="{16A2C4C8-C9F1-4F66-A3D2-D464627187FB}"/>
              </a:ext>
            </a:extLst>
          </p:cNvPr>
          <p:cNvSpPr txBox="1">
            <a:spLocks noChangeArrowheads="1"/>
          </p:cNvSpPr>
          <p:nvPr/>
        </p:nvSpPr>
        <p:spPr bwMode="auto">
          <a:xfrm>
            <a:off x="228600" y="1066800"/>
            <a:ext cx="1435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a:solidFill>
                  <a:srgbClr val="3333FF"/>
                </a:solidFill>
                <a:ea typeface="楷体_GB2312" pitchFamily="1" charset="-122"/>
              </a:rPr>
              <a:t>1</a:t>
            </a:r>
            <a:r>
              <a:rPr lang="zh-CN" altLang="en-US" sz="2800" b="1">
                <a:solidFill>
                  <a:srgbClr val="3333FF"/>
                </a:solidFill>
                <a:ea typeface="楷体_GB2312" pitchFamily="1" charset="-122"/>
              </a:rPr>
              <a:t>、电势</a:t>
            </a:r>
            <a:endParaRPr lang="zh-CN" altLang="en-US" sz="3600" b="1">
              <a:solidFill>
                <a:srgbClr val="FF3300"/>
              </a:solidFill>
              <a:ea typeface="楷体_GB2312" pitchFamily="1" charset="-122"/>
            </a:endParaRPr>
          </a:p>
        </p:txBody>
      </p:sp>
      <p:sp>
        <p:nvSpPr>
          <p:cNvPr id="415749" name="文本框 415748">
            <a:extLst>
              <a:ext uri="{FF2B5EF4-FFF2-40B4-BE49-F238E27FC236}">
                <a16:creationId xmlns:a16="http://schemas.microsoft.com/office/drawing/2014/main" id="{001D9C08-6127-429F-9945-A268B6C7F620}"/>
              </a:ext>
            </a:extLst>
          </p:cNvPr>
          <p:cNvSpPr txBox="1">
            <a:spLocks noChangeArrowheads="1"/>
          </p:cNvSpPr>
          <p:nvPr/>
        </p:nvSpPr>
        <p:spPr bwMode="auto">
          <a:xfrm>
            <a:off x="838200" y="1524000"/>
            <a:ext cx="7543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比值 </a:t>
            </a:r>
            <a:r>
              <a:rPr lang="en-US" altLang="zh-CN" sz="2400" b="1"/>
              <a:t>(</a:t>
            </a:r>
            <a:r>
              <a:rPr lang="en-US" altLang="zh-CN" sz="2400" b="1" i="1"/>
              <a:t>E</a:t>
            </a:r>
            <a:r>
              <a:rPr lang="en-US" altLang="zh-CN" sz="2400" b="1" baseline="-25000"/>
              <a:t>pA</a:t>
            </a:r>
            <a:r>
              <a:rPr lang="en-US" altLang="zh-CN" sz="2400" b="1"/>
              <a:t>-</a:t>
            </a:r>
            <a:r>
              <a:rPr lang="en-US" altLang="zh-CN" sz="2400" b="1" i="1"/>
              <a:t>E</a:t>
            </a:r>
            <a:r>
              <a:rPr lang="en-US" altLang="zh-CN" sz="2400" b="1" baseline="-25000"/>
              <a:t>PB</a:t>
            </a:r>
            <a:r>
              <a:rPr lang="en-US" altLang="zh-CN" sz="2400" b="1"/>
              <a:t>)/ </a:t>
            </a:r>
            <a:r>
              <a:rPr lang="en-US" altLang="zh-CN" sz="2400" b="1" i="1"/>
              <a:t>q</a:t>
            </a:r>
            <a:r>
              <a:rPr lang="en-US" altLang="zh-CN" sz="2400" b="1" baseline="-25000"/>
              <a:t>0</a:t>
            </a:r>
            <a:r>
              <a:rPr lang="zh-CN" altLang="en-US" sz="2400" b="1"/>
              <a:t>与</a:t>
            </a:r>
            <a:r>
              <a:rPr lang="en-US" altLang="zh-CN" sz="2400" b="1" i="1"/>
              <a:t>q</a:t>
            </a:r>
            <a:r>
              <a:rPr lang="en-US" altLang="zh-CN" sz="2400" b="1" baseline="-25000"/>
              <a:t>0</a:t>
            </a:r>
            <a:r>
              <a:rPr lang="zh-CN" altLang="en-US" sz="2400" b="1"/>
              <a:t>无关，只决定于电场的性质及场点的位置，所以这个比值是反映电场本身性质的物理量，可以称之为</a:t>
            </a:r>
            <a:r>
              <a:rPr lang="zh-CN" altLang="en-US" sz="2400" b="1">
                <a:solidFill>
                  <a:srgbClr val="FF3300"/>
                </a:solidFill>
                <a:ea typeface="楷体_GB2312" pitchFamily="1" charset="-122"/>
              </a:rPr>
              <a:t>电势</a:t>
            </a:r>
            <a:endParaRPr lang="zh-CN" altLang="en-US" sz="2400" b="1"/>
          </a:p>
        </p:txBody>
      </p:sp>
      <p:sp>
        <p:nvSpPr>
          <p:cNvPr id="415750" name="文本框 415749">
            <a:extLst>
              <a:ext uri="{FF2B5EF4-FFF2-40B4-BE49-F238E27FC236}">
                <a16:creationId xmlns:a16="http://schemas.microsoft.com/office/drawing/2014/main" id="{722220C4-6521-415A-BD23-131C69C63624}"/>
              </a:ext>
            </a:extLst>
          </p:cNvPr>
          <p:cNvSpPr txBox="1">
            <a:spLocks noChangeArrowheads="1"/>
          </p:cNvSpPr>
          <p:nvPr/>
        </p:nvSpPr>
        <p:spPr bwMode="auto">
          <a:xfrm>
            <a:off x="914400" y="2749550"/>
            <a:ext cx="6872288" cy="831850"/>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静电场中带电体所具有的电势能与该带电体的电量的比值定义为电势。</a:t>
            </a:r>
            <a:endParaRPr lang="zh-CN" altLang="en-US" sz="3600" b="1">
              <a:solidFill>
                <a:srgbClr val="FF3300"/>
              </a:solidFill>
              <a:ea typeface="楷体_GB2312" pitchFamily="1" charset="-122"/>
            </a:endParaRPr>
          </a:p>
        </p:txBody>
      </p:sp>
      <p:graphicFrame>
        <p:nvGraphicFramePr>
          <p:cNvPr id="415751" name="对象 415750">
            <a:extLst>
              <a:ext uri="{FF2B5EF4-FFF2-40B4-BE49-F238E27FC236}">
                <a16:creationId xmlns:a16="http://schemas.microsoft.com/office/drawing/2014/main" id="{80349A93-C6CC-4FC0-A744-C272122A339F}"/>
              </a:ext>
            </a:extLst>
          </p:cNvPr>
          <p:cNvGraphicFramePr>
            <a:graphicFrameLocks/>
          </p:cNvGraphicFramePr>
          <p:nvPr/>
        </p:nvGraphicFramePr>
        <p:xfrm>
          <a:off x="1812925" y="3657600"/>
          <a:ext cx="1860550" cy="531813"/>
        </p:xfrm>
        <a:graphic>
          <a:graphicData uri="http://schemas.openxmlformats.org/presentationml/2006/ole">
            <mc:AlternateContent xmlns:mc="http://schemas.openxmlformats.org/markup-compatibility/2006">
              <mc:Choice xmlns:v="urn:schemas-microsoft-com:vml" Requires="v">
                <p:oleObj spid="_x0000_s10252" r:id="rId3" imgW="800447" imgH="228699" progId="Equation.3">
                  <p:embed/>
                </p:oleObj>
              </mc:Choice>
              <mc:Fallback>
                <p:oleObj r:id="rId3" imgW="800447" imgH="228699" progId="Equation.3">
                  <p:embed/>
                  <p:pic>
                    <p:nvPicPr>
                      <p:cNvPr id="0" name="对象 41575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925" y="3657600"/>
                        <a:ext cx="18605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5752" name="对象 415751">
            <a:extLst>
              <a:ext uri="{FF2B5EF4-FFF2-40B4-BE49-F238E27FC236}">
                <a16:creationId xmlns:a16="http://schemas.microsoft.com/office/drawing/2014/main" id="{EEDB6072-C58B-43A8-8032-C7874DB23B4F}"/>
              </a:ext>
            </a:extLst>
          </p:cNvPr>
          <p:cNvGraphicFramePr>
            <a:graphicFrameLocks/>
          </p:cNvGraphicFramePr>
          <p:nvPr/>
        </p:nvGraphicFramePr>
        <p:xfrm>
          <a:off x="4235450" y="3657600"/>
          <a:ext cx="1893888" cy="531813"/>
        </p:xfrm>
        <a:graphic>
          <a:graphicData uri="http://schemas.openxmlformats.org/presentationml/2006/ole">
            <mc:AlternateContent xmlns:mc="http://schemas.openxmlformats.org/markup-compatibility/2006">
              <mc:Choice xmlns:v="urn:schemas-microsoft-com:vml" Requires="v">
                <p:oleObj spid="_x0000_s10253" r:id="rId5" imgW="813153" imgH="228699" progId="Equation.3">
                  <p:embed/>
                </p:oleObj>
              </mc:Choice>
              <mc:Fallback>
                <p:oleObj r:id="rId5" imgW="813153" imgH="228699" progId="Equation.3">
                  <p:embed/>
                  <p:pic>
                    <p:nvPicPr>
                      <p:cNvPr id="0" name="对象 4157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5450" y="3657600"/>
                        <a:ext cx="189388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5753" name="对象 415752">
            <a:extLst>
              <a:ext uri="{FF2B5EF4-FFF2-40B4-BE49-F238E27FC236}">
                <a16:creationId xmlns:a16="http://schemas.microsoft.com/office/drawing/2014/main" id="{87CBB42C-AAE5-4E76-BD8F-5DDED35A7166}"/>
              </a:ext>
            </a:extLst>
          </p:cNvPr>
          <p:cNvGraphicFramePr>
            <a:graphicFrameLocks/>
          </p:cNvGraphicFramePr>
          <p:nvPr/>
        </p:nvGraphicFramePr>
        <p:xfrm>
          <a:off x="1792288" y="4203700"/>
          <a:ext cx="2281237" cy="620713"/>
        </p:xfrm>
        <a:graphic>
          <a:graphicData uri="http://schemas.openxmlformats.org/presentationml/2006/ole">
            <mc:AlternateContent xmlns:mc="http://schemas.openxmlformats.org/markup-compatibility/2006">
              <mc:Choice xmlns:v="urn:schemas-microsoft-com:vml" Requires="v">
                <p:oleObj spid="_x0000_s10254" r:id="rId7" imgW="1067263" imgH="292227" progId="Equation.3">
                  <p:embed/>
                </p:oleObj>
              </mc:Choice>
              <mc:Fallback>
                <p:oleObj r:id="rId7" imgW="1067263" imgH="292227" progId="Equation.3">
                  <p:embed/>
                  <p:pic>
                    <p:nvPicPr>
                      <p:cNvPr id="0" name="对象 41575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2288" y="4203700"/>
                        <a:ext cx="22812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5754" name="文本框 415753">
            <a:extLst>
              <a:ext uri="{FF2B5EF4-FFF2-40B4-BE49-F238E27FC236}">
                <a16:creationId xmlns:a16="http://schemas.microsoft.com/office/drawing/2014/main" id="{DF1D1E92-4DD0-4061-9572-F0ED44829F9C}"/>
              </a:ext>
            </a:extLst>
          </p:cNvPr>
          <p:cNvSpPr txBox="1">
            <a:spLocks noChangeArrowheads="1"/>
          </p:cNvSpPr>
          <p:nvPr/>
        </p:nvSpPr>
        <p:spPr bwMode="auto">
          <a:xfrm>
            <a:off x="609600" y="4983163"/>
            <a:ext cx="320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当电荷分布在有限空间时，无限远处的电势能和电势为零</a:t>
            </a:r>
            <a:endParaRPr lang="zh-CN" altLang="en-US" sz="3600" b="1">
              <a:solidFill>
                <a:srgbClr val="FF3300"/>
              </a:solidFill>
              <a:ea typeface="楷体_GB2312" pitchFamily="1" charset="-122"/>
            </a:endParaRPr>
          </a:p>
        </p:txBody>
      </p:sp>
      <p:graphicFrame>
        <p:nvGraphicFramePr>
          <p:cNvPr id="415755" name="对象 415754">
            <a:extLst>
              <a:ext uri="{FF2B5EF4-FFF2-40B4-BE49-F238E27FC236}">
                <a16:creationId xmlns:a16="http://schemas.microsoft.com/office/drawing/2014/main" id="{15E76858-01D3-4D4A-97EC-8A67B30BE50A}"/>
              </a:ext>
            </a:extLst>
          </p:cNvPr>
          <p:cNvGraphicFramePr>
            <a:graphicFrameLocks/>
          </p:cNvGraphicFramePr>
          <p:nvPr/>
        </p:nvGraphicFramePr>
        <p:xfrm>
          <a:off x="1246188" y="6223000"/>
          <a:ext cx="1679575" cy="620713"/>
        </p:xfrm>
        <a:graphic>
          <a:graphicData uri="http://schemas.openxmlformats.org/presentationml/2006/ole">
            <mc:AlternateContent xmlns:mc="http://schemas.openxmlformats.org/markup-compatibility/2006">
              <mc:Choice xmlns:v="urn:schemas-microsoft-com:vml" Requires="v">
                <p:oleObj spid="_x0000_s10255" r:id="rId9" imgW="787742" imgH="292227" progId="Equation.3">
                  <p:embed/>
                </p:oleObj>
              </mc:Choice>
              <mc:Fallback>
                <p:oleObj r:id="rId9" imgW="787742" imgH="292227" progId="Equation.3">
                  <p:embed/>
                  <p:pic>
                    <p:nvPicPr>
                      <p:cNvPr id="0" name="对象 41575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6188" y="6223000"/>
                        <a:ext cx="1679575" cy="620713"/>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5756" name="文本框 415755">
            <a:extLst>
              <a:ext uri="{FF2B5EF4-FFF2-40B4-BE49-F238E27FC236}">
                <a16:creationId xmlns:a16="http://schemas.microsoft.com/office/drawing/2014/main" id="{3F7BF55E-F766-4F37-A202-8ABB275A54CF}"/>
              </a:ext>
            </a:extLst>
          </p:cNvPr>
          <p:cNvSpPr txBox="1">
            <a:spLocks noChangeArrowheads="1"/>
          </p:cNvSpPr>
          <p:nvPr/>
        </p:nvSpPr>
        <p:spPr bwMode="auto">
          <a:xfrm>
            <a:off x="3948113" y="4800600"/>
            <a:ext cx="4967287" cy="1927225"/>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Char char="•"/>
            </a:pPr>
            <a:r>
              <a:rPr lang="zh-CN" altLang="en-US" sz="2400" b="1"/>
              <a:t>电场中某点的电势在数值上等于放在该点的单位正电荷的电势能</a:t>
            </a:r>
          </a:p>
          <a:p>
            <a:pPr>
              <a:buFont typeface="Arial" panose="020B0604020202020204" pitchFamily="34" charset="0"/>
              <a:buChar char="•"/>
            </a:pPr>
            <a:r>
              <a:rPr lang="zh-CN" altLang="en-US" sz="2400" b="1"/>
              <a:t>电场中某点的电势在数值上等于把单位正电荷从该点移到势能为零的点时，电场力所作的功。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wipe(left)">
                                      <p:cBhvr>
                                        <p:cTn id="7" dur="500"/>
                                        <p:tgtEl>
                                          <p:spTgt spid="415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15749"/>
                                        </p:tgtEl>
                                        <p:attrNameLst>
                                          <p:attrName>style.visibility</p:attrName>
                                        </p:attrNameLst>
                                      </p:cBhvr>
                                      <p:to>
                                        <p:strVal val="visible"/>
                                      </p:to>
                                    </p:set>
                                    <p:animEffect transition="in" filter="wipe(left)">
                                      <p:cBhvr>
                                        <p:cTn id="12" dur="75"/>
                                        <p:tgtEl>
                                          <p:spTgt spid="415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15750"/>
                                        </p:tgtEl>
                                        <p:attrNameLst>
                                          <p:attrName>style.visibility</p:attrName>
                                        </p:attrNameLst>
                                      </p:cBhvr>
                                      <p:to>
                                        <p:strVal val="visible"/>
                                      </p:to>
                                    </p:set>
                                    <p:animEffect transition="in" filter="wipe(left)">
                                      <p:cBhvr>
                                        <p:cTn id="17" dur="75"/>
                                        <p:tgtEl>
                                          <p:spTgt spid="4157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5751"/>
                                        </p:tgtEl>
                                        <p:attrNameLst>
                                          <p:attrName>style.visibility</p:attrName>
                                        </p:attrNameLst>
                                      </p:cBhvr>
                                      <p:to>
                                        <p:strVal val="visible"/>
                                      </p:to>
                                    </p:set>
                                    <p:animEffect transition="in" filter="wipe(left)">
                                      <p:cBhvr>
                                        <p:cTn id="22" dur="500"/>
                                        <p:tgtEl>
                                          <p:spTgt spid="4157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5752"/>
                                        </p:tgtEl>
                                        <p:attrNameLst>
                                          <p:attrName>style.visibility</p:attrName>
                                        </p:attrNameLst>
                                      </p:cBhvr>
                                      <p:to>
                                        <p:strVal val="visible"/>
                                      </p:to>
                                    </p:set>
                                    <p:animEffect transition="in" filter="wipe(left)">
                                      <p:cBhvr>
                                        <p:cTn id="27" dur="500"/>
                                        <p:tgtEl>
                                          <p:spTgt spid="4157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5753"/>
                                        </p:tgtEl>
                                        <p:attrNameLst>
                                          <p:attrName>style.visibility</p:attrName>
                                        </p:attrNameLst>
                                      </p:cBhvr>
                                      <p:to>
                                        <p:strVal val="visible"/>
                                      </p:to>
                                    </p:set>
                                    <p:animEffect transition="in" filter="wipe(left)">
                                      <p:cBhvr>
                                        <p:cTn id="32" dur="500"/>
                                        <p:tgtEl>
                                          <p:spTgt spid="4157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415754"/>
                                        </p:tgtEl>
                                        <p:attrNameLst>
                                          <p:attrName>style.visibility</p:attrName>
                                        </p:attrNameLst>
                                      </p:cBhvr>
                                      <p:to>
                                        <p:strVal val="visible"/>
                                      </p:to>
                                    </p:set>
                                    <p:animEffect transition="in" filter="wipe(left)">
                                      <p:cBhvr>
                                        <p:cTn id="37" dur="75"/>
                                        <p:tgtEl>
                                          <p:spTgt spid="4157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15755"/>
                                        </p:tgtEl>
                                        <p:attrNameLst>
                                          <p:attrName>style.visibility</p:attrName>
                                        </p:attrNameLst>
                                      </p:cBhvr>
                                      <p:to>
                                        <p:strVal val="visible"/>
                                      </p:to>
                                    </p:set>
                                    <p:animEffect transition="in" filter="wipe(left)">
                                      <p:cBhvr>
                                        <p:cTn id="42" dur="500"/>
                                        <p:tgtEl>
                                          <p:spTgt spid="4157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5756">
                                            <p:bg/>
                                          </p:spTgt>
                                        </p:tgtEl>
                                        <p:attrNameLst>
                                          <p:attrName>style.visibility</p:attrName>
                                        </p:attrNameLst>
                                      </p:cBhvr>
                                      <p:to>
                                        <p:strVal val="visible"/>
                                      </p:to>
                                    </p:set>
                                    <p:animEffect transition="in" filter="wipe(left)">
                                      <p:cBhvr>
                                        <p:cTn id="47" dur="75"/>
                                        <p:tgtEl>
                                          <p:spTgt spid="415756">
                                            <p:bg/>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415756">
                                            <p:txEl>
                                              <p:pRg st="0" end="0"/>
                                            </p:txEl>
                                          </p:spTgt>
                                        </p:tgtEl>
                                        <p:attrNameLst>
                                          <p:attrName>style.visibility</p:attrName>
                                        </p:attrNameLst>
                                      </p:cBhvr>
                                      <p:to>
                                        <p:strVal val="visible"/>
                                      </p:to>
                                    </p:set>
                                    <p:animEffect transition="in" filter="wipe(left)">
                                      <p:cBhvr>
                                        <p:cTn id="52" dur="75"/>
                                        <p:tgtEl>
                                          <p:spTgt spid="41575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415756">
                                            <p:txEl>
                                              <p:pRg st="1" end="1"/>
                                            </p:txEl>
                                          </p:spTgt>
                                        </p:tgtEl>
                                        <p:attrNameLst>
                                          <p:attrName>style.visibility</p:attrName>
                                        </p:attrNameLst>
                                      </p:cBhvr>
                                      <p:to>
                                        <p:strVal val="visible"/>
                                      </p:to>
                                    </p:set>
                                    <p:animEffect transition="in" filter="wipe(left)">
                                      <p:cBhvr>
                                        <p:cTn id="57" dur="75"/>
                                        <p:tgtEl>
                                          <p:spTgt spid="4157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p:bldP spid="415749" grpId="0"/>
      <p:bldP spid="415750" grpId="0" animBg="1"/>
      <p:bldP spid="415754" grpId="0"/>
      <p:bldP spid="41575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416769">
            <a:extLst>
              <a:ext uri="{FF2B5EF4-FFF2-40B4-BE49-F238E27FC236}">
                <a16:creationId xmlns:a16="http://schemas.microsoft.com/office/drawing/2014/main" id="{82BA2170-CD1B-4E45-BE37-C5929E0FF703}"/>
              </a:ext>
            </a:extLst>
          </p:cNvPr>
          <p:cNvSpPr txBox="1">
            <a:spLocks noChangeArrowheads="1"/>
          </p:cNvSpPr>
          <p:nvPr/>
        </p:nvSpPr>
        <p:spPr bwMode="auto">
          <a:xfrm>
            <a:off x="34925" y="0"/>
            <a:ext cx="1793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a:solidFill>
                  <a:srgbClr val="3333FF"/>
                </a:solidFill>
                <a:ea typeface="楷体_GB2312" pitchFamily="1" charset="-122"/>
              </a:rPr>
              <a:t>2</a:t>
            </a:r>
            <a:r>
              <a:rPr lang="zh-CN" altLang="en-US" sz="2800" b="1">
                <a:solidFill>
                  <a:srgbClr val="3333FF"/>
                </a:solidFill>
                <a:ea typeface="楷体_GB2312" pitchFamily="1" charset="-122"/>
              </a:rPr>
              <a:t>、说明：</a:t>
            </a:r>
            <a:endParaRPr lang="zh-CN" altLang="en-US" sz="3600" b="1">
              <a:solidFill>
                <a:srgbClr val="FF3300"/>
              </a:solidFill>
              <a:ea typeface="楷体_GB2312" pitchFamily="1" charset="-122"/>
            </a:endParaRPr>
          </a:p>
        </p:txBody>
      </p:sp>
      <p:sp>
        <p:nvSpPr>
          <p:cNvPr id="416771" name="文本框 416770">
            <a:extLst>
              <a:ext uri="{FF2B5EF4-FFF2-40B4-BE49-F238E27FC236}">
                <a16:creationId xmlns:a16="http://schemas.microsoft.com/office/drawing/2014/main" id="{DF6853CE-51C4-4CBB-848D-0EE080138B0A}"/>
              </a:ext>
            </a:extLst>
          </p:cNvPr>
          <p:cNvSpPr txBox="1">
            <a:spLocks noChangeArrowheads="1"/>
          </p:cNvSpPr>
          <p:nvPr/>
        </p:nvSpPr>
        <p:spPr bwMode="auto">
          <a:xfrm>
            <a:off x="609600" y="533400"/>
            <a:ext cx="786288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buFont typeface="Arial" panose="020B0604020202020204" pitchFamily="34" charset="0"/>
              <a:buChar char="•"/>
            </a:pPr>
            <a:r>
              <a:rPr lang="zh-CN" altLang="en-US" sz="2400" b="1"/>
              <a:t>电势是标量，有正有负；</a:t>
            </a:r>
          </a:p>
          <a:p>
            <a:pPr>
              <a:buFont typeface="Arial" panose="020B0604020202020204" pitchFamily="34" charset="0"/>
              <a:buChar char="•"/>
            </a:pPr>
            <a:r>
              <a:rPr lang="zh-CN" altLang="en-US" sz="2400" b="1"/>
              <a:t>电势的单位：伏特 </a:t>
            </a:r>
            <a:r>
              <a:rPr lang="en-US" altLang="zh-CN" sz="2400" b="1"/>
              <a:t>1V=1J</a:t>
            </a:r>
            <a:r>
              <a:rPr lang="en-US" altLang="zh-CN" sz="2400" b="1">
                <a:cs typeface="Times New Roman" panose="02020603050405020304" pitchFamily="18" charset="0"/>
              </a:rPr>
              <a:t>·</a:t>
            </a:r>
            <a:r>
              <a:rPr lang="en-US" altLang="zh-CN" sz="2400" b="1"/>
              <a:t>C</a:t>
            </a:r>
            <a:r>
              <a:rPr lang="en-US" altLang="zh-CN" sz="2400" b="1" baseline="30000"/>
              <a:t>-1</a:t>
            </a:r>
            <a:r>
              <a:rPr lang="zh-CN" altLang="en-US" sz="2400" b="1"/>
              <a:t>；</a:t>
            </a:r>
          </a:p>
          <a:p>
            <a:pPr>
              <a:buFont typeface="Arial" panose="020B0604020202020204" pitchFamily="34" charset="0"/>
              <a:buChar char="•"/>
            </a:pPr>
            <a:r>
              <a:rPr lang="zh-CN" altLang="en-US" sz="2400" b="1"/>
              <a:t>电势具有相对意义，它决定于电势零点的选择。在理论计算中，通常选择无穷远处的电势为零；</a:t>
            </a:r>
          </a:p>
          <a:p>
            <a:pPr lvl="1">
              <a:buFont typeface="Arial" panose="020B0604020202020204" pitchFamily="34" charset="0"/>
              <a:buChar char="•"/>
            </a:pPr>
            <a:r>
              <a:rPr lang="zh-CN" altLang="en-US" sz="2400" b="1"/>
              <a:t>在实际工作中，通常选择地面的电势为零。</a:t>
            </a:r>
          </a:p>
          <a:p>
            <a:pPr lvl="1">
              <a:buFont typeface="Arial" panose="020B0604020202020204" pitchFamily="34" charset="0"/>
              <a:buChar char="•"/>
            </a:pPr>
            <a:r>
              <a:rPr lang="zh-CN" altLang="en-US" sz="2400" b="1"/>
              <a:t>但是对于“无限大”或“无限长”的带电体，只能在有限的范围内选取某点为电势的零点。</a:t>
            </a:r>
          </a:p>
        </p:txBody>
      </p:sp>
      <p:sp>
        <p:nvSpPr>
          <p:cNvPr id="416772" name="文本框 416771">
            <a:extLst>
              <a:ext uri="{FF2B5EF4-FFF2-40B4-BE49-F238E27FC236}">
                <a16:creationId xmlns:a16="http://schemas.microsoft.com/office/drawing/2014/main" id="{A9D506AC-8B29-4A52-B200-22A2BE52700E}"/>
              </a:ext>
            </a:extLst>
          </p:cNvPr>
          <p:cNvSpPr txBox="1">
            <a:spLocks noChangeArrowheads="1"/>
          </p:cNvSpPr>
          <p:nvPr/>
        </p:nvSpPr>
        <p:spPr bwMode="auto">
          <a:xfrm>
            <a:off x="76200" y="3276600"/>
            <a:ext cx="1793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a:solidFill>
                  <a:srgbClr val="3333FF"/>
                </a:solidFill>
                <a:ea typeface="楷体_GB2312" pitchFamily="1" charset="-122"/>
              </a:rPr>
              <a:t>3</a:t>
            </a:r>
            <a:r>
              <a:rPr lang="zh-CN" altLang="en-US" sz="2800" b="1">
                <a:solidFill>
                  <a:srgbClr val="3333FF"/>
                </a:solidFill>
                <a:ea typeface="楷体_GB2312" pitchFamily="1" charset="-122"/>
              </a:rPr>
              <a:t>、电势差</a:t>
            </a:r>
            <a:endParaRPr lang="zh-CN" altLang="en-US" sz="3600" b="1">
              <a:solidFill>
                <a:srgbClr val="FF3300"/>
              </a:solidFill>
              <a:ea typeface="楷体_GB2312" pitchFamily="1" charset="-122"/>
            </a:endParaRPr>
          </a:p>
        </p:txBody>
      </p:sp>
      <p:sp>
        <p:nvSpPr>
          <p:cNvPr id="416773" name="文本框 416772">
            <a:extLst>
              <a:ext uri="{FF2B5EF4-FFF2-40B4-BE49-F238E27FC236}">
                <a16:creationId xmlns:a16="http://schemas.microsoft.com/office/drawing/2014/main" id="{0AEBA28F-D68E-4A72-8B40-E1E97173B02A}"/>
              </a:ext>
            </a:extLst>
          </p:cNvPr>
          <p:cNvSpPr txBox="1">
            <a:spLocks noChangeArrowheads="1"/>
          </p:cNvSpPr>
          <p:nvPr/>
        </p:nvSpPr>
        <p:spPr bwMode="auto">
          <a:xfrm>
            <a:off x="2209800" y="3352800"/>
            <a:ext cx="5576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t>在静电场中，任意两点</a:t>
            </a:r>
            <a:r>
              <a:rPr lang="en-US" altLang="zh-CN" sz="2400" b="1"/>
              <a:t>A</a:t>
            </a:r>
            <a:r>
              <a:rPr lang="zh-CN" altLang="en-US" sz="2400" b="1"/>
              <a:t>和点</a:t>
            </a:r>
            <a:r>
              <a:rPr lang="en-US" altLang="zh-CN" sz="2400" b="1"/>
              <a:t>B</a:t>
            </a:r>
            <a:r>
              <a:rPr lang="zh-CN" altLang="en-US" sz="2400" b="1"/>
              <a:t>之间的电势之差，称为</a:t>
            </a:r>
            <a:r>
              <a:rPr lang="zh-CN" altLang="en-US" sz="2400" b="1">
                <a:solidFill>
                  <a:srgbClr val="FF3300"/>
                </a:solidFill>
                <a:ea typeface="楷体_GB2312" pitchFamily="1" charset="-122"/>
              </a:rPr>
              <a:t>电势差</a:t>
            </a:r>
            <a:r>
              <a:rPr lang="zh-CN" altLang="en-US" sz="2400" b="1"/>
              <a:t>，也叫</a:t>
            </a:r>
            <a:r>
              <a:rPr lang="zh-CN" altLang="en-US" sz="2400" b="1">
                <a:solidFill>
                  <a:srgbClr val="FF3300"/>
                </a:solidFill>
                <a:ea typeface="楷体_GB2312" pitchFamily="1" charset="-122"/>
              </a:rPr>
              <a:t>电压</a:t>
            </a:r>
            <a:r>
              <a:rPr lang="zh-CN" altLang="en-US" sz="2400" b="1"/>
              <a:t>。</a:t>
            </a:r>
            <a:endParaRPr lang="zh-CN" altLang="en-US" sz="3600" b="1">
              <a:solidFill>
                <a:srgbClr val="FF3300"/>
              </a:solidFill>
              <a:ea typeface="楷体_GB2312" pitchFamily="1" charset="-122"/>
            </a:endParaRPr>
          </a:p>
        </p:txBody>
      </p:sp>
      <p:graphicFrame>
        <p:nvGraphicFramePr>
          <p:cNvPr id="416774" name="对象 416773">
            <a:extLst>
              <a:ext uri="{FF2B5EF4-FFF2-40B4-BE49-F238E27FC236}">
                <a16:creationId xmlns:a16="http://schemas.microsoft.com/office/drawing/2014/main" id="{0E4EF495-35A6-4475-B727-F222B64CB898}"/>
              </a:ext>
            </a:extLst>
          </p:cNvPr>
          <p:cNvGraphicFramePr>
            <a:graphicFrameLocks/>
          </p:cNvGraphicFramePr>
          <p:nvPr/>
        </p:nvGraphicFramePr>
        <p:xfrm>
          <a:off x="2390775" y="4205288"/>
          <a:ext cx="3332163" cy="650875"/>
        </p:xfrm>
        <a:graphic>
          <a:graphicData uri="http://schemas.openxmlformats.org/presentationml/2006/ole">
            <mc:AlternateContent xmlns:mc="http://schemas.openxmlformats.org/markup-compatibility/2006">
              <mc:Choice xmlns:v="urn:schemas-microsoft-com:vml" Requires="v">
                <p:oleObj spid="_x0000_s11272" r:id="rId3" imgW="1485255" imgH="291973" progId="Equation.3">
                  <p:embed/>
                </p:oleObj>
              </mc:Choice>
              <mc:Fallback>
                <p:oleObj r:id="rId3" imgW="1485255" imgH="291973" progId="Equation.3">
                  <p:embed/>
                  <p:pic>
                    <p:nvPicPr>
                      <p:cNvPr id="0" name="对象 41677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4205288"/>
                        <a:ext cx="333216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6775" name="文本框 416774">
            <a:extLst>
              <a:ext uri="{FF2B5EF4-FFF2-40B4-BE49-F238E27FC236}">
                <a16:creationId xmlns:a16="http://schemas.microsoft.com/office/drawing/2014/main" id="{06669817-F4AE-4C42-B95D-D7C56210E825}"/>
              </a:ext>
            </a:extLst>
          </p:cNvPr>
          <p:cNvSpPr txBox="1">
            <a:spLocks noChangeArrowheads="1"/>
          </p:cNvSpPr>
          <p:nvPr/>
        </p:nvSpPr>
        <p:spPr bwMode="auto">
          <a:xfrm>
            <a:off x="823913" y="4876800"/>
            <a:ext cx="7558087" cy="831850"/>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t>静电场中任意两点</a:t>
            </a:r>
            <a:r>
              <a:rPr lang="en-US" altLang="zh-CN" sz="2400" b="1"/>
              <a:t>A</a:t>
            </a:r>
            <a:r>
              <a:rPr lang="zh-CN" altLang="en-US" sz="2400" b="1"/>
              <a:t>、</a:t>
            </a:r>
            <a:r>
              <a:rPr lang="en-US" altLang="zh-CN" sz="2400" b="1"/>
              <a:t>B</a:t>
            </a:r>
            <a:r>
              <a:rPr lang="zh-CN" altLang="en-US" sz="2400" b="1"/>
              <a:t>之间的电势差，在数值上等于把单位正电荷从点</a:t>
            </a:r>
            <a:r>
              <a:rPr lang="en-US" altLang="zh-CN" sz="2400" b="1"/>
              <a:t>A</a:t>
            </a:r>
            <a:r>
              <a:rPr lang="zh-CN" altLang="en-US" sz="2400" b="1"/>
              <a:t>移到点</a:t>
            </a:r>
            <a:r>
              <a:rPr lang="en-US" altLang="zh-CN" sz="2400" b="1"/>
              <a:t>B</a:t>
            </a:r>
            <a:r>
              <a:rPr lang="zh-CN" altLang="en-US" sz="2400" b="1"/>
              <a:t>时，静电场力所作的功。</a:t>
            </a:r>
          </a:p>
        </p:txBody>
      </p:sp>
      <p:graphicFrame>
        <p:nvGraphicFramePr>
          <p:cNvPr id="416776" name="对象 416775">
            <a:extLst>
              <a:ext uri="{FF2B5EF4-FFF2-40B4-BE49-F238E27FC236}">
                <a16:creationId xmlns:a16="http://schemas.microsoft.com/office/drawing/2014/main" id="{4B9DEF6C-4B07-4DF7-A988-5252832E6F66}"/>
              </a:ext>
            </a:extLst>
          </p:cNvPr>
          <p:cNvGraphicFramePr>
            <a:graphicFrameLocks/>
          </p:cNvGraphicFramePr>
          <p:nvPr/>
        </p:nvGraphicFramePr>
        <p:xfrm>
          <a:off x="1512888" y="5715000"/>
          <a:ext cx="5508625" cy="1158875"/>
        </p:xfrm>
        <a:graphic>
          <a:graphicData uri="http://schemas.openxmlformats.org/presentationml/2006/ole">
            <mc:AlternateContent xmlns:mc="http://schemas.openxmlformats.org/markup-compatibility/2006">
              <mc:Choice xmlns:v="urn:schemas-microsoft-com:vml" Requires="v">
                <p:oleObj spid="_x0000_s11273" r:id="rId5" imgW="2235200" imgH="469900" progId="Equation.3">
                  <p:embed/>
                </p:oleObj>
              </mc:Choice>
              <mc:Fallback>
                <p:oleObj r:id="rId5" imgW="2235200" imgH="469900" progId="Equation.3">
                  <p:embed/>
                  <p:pic>
                    <p:nvPicPr>
                      <p:cNvPr id="0" name="对象 41677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2888" y="5715000"/>
                        <a:ext cx="55086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16771">
                                            <p:txEl>
                                              <p:pRg st="0" end="0"/>
                                            </p:txEl>
                                          </p:spTgt>
                                        </p:tgtEl>
                                        <p:attrNameLst>
                                          <p:attrName>style.visibility</p:attrName>
                                        </p:attrNameLst>
                                      </p:cBhvr>
                                      <p:to>
                                        <p:strVal val="visible"/>
                                      </p:to>
                                    </p:set>
                                    <p:animEffect transition="in" filter="wipe(left)">
                                      <p:cBhvr>
                                        <p:cTn id="7" dur="75"/>
                                        <p:tgtEl>
                                          <p:spTgt spid="41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16771">
                                            <p:txEl>
                                              <p:pRg st="1" end="1"/>
                                            </p:txEl>
                                          </p:spTgt>
                                        </p:tgtEl>
                                        <p:attrNameLst>
                                          <p:attrName>style.visibility</p:attrName>
                                        </p:attrNameLst>
                                      </p:cBhvr>
                                      <p:to>
                                        <p:strVal val="visible"/>
                                      </p:to>
                                    </p:set>
                                    <p:animEffect transition="in" filter="wipe(left)">
                                      <p:cBhvr>
                                        <p:cTn id="12" dur="75"/>
                                        <p:tgtEl>
                                          <p:spTgt spid="416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16771">
                                            <p:txEl>
                                              <p:pRg st="2" end="2"/>
                                            </p:txEl>
                                          </p:spTgt>
                                        </p:tgtEl>
                                        <p:attrNameLst>
                                          <p:attrName>style.visibility</p:attrName>
                                        </p:attrNameLst>
                                      </p:cBhvr>
                                      <p:to>
                                        <p:strVal val="visible"/>
                                      </p:to>
                                    </p:set>
                                    <p:animEffect transition="in" filter="wipe(left)">
                                      <p:cBhvr>
                                        <p:cTn id="17" dur="75"/>
                                        <p:tgtEl>
                                          <p:spTgt spid="416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416771">
                                            <p:txEl>
                                              <p:pRg st="3" end="3"/>
                                            </p:txEl>
                                          </p:spTgt>
                                        </p:tgtEl>
                                        <p:attrNameLst>
                                          <p:attrName>style.visibility</p:attrName>
                                        </p:attrNameLst>
                                      </p:cBhvr>
                                      <p:to>
                                        <p:strVal val="visible"/>
                                      </p:to>
                                    </p:set>
                                    <p:animEffect transition="in" filter="wipe(left)">
                                      <p:cBhvr>
                                        <p:cTn id="22" dur="75"/>
                                        <p:tgtEl>
                                          <p:spTgt spid="416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416771">
                                            <p:txEl>
                                              <p:pRg st="4" end="4"/>
                                            </p:txEl>
                                          </p:spTgt>
                                        </p:tgtEl>
                                        <p:attrNameLst>
                                          <p:attrName>style.visibility</p:attrName>
                                        </p:attrNameLst>
                                      </p:cBhvr>
                                      <p:to>
                                        <p:strVal val="visible"/>
                                      </p:to>
                                    </p:set>
                                    <p:animEffect transition="in" filter="wipe(left)">
                                      <p:cBhvr>
                                        <p:cTn id="27" dur="75"/>
                                        <p:tgtEl>
                                          <p:spTgt spid="416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6772"/>
                                        </p:tgtEl>
                                        <p:attrNameLst>
                                          <p:attrName>style.visibility</p:attrName>
                                        </p:attrNameLst>
                                      </p:cBhvr>
                                      <p:to>
                                        <p:strVal val="visible"/>
                                      </p:to>
                                    </p:set>
                                    <p:animEffect transition="in" filter="wipe(left)">
                                      <p:cBhvr>
                                        <p:cTn id="32" dur="500"/>
                                        <p:tgtEl>
                                          <p:spTgt spid="4167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6773"/>
                                        </p:tgtEl>
                                        <p:attrNameLst>
                                          <p:attrName>style.visibility</p:attrName>
                                        </p:attrNameLst>
                                      </p:cBhvr>
                                      <p:to>
                                        <p:strVal val="visible"/>
                                      </p:to>
                                    </p:set>
                                    <p:animEffect transition="in" filter="wipe(left)">
                                      <p:cBhvr>
                                        <p:cTn id="37" dur="500"/>
                                        <p:tgtEl>
                                          <p:spTgt spid="4167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16774"/>
                                        </p:tgtEl>
                                        <p:attrNameLst>
                                          <p:attrName>style.visibility</p:attrName>
                                        </p:attrNameLst>
                                      </p:cBhvr>
                                      <p:to>
                                        <p:strVal val="visible"/>
                                      </p:to>
                                    </p:set>
                                    <p:animEffect transition="in" filter="wipe(left)">
                                      <p:cBhvr>
                                        <p:cTn id="42" dur="500"/>
                                        <p:tgtEl>
                                          <p:spTgt spid="4167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6775"/>
                                        </p:tgtEl>
                                        <p:attrNameLst>
                                          <p:attrName>style.visibility</p:attrName>
                                        </p:attrNameLst>
                                      </p:cBhvr>
                                      <p:to>
                                        <p:strVal val="visible"/>
                                      </p:to>
                                    </p:set>
                                    <p:animEffect transition="in" filter="wipe(left)">
                                      <p:cBhvr>
                                        <p:cTn id="47" dur="500"/>
                                        <p:tgtEl>
                                          <p:spTgt spid="4167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16776"/>
                                        </p:tgtEl>
                                        <p:attrNameLst>
                                          <p:attrName>style.visibility</p:attrName>
                                        </p:attrNameLst>
                                      </p:cBhvr>
                                      <p:to>
                                        <p:strVal val="visible"/>
                                      </p:to>
                                    </p:set>
                                    <p:animEffect transition="in" filter="wipe(left)">
                                      <p:cBhvr>
                                        <p:cTn id="52" dur="500"/>
                                        <p:tgtEl>
                                          <p:spTgt spid="416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bldLvl="2"/>
      <p:bldP spid="416772" grpId="0"/>
      <p:bldP spid="416773" grpId="0"/>
      <p:bldP spid="41677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文本框 443394">
            <a:extLst>
              <a:ext uri="{FF2B5EF4-FFF2-40B4-BE49-F238E27FC236}">
                <a16:creationId xmlns:a16="http://schemas.microsoft.com/office/drawing/2014/main" id="{0CF20637-AA22-4546-B5B8-86E8833E99D2}"/>
              </a:ext>
            </a:extLst>
          </p:cNvPr>
          <p:cNvSpPr txBox="1">
            <a:spLocks noChangeArrowheads="1"/>
          </p:cNvSpPr>
          <p:nvPr/>
        </p:nvSpPr>
        <p:spPr bwMode="auto">
          <a:xfrm>
            <a:off x="609600" y="955675"/>
            <a:ext cx="324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solidFill>
                  <a:srgbClr val="CC0000"/>
                </a:solidFill>
              </a:rPr>
              <a:t>计算电势的两种方法：</a:t>
            </a:r>
          </a:p>
        </p:txBody>
      </p:sp>
      <p:sp>
        <p:nvSpPr>
          <p:cNvPr id="12290" name="文本框 443402">
            <a:extLst>
              <a:ext uri="{FF2B5EF4-FFF2-40B4-BE49-F238E27FC236}">
                <a16:creationId xmlns:a16="http://schemas.microsoft.com/office/drawing/2014/main" id="{C2A87402-6459-4A48-960F-35F73A9A9CB3}"/>
              </a:ext>
            </a:extLst>
          </p:cNvPr>
          <p:cNvSpPr txBox="1">
            <a:spLocks noChangeArrowheads="1"/>
          </p:cNvSpPr>
          <p:nvPr/>
        </p:nvSpPr>
        <p:spPr bwMode="auto">
          <a:xfrm>
            <a:off x="539750" y="185738"/>
            <a:ext cx="5105400" cy="579437"/>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200" b="1">
                <a:latin typeface="Arial" panose="020B0604020202020204" pitchFamily="34" charset="0"/>
                <a:ea typeface="楷体_GB2312" pitchFamily="1" charset="-122"/>
              </a:rPr>
              <a:t>二、</a:t>
            </a:r>
            <a:r>
              <a:rPr lang="zh-CN" altLang="en-US" sz="3200" b="1">
                <a:solidFill>
                  <a:srgbClr val="3333FF"/>
                </a:solidFill>
                <a:latin typeface="Arial" panose="020B0604020202020204" pitchFamily="34" charset="0"/>
                <a:ea typeface="楷体_GB2312" pitchFamily="1" charset="-122"/>
              </a:rPr>
              <a:t>电势的计算</a:t>
            </a:r>
          </a:p>
        </p:txBody>
      </p:sp>
      <p:sp>
        <p:nvSpPr>
          <p:cNvPr id="443404" name="文本框 443403">
            <a:extLst>
              <a:ext uri="{FF2B5EF4-FFF2-40B4-BE49-F238E27FC236}">
                <a16:creationId xmlns:a16="http://schemas.microsoft.com/office/drawing/2014/main" id="{89783182-97E2-447A-B2AA-7F0808ADC922}"/>
              </a:ext>
            </a:extLst>
          </p:cNvPr>
          <p:cNvSpPr txBox="1">
            <a:spLocks noChangeArrowheads="1"/>
          </p:cNvSpPr>
          <p:nvPr/>
        </p:nvSpPr>
        <p:spPr bwMode="auto">
          <a:xfrm>
            <a:off x="811213" y="1628775"/>
            <a:ext cx="6002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solidFill>
                  <a:srgbClr val="CC0000"/>
                </a:solidFill>
              </a:rPr>
              <a:t>方法一：</a:t>
            </a:r>
            <a:r>
              <a:rPr lang="zh-CN" altLang="en-US" sz="2400" b="1"/>
              <a:t>利用点电荷的电势、电势叠加原理</a:t>
            </a:r>
          </a:p>
        </p:txBody>
      </p:sp>
      <p:sp>
        <p:nvSpPr>
          <p:cNvPr id="443405" name="文本框 443404">
            <a:extLst>
              <a:ext uri="{FF2B5EF4-FFF2-40B4-BE49-F238E27FC236}">
                <a16:creationId xmlns:a16="http://schemas.microsoft.com/office/drawing/2014/main" id="{9387D5AA-B36D-458A-B215-76AD732B79AE}"/>
              </a:ext>
            </a:extLst>
          </p:cNvPr>
          <p:cNvSpPr txBox="1">
            <a:spLocks noChangeArrowheads="1"/>
          </p:cNvSpPr>
          <p:nvPr/>
        </p:nvSpPr>
        <p:spPr bwMode="auto">
          <a:xfrm>
            <a:off x="755650" y="2611438"/>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400" b="1">
                <a:solidFill>
                  <a:srgbClr val="CC0000"/>
                </a:solidFill>
              </a:rPr>
              <a:t>方法二：</a:t>
            </a:r>
            <a:r>
              <a:rPr lang="zh-CN" altLang="en-US" sz="2400" b="1">
                <a:latin typeface="Arial" panose="020B0604020202020204" pitchFamily="34" charset="0"/>
              </a:rPr>
              <a:t>利用电势的定义式</a:t>
            </a:r>
          </a:p>
        </p:txBody>
      </p:sp>
      <p:graphicFrame>
        <p:nvGraphicFramePr>
          <p:cNvPr id="443407" name="对象 443406">
            <a:extLst>
              <a:ext uri="{FF2B5EF4-FFF2-40B4-BE49-F238E27FC236}">
                <a16:creationId xmlns:a16="http://schemas.microsoft.com/office/drawing/2014/main" id="{21CEF60C-7FFF-4A21-81EC-19A96A70BA33}"/>
              </a:ext>
            </a:extLst>
          </p:cNvPr>
          <p:cNvGraphicFramePr>
            <a:graphicFrameLocks/>
          </p:cNvGraphicFramePr>
          <p:nvPr/>
        </p:nvGraphicFramePr>
        <p:xfrm>
          <a:off x="1563688" y="3141663"/>
          <a:ext cx="2792412" cy="935037"/>
        </p:xfrm>
        <a:graphic>
          <a:graphicData uri="http://schemas.openxmlformats.org/presentationml/2006/ole">
            <mc:AlternateContent xmlns:mc="http://schemas.openxmlformats.org/markup-compatibility/2006">
              <mc:Choice xmlns:v="urn:schemas-microsoft-com:vml" Requires="v">
                <p:oleObj spid="_x0000_s12298" r:id="rId3" imgW="1067263" imgH="292227" progId="Equation.3">
                  <p:embed/>
                </p:oleObj>
              </mc:Choice>
              <mc:Fallback>
                <p:oleObj r:id="rId3" imgW="1067263" imgH="292227" progId="Equation.3">
                  <p:embed/>
                  <p:pic>
                    <p:nvPicPr>
                      <p:cNvPr id="0" name="对象 44340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688" y="3141663"/>
                        <a:ext cx="2792412" cy="935037"/>
                      </a:xfrm>
                      <a:prstGeom prst="rect">
                        <a:avLst/>
                      </a:prstGeom>
                      <a:gradFill rotWithShape="0">
                        <a:gsLst>
                          <a:gs pos="0">
                            <a:schemeClr val="accent1"/>
                          </a:gs>
                          <a:gs pos="50000">
                            <a:srgbClr val="FFFFFF"/>
                          </a:gs>
                          <a:gs pos="100000">
                            <a:schemeClr val="accent1"/>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3408" name="文本框 443407">
            <a:extLst>
              <a:ext uri="{FF2B5EF4-FFF2-40B4-BE49-F238E27FC236}">
                <a16:creationId xmlns:a16="http://schemas.microsoft.com/office/drawing/2014/main" id="{D2BC12CC-3206-4B7C-8CBD-C83B9B49F340}"/>
              </a:ext>
            </a:extLst>
          </p:cNvPr>
          <p:cNvSpPr txBox="1">
            <a:spLocks noChangeArrowheads="1"/>
          </p:cNvSpPr>
          <p:nvPr/>
        </p:nvSpPr>
        <p:spPr bwMode="auto">
          <a:xfrm>
            <a:off x="914400" y="4724400"/>
            <a:ext cx="77866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buClr>
                <a:srgbClr val="3333FF"/>
              </a:buClr>
              <a:buFont typeface="Wingdings" panose="05000000000000000000" pitchFamily="2" charset="2"/>
              <a:buChar char="$"/>
            </a:pPr>
            <a:r>
              <a:rPr lang="zh-CN" altLang="en-US" sz="2400" b="1"/>
              <a:t>要注意参考点的选择，只有电荷分布在有限的空间时，才能选无穷远点的电势为零；</a:t>
            </a:r>
          </a:p>
          <a:p>
            <a:pPr>
              <a:buClr>
                <a:srgbClr val="3333FF"/>
              </a:buClr>
              <a:buFont typeface="Wingdings" panose="05000000000000000000" pitchFamily="2" charset="2"/>
              <a:buChar char="$"/>
            </a:pPr>
            <a:r>
              <a:rPr lang="zh-CN" altLang="en-US" sz="2400" b="1"/>
              <a:t>积分路径上的电场强度的函数形式要求已知或可求。</a:t>
            </a:r>
          </a:p>
        </p:txBody>
      </p:sp>
      <p:sp>
        <p:nvSpPr>
          <p:cNvPr id="443409" name="矩形 443408">
            <a:extLst>
              <a:ext uri="{FF2B5EF4-FFF2-40B4-BE49-F238E27FC236}">
                <a16:creationId xmlns:a16="http://schemas.microsoft.com/office/drawing/2014/main" id="{E7EE3983-6425-4410-B3F8-41D193A5EC6B}"/>
              </a:ext>
            </a:extLst>
          </p:cNvPr>
          <p:cNvSpPr>
            <a:spLocks noChangeArrowheads="1"/>
          </p:cNvSpPr>
          <p:nvPr/>
        </p:nvSpPr>
        <p:spPr bwMode="auto">
          <a:xfrm>
            <a:off x="4967288" y="2852738"/>
            <a:ext cx="3276600"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Times New Roman" panose="02020603050405020304" pitchFamily="18" charset="0"/>
                <a:ea typeface="宋体" panose="02010600030101010101" pitchFamily="2" charset="-122"/>
              </a:defRPr>
            </a:lvl1pPr>
            <a:lvl2pPr defTabSz="762000">
              <a:defRPr>
                <a:solidFill>
                  <a:schemeClr val="tx1"/>
                </a:solidFill>
                <a:latin typeface="Times New Roman" panose="02020603050405020304" pitchFamily="18" charset="0"/>
                <a:ea typeface="宋体" panose="02010600030101010101" pitchFamily="2" charset="-122"/>
              </a:defRPr>
            </a:lvl2pPr>
            <a:lvl3pPr defTabSz="762000">
              <a:defRPr>
                <a:solidFill>
                  <a:schemeClr val="tx1"/>
                </a:solidFill>
                <a:latin typeface="Times New Roman" panose="02020603050405020304" pitchFamily="18" charset="0"/>
                <a:ea typeface="宋体" panose="02010600030101010101" pitchFamily="2" charset="-122"/>
              </a:defRPr>
            </a:lvl3pPr>
            <a:lvl4pPr defTabSz="762000">
              <a:defRPr>
                <a:solidFill>
                  <a:schemeClr val="tx1"/>
                </a:solidFill>
                <a:latin typeface="Times New Roman" panose="02020603050405020304" pitchFamily="18" charset="0"/>
                <a:ea typeface="宋体" panose="02010600030101010101" pitchFamily="2" charset="-122"/>
              </a:defRPr>
            </a:lvl4pPr>
            <a:lvl5pPr defTabSz="762000">
              <a:defRPr>
                <a:solidFill>
                  <a:schemeClr val="tx1"/>
                </a:solidFill>
                <a:latin typeface="Times New Roman" panose="02020603050405020304" pitchFamily="18" charset="0"/>
                <a:ea typeface="宋体" panose="02010600030101010101" pitchFamily="2" charset="-122"/>
              </a:defRPr>
            </a:lvl5pPr>
            <a:lvl6pPr defTabSz="762000"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defTabSz="762000"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defTabSz="762000"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defTabSz="762000"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spcBef>
                <a:spcPct val="50000"/>
              </a:spcBef>
            </a:pPr>
            <a:r>
              <a:rPr lang="zh-CN" altLang="en-US" sz="2400" b="1">
                <a:solidFill>
                  <a:srgbClr val="FF3300"/>
                </a:solidFill>
              </a:rPr>
              <a:t>步骤：</a:t>
            </a:r>
          </a:p>
          <a:p>
            <a:pPr eaLnBrk="0" hangingPunct="0">
              <a:lnSpc>
                <a:spcPct val="75000"/>
              </a:lnSpc>
              <a:spcBef>
                <a:spcPct val="50000"/>
              </a:spcBef>
            </a:pPr>
            <a:r>
              <a:rPr lang="en-US" altLang="zh-CN" sz="2400" b="1">
                <a:solidFill>
                  <a:srgbClr val="FF3300"/>
                </a:solidFill>
              </a:rPr>
              <a:t>(1)</a:t>
            </a:r>
            <a:r>
              <a:rPr lang="zh-CN" altLang="en-US" sz="2400" b="1">
                <a:solidFill>
                  <a:srgbClr val="FF3300"/>
                </a:solidFill>
              </a:rPr>
              <a:t>先算场强 </a:t>
            </a:r>
          </a:p>
          <a:p>
            <a:pPr eaLnBrk="0" hangingPunct="0">
              <a:lnSpc>
                <a:spcPct val="75000"/>
              </a:lnSpc>
              <a:spcBef>
                <a:spcPct val="50000"/>
              </a:spcBef>
            </a:pPr>
            <a:r>
              <a:rPr lang="en-US" altLang="zh-CN" sz="2400" b="1">
                <a:solidFill>
                  <a:srgbClr val="FF3300"/>
                </a:solidFill>
              </a:rPr>
              <a:t>(2)</a:t>
            </a:r>
            <a:r>
              <a:rPr lang="zh-CN" altLang="en-US" sz="2400" b="1">
                <a:solidFill>
                  <a:srgbClr val="FF3300"/>
                </a:solidFill>
              </a:rPr>
              <a:t>选择合适的路径</a:t>
            </a:r>
            <a:r>
              <a:rPr lang="en-US" altLang="zh-CN" sz="2400" b="1" i="1">
                <a:solidFill>
                  <a:srgbClr val="FF3300"/>
                </a:solidFill>
              </a:rPr>
              <a:t>L</a:t>
            </a:r>
          </a:p>
          <a:p>
            <a:pPr eaLnBrk="0" hangingPunct="0">
              <a:lnSpc>
                <a:spcPct val="75000"/>
              </a:lnSpc>
              <a:spcBef>
                <a:spcPct val="50000"/>
              </a:spcBef>
            </a:pPr>
            <a:r>
              <a:rPr lang="en-US" altLang="zh-CN" sz="2400" b="1">
                <a:solidFill>
                  <a:srgbClr val="FF3300"/>
                </a:solidFill>
              </a:rPr>
              <a:t>(3) </a:t>
            </a:r>
            <a:r>
              <a:rPr lang="zh-CN" altLang="en-US" sz="2400" b="1">
                <a:solidFill>
                  <a:srgbClr val="FF3300"/>
                </a:solidFill>
              </a:rPr>
              <a:t>积分</a:t>
            </a:r>
            <a:r>
              <a:rPr lang="en-US" altLang="zh-CN" sz="2400" b="1">
                <a:solidFill>
                  <a:srgbClr val="FF3300"/>
                </a:solidFill>
              </a:rPr>
              <a:t>(</a:t>
            </a:r>
            <a:r>
              <a:rPr lang="zh-CN" altLang="en-US" sz="2400" b="1">
                <a:solidFill>
                  <a:srgbClr val="FF3300"/>
                </a:solidFill>
              </a:rPr>
              <a:t>计算</a:t>
            </a:r>
            <a:r>
              <a:rPr lang="en-US" altLang="zh-CN" sz="2400" b="1">
                <a:solidFill>
                  <a:srgbClr val="FF3300"/>
                </a:solidFill>
              </a:rPr>
              <a:t>)</a:t>
            </a:r>
          </a:p>
        </p:txBody>
      </p:sp>
      <p:sp>
        <p:nvSpPr>
          <p:cNvPr id="443410" name="文本框 443409">
            <a:extLst>
              <a:ext uri="{FF2B5EF4-FFF2-40B4-BE49-F238E27FC236}">
                <a16:creationId xmlns:a16="http://schemas.microsoft.com/office/drawing/2014/main" id="{4E02550E-19EF-48FB-8D03-DB6DB75F1342}"/>
              </a:ext>
            </a:extLst>
          </p:cNvPr>
          <p:cNvSpPr txBox="1">
            <a:spLocks noChangeArrowheads="1"/>
          </p:cNvSpPr>
          <p:nvPr/>
        </p:nvSpPr>
        <p:spPr bwMode="auto">
          <a:xfrm>
            <a:off x="2051050" y="20351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a:solidFill>
                  <a:srgbClr val="CC00CC"/>
                </a:solidFill>
                <a:latin typeface="Arial" panose="020B0604020202020204" pitchFamily="34" charset="0"/>
                <a:hlinkClick r:id="rId5" action="ppaction://hlinksldjump"/>
              </a:rPr>
              <a:t>点电荷电势</a:t>
            </a:r>
            <a:endParaRPr lang="zh-CN" altLang="en-US" sz="2400">
              <a:solidFill>
                <a:srgbClr val="CC00CC"/>
              </a:solidFill>
              <a:latin typeface="Arial" panose="020B0604020202020204" pitchFamily="34" charset="0"/>
            </a:endParaRPr>
          </a:p>
        </p:txBody>
      </p:sp>
      <p:sp>
        <p:nvSpPr>
          <p:cNvPr id="443411" name="文本框 443410">
            <a:extLst>
              <a:ext uri="{FF2B5EF4-FFF2-40B4-BE49-F238E27FC236}">
                <a16:creationId xmlns:a16="http://schemas.microsoft.com/office/drawing/2014/main" id="{ACEF8AF6-F67E-490F-8B74-4104E63599D3}"/>
              </a:ext>
            </a:extLst>
          </p:cNvPr>
          <p:cNvSpPr txBox="1">
            <a:spLocks noChangeArrowheads="1"/>
          </p:cNvSpPr>
          <p:nvPr/>
        </p:nvSpPr>
        <p:spPr bwMode="auto">
          <a:xfrm>
            <a:off x="2032000" y="59483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rgbClr val="CC00CC"/>
                </a:solidFill>
                <a:latin typeface="Arial" panose="020B0604020202020204" pitchFamily="34" charset="0"/>
                <a:hlinkClick r:id="rId6" action="ppaction://hlinksldjump"/>
              </a:rPr>
              <a:t>例题</a:t>
            </a:r>
            <a:endParaRPr lang="zh-CN" altLang="en-US" sz="2400" b="1">
              <a:solidFill>
                <a:srgbClr val="CC00CC"/>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Effect transition="in" filter="wipe(left)">
                                      <p:cBhvr>
                                        <p:cTn id="7" dur="500"/>
                                        <p:tgtEl>
                                          <p:spTgt spid="443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3404">
                                            <p:txEl>
                                              <p:pRg st="0" end="0"/>
                                            </p:txEl>
                                          </p:spTgt>
                                        </p:tgtEl>
                                        <p:attrNameLst>
                                          <p:attrName>style.visibility</p:attrName>
                                        </p:attrNameLst>
                                      </p:cBhvr>
                                      <p:to>
                                        <p:strVal val="visible"/>
                                      </p:to>
                                    </p:set>
                                    <p:animEffect transition="in" filter="wipe(left)">
                                      <p:cBhvr>
                                        <p:cTn id="12" dur="500"/>
                                        <p:tgtEl>
                                          <p:spTgt spid="44340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3410"/>
                                        </p:tgtEl>
                                        <p:attrNameLst>
                                          <p:attrName>style.visibility</p:attrName>
                                        </p:attrNameLst>
                                      </p:cBhvr>
                                      <p:to>
                                        <p:strVal val="visible"/>
                                      </p:to>
                                    </p:set>
                                    <p:animEffect transition="in" filter="wipe(left)">
                                      <p:cBhvr>
                                        <p:cTn id="17" dur="500"/>
                                        <p:tgtEl>
                                          <p:spTgt spid="4434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3405">
                                            <p:txEl>
                                              <p:pRg st="0" end="0"/>
                                            </p:txEl>
                                          </p:spTgt>
                                        </p:tgtEl>
                                        <p:attrNameLst>
                                          <p:attrName>style.visibility</p:attrName>
                                        </p:attrNameLst>
                                      </p:cBhvr>
                                      <p:to>
                                        <p:strVal val="visible"/>
                                      </p:to>
                                    </p:set>
                                    <p:animEffect transition="in" filter="wipe(left)">
                                      <p:cBhvr>
                                        <p:cTn id="22" dur="500"/>
                                        <p:tgtEl>
                                          <p:spTgt spid="44340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3407"/>
                                        </p:tgtEl>
                                        <p:attrNameLst>
                                          <p:attrName>style.visibility</p:attrName>
                                        </p:attrNameLst>
                                      </p:cBhvr>
                                      <p:to>
                                        <p:strVal val="visible"/>
                                      </p:to>
                                    </p:set>
                                    <p:animEffect transition="in" filter="wipe(left)">
                                      <p:cBhvr>
                                        <p:cTn id="27" dur="500"/>
                                        <p:tgtEl>
                                          <p:spTgt spid="4434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3408">
                                            <p:txEl>
                                              <p:pRg st="0" end="0"/>
                                            </p:txEl>
                                          </p:spTgt>
                                        </p:tgtEl>
                                        <p:attrNameLst>
                                          <p:attrName>style.visibility</p:attrName>
                                        </p:attrNameLst>
                                      </p:cBhvr>
                                      <p:to>
                                        <p:strVal val="visible"/>
                                      </p:to>
                                    </p:set>
                                    <p:animEffect transition="in" filter="wipe(left)">
                                      <p:cBhvr>
                                        <p:cTn id="32" dur="500"/>
                                        <p:tgtEl>
                                          <p:spTgt spid="44340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3408">
                                            <p:txEl>
                                              <p:pRg st="1" end="1"/>
                                            </p:txEl>
                                          </p:spTgt>
                                        </p:tgtEl>
                                        <p:attrNameLst>
                                          <p:attrName>style.visibility</p:attrName>
                                        </p:attrNameLst>
                                      </p:cBhvr>
                                      <p:to>
                                        <p:strVal val="visible"/>
                                      </p:to>
                                    </p:set>
                                    <p:animEffect transition="in" filter="wipe(left)">
                                      <p:cBhvr>
                                        <p:cTn id="37" dur="500"/>
                                        <p:tgtEl>
                                          <p:spTgt spid="443408">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3409">
                                            <p:txEl>
                                              <p:pRg st="0" end="0"/>
                                            </p:txEl>
                                          </p:spTgt>
                                        </p:tgtEl>
                                        <p:attrNameLst>
                                          <p:attrName>style.visibility</p:attrName>
                                        </p:attrNameLst>
                                      </p:cBhvr>
                                      <p:to>
                                        <p:strVal val="visible"/>
                                      </p:to>
                                    </p:set>
                                    <p:animEffect transition="in" filter="blinds(horizontal)">
                                      <p:cBhvr>
                                        <p:cTn id="42" dur="500"/>
                                        <p:tgtEl>
                                          <p:spTgt spid="44340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3409">
                                            <p:txEl>
                                              <p:pRg st="1" end="1"/>
                                            </p:txEl>
                                          </p:spTgt>
                                        </p:tgtEl>
                                        <p:attrNameLst>
                                          <p:attrName>style.visibility</p:attrName>
                                        </p:attrNameLst>
                                      </p:cBhvr>
                                      <p:to>
                                        <p:strVal val="visible"/>
                                      </p:to>
                                    </p:set>
                                    <p:animEffect transition="in" filter="blinds(horizontal)">
                                      <p:cBhvr>
                                        <p:cTn id="47" dur="500"/>
                                        <p:tgtEl>
                                          <p:spTgt spid="443409">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3409">
                                            <p:txEl>
                                              <p:pRg st="2" end="2"/>
                                            </p:txEl>
                                          </p:spTgt>
                                        </p:tgtEl>
                                        <p:attrNameLst>
                                          <p:attrName>style.visibility</p:attrName>
                                        </p:attrNameLst>
                                      </p:cBhvr>
                                      <p:to>
                                        <p:strVal val="visible"/>
                                      </p:to>
                                    </p:set>
                                    <p:animEffect transition="in" filter="blinds(horizontal)">
                                      <p:cBhvr>
                                        <p:cTn id="52" dur="500"/>
                                        <p:tgtEl>
                                          <p:spTgt spid="443409">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3409">
                                            <p:txEl>
                                              <p:pRg st="3" end="3"/>
                                            </p:txEl>
                                          </p:spTgt>
                                        </p:tgtEl>
                                        <p:attrNameLst>
                                          <p:attrName>style.visibility</p:attrName>
                                        </p:attrNameLst>
                                      </p:cBhvr>
                                      <p:to>
                                        <p:strVal val="visible"/>
                                      </p:to>
                                    </p:set>
                                    <p:animEffect transition="in" filter="blinds(horizontal)">
                                      <p:cBhvr>
                                        <p:cTn id="57" dur="500"/>
                                        <p:tgtEl>
                                          <p:spTgt spid="443409">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43411"/>
                                        </p:tgtEl>
                                        <p:attrNameLst>
                                          <p:attrName>style.visibility</p:attrName>
                                        </p:attrNameLst>
                                      </p:cBhvr>
                                      <p:to>
                                        <p:strVal val="visible"/>
                                      </p:to>
                                    </p:set>
                                    <p:animEffect transition="in" filter="wipe(left)">
                                      <p:cBhvr>
                                        <p:cTn id="62" dur="2000"/>
                                        <p:tgtEl>
                                          <p:spTgt spid="44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P spid="443404" grpId="0" build="p"/>
      <p:bldP spid="443405" grpId="0" build="p"/>
      <p:bldP spid="443408" grpId="0" build="p"/>
      <p:bldP spid="443409" grpId="0" build="p"/>
      <p:bldP spid="443410" grpId="0"/>
      <p:bldP spid="443411" grpId="0"/>
    </p:bldLst>
  </p:timing>
</p:sld>
</file>

<file path=ppt/theme/theme1.xml><?xml version="1.0" encoding="utf-8"?>
<a:theme xmlns:a="http://schemas.openxmlformats.org/drawingml/2006/main" name="古瓶荷花">
  <a:themeElements>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Pages>0</Pages>
  <Words>3120</Words>
  <Characters>0</Characters>
  <Application>Microsoft Office PowerPoint</Application>
  <DocSecurity>0</DocSecurity>
  <PresentationFormat>全屏显示(4:3)</PresentationFormat>
  <Lines>0</Lines>
  <Paragraphs>404</Paragraphs>
  <Slides>59</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59</vt:i4>
      </vt:variant>
    </vt:vector>
  </HeadingPairs>
  <TitlesOfParts>
    <vt:vector size="77" baseType="lpstr">
      <vt:lpstr>Arial</vt:lpstr>
      <vt:lpstr>宋体</vt:lpstr>
      <vt:lpstr>Wingdings</vt:lpstr>
      <vt:lpstr>Times New Roman</vt:lpstr>
      <vt:lpstr>黑体</vt:lpstr>
      <vt:lpstr>楷体_GB2312</vt:lpstr>
      <vt:lpstr>Symbol</vt:lpstr>
      <vt:lpstr>华文新魏</vt:lpstr>
      <vt:lpstr>Bookman Old Style</vt:lpstr>
      <vt:lpstr>新宋体</vt:lpstr>
      <vt:lpstr>微软雅黑</vt:lpstr>
      <vt:lpstr>Segoe Print</vt:lpstr>
      <vt:lpstr>Calibri</vt:lpstr>
      <vt:lpstr>Arial Unicode MS</vt:lpstr>
      <vt:lpstr>古瓶荷花</vt:lpstr>
      <vt:lpstr>Equation.3</vt:lpstr>
      <vt:lpstr>Equation.DSMT4</vt:lpstr>
      <vt:lpstr>Flash.Movie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南京建筑工程学院</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subject/>
  <dc:creator>基础部</dc:creator>
  <cp:keywords/>
  <dc:description/>
  <cp:lastModifiedBy>· 不古·</cp:lastModifiedBy>
  <cp:revision>210</cp:revision>
  <dcterms:created xsi:type="dcterms:W3CDTF">2001-03-15T01:39:43Z</dcterms:created>
  <dcterms:modified xsi:type="dcterms:W3CDTF">2019-11-09T11:47:03Z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